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howGuides="1">
      <p:cViewPr>
        <p:scale>
          <a:sx n="100" d="100"/>
          <a:sy n="100" d="100"/>
        </p:scale>
        <p:origin x="1118" y="-2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construct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convex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	.</a:t>
            </a:r>
            <a:r>
              <a:rPr lang="en-GB" sz="1200" dirty="0">
                <a:solidFill>
                  <a:schemeClr val="tx1"/>
                </a:solidFill>
              </a:rPr>
              <a:t>add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model.save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 [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304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({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: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findPosition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objectPosition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screenPosition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>
                <a:solidFill>
                  <a:schemeClr val="tx1"/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([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200" b="0" dirty="0">
                <a:solidFill>
                  <a:schemeClr val="tx1"/>
                </a:solidFill>
              </a:rPr>
              <a:t>,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200" b="0" dirty="0">
                <a:solidFill>
                  <a:schemeClr val="tx1"/>
                </a:solidFill>
              </a:rPr>
              <a:t>])</a:t>
            </a:r>
          </a:p>
          <a:p>
            <a:endParaRPr lang="en-GB" sz="12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scorm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20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api</a:t>
            </a:r>
            <a:r>
              <a:rPr lang="en-GB" sz="1200" b="0" dirty="0">
                <a:solidFill>
                  <a:schemeClr val="tx1"/>
                </a:solidFill>
              </a:rPr>
              <a:t>, .</a:t>
            </a:r>
            <a:r>
              <a:rPr lang="en-GB" sz="1200" dirty="0">
                <a:solidFill>
                  <a:schemeClr val="tx1"/>
                </a:solidFill>
              </a:rPr>
              <a:t>score, 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studentName</a:t>
            </a:r>
            <a:r>
              <a:rPr lang="en-GB" sz="1200" b="0" dirty="0">
                <a:solidFill>
                  <a:schemeClr val="tx1"/>
                </a:solidFill>
              </a:rPr>
              <a:t>,.</a:t>
            </a:r>
            <a:r>
              <a:rPr lang="en-GB" sz="1200" dirty="0" err="1">
                <a:solidFill>
                  <a:schemeClr val="tx1"/>
                </a:solidFill>
              </a:rPr>
              <a:t>getValue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 .</a:t>
            </a:r>
            <a:r>
              <a:rPr lang="en-GB" sz="1200" dirty="0" err="1">
                <a:solidFill>
                  <a:schemeClr val="tx1"/>
                </a:solidFill>
              </a:rPr>
              <a:t>setValue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), .</a:t>
            </a:r>
            <a:r>
              <a:rPr lang="en-GB" sz="1200" dirty="0">
                <a:solidFill>
                  <a:schemeClr val="tx1"/>
                </a:solidFill>
              </a:rPr>
              <a:t>derandomize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657600"/>
            <a:ext cx="1600198" cy="2362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2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0"/>
            <a:ext cx="2738120" cy="3047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SUICA</a:t>
            </a:r>
          </a:p>
          <a:p>
            <a:pPr lvl="0"/>
            <a:r>
              <a:rPr lang="fr-FR" sz="1200" dirty="0">
                <a:solidFill>
                  <a:srgbClr val="FF0000"/>
                </a:solidFill>
              </a:rPr>
              <a:t>background</a:t>
            </a:r>
            <a:r>
              <a:rPr lang="fr-FR" sz="1200" b="0" dirty="0">
                <a:solidFill>
                  <a:srgbClr val="FF0000"/>
                </a:solidFill>
              </a:rPr>
              <a:t> (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oxyz</a:t>
            </a:r>
            <a:r>
              <a:rPr lang="fr-FR" sz="1200" b="0" dirty="0">
                <a:solidFill>
                  <a:srgbClr val="FF0000"/>
                </a:solidFill>
              </a:rPr>
              <a:t> (size,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demo</a:t>
            </a:r>
            <a:r>
              <a:rPr lang="fr-FR" sz="1200" b="0" dirty="0">
                <a:solidFill>
                  <a:srgbClr val="FF0000"/>
                </a:solidFill>
              </a:rPr>
              <a:t> (distance, altitude, speed)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orbit</a:t>
            </a:r>
            <a:r>
              <a:rPr lang="fr-FR" sz="1200" b="0" dirty="0">
                <a:solidFill>
                  <a:srgbClr val="FF0000"/>
                </a:solidFill>
              </a:rPr>
              <a:t> (distance, altitude, speed)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lookAt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>
                <a:solidFill>
                  <a:srgbClr val="FF0000"/>
                </a:solidFill>
              </a:rPr>
              <a:t>(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, to, up)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perspective</a:t>
            </a:r>
            <a:r>
              <a:rPr lang="fr-FR" sz="1200" b="0" dirty="0">
                <a:solidFill>
                  <a:srgbClr val="FF0000"/>
                </a:solidFill>
              </a:rPr>
              <a:t> (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far, </a:t>
            </a:r>
            <a:r>
              <a:rPr lang="fr-FR" sz="1200" b="0" dirty="0" err="1">
                <a:solidFill>
                  <a:srgbClr val="FF0000"/>
                </a:solidFill>
              </a:rPr>
              <a:t>fov</a:t>
            </a:r>
            <a:r>
              <a:rPr lang="fr-FR" sz="1200" b="0" dirty="0">
                <a:solidFill>
                  <a:srgbClr val="FF0000"/>
                </a:solidFill>
              </a:rPr>
              <a:t>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(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 ()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 ()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(distance)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(distance)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 ()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capture</a:t>
            </a:r>
            <a:r>
              <a:rPr lang="fr-FR" sz="1200" b="0" dirty="0">
                <a:solidFill>
                  <a:srgbClr val="FF0000"/>
                </a:solidFill>
              </a:rPr>
              <a:t> (</a:t>
            </a:r>
            <a:r>
              <a:rPr lang="fr-FR" sz="1200" b="0" dirty="0" err="1">
                <a:solidFill>
                  <a:srgbClr val="FF0000"/>
                </a:solidFill>
              </a:rPr>
              <a:t>filename</a:t>
            </a:r>
            <a:r>
              <a:rPr lang="fr-FR" sz="1200" b="0" dirty="0">
                <a:solidFill>
                  <a:srgbClr val="FF0000"/>
                </a:solidFill>
              </a:rPr>
              <a:t>, time, </a:t>
            </a:r>
            <a:r>
              <a:rPr lang="fr-FR" sz="1200" b="0" dirty="0" err="1">
                <a:solidFill>
                  <a:srgbClr val="FF0000"/>
                </a:solidFill>
              </a:rPr>
              <a:t>fps</a:t>
            </a:r>
            <a:r>
              <a:rPr lang="fr-FR" sz="1200" b="0" dirty="0">
                <a:solidFill>
                  <a:srgbClr val="FF0000"/>
                </a:solidFill>
              </a:rPr>
              <a:t>, format, </a:t>
            </a:r>
            <a:r>
              <a:rPr lang="fr-FR" sz="1200" b="0" dirty="0" err="1">
                <a:solidFill>
                  <a:srgbClr val="FF0000"/>
                </a:solidFill>
              </a:rPr>
              <a:t>skipframes</a:t>
            </a:r>
            <a:r>
              <a:rPr lang="fr-FR" sz="1200" b="0" dirty="0">
                <a:solidFill>
                  <a:srgbClr val="FF0000"/>
                </a:solidFill>
              </a:rPr>
              <a:t>)</a:t>
            </a:r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[.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endParaRPr 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.count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("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.images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.spin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.wireframe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657600"/>
            <a:ext cx="2738120" cy="2362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onPointerEnter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onPointerLeave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onPointerMove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onPointerDown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onPointerUp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onClick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onTime</a:t>
            </a:r>
            <a:endParaRPr lang="en-GB" sz="12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addEventListener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r>
              <a:rPr lang="en-GB" sz="1200" b="0" dirty="0">
                <a:solidFill>
                  <a:srgbClr val="FF0000"/>
                </a:solidFill>
              </a:rPr>
              <a:t>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removeEventListener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obj.eventName</a:t>
            </a:r>
            <a:r>
              <a:rPr lang="en-GB" sz="1200" b="0" dirty="0">
                <a:solidFill>
                  <a:srgbClr val="FF0000"/>
                </a:solidFill>
              </a:rPr>
              <a:t> =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endParaRPr lang="en-GB" sz="1200" b="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pointerEventHandler</a:t>
            </a:r>
            <a:r>
              <a:rPr lang="en-GB" sz="1200" b="0" dirty="0">
                <a:solidFill>
                  <a:srgbClr val="FF0000"/>
                </a:solidFill>
              </a:rPr>
              <a:t> (event) { … }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timeEventHandler</a:t>
            </a:r>
            <a:r>
              <a:rPr lang="en-GB" sz="1200" b="0" dirty="0">
                <a:solidFill>
                  <a:srgbClr val="FF0000"/>
                </a:solidFill>
              </a:rPr>
              <a:t> (time, </a:t>
            </a:r>
            <a:r>
              <a:rPr lang="en-GB" sz="1200" b="0" dirty="0" err="1">
                <a:solidFill>
                  <a:srgbClr val="FF0000"/>
                </a:solidFill>
              </a:rPr>
              <a:t>dTime</a:t>
            </a:r>
            <a:r>
              <a:rPr lang="en-GB" sz="1200" b="0" dirty="0">
                <a:solidFill>
                  <a:srgbClr val="FF0000"/>
                </a:solidFill>
              </a:rPr>
              <a:t>) { … }</a:t>
            </a:r>
            <a:endParaRPr lang="en-GB" sz="12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proactive</a:t>
            </a:r>
            <a:r>
              <a:rPr lang="fr-FR" sz="1200" b="0" dirty="0">
                <a:solidFill>
                  <a:srgbClr val="FF0000"/>
                </a:solidFill>
              </a:rPr>
              <a:t> ()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circle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cube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cylinder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line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polygon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prism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pyramid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&lt;sphere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square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construct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convex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200" b="0" dirty="0">
                <a:solidFill>
                  <a:schemeClr val="tx1"/>
                </a:solidFill>
              </a:rPr>
              <a:t>&lt;/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200" b="0" dirty="0">
              <a:solidFill>
                <a:schemeClr val="tx1"/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200" dirty="0">
                <a:solidFill>
                  <a:schemeClr val="tx1"/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" </a:t>
            </a:r>
            <a:r>
              <a:rPr lang="en-GB" sz="1200" dirty="0">
                <a:solidFill>
                  <a:schemeClr val="tx1"/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200" dirty="0">
                <a:solidFill>
                  <a:schemeClr val="tx1"/>
                </a:solidFill>
              </a:rPr>
              <a:t>font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3893315"/>
            <a:ext cx="2895600" cy="166318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onPointerEnter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onPointerLeave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onPointerMove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onPointerDown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onPointerUp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onClick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onTime</a:t>
            </a:r>
            <a:endParaRPr lang="en-GB" sz="12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&lt;tag …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="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r>
              <a:rPr lang="en-GB" sz="1200" b="0" dirty="0">
                <a:solidFill>
                  <a:srgbClr val="FF0000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proactive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pointerEventHandler</a:t>
            </a:r>
            <a:r>
              <a:rPr lang="en-GB" sz="1200" b="0" dirty="0">
                <a:solidFill>
                  <a:srgbClr val="FF0000"/>
                </a:solidFill>
              </a:rPr>
              <a:t> (event) { … }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timeEventHandler</a:t>
            </a:r>
            <a:r>
              <a:rPr lang="en-GB" sz="1200" b="0" dirty="0">
                <a:solidFill>
                  <a:srgbClr val="FF0000"/>
                </a:solidFill>
              </a:rPr>
              <a:t> (time, </a:t>
            </a:r>
            <a:r>
              <a:rPr lang="en-GB" sz="1200" b="0" dirty="0" err="1">
                <a:solidFill>
                  <a:srgbClr val="FF0000"/>
                </a:solidFill>
              </a:rPr>
              <a:t>dTime</a:t>
            </a:r>
            <a:r>
              <a:rPr lang="en-GB" sz="1200" b="0" dirty="0">
                <a:solidFill>
                  <a:srgbClr val="FF0000"/>
                </a:solidFill>
              </a:rPr>
              <a:t>) { … }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6"/>
            <a:ext cx="2895600" cy="3282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SUICA	</a:t>
            </a:r>
          </a:p>
          <a:p>
            <a:pPr marL="228600" lvl="0" indent="-22860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width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height</a:t>
            </a:r>
            <a:r>
              <a:rPr lang="fr-FR" sz="1200" b="0" dirty="0">
                <a:solidFill>
                  <a:srgbClr val="FF0000"/>
                </a:solidFill>
              </a:rPr>
              <a:t> background orientation proactive perspective </a:t>
            </a:r>
            <a:r>
              <a:rPr lang="fr-FR" sz="1200" b="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&gt; … &lt;/</a:t>
            </a:r>
            <a:r>
              <a:rPr lang="fr-FR" sz="120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background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oxyz</a:t>
            </a:r>
            <a:r>
              <a:rPr lang="fr-FR" sz="1200" b="0" dirty="0">
                <a:solidFill>
                  <a:srgbClr val="FF0000"/>
                </a:solidFill>
              </a:rPr>
              <a:t> size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demo</a:t>
            </a:r>
            <a:r>
              <a:rPr lang="fr-FR" sz="1200" b="0" dirty="0">
                <a:solidFill>
                  <a:srgbClr val="FF0000"/>
                </a:solidFill>
              </a:rPr>
              <a:t> distance altitude speed&gt;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orbit</a:t>
            </a:r>
            <a:r>
              <a:rPr lang="fr-FR" sz="1200" b="0" dirty="0">
                <a:solidFill>
                  <a:srgbClr val="FF0000"/>
                </a:solidFill>
              </a:rPr>
              <a:t> id distance altitude speed&gt;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lookAt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 to up&gt;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perspective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 far </a:t>
            </a:r>
            <a:r>
              <a:rPr lang="fr-FR" sz="1200" b="0" dirty="0" err="1">
                <a:solidFill>
                  <a:srgbClr val="FF0000"/>
                </a:solidFill>
              </a:rPr>
              <a:t>fov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 far&gt;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distance&gt;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distance&gt; &lt;</a:t>
            </a:r>
            <a:r>
              <a:rPr lang="fr-FR" sz="120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capture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filename</a:t>
            </a:r>
            <a:r>
              <a:rPr lang="fr-FR" sz="1200" b="0" dirty="0">
                <a:solidFill>
                  <a:srgbClr val="FF0000"/>
                </a:solidFill>
              </a:rPr>
              <a:t> time </a:t>
            </a:r>
            <a:r>
              <a:rPr lang="fr-FR" sz="1200" b="0" dirty="0" err="1">
                <a:solidFill>
                  <a:srgbClr val="FF0000"/>
                </a:solidFill>
              </a:rPr>
              <a:t>fps</a:t>
            </a:r>
            <a:r>
              <a:rPr lang="fr-FR" sz="1200" b="0" dirty="0">
                <a:solidFill>
                  <a:srgbClr val="FF0000"/>
                </a:solidFill>
              </a:rPr>
              <a:t> format </a:t>
            </a:r>
            <a:r>
              <a:rPr lang="fr-FR" sz="1200" b="0" dirty="0" err="1">
                <a:solidFill>
                  <a:srgbClr val="FF0000"/>
                </a:solidFill>
              </a:rPr>
              <a:t>skipframes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b="0" dirty="0">
                <a:solidFill>
                  <a:schemeClr val="tx1"/>
                </a:solidFill>
              </a:rPr>
              <a:t> "0x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200" b="0" dirty="0">
                <a:solidFill>
                  <a:schemeClr val="tx1"/>
                </a:solidFill>
              </a:rPr>
              <a:t>",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200" b="0" dirty="0">
                <a:solidFill>
                  <a:schemeClr val="tx1"/>
                </a:solidFill>
              </a:rPr>
              <a:t> / "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200" b="0" dirty="0">
                <a:solidFill>
                  <a:schemeClr val="tx1"/>
                </a:solidFill>
              </a:rPr>
              <a:t>" /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images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200" b="0" dirty="0">
                <a:solidFill>
                  <a:schemeClr val="tx1"/>
                </a:solidFill>
              </a:rPr>
              <a:t>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2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approximating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open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cw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 err="1">
                <a:solidFill>
                  <a:schemeClr val="tx1"/>
                </a:solidFill>
              </a:rPr>
              <a:t>ccw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1466</Words>
  <Application>Microsoft Office PowerPoint</Application>
  <PresentationFormat>A4 Paper (210x297 mm)</PresentationFormat>
  <Paragraphs>184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74</cp:revision>
  <dcterms:created xsi:type="dcterms:W3CDTF">2022-07-12T06:03:00Z</dcterms:created>
  <dcterms:modified xsi:type="dcterms:W3CDTF">2022-07-14T13:53:10Z</dcterms:modified>
</cp:coreProperties>
</file>