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9" autoAdjust="0"/>
    <p:restoredTop sz="94660"/>
  </p:normalViewPr>
  <p:slideViewPr>
    <p:cSldViewPr showGuides="1">
      <p:cViewPr>
        <p:scale>
          <a:sx n="100" d="100"/>
          <a:sy n="100" d="100"/>
        </p:scale>
        <p:origin x="830" y="5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348989" cy="2590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70113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</a:t>
            </a:r>
            <a:r>
              <a:rPr lang="bg-BG" sz="1400" u="sng" dirty="0">
                <a:solidFill>
                  <a:schemeClr val="tx1"/>
                </a:solidFill>
              </a:rPr>
              <a:t> </a:t>
            </a:r>
            <a:r>
              <a:rPr lang="en-GB" sz="1400" u="sng" dirty="0">
                <a:solidFill>
                  <a:schemeClr val="tx1"/>
                </a:solidFill>
              </a:rPr>
              <a:t>OBJECTS</a:t>
            </a:r>
            <a:r>
              <a:rPr lang="bg-BG" sz="1400" u="sng" dirty="0">
                <a:solidFill>
                  <a:schemeClr val="tx1"/>
                </a:solidFill>
              </a:rPr>
              <a:t>	</a:t>
            </a:r>
            <a:r>
              <a:rPr lang="en-GB" sz="1400" u="sng" dirty="0">
                <a:solidFill>
                  <a:schemeClr val="tx1"/>
                </a:solidFill>
              </a:rPr>
              <a:t> </a:t>
            </a:r>
          </a:p>
          <a:p>
            <a:r>
              <a:rPr lang="en-GB" sz="1100" dirty="0">
                <a:solidFill>
                  <a:prstClr val="black"/>
                </a:solidFill>
              </a:rPr>
              <a:t>circle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cone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cube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cylinder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line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/from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point</a:t>
            </a:r>
            <a:r>
              <a:rPr lang="en-GB" sz="1100" b="0" dirty="0">
                <a:solidFill>
                  <a:prstClr val="black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polygon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prism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pyramid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sphere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square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3200400"/>
            <a:ext cx="2355087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construct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convex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add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model.save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 [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bg-BG" sz="1100" b="0" dirty="0">
              <a:solidFill>
                <a:schemeClr val="tx1"/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 </a:t>
            </a:r>
            <a:r>
              <a:rPr lang="en-US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.radius .offset .count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spline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355082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153400" y="533400"/>
            <a:ext cx="1676398" cy="3200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MISC	 </a:t>
            </a:r>
          </a:p>
          <a:p>
            <a:r>
              <a:rPr lang="en-GB" sz="11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clone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style</a:t>
            </a:r>
            <a:r>
              <a:rPr lang="en-GB" sz="1100" b="0" dirty="0">
                <a:solidFill>
                  <a:schemeClr val="tx1"/>
                </a:solidFill>
              </a:rPr>
              <a:t> ({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: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allObjects</a:t>
            </a:r>
            <a:r>
              <a:rPr lang="en-GB" sz="11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findPosition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objectPosition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screenPosition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([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100" b="0" dirty="0">
                <a:solidFill>
                  <a:schemeClr val="tx1"/>
                </a:solidFill>
              </a:rPr>
              <a:t>,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100" b="0" dirty="0">
                <a:solidFill>
                  <a:schemeClr val="tx1"/>
                </a:solidFill>
              </a:rPr>
              <a:t>])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randomIn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randomOn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endParaRPr lang="fr-FR" sz="1100" b="0" dirty="0">
              <a:solidFill>
                <a:schemeClr val="tx1"/>
              </a:solidFill>
            </a:endParaRPr>
          </a:p>
          <a:p>
            <a:endParaRPr lang="en-GB" sz="11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6095999"/>
            <a:ext cx="5175501" cy="668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scorm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api</a:t>
            </a:r>
            <a:r>
              <a:rPr lang="en-GB" sz="1100" b="0" dirty="0">
                <a:solidFill>
                  <a:schemeClr val="tx1"/>
                </a:solidFill>
              </a:rPr>
              <a:t>, .</a:t>
            </a:r>
            <a:r>
              <a:rPr lang="en-GB" sz="1100" dirty="0">
                <a:solidFill>
                  <a:schemeClr val="tx1"/>
                </a:solidFill>
              </a:rPr>
              <a:t>score, 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studentName</a:t>
            </a:r>
            <a:r>
              <a:rPr lang="en-GB" sz="1100" b="0" dirty="0">
                <a:solidFill>
                  <a:schemeClr val="tx1"/>
                </a:solidFill>
              </a:rPr>
              <a:t>,.</a:t>
            </a:r>
            <a:r>
              <a:rPr lang="en-GB" sz="1100" dirty="0" err="1">
                <a:solidFill>
                  <a:schemeClr val="tx1"/>
                </a:solidFill>
              </a:rPr>
              <a:t>getValue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 .</a:t>
            </a:r>
            <a:r>
              <a:rPr lang="en-GB" sz="1100" dirty="0" err="1">
                <a:solidFill>
                  <a:schemeClr val="tx1"/>
                </a:solidFill>
              </a:rPr>
              <a:t>setValue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), .</a:t>
            </a:r>
            <a:r>
              <a:rPr lang="en-GB" sz="1100" dirty="0">
                <a:solidFill>
                  <a:schemeClr val="tx1"/>
                </a:solidFill>
              </a:rPr>
              <a:t>derandomize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399" y="3810000"/>
            <a:ext cx="1676398" cy="22168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      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334000" y="533399"/>
            <a:ext cx="2738120" cy="3200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trackball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SUICA_VERSION, SUICA_DATE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07486" y="533399"/>
            <a:ext cx="2744218" cy="25908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</a:t>
            </a:r>
            <a:r>
              <a:rPr lang="en-GB" sz="1600" u="sng" dirty="0">
                <a:solidFill>
                  <a:schemeClr val="tx1"/>
                </a:solidFill>
              </a:rPr>
              <a:t>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[.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.count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("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.images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.spin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spinS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.hidden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.wireframe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94614-CB7B-4906-8F52-6F032CB29F97}"/>
              </a:ext>
            </a:extLst>
          </p:cNvPr>
          <p:cNvSpPr txBox="1"/>
          <p:nvPr/>
        </p:nvSpPr>
        <p:spPr>
          <a:xfrm>
            <a:off x="5334000" y="6113599"/>
            <a:ext cx="4495797" cy="66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334000" y="3810000"/>
            <a:ext cx="2738120" cy="22168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addEventListener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removeEventListener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 =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13584" y="3212740"/>
            <a:ext cx="2738120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 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.vertices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threejs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material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geometry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intersectData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randomIn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randomOn</a:t>
            </a: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07486" y="76201"/>
            <a:ext cx="5569714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8D65F-0A00-42A2-9A1F-A1EEA76AC479}"/>
              </a:ext>
            </a:extLst>
          </p:cNvPr>
          <p:cNvSpPr txBox="1"/>
          <p:nvPr/>
        </p:nvSpPr>
        <p:spPr>
          <a:xfrm rot="5400000">
            <a:off x="9392221" y="4635425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A59D96-28D9-4795-9439-5A8DEB274D32}"/>
              </a:ext>
            </a:extLst>
          </p:cNvPr>
          <p:cNvCxnSpPr>
            <a:cxnSpLocks/>
          </p:cNvCxnSpPr>
          <p:nvPr/>
        </p:nvCxnSpPr>
        <p:spPr>
          <a:xfrm>
            <a:off x="9589191" y="4419599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A49A61-D15B-4FE8-810A-E272685B141B}"/>
              </a:ext>
            </a:extLst>
          </p:cNvPr>
          <p:cNvCxnSpPr>
            <a:cxnSpLocks/>
          </p:cNvCxnSpPr>
          <p:nvPr/>
        </p:nvCxnSpPr>
        <p:spPr>
          <a:xfrm>
            <a:off x="9589191" y="5080634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9604E5-8361-4FB7-8066-4A021DFF3E40}"/>
              </a:ext>
            </a:extLst>
          </p:cNvPr>
          <p:cNvCxnSpPr>
            <a:cxnSpLocks/>
          </p:cNvCxnSpPr>
          <p:nvPr/>
        </p:nvCxnSpPr>
        <p:spPr>
          <a:xfrm>
            <a:off x="9628817" y="4419599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590794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3415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circle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cube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cylinder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line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/from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polygon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prism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pyramid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tx1"/>
                </a:solidFill>
              </a:rPr>
              <a:t>&lt;sphere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square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590794" cy="2412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clone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construct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convex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shape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offset 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100" b="0" dirty="0">
              <a:solidFill>
                <a:schemeClr val="tx1"/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100" dirty="0">
                <a:solidFill>
                  <a:schemeClr val="tx1"/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" </a:t>
            </a:r>
            <a:r>
              <a:rPr lang="en-GB" sz="1100" dirty="0">
                <a:solidFill>
                  <a:schemeClr val="tx1"/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100" dirty="0">
                <a:solidFill>
                  <a:schemeClr val="tx1"/>
                </a:solidFill>
              </a:rPr>
              <a:t>font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100" b="0" dirty="0">
                <a:solidFill>
                  <a:schemeClr val="tx1"/>
                </a:solidFill>
              </a:rPr>
              <a:t> …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 … &lt;/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>
                <a:solidFill>
                  <a:schemeClr val="tx1"/>
                </a:solidFill>
              </a:rPr>
              <a:t>&lt;</a:t>
            </a:r>
            <a:r>
              <a:rPr lang="fr-FR" sz="1100">
                <a:solidFill>
                  <a:schemeClr val="tx1"/>
                </a:solidFill>
              </a:rPr>
              <a:t>trackball</a:t>
            </a:r>
            <a:r>
              <a:rPr lang="fr-FR" sz="1100" b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bg-BG" sz="1100" b="0" dirty="0">
              <a:solidFill>
                <a:schemeClr val="tx1"/>
              </a:solidFill>
            </a:endParaRP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590794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743199" y="527306"/>
            <a:ext cx="2352277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b="0" dirty="0">
                <a:solidFill>
                  <a:schemeClr val="tx1"/>
                </a:solidFill>
              </a:rPr>
              <a:t> "0x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100" b="0" dirty="0">
                <a:solidFill>
                  <a:schemeClr val="tx1"/>
                </a:solidFill>
              </a:rPr>
              <a:t>",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100" b="0" dirty="0">
                <a:solidFill>
                  <a:schemeClr val="tx1"/>
                </a:solidFill>
              </a:rPr>
              <a:t> / "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count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100" b="0" dirty="0">
                <a:solidFill>
                  <a:schemeClr val="tx1"/>
                </a:solidFill>
              </a:rPr>
              <a:t>" /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images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spin</a:t>
            </a:r>
            <a:r>
              <a:rPr lang="fr-FR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>
                <a:solidFill>
                  <a:schemeClr val="tx1"/>
                </a:solidFill>
              </a:rPr>
              <a:t>spinT</a:t>
            </a:r>
            <a:r>
              <a:rPr lang="en-US" sz="1100" b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spinS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hidden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wireframe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76203" y="5645915"/>
            <a:ext cx="9753589" cy="11297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743199" y="3137410"/>
            <a:ext cx="2353934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100" b="0" dirty="0">
                <a:solidFill>
                  <a:schemeClr val="tx1"/>
                </a:solidFill>
              </a:rPr>
              <a:t>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1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approximating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open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cw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 err="1">
                <a:solidFill>
                  <a:schemeClr val="tx1"/>
                </a:solidFill>
              </a:rPr>
              <a:t>ccw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743199" y="76201"/>
            <a:ext cx="53340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51A2D-1262-4CED-8C56-B2D3825F29F7}"/>
              </a:ext>
            </a:extLst>
          </p:cNvPr>
          <p:cNvSpPr txBox="1"/>
          <p:nvPr/>
        </p:nvSpPr>
        <p:spPr>
          <a:xfrm rot="5400000">
            <a:off x="9392222" y="1366451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8D77DE-F536-44BC-94EB-1959CB8EE8F3}"/>
              </a:ext>
            </a:extLst>
          </p:cNvPr>
          <p:cNvCxnSpPr>
            <a:cxnSpLocks/>
          </p:cNvCxnSpPr>
          <p:nvPr/>
        </p:nvCxnSpPr>
        <p:spPr>
          <a:xfrm>
            <a:off x="9589192" y="1150625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563119-5622-411C-B8E0-328F8B4D21CE}"/>
              </a:ext>
            </a:extLst>
          </p:cNvPr>
          <p:cNvCxnSpPr>
            <a:cxnSpLocks/>
          </p:cNvCxnSpPr>
          <p:nvPr/>
        </p:nvCxnSpPr>
        <p:spPr>
          <a:xfrm>
            <a:off x="9589192" y="1811660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668C8-9AE0-4AE7-8D62-02BADA09B4BA}"/>
              </a:ext>
            </a:extLst>
          </p:cNvPr>
          <p:cNvCxnSpPr>
            <a:cxnSpLocks/>
          </p:cNvCxnSpPr>
          <p:nvPr/>
        </p:nvCxnSpPr>
        <p:spPr>
          <a:xfrm>
            <a:off x="9628818" y="1150625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698</TotalTime>
  <Words>1587</Words>
  <Application>Microsoft Office PowerPoint</Application>
  <PresentationFormat>A4 Paper (210x297 mm)</PresentationFormat>
  <Paragraphs>205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97</cp:revision>
  <dcterms:created xsi:type="dcterms:W3CDTF">2022-07-12T06:03:00Z</dcterms:created>
  <dcterms:modified xsi:type="dcterms:W3CDTF">2022-11-11T14:41:25Z</dcterms:modified>
</cp:coreProperties>
</file>