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69" autoAdjust="0"/>
    <p:restoredTop sz="94660"/>
  </p:normalViewPr>
  <p:slideViewPr>
    <p:cSldViewPr showGuides="1">
      <p:cViewPr>
        <p:scale>
          <a:sx n="60" d="100"/>
          <a:sy n="60" d="100"/>
        </p:scale>
        <p:origin x="254" y="34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22.7.2022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22.7.2022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274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22.7.2022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0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22.7.2022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3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22.7.2022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41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22.7.2022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0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22.7.2022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92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22.7.2022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54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22.7.2022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39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22.7.2022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3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22.7.2022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97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FDB3-09F2-4348-8F47-4013D9DCE7EC}" type="datetimeFigureOut">
              <a:rPr lang="bg-BG" smtClean="0"/>
              <a:t>22.7.2022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1" y="533400"/>
            <a:ext cx="2438399" cy="25907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100" dirty="0">
                <a:solidFill>
                  <a:prstClr val="black"/>
                </a:solidFill>
              </a:rPr>
              <a:t>circle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cone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cube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cylinder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line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point</a:t>
            </a:r>
            <a:r>
              <a:rPr lang="en-GB" sz="1100" b="0" dirty="0">
                <a:solidFill>
                  <a:prstClr val="black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polygon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prism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pyramid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sphere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square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1" y="3200400"/>
            <a:ext cx="2438399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construct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convex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size,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	.</a:t>
            </a:r>
            <a:r>
              <a:rPr lang="en-GB" sz="1100" dirty="0">
                <a:solidFill>
                  <a:schemeClr val="tx1"/>
                </a:solidFill>
              </a:rPr>
              <a:t>add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model.save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 [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])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bg-BG" sz="1100" b="0" dirty="0">
              <a:solidFill>
                <a:schemeClr val="tx1"/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 </a:t>
            </a:r>
            <a:r>
              <a:rPr lang="en-GB" sz="1100" dirty="0">
                <a:solidFill>
                  <a:schemeClr val="tx1"/>
                </a:solidFill>
              </a:rPr>
              <a:t>spline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37FDB-4BA4-46B7-ACD5-8F1021BB2B28}"/>
              </a:ext>
            </a:extLst>
          </p:cNvPr>
          <p:cNvSpPr txBox="1"/>
          <p:nvPr/>
        </p:nvSpPr>
        <p:spPr>
          <a:xfrm>
            <a:off x="76204" y="76200"/>
            <a:ext cx="2438396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JavaScript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C3A5A-36FF-4BD5-92D3-D4D2B8C2BFB7}"/>
              </a:ext>
            </a:extLst>
          </p:cNvPr>
          <p:cNvSpPr txBox="1"/>
          <p:nvPr/>
        </p:nvSpPr>
        <p:spPr>
          <a:xfrm>
            <a:off x="8229600" y="533400"/>
            <a:ext cx="1600198" cy="2971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MISC	 </a:t>
            </a:r>
          </a:p>
          <a:p>
            <a:r>
              <a:rPr lang="en-GB" sz="1100" dirty="0">
                <a:solidFill>
                  <a:schemeClr val="tx1"/>
                </a:solidFill>
              </a:rPr>
              <a:t>its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clone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style</a:t>
            </a:r>
            <a:r>
              <a:rPr lang="en-GB" sz="1100" b="0" dirty="0">
                <a:solidFill>
                  <a:schemeClr val="tx1"/>
                </a:solidFill>
              </a:rPr>
              <a:t> ({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: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, …})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allObjects</a:t>
            </a:r>
            <a:r>
              <a:rPr lang="en-GB" sz="1100" b="0" dirty="0">
                <a:solidFill>
                  <a:schemeClr val="tx1"/>
                </a:solidFill>
              </a:rPr>
              <a:t> ()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findPosition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objectPosition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screenPosition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([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fr-FR" sz="1100" b="0" dirty="0">
                <a:solidFill>
                  <a:schemeClr val="tx1"/>
                </a:solidFill>
              </a:rPr>
              <a:t>,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fr-FR" sz="1100" b="0" dirty="0">
                <a:solidFill>
                  <a:schemeClr val="tx1"/>
                </a:solidFill>
              </a:rPr>
              <a:t>])</a:t>
            </a:r>
          </a:p>
          <a:p>
            <a:endParaRPr lang="en-GB" sz="1100" b="0" dirty="0">
              <a:solidFill>
                <a:srgbClr val="FF0000"/>
              </a:solidFill>
            </a:endParaRPr>
          </a:p>
          <a:p>
            <a:endParaRPr lang="en-GB" sz="1200" b="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0F6664-DC79-4302-9840-53915790574A}"/>
              </a:ext>
            </a:extLst>
          </p:cNvPr>
          <p:cNvSpPr txBox="1"/>
          <p:nvPr/>
        </p:nvSpPr>
        <p:spPr>
          <a:xfrm>
            <a:off x="76203" y="6095999"/>
            <a:ext cx="5257797" cy="6681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  <a:tab pos="2859088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LMS	 </a:t>
            </a: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scorm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100" dirty="0">
                <a:solidFill>
                  <a:schemeClr val="tx1"/>
                </a:solidFill>
              </a:rPr>
              <a:t>	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api</a:t>
            </a:r>
            <a:r>
              <a:rPr lang="en-GB" sz="1100" b="0" dirty="0">
                <a:solidFill>
                  <a:schemeClr val="tx1"/>
                </a:solidFill>
              </a:rPr>
              <a:t>, .</a:t>
            </a:r>
            <a:r>
              <a:rPr lang="en-GB" sz="1100" dirty="0">
                <a:solidFill>
                  <a:schemeClr val="tx1"/>
                </a:solidFill>
              </a:rPr>
              <a:t>score, 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studentName</a:t>
            </a:r>
            <a:r>
              <a:rPr lang="en-GB" sz="1100" b="0" dirty="0">
                <a:solidFill>
                  <a:schemeClr val="tx1"/>
                </a:solidFill>
              </a:rPr>
              <a:t>,.</a:t>
            </a:r>
            <a:r>
              <a:rPr lang="en-GB" sz="1100" dirty="0" err="1">
                <a:solidFill>
                  <a:schemeClr val="tx1"/>
                </a:solidFill>
              </a:rPr>
              <a:t>getValue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 .</a:t>
            </a:r>
            <a:r>
              <a:rPr lang="en-GB" sz="1100" dirty="0" err="1">
                <a:solidFill>
                  <a:schemeClr val="tx1"/>
                </a:solidFill>
              </a:rPr>
              <a:t>setValue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), .</a:t>
            </a:r>
            <a:r>
              <a:rPr lang="en-GB" sz="1100" dirty="0">
                <a:solidFill>
                  <a:schemeClr val="tx1"/>
                </a:solidFill>
              </a:rPr>
              <a:t>derandomize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seed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229600" y="3581400"/>
            <a:ext cx="1600198" cy="2438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	 </a:t>
            </a: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font)</a:t>
            </a:r>
            <a:endParaRPr lang="en-GB" sz="1100" b="0" dirty="0">
              <a:solidFill>
                <a:schemeClr val="tx1"/>
              </a:solidFill>
            </a:endParaRPr>
          </a:p>
          <a:p>
            <a:pPr>
              <a:tabLst>
                <a:tab pos="4572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"bold 20px Courier"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410200" y="533401"/>
            <a:ext cx="2738120" cy="2971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lvl="0"/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590800" y="533401"/>
            <a:ext cx="2744218" cy="25908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7175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</a:t>
            </a:r>
            <a:r>
              <a:rPr lang="en-GB" sz="1600" u="sng" dirty="0">
                <a:solidFill>
                  <a:schemeClr val="tx1"/>
                </a:solidFill>
              </a:rPr>
              <a:t>	</a:t>
            </a:r>
          </a:p>
          <a:p>
            <a:pPr lvl="0"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[.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tabLst>
                <a:tab pos="173038" algn="l"/>
                <a:tab pos="2571750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0…1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.count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count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 marL="457200" indent="-457200"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drawing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("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")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.images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.count /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.spin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.hidden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.wireframe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82492-66C2-406D-811A-0DD2A2D6EEF5}"/>
              </a:ext>
            </a:extLst>
          </p:cNvPr>
          <p:cNvSpPr txBox="1"/>
          <p:nvPr/>
        </p:nvSpPr>
        <p:spPr>
          <a:xfrm>
            <a:off x="8229600" y="76200"/>
            <a:ext cx="16001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94614-CB7B-4906-8F52-6F032CB29F97}"/>
              </a:ext>
            </a:extLst>
          </p:cNvPr>
          <p:cNvSpPr txBox="1"/>
          <p:nvPr/>
        </p:nvSpPr>
        <p:spPr>
          <a:xfrm>
            <a:off x="5410200" y="6095999"/>
            <a:ext cx="4419597" cy="66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410200" y="3581400"/>
            <a:ext cx="2738120" cy="2438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addEventListener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removeEventListener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 =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pointerEventHandler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dTime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loadEventHandler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80CE7-A3B9-4A4B-A1C8-8869B64BEC04}"/>
              </a:ext>
            </a:extLst>
          </p:cNvPr>
          <p:cNvSpPr txBox="1"/>
          <p:nvPr/>
        </p:nvSpPr>
        <p:spPr>
          <a:xfrm>
            <a:off x="2595880" y="3200401"/>
            <a:ext cx="2738120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1777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342900" indent="-342900"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spline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rgbClr val="FF0000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 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.vertices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threejs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THREE.Mesh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material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THREE.Material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geometry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THREE.BufferGeometry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tabLst>
                <a:tab pos="173038" algn="l"/>
                <a:tab pos="2174875" algn="r"/>
              </a:tabLst>
            </a:pPr>
            <a:endParaRPr lang="fr-FR" sz="1200" b="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3F9FB8-ABF0-4714-8EFA-6FD82862320C}"/>
              </a:ext>
            </a:extLst>
          </p:cNvPr>
          <p:cNvSpPr txBox="1"/>
          <p:nvPr/>
        </p:nvSpPr>
        <p:spPr>
          <a:xfrm>
            <a:off x="2590800" y="76201"/>
            <a:ext cx="5562600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601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5" y="533400"/>
            <a:ext cx="2438396" cy="25146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7716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circle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cube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cylinder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line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polygon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prism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pyramid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dirty="0">
                <a:solidFill>
                  <a:schemeClr val="tx1"/>
                </a:solidFill>
              </a:rPr>
              <a:t>&lt;sphere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square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5" y="3143505"/>
            <a:ext cx="2438396" cy="241909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clone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construct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convex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en-GB" sz="1100" b="0" dirty="0">
                <a:solidFill>
                  <a:schemeClr val="tx1"/>
                </a:solidFill>
              </a:rPr>
              <a:t>&lt;/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 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3,4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400" y="527306"/>
            <a:ext cx="1676393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85900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	 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radius from 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width closed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text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endParaRPr lang="en-GB" sz="1100" b="0" dirty="0">
              <a:solidFill>
                <a:schemeClr val="tx1"/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GB" sz="1100" dirty="0">
                <a:solidFill>
                  <a:schemeClr val="tx1"/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" </a:t>
            </a:r>
            <a:r>
              <a:rPr lang="en-GB" sz="1100" dirty="0">
                <a:solidFill>
                  <a:schemeClr val="tx1"/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  <a:p>
            <a:r>
              <a:rPr lang="en-GB" sz="1100" dirty="0">
                <a:solidFill>
                  <a:schemeClr val="tx1"/>
                </a:solidFill>
              </a:rPr>
              <a:t>font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bold 20px Courier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181600" y="4114800"/>
            <a:ext cx="2895600" cy="14417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en-GB" sz="1100" b="0" dirty="0">
                <a:solidFill>
                  <a:schemeClr val="tx1"/>
                </a:solidFill>
              </a:rPr>
              <a:t> …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“&gt;</a:t>
            </a:r>
          </a:p>
          <a:p>
            <a:pPr>
              <a:spcBef>
                <a:spcPts val="600"/>
              </a:spcBef>
            </a:pPr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181600" y="527305"/>
            <a:ext cx="2895600" cy="348589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marL="228600" lvl="0" indent="-22860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background orientation proactive perspective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orthographic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fullWindow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fullScreen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stereo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anaglyph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 … &lt;/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up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bg-BG" sz="1100" b="0" dirty="0">
              <a:solidFill>
                <a:schemeClr val="tx1"/>
              </a:solidFill>
            </a:endParaRP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format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911BD-2186-4F01-B6B1-D2E70EAAB83D}"/>
              </a:ext>
            </a:extLst>
          </p:cNvPr>
          <p:cNvSpPr txBox="1"/>
          <p:nvPr/>
        </p:nvSpPr>
        <p:spPr>
          <a:xfrm>
            <a:off x="76204" y="76200"/>
            <a:ext cx="2438396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HTML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1DB78-1CE9-43BF-BBCF-4207A105A8ED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D0530-8ADE-4B97-96EF-1B4ABD98285C}"/>
              </a:ext>
            </a:extLst>
          </p:cNvPr>
          <p:cNvSpPr txBox="1"/>
          <p:nvPr/>
        </p:nvSpPr>
        <p:spPr>
          <a:xfrm>
            <a:off x="8153396" y="3137410"/>
            <a:ext cx="1676398" cy="24190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622811" y="527306"/>
            <a:ext cx="2472666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	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100" b="0" dirty="0">
                <a:solidFill>
                  <a:schemeClr val="tx1"/>
                </a:solidFill>
              </a:rPr>
              <a:t> "0x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en-US" sz="1100" b="0" dirty="0">
                <a:solidFill>
                  <a:schemeClr val="tx1"/>
                </a:solidFill>
              </a:rPr>
              <a:t>",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en-US" sz="1100" b="0" dirty="0">
                <a:solidFill>
                  <a:schemeClr val="tx1"/>
                </a:solidFill>
              </a:rPr>
              <a:t> / "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count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 lvl="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drawing</a:t>
            </a:r>
            <a:r>
              <a:rPr lang="en-US" sz="1100" b="0" dirty="0">
                <a:solidFill>
                  <a:schemeClr val="tx1"/>
                </a:solidFill>
              </a:rPr>
              <a:t>" /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images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spin</a:t>
            </a:r>
            <a:r>
              <a:rPr lang="fr-FR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hidden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wireframe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7F230-49E9-4E6E-9FE7-A06FC703A145}"/>
              </a:ext>
            </a:extLst>
          </p:cNvPr>
          <p:cNvSpPr txBox="1"/>
          <p:nvPr/>
        </p:nvSpPr>
        <p:spPr>
          <a:xfrm>
            <a:off x="76203" y="5658105"/>
            <a:ext cx="9753589" cy="1117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B51B2-D402-4185-9B97-EF8AC56F8803}"/>
              </a:ext>
            </a:extLst>
          </p:cNvPr>
          <p:cNvSpPr txBox="1"/>
          <p:nvPr/>
        </p:nvSpPr>
        <p:spPr>
          <a:xfrm>
            <a:off x="2621153" y="3137410"/>
            <a:ext cx="2475980" cy="24190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sz="1100" b="0" dirty="0">
                <a:solidFill>
                  <a:schemeClr val="tx1"/>
                </a:solidFill>
              </a:rPr>
              <a:t>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</a:t>
            </a:r>
            <a:endParaRPr lang="en-US" sz="1100" b="0" dirty="0">
              <a:solidFill>
                <a:schemeClr val="tx1"/>
              </a:solidFill>
            </a:endParaRPr>
          </a:p>
          <a:p>
            <a:pPr marL="173038"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</a:t>
            </a:r>
          </a:p>
          <a:p>
            <a:pPr marL="173038">
              <a:tabLst>
                <a:tab pos="2117725" algn="r"/>
              </a:tabLst>
            </a:pP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approximating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open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cw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 err="1">
                <a:solidFill>
                  <a:schemeClr val="tx1"/>
                </a:solidFill>
              </a:rPr>
              <a:t>ccw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3038">
              <a:tabLst>
                <a:tab pos="2117725" algn="r"/>
              </a:tabLst>
            </a:pP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9B2AC-D583-49D0-B0B3-DCCEBC2E7E71}"/>
              </a:ext>
            </a:extLst>
          </p:cNvPr>
          <p:cNvSpPr txBox="1"/>
          <p:nvPr/>
        </p:nvSpPr>
        <p:spPr>
          <a:xfrm>
            <a:off x="2621152" y="76201"/>
            <a:ext cx="5456047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603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</TotalTime>
  <Words>1483</Words>
  <Application>Microsoft Office PowerPoint</Application>
  <PresentationFormat>A4 Paper (210x297 mm)</PresentationFormat>
  <Paragraphs>187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Boytchev</dc:creator>
  <cp:lastModifiedBy>Pavel Boytchev</cp:lastModifiedBy>
  <cp:revision>83</cp:revision>
  <dcterms:created xsi:type="dcterms:W3CDTF">2022-07-12T06:03:00Z</dcterms:created>
  <dcterms:modified xsi:type="dcterms:W3CDTF">2022-07-22T16:31:10Z</dcterms:modified>
</cp:coreProperties>
</file>