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269" autoAdjust="0"/>
    <p:restoredTop sz="94660"/>
  </p:normalViewPr>
  <p:slideViewPr>
    <p:cSldViewPr showGuides="1">
      <p:cViewPr>
        <p:scale>
          <a:sx n="100" d="100"/>
          <a:sy n="100" d="100"/>
        </p:scale>
        <p:origin x="830" y="-2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10.11.2023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348989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70113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</a:t>
            </a:r>
            <a:r>
              <a:rPr lang="bg-BG" sz="1400" u="sng" dirty="0">
                <a:solidFill>
                  <a:schemeClr val="tx1"/>
                </a:solidFill>
              </a:rPr>
              <a:t> </a:t>
            </a:r>
            <a:r>
              <a:rPr lang="en-GB" sz="1400" u="sng" dirty="0">
                <a:solidFill>
                  <a:schemeClr val="tx1"/>
                </a:solidFill>
              </a:rPr>
              <a:t>OBJECTS</a:t>
            </a:r>
            <a:r>
              <a:rPr lang="bg-BG" sz="1400" u="sng" dirty="0">
                <a:solidFill>
                  <a:schemeClr val="tx1"/>
                </a:solidFill>
              </a:rPr>
              <a:t>	</a:t>
            </a:r>
            <a:r>
              <a:rPr lang="en-GB" sz="140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100" dirty="0">
                <a:solidFill>
                  <a:prstClr val="black"/>
                </a:solidFill>
              </a:rPr>
              <a:t>circle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cone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cube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cylinder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line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/from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point</a:t>
            </a:r>
            <a:r>
              <a:rPr lang="en-GB" sz="1100" b="0" dirty="0">
                <a:solidFill>
                  <a:prstClr val="black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polygon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prism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pyramid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sphere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prstClr val="black"/>
                </a:solidFill>
              </a:rPr>
              <a:t>square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2832611"/>
            <a:ext cx="2355087" cy="28823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construct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convex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add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model.save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100" b="0" dirty="0">
                <a:solidFill>
                  <a:schemeClr val="tx1"/>
                </a:solidFill>
              </a:rPr>
              <a:t>, [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  <a:endParaRPr lang="bg-BG" sz="1100" b="0" dirty="0">
              <a:solidFill>
                <a:schemeClr val="tx1"/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 </a:t>
            </a:r>
            <a:r>
              <a:rPr lang="en-US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.radius .offset .count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spline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100" dirty="0">
                <a:solidFill>
                  <a:schemeClr val="tx1"/>
                </a:solidFill>
              </a:rPr>
              <a:t>          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355082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153400" y="533400"/>
            <a:ext cx="1676398" cy="39624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MISC	 </a:t>
            </a:r>
          </a:p>
          <a:p>
            <a:r>
              <a:rPr lang="en-GB" sz="11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clone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style</a:t>
            </a:r>
            <a:r>
              <a:rPr lang="en-GB" sz="1100" b="0" dirty="0">
                <a:solidFill>
                  <a:schemeClr val="tx1"/>
                </a:solidFill>
              </a:rPr>
              <a:t> ({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: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allObjects</a:t>
            </a:r>
            <a:r>
              <a:rPr lang="en-GB" sz="11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findPosition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interactive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findObjects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event, [object, …]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objectPosition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screenPosition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degrees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lerp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first, second, k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clamp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value, min, max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</a:t>
            </a:r>
            <a:r>
              <a:rPr lang="fr-FR" sz="1100" b="0" dirty="0">
                <a:solidFill>
                  <a:schemeClr val="tx1"/>
                </a:solidFill>
              </a:rPr>
              <a:t> ([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100" b="0" dirty="0">
                <a:solidFill>
                  <a:schemeClr val="tx1"/>
                </a:solidFill>
              </a:rPr>
              <a:t>,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100" b="0" dirty="0">
                <a:solidFill>
                  <a:schemeClr val="tx1"/>
                </a:solidFill>
              </a:rPr>
              <a:t>])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randomIn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randomOn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spin, axis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endParaRPr lang="fr-FR" sz="1100" b="0" dirty="0">
              <a:solidFill>
                <a:schemeClr val="tx1"/>
              </a:solidFill>
            </a:endParaRPr>
          </a:p>
          <a:p>
            <a:endParaRPr lang="en-GB" sz="11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5804413"/>
            <a:ext cx="2348987" cy="959786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30438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scorm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dirty="0">
                <a:solidFill>
                  <a:schemeClr val="tx1"/>
                </a:solidFill>
              </a:rPr>
              <a:t>	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api</a:t>
            </a:r>
            <a:r>
              <a:rPr lang="en-GB" sz="1100" b="0" dirty="0">
                <a:solidFill>
                  <a:schemeClr val="tx1"/>
                </a:solidFill>
              </a:rPr>
              <a:t>, .</a:t>
            </a:r>
            <a:r>
              <a:rPr lang="en-GB" sz="1100" dirty="0">
                <a:solidFill>
                  <a:schemeClr val="tx1"/>
                </a:solidFill>
              </a:rPr>
              <a:t>score, </a:t>
            </a:r>
            <a:r>
              <a:rPr lang="en-GB" sz="1100" b="0" dirty="0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studentName</a:t>
            </a:r>
            <a:r>
              <a:rPr lang="en-GB" sz="1100" b="0" dirty="0">
                <a:solidFill>
                  <a:schemeClr val="tx1"/>
                </a:solidFill>
              </a:rPr>
              <a:t>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 err="1">
                <a:solidFill>
                  <a:schemeClr val="tx1"/>
                </a:solidFill>
              </a:rPr>
              <a:t>getValue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) .</a:t>
            </a:r>
            <a:r>
              <a:rPr lang="en-GB" sz="1100" dirty="0" err="1">
                <a:solidFill>
                  <a:schemeClr val="tx1"/>
                </a:solidFill>
              </a:rPr>
              <a:t>setValue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100" b="0" dirty="0">
                <a:solidFill>
                  <a:schemeClr val="tx1"/>
                </a:solidFill>
              </a:rPr>
              <a:t>),</a:t>
            </a: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.</a:t>
            </a:r>
            <a:r>
              <a:rPr lang="en-GB" sz="1100" dirty="0">
                <a:solidFill>
                  <a:schemeClr val="tx1"/>
                </a:solidFill>
              </a:rPr>
              <a:t>derandomize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399" y="4572000"/>
            <a:ext cx="1676398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100" b="0" dirty="0">
              <a:solidFill>
                <a:schemeClr val="tx1"/>
              </a:solidFill>
            </a:endParaRPr>
          </a:p>
          <a:p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	      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334000" y="533399"/>
            <a:ext cx="2738120" cy="39624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r>
              <a:rPr lang="en-US" sz="1100" dirty="0" err="1">
                <a:solidFill>
                  <a:schemeClr val="tx1"/>
                </a:solidFill>
              </a:rPr>
              <a:t>newSuica</a:t>
            </a:r>
            <a:r>
              <a:rPr lang="fr-FR" sz="1100" b="0" dirty="0">
                <a:solidFill>
                  <a:schemeClr val="tx1"/>
                </a:solidFill>
              </a:rPr>
              <a:t> ( )</a:t>
            </a:r>
          </a:p>
          <a:p>
            <a:pPr lvl="0"/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trackball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(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100" dirty="0">
                <a:solidFill>
                  <a:schemeClr val="tx1"/>
                </a:solidFill>
              </a:rPr>
              <a:t>SUICA_VERSION, SUICA_DATE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07486" y="533400"/>
            <a:ext cx="2744218" cy="2209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</a:t>
            </a:r>
            <a:r>
              <a:rPr lang="en-GB" sz="1600" u="sng" dirty="0">
                <a:solidFill>
                  <a:schemeClr val="tx1"/>
                </a:solidFill>
              </a:rPr>
              <a:t>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[.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.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.count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("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.images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.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.spin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[.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spinT</a:t>
            </a:r>
            <a:r>
              <a:rPr lang="en-US" sz="1100" b="0" dirty="0">
                <a:solidFill>
                  <a:schemeClr val="tx1"/>
                </a:solidFill>
              </a:rPr>
              <a:t>, .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.hidden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.wireframe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334000" y="4572000"/>
            <a:ext cx="2738120" cy="21891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addEventListener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dirty="0" err="1">
                <a:solidFill>
                  <a:schemeClr val="tx1"/>
                </a:solidFill>
              </a:rPr>
              <a:t>removeEventListener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/>
                </a:solidFill>
              </a:rPr>
              <a:t>(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100" b="0" dirty="0" err="1">
                <a:solidFill>
                  <a:schemeClr val="tx1"/>
                </a:solidFill>
              </a:rPr>
              <a:t>.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 =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r>
              <a:rPr lang="en-GB" sz="1100" b="0" dirty="0">
                <a:solidFill>
                  <a:schemeClr val="tx1"/>
                </a:solidFill>
              </a:rPr>
              <a:t>function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loadEventHandler</a:t>
            </a:r>
            <a:r>
              <a:rPr lang="en-GB" sz="1100" b="0" dirty="0">
                <a:solidFill>
                  <a:schemeClr val="tx1"/>
                </a:solidFill>
              </a:rPr>
              <a:t> (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100" b="0" dirty="0">
                <a:solidFill>
                  <a:schemeClr val="tx1"/>
                </a:solidFill>
              </a:rPr>
              <a:t>) { … }</a:t>
            </a:r>
            <a:endParaRPr lang="en-GB" sz="11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 ()</a:t>
            </a:r>
            <a:endParaRPr lang="en-GB" sz="11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13584" y="2844951"/>
            <a:ext cx="2738120" cy="287005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…]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.font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100" b="0" dirty="0">
                <a:solidFill>
                  <a:schemeClr val="tx1"/>
                </a:solidFill>
              </a:rPr>
              <a:t>[[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…], … [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, …]]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100" b="0" dirty="0">
                <a:solidFill>
                  <a:schemeClr val="tx1"/>
                </a:solidFill>
              </a:rPr>
              <a:t>)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1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.vertices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.</a:t>
            </a:r>
            <a:r>
              <a:rPr lang="en-US" sz="1100" dirty="0" err="1">
                <a:solidFill>
                  <a:schemeClr val="tx1"/>
                </a:solidFill>
              </a:rPr>
              <a:t>threejs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material</a:t>
            </a:r>
            <a:r>
              <a:rPr lang="en-US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100" b="0" dirty="0">
                <a:solidFill>
                  <a:schemeClr val="tx1"/>
                </a:solidFill>
              </a:rPr>
              <a:t>	.</a:t>
            </a:r>
            <a:r>
              <a:rPr lang="en-US" sz="1100" dirty="0">
                <a:solidFill>
                  <a:schemeClr val="tx1"/>
                </a:solidFill>
              </a:rPr>
              <a:t>geometry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intersectData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randomIn</a:t>
            </a:r>
            <a:endParaRPr lang="en-US" sz="120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460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randomOn</a:t>
            </a: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07486" y="76201"/>
            <a:ext cx="5569714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90A472D5-EBA3-48DB-9A45-D76D8201A41D}"/>
              </a:ext>
            </a:extLst>
          </p:cNvPr>
          <p:cNvGrpSpPr/>
          <p:nvPr/>
        </p:nvGrpSpPr>
        <p:grpSpPr>
          <a:xfrm>
            <a:off x="9589191" y="5187310"/>
            <a:ext cx="240608" cy="668660"/>
            <a:chOff x="9589191" y="5187310"/>
            <a:chExt cx="240608" cy="668660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328D65F-0A00-42A2-9A1F-A1EEA76AC479}"/>
                </a:ext>
              </a:extLst>
            </p:cNvPr>
            <p:cNvSpPr txBox="1"/>
            <p:nvPr/>
          </p:nvSpPr>
          <p:spPr>
            <a:xfrm rot="5400000">
              <a:off x="9392221" y="5410761"/>
              <a:ext cx="661029" cy="214127"/>
            </a:xfrm>
            <a:prstGeom prst="rect">
              <a:avLst/>
            </a:prstGeom>
            <a:solidFill>
              <a:schemeClr val="bg1"/>
            </a:solidFill>
            <a:ln w="31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0" tIns="0" rIns="0" bIns="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>
                <a:tabLst>
                  <a:tab pos="171450" algn="l"/>
                </a:tabLst>
                <a:defRPr sz="1000" b="1">
                  <a:solidFill>
                    <a:schemeClr val="accent1"/>
                  </a:solidFill>
                  <a:latin typeface="Agency FB" panose="020B0503020202020204" pitchFamily="34" charset="0"/>
                </a:defRPr>
              </a:lvl1pPr>
              <a:lvl2pPr>
                <a:defRPr>
                  <a:solidFill>
                    <a:schemeClr val="lt1"/>
                  </a:solidFill>
                </a:defRPr>
              </a:lvl2pPr>
              <a:lvl3pPr>
                <a:defRPr>
                  <a:solidFill>
                    <a:schemeClr val="lt1"/>
                  </a:solidFill>
                </a:defRPr>
              </a:lvl3pPr>
              <a:lvl4pPr>
                <a:defRPr>
                  <a:solidFill>
                    <a:schemeClr val="lt1"/>
                  </a:solidFill>
                </a:defRPr>
              </a:lvl4pPr>
              <a:lvl5pPr>
                <a:defRPr>
                  <a:solidFill>
                    <a:schemeClr val="lt1"/>
                  </a:solidFill>
                </a:defRPr>
              </a:lvl5pPr>
              <a:lvl6pPr>
                <a:defRPr>
                  <a:solidFill>
                    <a:schemeClr val="lt1"/>
                  </a:solidFill>
                </a:defRPr>
              </a:lvl6pPr>
              <a:lvl7pPr>
                <a:defRPr>
                  <a:solidFill>
                    <a:schemeClr val="lt1"/>
                  </a:solidFill>
                </a:defRPr>
              </a:lvl7pPr>
              <a:lvl8pPr>
                <a:defRPr>
                  <a:solidFill>
                    <a:schemeClr val="lt1"/>
                  </a:solidFill>
                </a:defRPr>
              </a:lvl8pPr>
              <a:lvl9pPr>
                <a:defRPr>
                  <a:solidFill>
                    <a:schemeClr val="lt1"/>
                  </a:solidFill>
                </a:defRPr>
              </a:lvl9pPr>
            </a:lstStyle>
            <a:p>
              <a:pPr algn="ctr">
                <a:tabLst>
                  <a:tab pos="171450" algn="l"/>
                  <a:tab pos="1427163" algn="l"/>
                  <a:tab pos="1717675" algn="l"/>
                </a:tabLst>
              </a:pPr>
              <a:r>
                <a:rPr lang="en-GB" sz="1100" b="0" dirty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shapes</a:t>
              </a:r>
              <a:endParaRPr lang="en-GB" sz="1100" b="0" dirty="0">
                <a:solidFill>
                  <a:schemeClr val="tx1"/>
                </a:solidFill>
              </a:endParaRPr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0A59D96-28D9-4795-9439-5A8DEB274D32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194935"/>
              <a:ext cx="80773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6A49A61-D15B-4FE8-810A-E272685B141B}"/>
                </a:ext>
              </a:extLst>
            </p:cNvPr>
            <p:cNvCxnSpPr>
              <a:cxnSpLocks/>
            </p:cNvCxnSpPr>
            <p:nvPr/>
          </p:nvCxnSpPr>
          <p:spPr>
            <a:xfrm>
              <a:off x="9589191" y="5855970"/>
              <a:ext cx="74295" cy="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779604E5-8361-4FB7-8066-4A021DFF3E40}"/>
                </a:ext>
              </a:extLst>
            </p:cNvPr>
            <p:cNvCxnSpPr>
              <a:cxnSpLocks/>
            </p:cNvCxnSpPr>
            <p:nvPr/>
          </p:nvCxnSpPr>
          <p:spPr>
            <a:xfrm>
              <a:off x="9628817" y="5194935"/>
              <a:ext cx="0" cy="661030"/>
            </a:xfrm>
            <a:prstGeom prst="line">
              <a:avLst/>
            </a:prstGeom>
            <a:ln>
              <a:solidFill>
                <a:schemeClr val="bg1">
                  <a:lumMod val="65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590794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3415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circle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cube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cylinder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line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/from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polygon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prism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pyramid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dirty="0">
                <a:solidFill>
                  <a:schemeClr val="tx1"/>
                </a:solidFill>
              </a:rPr>
              <a:t>&lt;sphere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square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590794" cy="24129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clone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construct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convex</a:t>
            </a:r>
            <a:r>
              <a:rPr lang="en-GB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GB" sz="1100" dirty="0">
                <a:solidFill>
                  <a:schemeClr val="tx1"/>
                </a:solidFill>
              </a:rPr>
              <a:t>group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model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surface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text3d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tube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extrude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shape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offset count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splane</a:t>
            </a:r>
            <a:r>
              <a:rPr lang="en-GB" sz="110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DRAWINGS &amp; SHAPES	 </a:t>
            </a:r>
          </a:p>
          <a:p>
            <a:pPr lvl="0"/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drawing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shape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moveTo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lineTo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curveTo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arc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stroke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fill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 err="1">
                <a:solidFill>
                  <a:schemeClr val="tx1"/>
                </a:solidFill>
              </a:rPr>
              <a:t>fillText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dirty="0">
                <a:solidFill>
                  <a:schemeClr val="tx1"/>
                </a:solidFill>
              </a:rPr>
              <a:t>clear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100" b="0" dirty="0">
              <a:solidFill>
                <a:schemeClr val="tx1"/>
              </a:solidFill>
            </a:endParaRPr>
          </a:p>
          <a:p>
            <a:pPr lvl="0"/>
            <a:r>
              <a:rPr lang="en-GB" sz="1100" dirty="0">
                <a:solidFill>
                  <a:schemeClr val="tx1"/>
                </a:solidFill>
              </a:rPr>
              <a:t>point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100" dirty="0">
                <a:solidFill>
                  <a:schemeClr val="tx1"/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100" b="0" dirty="0">
                <a:solidFill>
                  <a:schemeClr val="tx1"/>
                </a:solidFill>
              </a:rPr>
              <a:t>" </a:t>
            </a:r>
            <a:r>
              <a:rPr lang="en-GB" sz="1100" dirty="0">
                <a:solidFill>
                  <a:schemeClr val="tx1"/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100" dirty="0">
                <a:solidFill>
                  <a:schemeClr val="tx1"/>
                </a:solidFill>
              </a:rPr>
              <a:t>font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100" dirty="0" err="1">
                <a:solidFill>
                  <a:schemeClr val="tx1"/>
                </a:solidFill>
              </a:rPr>
              <a:t>onPointerEnter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onPointerLeave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onPointerMove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onPointerDown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onPointerUp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onClick</a:t>
            </a:r>
            <a:r>
              <a:rPr lang="en-GB" sz="1100" b="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onTime</a:t>
            </a:r>
            <a:r>
              <a:rPr lang="en-GB" sz="1100" dirty="0">
                <a:solidFill>
                  <a:schemeClr val="tx1"/>
                </a:solidFill>
              </a:rPr>
              <a:t>, </a:t>
            </a:r>
            <a:r>
              <a:rPr lang="en-GB" sz="1100" dirty="0" err="1">
                <a:solidFill>
                  <a:schemeClr val="tx1"/>
                </a:solidFill>
              </a:rPr>
              <a:t>onLoad</a:t>
            </a:r>
            <a:endParaRPr lang="en-GB" sz="11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100" b="0" dirty="0">
                <a:solidFill>
                  <a:schemeClr val="tx1"/>
                </a:solidFill>
              </a:rPr>
              <a:t> …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100" b="0" dirty="0">
                <a:solidFill>
                  <a:schemeClr val="tx1"/>
                </a:solidFill>
              </a:rPr>
              <a:t>="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1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proactive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 … &lt;/</a:t>
            </a:r>
            <a:r>
              <a:rPr lang="fr-FR" sz="1100" dirty="0" err="1">
                <a:solidFill>
                  <a:schemeClr val="tx1"/>
                </a:solidFill>
              </a:rPr>
              <a:t>suica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background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oxyz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demo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orbit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>
                <a:solidFill>
                  <a:schemeClr val="tx1"/>
                </a:solidFill>
              </a:rPr>
              <a:t>&lt;</a:t>
            </a:r>
            <a:r>
              <a:rPr lang="fr-FR" sz="1100">
                <a:solidFill>
                  <a:schemeClr val="tx1"/>
                </a:solidFill>
              </a:rPr>
              <a:t>trackball</a:t>
            </a:r>
            <a:r>
              <a:rPr lang="fr-FR" sz="1100" b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lookAt</a:t>
            </a:r>
            <a:r>
              <a:rPr lang="fr-FR" sz="110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perspective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orthographic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fullWindow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fullScreen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stereo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anaglyph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bg-BG" sz="1100" b="0" dirty="0">
              <a:solidFill>
                <a:schemeClr val="tx1"/>
              </a:solidFill>
            </a:endParaRP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 err="1">
                <a:solidFill>
                  <a:schemeClr val="tx1"/>
                </a:solidFill>
              </a:rPr>
              <a:t>vr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100" b="0" dirty="0">
                <a:solidFill>
                  <a:schemeClr val="tx1"/>
                </a:solidFill>
              </a:rPr>
              <a:t>&lt;</a:t>
            </a:r>
            <a:r>
              <a:rPr lang="fr-FR" sz="1100" dirty="0">
                <a:solidFill>
                  <a:schemeClr val="tx1"/>
                </a:solidFill>
              </a:rPr>
              <a:t>capture</a:t>
            </a:r>
            <a:r>
              <a:rPr lang="fr-FR" sz="1100" b="0" dirty="0">
                <a:solidFill>
                  <a:schemeClr val="tx1"/>
                </a:solidFill>
              </a:rPr>
              <a:t>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100" b="0" dirty="0">
                <a:solidFill>
                  <a:schemeClr val="tx1"/>
                </a:solidFill>
              </a:rPr>
              <a:t>&gt;</a:t>
            </a:r>
            <a:endParaRPr lang="en-GB" sz="11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590794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000" dirty="0">
                <a:solidFill>
                  <a:schemeClr val="tx1"/>
                </a:solidFill>
              </a:rPr>
              <a:t>Suica 2.0 </a:t>
            </a:r>
            <a:r>
              <a:rPr lang="en-GB" sz="16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743199" y="527306"/>
            <a:ext cx="2352277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center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fr-FR" sz="1100" dirty="0">
                <a:solidFill>
                  <a:schemeClr val="tx1"/>
                </a:solidFill>
              </a:rPr>
              <a:t>x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y</a:t>
            </a:r>
            <a:r>
              <a:rPr lang="fr-FR" sz="1100" b="0" dirty="0">
                <a:solidFill>
                  <a:schemeClr val="tx1"/>
                </a:solidFill>
              </a:rPr>
              <a:t>, </a:t>
            </a:r>
            <a:r>
              <a:rPr lang="fr-FR" sz="1100" dirty="0">
                <a:solidFill>
                  <a:schemeClr val="tx1"/>
                </a:solidFill>
              </a:rPr>
              <a:t>z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color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100" b="0" dirty="0">
                <a:solidFill>
                  <a:schemeClr val="tx1"/>
                </a:solidFill>
              </a:rPr>
              <a:t> "0x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100" b="0" dirty="0">
                <a:solidFill>
                  <a:schemeClr val="tx1"/>
                </a:solidFill>
              </a:rPr>
              <a:t>",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dirty="0" err="1">
                <a:solidFill>
                  <a:schemeClr val="tx1"/>
                </a:solidFill>
              </a:rPr>
              <a:t>rgb</a:t>
            </a:r>
            <a:r>
              <a:rPr lang="en-US" sz="110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100" b="0" dirty="0" err="1">
                <a:solidFill>
                  <a:schemeClr val="tx1"/>
                </a:solidFill>
              </a:rPr>
              <a:t>,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100" b="0" dirty="0">
                <a:solidFill>
                  <a:schemeClr val="tx1"/>
                </a:solidFill>
              </a:rPr>
              <a:t> / "</a:t>
            </a:r>
            <a:r>
              <a:rPr lang="en-US" sz="1100" dirty="0" err="1">
                <a:solidFill>
                  <a:schemeClr val="tx1"/>
                </a:solidFill>
              </a:rPr>
              <a:t>hsl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(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1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count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100" b="0" dirty="0">
                <a:solidFill>
                  <a:schemeClr val="tx1"/>
                </a:solidFill>
              </a:rPr>
              <a:t>" /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images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size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>
                <a:solidFill>
                  <a:schemeClr val="tx1"/>
                </a:solidFill>
              </a:rPr>
              <a:t>width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height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>
                <a:solidFill>
                  <a:schemeClr val="tx1"/>
                </a:solidFill>
              </a:rPr>
              <a:t>depth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endParaRPr lang="fr-FR" sz="11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spin</a:t>
            </a:r>
            <a:r>
              <a:rPr lang="fr-FR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dirty="0" err="1">
                <a:solidFill>
                  <a:schemeClr val="tx1"/>
                </a:solidFill>
              </a:rPr>
              <a:t>spinH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spinV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US" sz="1100">
                <a:solidFill>
                  <a:schemeClr val="tx1"/>
                </a:solidFill>
              </a:rPr>
              <a:t>spinT</a:t>
            </a:r>
            <a:r>
              <a:rPr lang="en-US" sz="1100" b="0">
                <a:solidFill>
                  <a:schemeClr val="tx1"/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spinS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visible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dirty="0">
                <a:solidFill>
                  <a:schemeClr val="tx1"/>
                </a:solidFill>
              </a:rPr>
              <a:t>hidden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wireframe</a:t>
            </a:r>
            <a:r>
              <a:rPr lang="en-US" sz="1100" b="0" dirty="0">
                <a:solidFill>
                  <a:schemeClr val="tx1"/>
                </a:solidFill>
              </a:rPr>
              <a:t> 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2743199" y="5645915"/>
            <a:ext cx="7086593" cy="112979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743199" y="3137410"/>
            <a:ext cx="2353934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4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curve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100" b="0" dirty="0">
                <a:solidFill>
                  <a:schemeClr val="tx1"/>
                </a:solidFill>
              </a:rPr>
              <a:t>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expression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1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100" dirty="0">
                <a:solidFill>
                  <a:schemeClr val="tx1"/>
                </a:solidFill>
              </a:rPr>
              <a:t>font</a:t>
            </a:r>
            <a:r>
              <a:rPr lang="fr-FR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  <a:r>
              <a:rPr lang="fr-FR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100" b="0" dirty="0" err="1">
                <a:solidFill>
                  <a:schemeClr val="tx1"/>
                </a:solidFill>
              </a:rPr>
              <a:t>.json</a:t>
            </a:r>
            <a:r>
              <a:rPr lang="fr-FR" sz="11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,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100" dirty="0" err="1">
                <a:solidFill>
                  <a:schemeClr val="tx1"/>
                </a:solidFill>
              </a:rPr>
              <a:t>src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=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1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100" b="0" baseline="30000" dirty="0">
                <a:solidFill>
                  <a:schemeClr val="tx1"/>
                </a:solidFill>
              </a:rPr>
              <a:t>  </a:t>
            </a:r>
            <a:r>
              <a:rPr lang="en-US" sz="1100" b="0" dirty="0">
                <a:solidFill>
                  <a:schemeClr val="tx1"/>
                </a:solidFill>
              </a:rPr>
              <a:t>= "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100" b="0" dirty="0">
                <a:solidFill>
                  <a:schemeClr val="tx1"/>
                </a:solidFill>
              </a:rPr>
              <a:t>;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100" b="0" dirty="0">
                <a:solidFill>
                  <a:schemeClr val="tx1"/>
                </a:solidFill>
              </a:rPr>
              <a:t>|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100" b="0" dirty="0">
                <a:solidFill>
                  <a:schemeClr val="tx1"/>
                </a:solidFill>
              </a:rPr>
              <a:t>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100" b="0" dirty="0">
                <a:solidFill>
                  <a:schemeClr val="tx1"/>
                </a:solidFill>
              </a:rPr>
              <a:t>"</a:t>
            </a:r>
            <a:r>
              <a:rPr lang="en-US" sz="11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interpolating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approximating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100" dirty="0">
                <a:solidFill>
                  <a:schemeClr val="tx1"/>
                </a:solidFill>
              </a:rPr>
              <a:t>closed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>
                <a:solidFill>
                  <a:schemeClr val="tx1"/>
                </a:solidFill>
              </a:rPr>
              <a:t>open</a:t>
            </a:r>
            <a:r>
              <a:rPr lang="en-US" sz="11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100" dirty="0" err="1">
                <a:solidFill>
                  <a:schemeClr val="tx1"/>
                </a:solidFill>
              </a:rPr>
              <a:t>cw</a:t>
            </a:r>
            <a:r>
              <a:rPr lang="en-US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100" dirty="0" err="1">
                <a:solidFill>
                  <a:schemeClr val="tx1"/>
                </a:solidFill>
              </a:rPr>
              <a:t>ccw</a:t>
            </a:r>
            <a:endParaRPr lang="en-US" sz="11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743199" y="76201"/>
            <a:ext cx="53340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100" b="0" dirty="0">
                <a:solidFill>
                  <a:schemeClr val="tx1"/>
                </a:solidFill>
              </a:rPr>
              <a:t>&lt;script src="</a:t>
            </a:r>
            <a:r>
              <a:rPr lang="fr-FR" sz="1100" dirty="0">
                <a:solidFill>
                  <a:schemeClr val="tx1"/>
                </a:solidFill>
              </a:rPr>
              <a:t>suica.js</a:t>
            </a:r>
            <a:r>
              <a:rPr lang="fr-FR" sz="1100" b="0" dirty="0">
                <a:solidFill>
                  <a:schemeClr val="tx1"/>
                </a:solidFill>
              </a:rPr>
              <a:t>"&gt;&lt;/script&gt;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FA51A2D-1262-4CED-8C56-B2D3825F29F7}"/>
              </a:ext>
            </a:extLst>
          </p:cNvPr>
          <p:cNvSpPr txBox="1"/>
          <p:nvPr/>
        </p:nvSpPr>
        <p:spPr>
          <a:xfrm rot="5400000">
            <a:off x="9392222" y="1366451"/>
            <a:ext cx="661029" cy="214127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0" rIns="0" bIns="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>
              <a:tabLst>
                <a:tab pos="171450" algn="l"/>
                <a:tab pos="1427163" algn="l"/>
                <a:tab pos="1717675" algn="l"/>
              </a:tabLst>
            </a:pP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shapes</a:t>
            </a:r>
            <a:endParaRPr lang="en-GB" sz="1100" b="0" dirty="0">
              <a:solidFill>
                <a:schemeClr val="tx1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78D77DE-F536-44BC-94EB-1959CB8EE8F3}"/>
              </a:ext>
            </a:extLst>
          </p:cNvPr>
          <p:cNvCxnSpPr>
            <a:cxnSpLocks/>
          </p:cNvCxnSpPr>
          <p:nvPr/>
        </p:nvCxnSpPr>
        <p:spPr>
          <a:xfrm>
            <a:off x="9589192" y="1150625"/>
            <a:ext cx="8077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3563119-5622-411C-B8E0-328F8B4D21CE}"/>
              </a:ext>
            </a:extLst>
          </p:cNvPr>
          <p:cNvCxnSpPr>
            <a:cxnSpLocks/>
          </p:cNvCxnSpPr>
          <p:nvPr/>
        </p:nvCxnSpPr>
        <p:spPr>
          <a:xfrm>
            <a:off x="9589192" y="1811660"/>
            <a:ext cx="74295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2A668C8-9AE0-4AE7-8D62-02BADA09B4BA}"/>
              </a:ext>
            </a:extLst>
          </p:cNvPr>
          <p:cNvCxnSpPr>
            <a:cxnSpLocks/>
          </p:cNvCxnSpPr>
          <p:nvPr/>
        </p:nvCxnSpPr>
        <p:spPr>
          <a:xfrm>
            <a:off x="9628818" y="1150625"/>
            <a:ext cx="0" cy="66103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F44A3C48-02E3-49BE-A77F-ACC458946B1B}"/>
              </a:ext>
            </a:extLst>
          </p:cNvPr>
          <p:cNvSpPr txBox="1"/>
          <p:nvPr/>
        </p:nvSpPr>
        <p:spPr>
          <a:xfrm>
            <a:off x="76203" y="5645915"/>
            <a:ext cx="2590795" cy="111828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4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>
                <a:solidFill>
                  <a:schemeClr val="tx1"/>
                </a:solidFill>
              </a:rPr>
              <a:t>&lt;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100" b="0" dirty="0">
                <a:solidFill>
                  <a:schemeClr val="tx1"/>
                </a:solidFill>
              </a:rPr>
              <a:t>&lt;/</a:t>
            </a:r>
            <a:r>
              <a:rPr lang="en-US" sz="1100" dirty="0" err="1">
                <a:solidFill>
                  <a:schemeClr val="tx1"/>
                </a:solidFill>
              </a:rPr>
              <a:t>scorm</a:t>
            </a:r>
            <a:r>
              <a:rPr lang="en-GB" sz="1100" b="0" dirty="0">
                <a:solidFill>
                  <a:schemeClr val="tx1"/>
                </a:solidFill>
              </a:rPr>
              <a:t>&gt;</a:t>
            </a:r>
          </a:p>
          <a:p>
            <a:pPr algn="r">
              <a:tabLst>
                <a:tab pos="171450" algn="l"/>
                <a:tab pos="2228850" algn="l"/>
                <a:tab pos="2859088" algn="l"/>
              </a:tabLst>
            </a:pP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studentId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studentName</a:t>
            </a:r>
            <a:r>
              <a:rPr lang="en-US" sz="1100" b="0" dirty="0">
                <a:solidFill>
                  <a:schemeClr val="tx1"/>
                </a:solidFill>
              </a:rPr>
              <a:t>, </a:t>
            </a:r>
            <a:r>
              <a:rPr lang="en-GB" sz="11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score, </a:t>
            </a:r>
            <a:r>
              <a:rPr lang="en-GB" sz="11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cmi.core</a:t>
            </a:r>
            <a:r>
              <a:rPr lang="en-GB" sz="1100" b="0">
                <a:solidFill>
                  <a:schemeClr val="tx1">
                    <a:lumMod val="50000"/>
                    <a:lumOff val="50000"/>
                  </a:schemeClr>
                </a:solidFill>
              </a:rPr>
              <a:t>….</a:t>
            </a:r>
            <a:endParaRPr lang="en-GB" sz="1100" b="0" dirty="0">
              <a:solidFill>
                <a:schemeClr val="tx1"/>
              </a:solidFill>
            </a:endParaRP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endParaRPr lang="en-GB" sz="1100" b="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835</TotalTime>
  <Words>1637</Words>
  <Application>Microsoft Office PowerPoint</Application>
  <PresentationFormat>A4 Paper (210x297 mm)</PresentationFormat>
  <Paragraphs>214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105</cp:revision>
  <dcterms:created xsi:type="dcterms:W3CDTF">2022-07-12T06:03:00Z</dcterms:created>
  <dcterms:modified xsi:type="dcterms:W3CDTF">2023-11-10T18:24:29Z</dcterms:modified>
</cp:coreProperties>
</file>