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>
        <p:scale>
          <a:sx n="125" d="100"/>
          <a:sy n="125" d="100"/>
        </p:scale>
        <p:origin x="29" y="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590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355087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200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175501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3810000"/>
            <a:ext cx="1676398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200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SUICA_VERSION, SUICA_DATE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399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334000" y="6113599"/>
            <a:ext cx="44957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3810000"/>
            <a:ext cx="2738120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3212740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8D65F-0A00-42A2-9A1F-A1EEA76AC479}"/>
              </a:ext>
            </a:extLst>
          </p:cNvPr>
          <p:cNvSpPr txBox="1"/>
          <p:nvPr/>
        </p:nvSpPr>
        <p:spPr>
          <a:xfrm rot="5400000">
            <a:off x="9392221" y="4635425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59D96-28D9-4795-9439-5A8DEB274D32}"/>
              </a:ext>
            </a:extLst>
          </p:cNvPr>
          <p:cNvCxnSpPr>
            <a:cxnSpLocks/>
          </p:cNvCxnSpPr>
          <p:nvPr/>
        </p:nvCxnSpPr>
        <p:spPr>
          <a:xfrm>
            <a:off x="9589191" y="4419599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49A61-D15B-4FE8-810A-E272685B141B}"/>
              </a:ext>
            </a:extLst>
          </p:cNvPr>
          <p:cNvCxnSpPr>
            <a:cxnSpLocks/>
          </p:cNvCxnSpPr>
          <p:nvPr/>
        </p:nvCxnSpPr>
        <p:spPr>
          <a:xfrm>
            <a:off x="9589191" y="5080634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9604E5-8361-4FB7-8066-4A021DFF3E40}"/>
              </a:ext>
            </a:extLst>
          </p:cNvPr>
          <p:cNvCxnSpPr>
            <a:cxnSpLocks/>
          </p:cNvCxnSpPr>
          <p:nvPr/>
        </p:nvCxnSpPr>
        <p:spPr>
          <a:xfrm>
            <a:off x="9628817" y="4419599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45915"/>
            <a:ext cx="9753589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1575</Words>
  <Application>Microsoft Office PowerPoint</Application>
  <PresentationFormat>A4 Paper (210x297 mm)</PresentationFormat>
  <Paragraphs>203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96</cp:revision>
  <dcterms:created xsi:type="dcterms:W3CDTF">2022-07-12T06:03:00Z</dcterms:created>
  <dcterms:modified xsi:type="dcterms:W3CDTF">2022-11-03T21:12:25Z</dcterms:modified>
</cp:coreProperties>
</file>