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9" autoAdjust="0"/>
    <p:restoredTop sz="94660"/>
  </p:normalViewPr>
  <p:slideViewPr>
    <p:cSldViewPr showGuide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24.7.2022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581400"/>
            <a:ext cx="1600198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1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581400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line,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square, cube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line, square, cube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038" algn="l"/>
                <a:tab pos="217487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1507</Words>
  <Application>Microsoft Office PowerPoint</Application>
  <PresentationFormat>A4 Paper (210x297 mm)</PresentationFormat>
  <Paragraphs>192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85</cp:revision>
  <dcterms:created xsi:type="dcterms:W3CDTF">2022-07-12T06:03:00Z</dcterms:created>
  <dcterms:modified xsi:type="dcterms:W3CDTF">2022-07-24T09:09:07Z</dcterms:modified>
</cp:coreProperties>
</file>