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Dosis"/>
      <p:regular r:id="rId35"/>
      <p:bold r:id="rId36"/>
    </p:embeddedFont>
    <p:embeddedFont>
      <p:font typeface="Titillium Web"/>
      <p:regular r:id="rId37"/>
      <p:bold r:id="rId38"/>
      <p:italic r:id="rId39"/>
      <p:boldItalic r:id="rId40"/>
    </p:embeddedFont>
    <p:embeddedFont>
      <p:font typeface="Dosis ExtraLight"/>
      <p:regular r:id="rId41"/>
      <p:bold r:id="rId42"/>
    </p:embeddedFont>
    <p:embeddedFont>
      <p:font typeface="Titillium Web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76">
          <p15:clr>
            <a:srgbClr val="A4A3A4"/>
          </p15:clr>
        </p15:guide>
        <p15:guide id="2" orient="horz" pos="288">
          <p15:clr>
            <a:srgbClr val="A4A3A4"/>
          </p15:clr>
        </p15:guide>
        <p15:guide id="3" orient="horz" pos="2304">
          <p15:clr>
            <a:srgbClr val="A4A3A4"/>
          </p15:clr>
        </p15:guide>
        <p15:guide id="4" pos="4608">
          <p15:clr>
            <a:srgbClr val="A4A3A4"/>
          </p15:clr>
        </p15:guide>
        <p15:guide id="5" pos="2592">
          <p15:clr>
            <a:srgbClr val="A4A3A4"/>
          </p15:clr>
        </p15:guide>
        <p15:guide id="6" orient="horz" pos="864">
          <p15:clr>
            <a:srgbClr val="FF0000"/>
          </p15:clr>
        </p15:guide>
        <p15:guide id="7" orient="horz" pos="2952">
          <p15:clr>
            <a:srgbClr val="FF0000"/>
          </p15:clr>
        </p15:guide>
        <p15:guide id="8" orient="horz" pos="1908">
          <p15:clr>
            <a:srgbClr val="0000FF"/>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p:guide pos="288" orient="horz"/>
        <p:guide pos="2304" orient="horz"/>
        <p:guide pos="4608"/>
        <p:guide pos="2592"/>
        <p:guide pos="864" orient="horz"/>
        <p:guide pos="2952" orient="horz"/>
        <p:guide pos="190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boldItalic.fntdata"/><Relationship Id="rId20" Type="http://schemas.openxmlformats.org/officeDocument/2006/relationships/slide" Target="slides/slide15.xml"/><Relationship Id="rId42" Type="http://schemas.openxmlformats.org/officeDocument/2006/relationships/font" Target="fonts/DosisExtraLight-bold.fntdata"/><Relationship Id="rId41" Type="http://schemas.openxmlformats.org/officeDocument/2006/relationships/font" Target="fonts/DosisExtraLight-regular.fntdata"/><Relationship Id="rId22" Type="http://schemas.openxmlformats.org/officeDocument/2006/relationships/slide" Target="slides/slide17.xml"/><Relationship Id="rId44" Type="http://schemas.openxmlformats.org/officeDocument/2006/relationships/font" Target="fonts/TitilliumWebLight-bold.fntdata"/><Relationship Id="rId21" Type="http://schemas.openxmlformats.org/officeDocument/2006/relationships/slide" Target="slides/slide16.xml"/><Relationship Id="rId43" Type="http://schemas.openxmlformats.org/officeDocument/2006/relationships/font" Target="fonts/TitilliumWebLight-regular.fntdata"/><Relationship Id="rId24" Type="http://schemas.openxmlformats.org/officeDocument/2006/relationships/slide" Target="slides/slide19.xml"/><Relationship Id="rId46" Type="http://schemas.openxmlformats.org/officeDocument/2006/relationships/font" Target="fonts/TitilliumWebLight-boldItalic.fntdata"/><Relationship Id="rId23" Type="http://schemas.openxmlformats.org/officeDocument/2006/relationships/slide" Target="slides/slide18.xml"/><Relationship Id="rId45" Type="http://schemas.openxmlformats.org/officeDocument/2006/relationships/font" Target="fonts/TitilliumWeb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Dosi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itilliumWeb-regular.fntdata"/><Relationship Id="rId14" Type="http://schemas.openxmlformats.org/officeDocument/2006/relationships/slide" Target="slides/slide9.xml"/><Relationship Id="rId36" Type="http://schemas.openxmlformats.org/officeDocument/2006/relationships/font" Target="fonts/Dosis-bold.fntdata"/><Relationship Id="rId17" Type="http://schemas.openxmlformats.org/officeDocument/2006/relationships/slide" Target="slides/slide12.xml"/><Relationship Id="rId39" Type="http://schemas.openxmlformats.org/officeDocument/2006/relationships/font" Target="fonts/TitilliumWeb-italic.fntdata"/><Relationship Id="rId16" Type="http://schemas.openxmlformats.org/officeDocument/2006/relationships/slide" Target="slides/slide11.xml"/><Relationship Id="rId38" Type="http://schemas.openxmlformats.org/officeDocument/2006/relationships/font" Target="fonts/TitilliumWeb-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g57ead8a5e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4" name="Google Shape;3834;g57ead8a5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2" name="Shape 3892"/>
        <p:cNvGrpSpPr/>
        <p:nvPr/>
      </p:nvGrpSpPr>
      <p:grpSpPr>
        <a:xfrm>
          <a:off x="0" y="0"/>
          <a:ext cx="0" cy="0"/>
          <a:chOff x="0" y="0"/>
          <a:chExt cx="0" cy="0"/>
        </a:xfrm>
      </p:grpSpPr>
      <p:sp>
        <p:nvSpPr>
          <p:cNvPr id="3893" name="Google Shape;3893;g57ead8a5e9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4" name="Google Shape;3894;g57ead8a5e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9" name="Shape 3899"/>
        <p:cNvGrpSpPr/>
        <p:nvPr/>
      </p:nvGrpSpPr>
      <p:grpSpPr>
        <a:xfrm>
          <a:off x="0" y="0"/>
          <a:ext cx="0" cy="0"/>
          <a:chOff x="0" y="0"/>
          <a:chExt cx="0" cy="0"/>
        </a:xfrm>
      </p:grpSpPr>
      <p:sp>
        <p:nvSpPr>
          <p:cNvPr id="3900" name="Google Shape;3900;g57ead8a5e9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1" name="Google Shape;3901;g57ead8a5e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6" name="Shape 3906"/>
        <p:cNvGrpSpPr/>
        <p:nvPr/>
      </p:nvGrpSpPr>
      <p:grpSpPr>
        <a:xfrm>
          <a:off x="0" y="0"/>
          <a:ext cx="0" cy="0"/>
          <a:chOff x="0" y="0"/>
          <a:chExt cx="0" cy="0"/>
        </a:xfrm>
      </p:grpSpPr>
      <p:sp>
        <p:nvSpPr>
          <p:cNvPr id="3907" name="Google Shape;3907;g57ead8a5e9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8" name="Google Shape;3908;g57ead8a5e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3" name="Shape 3913"/>
        <p:cNvGrpSpPr/>
        <p:nvPr/>
      </p:nvGrpSpPr>
      <p:grpSpPr>
        <a:xfrm>
          <a:off x="0" y="0"/>
          <a:ext cx="0" cy="0"/>
          <a:chOff x="0" y="0"/>
          <a:chExt cx="0" cy="0"/>
        </a:xfrm>
      </p:grpSpPr>
      <p:sp>
        <p:nvSpPr>
          <p:cNvPr id="3914" name="Google Shape;3914;g57911df9e0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5" name="Google Shape;3915;g57911df9e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0" name="Shape 3920"/>
        <p:cNvGrpSpPr/>
        <p:nvPr/>
      </p:nvGrpSpPr>
      <p:grpSpPr>
        <a:xfrm>
          <a:off x="0" y="0"/>
          <a:ext cx="0" cy="0"/>
          <a:chOff x="0" y="0"/>
          <a:chExt cx="0" cy="0"/>
        </a:xfrm>
      </p:grpSpPr>
      <p:sp>
        <p:nvSpPr>
          <p:cNvPr id="3921" name="Google Shape;3921;g57ead8a5e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2" name="Google Shape;3922;g57ead8a5e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7" name="Shape 3927"/>
        <p:cNvGrpSpPr/>
        <p:nvPr/>
      </p:nvGrpSpPr>
      <p:grpSpPr>
        <a:xfrm>
          <a:off x="0" y="0"/>
          <a:ext cx="0" cy="0"/>
          <a:chOff x="0" y="0"/>
          <a:chExt cx="0" cy="0"/>
        </a:xfrm>
      </p:grpSpPr>
      <p:sp>
        <p:nvSpPr>
          <p:cNvPr id="3928" name="Google Shape;3928;g57ead8a5e9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9" name="Google Shape;3929;g57ead8a5e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4" name="Shape 3934"/>
        <p:cNvGrpSpPr/>
        <p:nvPr/>
      </p:nvGrpSpPr>
      <p:grpSpPr>
        <a:xfrm>
          <a:off x="0" y="0"/>
          <a:ext cx="0" cy="0"/>
          <a:chOff x="0" y="0"/>
          <a:chExt cx="0" cy="0"/>
        </a:xfrm>
      </p:grpSpPr>
      <p:sp>
        <p:nvSpPr>
          <p:cNvPr id="3935" name="Google Shape;3935;g57ead8a5e9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6" name="Google Shape;3936;g57ead8a5e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1" name="Shape 3941"/>
        <p:cNvGrpSpPr/>
        <p:nvPr/>
      </p:nvGrpSpPr>
      <p:grpSpPr>
        <a:xfrm>
          <a:off x="0" y="0"/>
          <a:ext cx="0" cy="0"/>
          <a:chOff x="0" y="0"/>
          <a:chExt cx="0" cy="0"/>
        </a:xfrm>
      </p:grpSpPr>
      <p:sp>
        <p:nvSpPr>
          <p:cNvPr id="3942" name="Google Shape;3942;g57ead8a5e9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3" name="Google Shape;3943;g57ead8a5e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8" name="Shape 3948"/>
        <p:cNvGrpSpPr/>
        <p:nvPr/>
      </p:nvGrpSpPr>
      <p:grpSpPr>
        <a:xfrm>
          <a:off x="0" y="0"/>
          <a:ext cx="0" cy="0"/>
          <a:chOff x="0" y="0"/>
          <a:chExt cx="0" cy="0"/>
        </a:xfrm>
      </p:grpSpPr>
      <p:sp>
        <p:nvSpPr>
          <p:cNvPr id="3949" name="Google Shape;3949;g57ead8a5e9_0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0" name="Google Shape;3950;g57ead8a5e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5" name="Shape 3955"/>
        <p:cNvGrpSpPr/>
        <p:nvPr/>
      </p:nvGrpSpPr>
      <p:grpSpPr>
        <a:xfrm>
          <a:off x="0" y="0"/>
          <a:ext cx="0" cy="0"/>
          <a:chOff x="0" y="0"/>
          <a:chExt cx="0" cy="0"/>
        </a:xfrm>
      </p:grpSpPr>
      <p:sp>
        <p:nvSpPr>
          <p:cNvPr id="3956" name="Google Shape;3956;g57ead8a5e9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7" name="Google Shape;3957;g57ead8a5e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8" name="Shape 3838"/>
        <p:cNvGrpSpPr/>
        <p:nvPr/>
      </p:nvGrpSpPr>
      <p:grpSpPr>
        <a:xfrm>
          <a:off x="0" y="0"/>
          <a:ext cx="0" cy="0"/>
          <a:chOff x="0" y="0"/>
          <a:chExt cx="0" cy="0"/>
        </a:xfrm>
      </p:grpSpPr>
      <p:sp>
        <p:nvSpPr>
          <p:cNvPr id="3839" name="Google Shape;3839;g57ead8a5e9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0" name="Google Shape;3840;g57ead8a5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2" name="Shape 3962"/>
        <p:cNvGrpSpPr/>
        <p:nvPr/>
      </p:nvGrpSpPr>
      <p:grpSpPr>
        <a:xfrm>
          <a:off x="0" y="0"/>
          <a:ext cx="0" cy="0"/>
          <a:chOff x="0" y="0"/>
          <a:chExt cx="0" cy="0"/>
        </a:xfrm>
      </p:grpSpPr>
      <p:sp>
        <p:nvSpPr>
          <p:cNvPr id="3963" name="Google Shape;3963;gc62ec51f4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4" name="Google Shape;3964;gc62ec51f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9" name="Shape 3969"/>
        <p:cNvGrpSpPr/>
        <p:nvPr/>
      </p:nvGrpSpPr>
      <p:grpSpPr>
        <a:xfrm>
          <a:off x="0" y="0"/>
          <a:ext cx="0" cy="0"/>
          <a:chOff x="0" y="0"/>
          <a:chExt cx="0" cy="0"/>
        </a:xfrm>
      </p:grpSpPr>
      <p:sp>
        <p:nvSpPr>
          <p:cNvPr id="3970" name="Google Shape;3970;g57ead8a5e9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1" name="Google Shape;3971;g57ead8a5e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6" name="Shape 3976"/>
        <p:cNvGrpSpPr/>
        <p:nvPr/>
      </p:nvGrpSpPr>
      <p:grpSpPr>
        <a:xfrm>
          <a:off x="0" y="0"/>
          <a:ext cx="0" cy="0"/>
          <a:chOff x="0" y="0"/>
          <a:chExt cx="0" cy="0"/>
        </a:xfrm>
      </p:grpSpPr>
      <p:sp>
        <p:nvSpPr>
          <p:cNvPr id="3977" name="Google Shape;3977;g57ead8a5e9_0_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8" name="Google Shape;3978;g57ead8a5e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3" name="Shape 3983"/>
        <p:cNvGrpSpPr/>
        <p:nvPr/>
      </p:nvGrpSpPr>
      <p:grpSpPr>
        <a:xfrm>
          <a:off x="0" y="0"/>
          <a:ext cx="0" cy="0"/>
          <a:chOff x="0" y="0"/>
          <a:chExt cx="0" cy="0"/>
        </a:xfrm>
      </p:grpSpPr>
      <p:sp>
        <p:nvSpPr>
          <p:cNvPr id="3984" name="Google Shape;3984;g57ead8a5e9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5" name="Google Shape;3985;g57ead8a5e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0" name="Shape 3990"/>
        <p:cNvGrpSpPr/>
        <p:nvPr/>
      </p:nvGrpSpPr>
      <p:grpSpPr>
        <a:xfrm>
          <a:off x="0" y="0"/>
          <a:ext cx="0" cy="0"/>
          <a:chOff x="0" y="0"/>
          <a:chExt cx="0" cy="0"/>
        </a:xfrm>
      </p:grpSpPr>
      <p:sp>
        <p:nvSpPr>
          <p:cNvPr id="3991" name="Google Shape;3991;g57ead8a5e9_0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2" name="Google Shape;3992;g57ead8a5e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7" name="Shape 3997"/>
        <p:cNvGrpSpPr/>
        <p:nvPr/>
      </p:nvGrpSpPr>
      <p:grpSpPr>
        <a:xfrm>
          <a:off x="0" y="0"/>
          <a:ext cx="0" cy="0"/>
          <a:chOff x="0" y="0"/>
          <a:chExt cx="0" cy="0"/>
        </a:xfrm>
      </p:grpSpPr>
      <p:sp>
        <p:nvSpPr>
          <p:cNvPr id="3998" name="Google Shape;3998;g57ead8a5e9_0_2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9" name="Google Shape;3999;g57ead8a5e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4" name="Shape 4004"/>
        <p:cNvGrpSpPr/>
        <p:nvPr/>
      </p:nvGrpSpPr>
      <p:grpSpPr>
        <a:xfrm>
          <a:off x="0" y="0"/>
          <a:ext cx="0" cy="0"/>
          <a:chOff x="0" y="0"/>
          <a:chExt cx="0" cy="0"/>
        </a:xfrm>
      </p:grpSpPr>
      <p:sp>
        <p:nvSpPr>
          <p:cNvPr id="4005" name="Google Shape;4005;g57ead8a5e9_0_2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6" name="Google Shape;4006;g57ead8a5e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1" name="Shape 4011"/>
        <p:cNvGrpSpPr/>
        <p:nvPr/>
      </p:nvGrpSpPr>
      <p:grpSpPr>
        <a:xfrm>
          <a:off x="0" y="0"/>
          <a:ext cx="0" cy="0"/>
          <a:chOff x="0" y="0"/>
          <a:chExt cx="0" cy="0"/>
        </a:xfrm>
      </p:grpSpPr>
      <p:sp>
        <p:nvSpPr>
          <p:cNvPr id="4012" name="Google Shape;4012;gc62ec51f44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3" name="Google Shape;4013;gc62ec51f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8" name="Shape 4018"/>
        <p:cNvGrpSpPr/>
        <p:nvPr/>
      </p:nvGrpSpPr>
      <p:grpSpPr>
        <a:xfrm>
          <a:off x="0" y="0"/>
          <a:ext cx="0" cy="0"/>
          <a:chOff x="0" y="0"/>
          <a:chExt cx="0" cy="0"/>
        </a:xfrm>
      </p:grpSpPr>
      <p:sp>
        <p:nvSpPr>
          <p:cNvPr id="4019" name="Google Shape;4019;g57ead8a5e9_0_1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0" name="Google Shape;4020;g57ead8a5e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5" name="Shape 4025"/>
        <p:cNvGrpSpPr/>
        <p:nvPr/>
      </p:nvGrpSpPr>
      <p:grpSpPr>
        <a:xfrm>
          <a:off x="0" y="0"/>
          <a:ext cx="0" cy="0"/>
          <a:chOff x="0" y="0"/>
          <a:chExt cx="0" cy="0"/>
        </a:xfrm>
      </p:grpSpPr>
      <p:sp>
        <p:nvSpPr>
          <p:cNvPr id="4026" name="Google Shape;4026;g57ead8a5e9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7" name="Google Shape;4027;g57ead8a5e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5" name="Shape 3845"/>
        <p:cNvGrpSpPr/>
        <p:nvPr/>
      </p:nvGrpSpPr>
      <p:grpSpPr>
        <a:xfrm>
          <a:off x="0" y="0"/>
          <a:ext cx="0" cy="0"/>
          <a:chOff x="0" y="0"/>
          <a:chExt cx="0" cy="0"/>
        </a:xfrm>
      </p:grpSpPr>
      <p:sp>
        <p:nvSpPr>
          <p:cNvPr id="3846" name="Google Shape;3846;g57ead8a5e9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7" name="Google Shape;3847;g57ead8a5e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2" name="Shape 3852"/>
        <p:cNvGrpSpPr/>
        <p:nvPr/>
      </p:nvGrpSpPr>
      <p:grpSpPr>
        <a:xfrm>
          <a:off x="0" y="0"/>
          <a:ext cx="0" cy="0"/>
          <a:chOff x="0" y="0"/>
          <a:chExt cx="0" cy="0"/>
        </a:xfrm>
      </p:grpSpPr>
      <p:sp>
        <p:nvSpPr>
          <p:cNvPr id="3853" name="Google Shape;3853;g57ead8a5e9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4" name="Google Shape;3854;g57ead8a5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9" name="Shape 3859"/>
        <p:cNvGrpSpPr/>
        <p:nvPr/>
      </p:nvGrpSpPr>
      <p:grpSpPr>
        <a:xfrm>
          <a:off x="0" y="0"/>
          <a:ext cx="0" cy="0"/>
          <a:chOff x="0" y="0"/>
          <a:chExt cx="0" cy="0"/>
        </a:xfrm>
      </p:grpSpPr>
      <p:sp>
        <p:nvSpPr>
          <p:cNvPr id="3860" name="Google Shape;3860;g57ead8a5e9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1" name="Google Shape;3861;g57ead8a5e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6" name="Shape 3866"/>
        <p:cNvGrpSpPr/>
        <p:nvPr/>
      </p:nvGrpSpPr>
      <p:grpSpPr>
        <a:xfrm>
          <a:off x="0" y="0"/>
          <a:ext cx="0" cy="0"/>
          <a:chOff x="0" y="0"/>
          <a:chExt cx="0" cy="0"/>
        </a:xfrm>
      </p:grpSpPr>
      <p:sp>
        <p:nvSpPr>
          <p:cNvPr id="3867" name="Google Shape;3867;g57ead8a5e9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8" name="Google Shape;3868;g57ead8a5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2" name="Shape 3872"/>
        <p:cNvGrpSpPr/>
        <p:nvPr/>
      </p:nvGrpSpPr>
      <p:grpSpPr>
        <a:xfrm>
          <a:off x="0" y="0"/>
          <a:ext cx="0" cy="0"/>
          <a:chOff x="0" y="0"/>
          <a:chExt cx="0" cy="0"/>
        </a:xfrm>
      </p:grpSpPr>
      <p:sp>
        <p:nvSpPr>
          <p:cNvPr id="3873" name="Google Shape;3873;g57ead8a5e9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4" name="Google Shape;3874;g57ead8a5e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8" name="Shape 3878"/>
        <p:cNvGrpSpPr/>
        <p:nvPr/>
      </p:nvGrpSpPr>
      <p:grpSpPr>
        <a:xfrm>
          <a:off x="0" y="0"/>
          <a:ext cx="0" cy="0"/>
          <a:chOff x="0" y="0"/>
          <a:chExt cx="0" cy="0"/>
        </a:xfrm>
      </p:grpSpPr>
      <p:sp>
        <p:nvSpPr>
          <p:cNvPr id="3879" name="Google Shape;3879;g57ead8a5e9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0" name="Google Shape;3880;g57ead8a5e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5" name="Shape 3885"/>
        <p:cNvGrpSpPr/>
        <p:nvPr/>
      </p:nvGrpSpPr>
      <p:grpSpPr>
        <a:xfrm>
          <a:off x="0" y="0"/>
          <a:ext cx="0" cy="0"/>
          <a:chOff x="0" y="0"/>
          <a:chExt cx="0" cy="0"/>
        </a:xfrm>
      </p:grpSpPr>
      <p:sp>
        <p:nvSpPr>
          <p:cNvPr id="3886" name="Google Shape;3886;g57ead8a5e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7" name="Google Shape;3887;g57ead8a5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rgbClr val="003B5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rgbClr val="1D1D1B"/>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0B87A1"/>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2" name="Google Shape;1562;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9" name="Google Shape;2119;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9" name="Google Shape;2399;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6" name="Google Shape;2676;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grpSp>
        <p:nvGrpSpPr>
          <p:cNvPr id="2679" name="Google Shape;2679;p9"/>
          <p:cNvGrpSpPr/>
          <p:nvPr/>
        </p:nvGrpSpPr>
        <p:grpSpPr>
          <a:xfrm rot="10800000">
            <a:off x="8851487" y="28707"/>
            <a:ext cx="264012" cy="5086302"/>
            <a:chOff x="5307800" y="238125"/>
            <a:chExt cx="271925" cy="5238750"/>
          </a:xfrm>
        </p:grpSpPr>
        <p:sp>
          <p:nvSpPr>
            <p:cNvPr id="2680" name="Google Shape;2680;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9"/>
          <p:cNvGrpSpPr/>
          <p:nvPr/>
        </p:nvGrpSpPr>
        <p:grpSpPr>
          <a:xfrm rot="10800000">
            <a:off x="7828571" y="28707"/>
            <a:ext cx="1140783" cy="5086302"/>
            <a:chOff x="5458325" y="238125"/>
            <a:chExt cx="1174975" cy="5238750"/>
          </a:xfrm>
        </p:grpSpPr>
        <p:sp>
          <p:nvSpPr>
            <p:cNvPr id="2738" name="Google Shape;2738;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0" name="Google Shape;2800;p9"/>
          <p:cNvGrpSpPr/>
          <p:nvPr/>
        </p:nvGrpSpPr>
        <p:grpSpPr>
          <a:xfrm rot="10800000">
            <a:off x="7682451" y="28707"/>
            <a:ext cx="994639" cy="4940182"/>
            <a:chOff x="5759350" y="388625"/>
            <a:chExt cx="1024450" cy="5088250"/>
          </a:xfrm>
        </p:grpSpPr>
        <p:sp>
          <p:nvSpPr>
            <p:cNvPr id="2801" name="Google Shape;2801;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2" name="Google Shape;2902;p9"/>
          <p:cNvGrpSpPr/>
          <p:nvPr/>
        </p:nvGrpSpPr>
        <p:grpSpPr>
          <a:xfrm rot="10800000">
            <a:off x="7682451" y="28707"/>
            <a:ext cx="1140783" cy="5086302"/>
            <a:chOff x="5608825" y="238125"/>
            <a:chExt cx="1174975" cy="5238750"/>
          </a:xfrm>
        </p:grpSpPr>
        <p:sp>
          <p:nvSpPr>
            <p:cNvPr id="2903" name="Google Shape;2903;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3" name="Google Shape;2953;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4"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9" name="Google Shape;3229;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1pPr>
            <a:lvl2pPr lvl="1">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2pPr>
            <a:lvl3pPr lvl="2">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3pPr>
            <a:lvl4pPr lvl="3">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4pPr>
            <a:lvl5pPr lvl="4">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5pPr>
            <a:lvl6pPr lvl="5">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6pPr>
            <a:lvl7pPr lvl="6">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7pPr>
            <a:lvl8pPr lvl="7">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8pPr>
            <a:lvl9pPr lvl="8">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indent="-381000" lvl="1" marL="914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indent="-381000" lvl="2" marL="1371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indent="-381000" lvl="3" marL="1828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indent="-381000" lvl="4" marL="2286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indent="-381000" lvl="5" marL="27432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indent="-381000" lvl="6" marL="3200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indent="-381000" lvl="7" marL="3657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indent="-381000" lvl="8" marL="4114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rgbClr val="0B87A1"/>
                </a:solidFill>
                <a:latin typeface="Dosis ExtraLight"/>
                <a:ea typeface="Dosis ExtraLight"/>
                <a:cs typeface="Dosis ExtraLight"/>
                <a:sym typeface="Dosis ExtraLight"/>
              </a:defRPr>
            </a:lvl1pPr>
            <a:lvl2pPr lvl="1">
              <a:buNone/>
              <a:defRPr sz="1200">
                <a:solidFill>
                  <a:srgbClr val="0B87A1"/>
                </a:solidFill>
                <a:latin typeface="Dosis ExtraLight"/>
                <a:ea typeface="Dosis ExtraLight"/>
                <a:cs typeface="Dosis ExtraLight"/>
                <a:sym typeface="Dosis ExtraLight"/>
              </a:defRPr>
            </a:lvl2pPr>
            <a:lvl3pPr lvl="2">
              <a:buNone/>
              <a:defRPr sz="1200">
                <a:solidFill>
                  <a:srgbClr val="0B87A1"/>
                </a:solidFill>
                <a:latin typeface="Dosis ExtraLight"/>
                <a:ea typeface="Dosis ExtraLight"/>
                <a:cs typeface="Dosis ExtraLight"/>
                <a:sym typeface="Dosis ExtraLight"/>
              </a:defRPr>
            </a:lvl3pPr>
            <a:lvl4pPr lvl="3">
              <a:buNone/>
              <a:defRPr sz="1200">
                <a:solidFill>
                  <a:srgbClr val="0B87A1"/>
                </a:solidFill>
                <a:latin typeface="Dosis ExtraLight"/>
                <a:ea typeface="Dosis ExtraLight"/>
                <a:cs typeface="Dosis ExtraLight"/>
                <a:sym typeface="Dosis ExtraLight"/>
              </a:defRPr>
            </a:lvl4pPr>
            <a:lvl5pPr lvl="4">
              <a:buNone/>
              <a:defRPr sz="1200">
                <a:solidFill>
                  <a:srgbClr val="0B87A1"/>
                </a:solidFill>
                <a:latin typeface="Dosis ExtraLight"/>
                <a:ea typeface="Dosis ExtraLight"/>
                <a:cs typeface="Dosis ExtraLight"/>
                <a:sym typeface="Dosis ExtraLight"/>
              </a:defRPr>
            </a:lvl5pPr>
            <a:lvl6pPr lvl="5">
              <a:buNone/>
              <a:defRPr sz="1200">
                <a:solidFill>
                  <a:srgbClr val="0B87A1"/>
                </a:solidFill>
                <a:latin typeface="Dosis ExtraLight"/>
                <a:ea typeface="Dosis ExtraLight"/>
                <a:cs typeface="Dosis ExtraLight"/>
                <a:sym typeface="Dosis ExtraLight"/>
              </a:defRPr>
            </a:lvl6pPr>
            <a:lvl7pPr lvl="6">
              <a:buNone/>
              <a:defRPr sz="1200">
                <a:solidFill>
                  <a:srgbClr val="0B87A1"/>
                </a:solidFill>
                <a:latin typeface="Dosis ExtraLight"/>
                <a:ea typeface="Dosis ExtraLight"/>
                <a:cs typeface="Dosis ExtraLight"/>
                <a:sym typeface="Dosis ExtraLight"/>
              </a:defRPr>
            </a:lvl7pPr>
            <a:lvl8pPr lvl="7">
              <a:buNone/>
              <a:defRPr sz="1200">
                <a:solidFill>
                  <a:srgbClr val="0B87A1"/>
                </a:solidFill>
                <a:latin typeface="Dosis ExtraLight"/>
                <a:ea typeface="Dosis ExtraLight"/>
                <a:cs typeface="Dosis ExtraLight"/>
                <a:sym typeface="Dosis ExtraLight"/>
              </a:defRPr>
            </a:lvl8pPr>
            <a:lvl9pPr lvl="8">
              <a:buNone/>
              <a:defRPr sz="1200">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codingcompetitions.withgoogle.com/kickstart/round/000000000019ffc8/00000000002d82e6#proble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codingcompetitions.withgoogle.com/kickstart/round/000000000019ff43/00000000003380d2#proble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codingcompetitions.withgoogle.com/kickstart/round/000000000019ffc7/00000000001d3f56#proble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5" name="Shape 3835"/>
        <p:cNvGrpSpPr/>
        <p:nvPr/>
      </p:nvGrpSpPr>
      <p:grpSpPr>
        <a:xfrm>
          <a:off x="0" y="0"/>
          <a:ext cx="0" cy="0"/>
          <a:chOff x="0" y="0"/>
          <a:chExt cx="0" cy="0"/>
        </a:xfrm>
      </p:grpSpPr>
      <p:sp>
        <p:nvSpPr>
          <p:cNvPr id="3836" name="Google Shape;3836;p13"/>
          <p:cNvSpPr txBox="1"/>
          <p:nvPr>
            <p:ph type="ctrTitle"/>
          </p:nvPr>
        </p:nvSpPr>
        <p:spPr>
          <a:xfrm>
            <a:off x="751825" y="1103825"/>
            <a:ext cx="5349000" cy="20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Kickstarting</a:t>
            </a:r>
            <a:endParaRPr sz="4000"/>
          </a:p>
          <a:p>
            <a:pPr indent="0" lvl="0" marL="0" rtl="0" algn="l">
              <a:spcBef>
                <a:spcPts val="0"/>
              </a:spcBef>
              <a:spcAft>
                <a:spcPts val="0"/>
              </a:spcAft>
              <a:buNone/>
            </a:pPr>
            <a:r>
              <a:rPr lang="en" sz="3600"/>
              <a:t>Competitive Programming!</a:t>
            </a:r>
            <a:endParaRPr sz="3600"/>
          </a:p>
        </p:txBody>
      </p:sp>
      <p:sp>
        <p:nvSpPr>
          <p:cNvPr id="3837" name="Google Shape;3837;p13"/>
          <p:cNvSpPr txBox="1"/>
          <p:nvPr/>
        </p:nvSpPr>
        <p:spPr>
          <a:xfrm>
            <a:off x="199250" y="209050"/>
            <a:ext cx="49179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2CC"/>
                </a:solidFill>
                <a:latin typeface="Titillium Web"/>
                <a:ea typeface="Titillium Web"/>
                <a:cs typeface="Titillium Web"/>
                <a:sym typeface="Titillium Web"/>
              </a:rPr>
              <a:t>https://tinyurl.com/jhtf86bz</a:t>
            </a:r>
            <a:endParaRPr b="1" sz="2400">
              <a:solidFill>
                <a:srgbClr val="FFF2CC"/>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5" name="Shape 3895"/>
        <p:cNvGrpSpPr/>
        <p:nvPr/>
      </p:nvGrpSpPr>
      <p:grpSpPr>
        <a:xfrm>
          <a:off x="0" y="0"/>
          <a:ext cx="0" cy="0"/>
          <a:chOff x="0" y="0"/>
          <a:chExt cx="0" cy="0"/>
        </a:xfrm>
      </p:grpSpPr>
      <p:sp>
        <p:nvSpPr>
          <p:cNvPr id="3896" name="Google Shape;3896;p22"/>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Input, Output Format &amp; Limit</a:t>
            </a:r>
            <a:endParaRPr/>
          </a:p>
        </p:txBody>
      </p:sp>
      <p:sp>
        <p:nvSpPr>
          <p:cNvPr id="3897" name="Google Shape;3897;p2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98" name="Google Shape;3898;p22"/>
          <p:cNvPicPr preferRelativeResize="0"/>
          <p:nvPr/>
        </p:nvPicPr>
        <p:blipFill>
          <a:blip r:embed="rId3">
            <a:alphaModFix/>
          </a:blip>
          <a:stretch>
            <a:fillRect/>
          </a:stretch>
        </p:blipFill>
        <p:spPr>
          <a:xfrm>
            <a:off x="1251088" y="304800"/>
            <a:ext cx="5506982" cy="3872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2" name="Shape 3902"/>
        <p:cNvGrpSpPr/>
        <p:nvPr/>
      </p:nvGrpSpPr>
      <p:grpSpPr>
        <a:xfrm>
          <a:off x="0" y="0"/>
          <a:ext cx="0" cy="0"/>
          <a:chOff x="0" y="0"/>
          <a:chExt cx="0" cy="0"/>
        </a:xfrm>
      </p:grpSpPr>
      <p:sp>
        <p:nvSpPr>
          <p:cNvPr id="3903" name="Google Shape;3903;p23"/>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An example with explanation</a:t>
            </a:r>
            <a:endParaRPr/>
          </a:p>
        </p:txBody>
      </p:sp>
      <p:sp>
        <p:nvSpPr>
          <p:cNvPr id="3904" name="Google Shape;3904;p2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05" name="Google Shape;3905;p23"/>
          <p:cNvPicPr preferRelativeResize="0"/>
          <p:nvPr/>
        </p:nvPicPr>
        <p:blipFill>
          <a:blip r:embed="rId3">
            <a:alphaModFix/>
          </a:blip>
          <a:stretch>
            <a:fillRect/>
          </a:stretch>
        </p:blipFill>
        <p:spPr>
          <a:xfrm>
            <a:off x="1128647" y="277725"/>
            <a:ext cx="5972300" cy="389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9" name="Shape 3909"/>
        <p:cNvGrpSpPr/>
        <p:nvPr/>
      </p:nvGrpSpPr>
      <p:grpSpPr>
        <a:xfrm>
          <a:off x="0" y="0"/>
          <a:ext cx="0" cy="0"/>
          <a:chOff x="0" y="0"/>
          <a:chExt cx="0" cy="0"/>
        </a:xfrm>
      </p:grpSpPr>
      <p:sp>
        <p:nvSpPr>
          <p:cNvPr id="3910" name="Google Shape;3910;p24"/>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gn="just">
              <a:spcBef>
                <a:spcPts val="600"/>
              </a:spcBef>
              <a:spcAft>
                <a:spcPts val="0"/>
              </a:spcAft>
              <a:buSzPts val="2400"/>
              <a:buChar char="▪"/>
            </a:pPr>
            <a:r>
              <a:rPr lang="en" sz="1700"/>
              <a:t>We want to buy as many as possible houses. Intuitively, we can keep buying the cheapest house. The rationale is to save money at each step so we could buy more in the end. One way to implement this strategy is to sort all the houses by prices from low to high and then buy houses one by one until we run out of money.</a:t>
            </a:r>
            <a:r>
              <a:rPr lang="en"/>
              <a:t> </a:t>
            </a:r>
            <a:endParaRPr/>
          </a:p>
        </p:txBody>
      </p:sp>
      <p:sp>
        <p:nvSpPr>
          <p:cNvPr id="3911" name="Google Shape;3911;p2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12" name="Google Shape;3912;p24"/>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 Greedy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6" name="Shape 3916"/>
        <p:cNvGrpSpPr/>
        <p:nvPr/>
      </p:nvGrpSpPr>
      <p:grpSpPr>
        <a:xfrm>
          <a:off x="0" y="0"/>
          <a:ext cx="0" cy="0"/>
          <a:chOff x="0" y="0"/>
          <a:chExt cx="0" cy="0"/>
        </a:xfrm>
      </p:grpSpPr>
      <p:sp>
        <p:nvSpPr>
          <p:cNvPr id="3917" name="Google Shape;3917;p2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a:t>Input &amp; Formatting of data</a:t>
            </a:r>
            <a:endParaRPr/>
          </a:p>
          <a:p>
            <a:pPr indent="-381000" lvl="0" marL="457200" rtl="0" algn="l">
              <a:spcBef>
                <a:spcPts val="0"/>
              </a:spcBef>
              <a:spcAft>
                <a:spcPts val="0"/>
              </a:spcAft>
              <a:buSzPts val="2400"/>
              <a:buAutoNum type="arabicPeriod"/>
            </a:pPr>
            <a:r>
              <a:rPr lang="en"/>
              <a:t>Algorithm</a:t>
            </a:r>
            <a:endParaRPr/>
          </a:p>
          <a:p>
            <a:pPr indent="-381000" lvl="0" marL="457200" rtl="0" algn="l">
              <a:spcBef>
                <a:spcPts val="0"/>
              </a:spcBef>
              <a:spcAft>
                <a:spcPts val="0"/>
              </a:spcAft>
              <a:buSzPts val="2400"/>
              <a:buAutoNum type="arabicPeriod"/>
            </a:pPr>
            <a:r>
              <a:rPr lang="en"/>
              <a:t>Output of Result</a:t>
            </a:r>
            <a:endParaRPr/>
          </a:p>
        </p:txBody>
      </p:sp>
      <p:sp>
        <p:nvSpPr>
          <p:cNvPr id="3918" name="Google Shape;3918;p2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19" name="Google Shape;3919;p2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3" name="Shape 3923"/>
        <p:cNvGrpSpPr/>
        <p:nvPr/>
      </p:nvGrpSpPr>
      <p:grpSpPr>
        <a:xfrm>
          <a:off x="0" y="0"/>
          <a:ext cx="0" cy="0"/>
          <a:chOff x="0" y="0"/>
          <a:chExt cx="0" cy="0"/>
        </a:xfrm>
      </p:grpSpPr>
      <p:sp>
        <p:nvSpPr>
          <p:cNvPr id="3924" name="Google Shape;3924;p26"/>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u="sng">
                <a:solidFill>
                  <a:schemeClr val="hlink"/>
                </a:solidFill>
                <a:hlinkClick r:id="rId3"/>
              </a:rPr>
              <a:t>https://codingcompetitions.withgoogle.com/kickstart/round/000000000019ffc8/00000000002d82e6#problem</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200"/>
          </a:p>
        </p:txBody>
      </p:sp>
      <p:sp>
        <p:nvSpPr>
          <p:cNvPr id="3925" name="Google Shape;3925;p2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26" name="Google Shape;3926;p2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Kickstart 2020 Round B, Bike Tour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0" name="Shape 3930"/>
        <p:cNvGrpSpPr/>
        <p:nvPr/>
      </p:nvGrpSpPr>
      <p:grpSpPr>
        <a:xfrm>
          <a:off x="0" y="0"/>
          <a:ext cx="0" cy="0"/>
          <a:chOff x="0" y="0"/>
          <a:chExt cx="0" cy="0"/>
        </a:xfrm>
      </p:grpSpPr>
      <p:sp>
        <p:nvSpPr>
          <p:cNvPr id="3931" name="Google Shape;3931;p2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32" name="Google Shape;3932;p27"/>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Problem Description</a:t>
            </a:r>
            <a:endParaRPr/>
          </a:p>
        </p:txBody>
      </p:sp>
      <p:pic>
        <p:nvPicPr>
          <p:cNvPr id="3933" name="Google Shape;3933;p27"/>
          <p:cNvPicPr preferRelativeResize="0"/>
          <p:nvPr/>
        </p:nvPicPr>
        <p:blipFill>
          <a:blip r:embed="rId3">
            <a:alphaModFix/>
          </a:blip>
          <a:stretch>
            <a:fillRect/>
          </a:stretch>
        </p:blipFill>
        <p:spPr>
          <a:xfrm>
            <a:off x="-9375" y="1078125"/>
            <a:ext cx="8027900" cy="270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7" name="Shape 3937"/>
        <p:cNvGrpSpPr/>
        <p:nvPr/>
      </p:nvGrpSpPr>
      <p:grpSpPr>
        <a:xfrm>
          <a:off x="0" y="0"/>
          <a:ext cx="0" cy="0"/>
          <a:chOff x="0" y="0"/>
          <a:chExt cx="0" cy="0"/>
        </a:xfrm>
      </p:grpSpPr>
      <p:sp>
        <p:nvSpPr>
          <p:cNvPr id="3938" name="Google Shape;3938;p28"/>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Input &amp; Output</a:t>
            </a:r>
            <a:endParaRPr/>
          </a:p>
        </p:txBody>
      </p:sp>
      <p:sp>
        <p:nvSpPr>
          <p:cNvPr id="3939" name="Google Shape;3939;p2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40" name="Google Shape;3940;p28"/>
          <p:cNvPicPr preferRelativeResize="0"/>
          <p:nvPr/>
        </p:nvPicPr>
        <p:blipFill>
          <a:blip r:embed="rId3">
            <a:alphaModFix/>
          </a:blip>
          <a:stretch>
            <a:fillRect/>
          </a:stretch>
        </p:blipFill>
        <p:spPr>
          <a:xfrm>
            <a:off x="192900" y="1263113"/>
            <a:ext cx="7924800" cy="2009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4" name="Shape 3944"/>
        <p:cNvGrpSpPr/>
        <p:nvPr/>
      </p:nvGrpSpPr>
      <p:grpSpPr>
        <a:xfrm>
          <a:off x="0" y="0"/>
          <a:ext cx="0" cy="0"/>
          <a:chOff x="0" y="0"/>
          <a:chExt cx="0" cy="0"/>
        </a:xfrm>
      </p:grpSpPr>
      <p:sp>
        <p:nvSpPr>
          <p:cNvPr id="3945" name="Google Shape;3945;p29"/>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Limits for the subparts</a:t>
            </a:r>
            <a:endParaRPr/>
          </a:p>
        </p:txBody>
      </p:sp>
      <p:sp>
        <p:nvSpPr>
          <p:cNvPr id="3946" name="Google Shape;3946;p2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47" name="Google Shape;3947;p29"/>
          <p:cNvPicPr preferRelativeResize="0"/>
          <p:nvPr/>
        </p:nvPicPr>
        <p:blipFill>
          <a:blip r:embed="rId3">
            <a:alphaModFix/>
          </a:blip>
          <a:stretch>
            <a:fillRect/>
          </a:stretch>
        </p:blipFill>
        <p:spPr>
          <a:xfrm>
            <a:off x="1947863" y="457200"/>
            <a:ext cx="4333875" cy="3257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1" name="Shape 3951"/>
        <p:cNvGrpSpPr/>
        <p:nvPr/>
      </p:nvGrpSpPr>
      <p:grpSpPr>
        <a:xfrm>
          <a:off x="0" y="0"/>
          <a:ext cx="0" cy="0"/>
          <a:chOff x="0" y="0"/>
          <a:chExt cx="0" cy="0"/>
        </a:xfrm>
      </p:grpSpPr>
      <p:sp>
        <p:nvSpPr>
          <p:cNvPr id="3952" name="Google Shape;3952;p30"/>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Sample Input &amp; Output</a:t>
            </a:r>
            <a:endParaRPr/>
          </a:p>
        </p:txBody>
      </p:sp>
      <p:sp>
        <p:nvSpPr>
          <p:cNvPr id="3953" name="Google Shape;3953;p3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54" name="Google Shape;3954;p30"/>
          <p:cNvPicPr preferRelativeResize="0"/>
          <p:nvPr/>
        </p:nvPicPr>
        <p:blipFill>
          <a:blip r:embed="rId3">
            <a:alphaModFix/>
          </a:blip>
          <a:stretch>
            <a:fillRect/>
          </a:stretch>
        </p:blipFill>
        <p:spPr>
          <a:xfrm>
            <a:off x="2305650" y="213150"/>
            <a:ext cx="3397859" cy="387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8" name="Shape 3958"/>
        <p:cNvGrpSpPr/>
        <p:nvPr/>
      </p:nvGrpSpPr>
      <p:grpSpPr>
        <a:xfrm>
          <a:off x="0" y="0"/>
          <a:ext cx="0" cy="0"/>
          <a:chOff x="0" y="0"/>
          <a:chExt cx="0" cy="0"/>
        </a:xfrm>
      </p:grpSpPr>
      <p:sp>
        <p:nvSpPr>
          <p:cNvPr id="3959" name="Google Shape;3959;p31"/>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406400" lvl="0" marL="457200" rtl="0" algn="l">
              <a:lnSpc>
                <a:spcPct val="115000"/>
              </a:lnSpc>
              <a:spcBef>
                <a:spcPts val="1200"/>
              </a:spcBef>
              <a:spcAft>
                <a:spcPts val="0"/>
              </a:spcAft>
              <a:buSzPts val="2800"/>
              <a:buChar char="▪"/>
            </a:pPr>
            <a:r>
              <a:rPr lang="en" sz="1500">
                <a:solidFill>
                  <a:schemeClr val="dk1"/>
                </a:solidFill>
              </a:rPr>
              <a:t>For each of the checkpoints, we can determine if it is a peak in O(1) time by comparing its height to the heights of the checkpoints before and after it.</a:t>
            </a:r>
            <a:endParaRPr sz="1500">
              <a:solidFill>
                <a:schemeClr val="dk1"/>
              </a:solidFill>
            </a:endParaRPr>
          </a:p>
          <a:p>
            <a:pPr indent="-406400" lvl="0" marL="457200" rtl="0" algn="l">
              <a:lnSpc>
                <a:spcPct val="115000"/>
              </a:lnSpc>
              <a:spcBef>
                <a:spcPts val="0"/>
              </a:spcBef>
              <a:spcAft>
                <a:spcPts val="0"/>
              </a:spcAft>
              <a:buSzPts val="2800"/>
              <a:buChar char="▪"/>
            </a:pPr>
            <a:r>
              <a:rPr lang="en" sz="1500">
                <a:solidFill>
                  <a:schemeClr val="dk1"/>
                </a:solidFill>
              </a:rPr>
              <a:t>There are N checkpoints, so the total time complexity of this approach is O(N), which is sufficient for both Test Set 1 and Test Set 2.</a:t>
            </a:r>
            <a:endParaRPr sz="1800">
              <a:solidFill>
                <a:schemeClr val="dk1"/>
              </a:solidFill>
            </a:endParaRPr>
          </a:p>
          <a:p>
            <a:pPr indent="0" lvl="0" marL="0" rtl="0" algn="l">
              <a:spcBef>
                <a:spcPts val="1200"/>
              </a:spcBef>
              <a:spcAft>
                <a:spcPts val="0"/>
              </a:spcAft>
              <a:buNone/>
            </a:pPr>
            <a:r>
              <a:t/>
            </a:r>
            <a:endParaRPr/>
          </a:p>
        </p:txBody>
      </p:sp>
      <p:sp>
        <p:nvSpPr>
          <p:cNvPr id="3960" name="Google Shape;3960;p3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61" name="Google Shape;3961;p31"/>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1" name="Shape 3841"/>
        <p:cNvGrpSpPr/>
        <p:nvPr/>
      </p:nvGrpSpPr>
      <p:grpSpPr>
        <a:xfrm>
          <a:off x="0" y="0"/>
          <a:ext cx="0" cy="0"/>
          <a:chOff x="0" y="0"/>
          <a:chExt cx="0" cy="0"/>
        </a:xfrm>
      </p:grpSpPr>
      <p:sp>
        <p:nvSpPr>
          <p:cNvPr id="3842" name="Google Shape;3842;p14"/>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What is </a:t>
            </a:r>
            <a:r>
              <a:rPr lang="en" sz="3000"/>
              <a:t>Competitive Programming?</a:t>
            </a:r>
            <a:endParaRPr sz="3000"/>
          </a:p>
        </p:txBody>
      </p:sp>
      <p:sp>
        <p:nvSpPr>
          <p:cNvPr id="3843" name="Google Shape;3843;p14"/>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Mind sport</a:t>
            </a:r>
            <a:endParaRPr/>
          </a:p>
          <a:p>
            <a:pPr indent="-381000" lvl="0" marL="457200" rtl="0" algn="l">
              <a:spcBef>
                <a:spcPts val="0"/>
              </a:spcBef>
              <a:spcAft>
                <a:spcPts val="0"/>
              </a:spcAft>
              <a:buSzPts val="2400"/>
              <a:buChar char="▪"/>
            </a:pPr>
            <a:r>
              <a:rPr lang="en"/>
              <a:t>Logical or mathematical problems</a:t>
            </a:r>
            <a:endParaRPr/>
          </a:p>
          <a:p>
            <a:pPr indent="-381000" lvl="0" marL="457200" rtl="0" algn="l">
              <a:spcBef>
                <a:spcPts val="0"/>
              </a:spcBef>
              <a:spcAft>
                <a:spcPts val="0"/>
              </a:spcAft>
              <a:buSzPts val="2400"/>
              <a:buChar char="▪"/>
            </a:pPr>
            <a:r>
              <a:rPr lang="en"/>
              <a:t>Judging is based on numbers of questions solved in </a:t>
            </a:r>
            <a:r>
              <a:rPr b="1" lang="en">
                <a:latin typeface="Titillium Web"/>
                <a:ea typeface="Titillium Web"/>
                <a:cs typeface="Titillium Web"/>
                <a:sym typeface="Titillium Web"/>
              </a:rPr>
              <a:t>limited</a:t>
            </a:r>
            <a:r>
              <a:rPr lang="en"/>
              <a:t> time:</a:t>
            </a:r>
            <a:endParaRPr/>
          </a:p>
          <a:p>
            <a:pPr indent="-381000" lvl="1" marL="914400" rtl="0" algn="l">
              <a:spcBef>
                <a:spcPts val="0"/>
              </a:spcBef>
              <a:spcAft>
                <a:spcPts val="0"/>
              </a:spcAft>
              <a:buSzPts val="2400"/>
              <a:buChar char="▫"/>
            </a:pPr>
            <a:r>
              <a:rPr lang="en"/>
              <a:t>Limited time for the contest</a:t>
            </a:r>
            <a:endParaRPr/>
          </a:p>
          <a:p>
            <a:pPr indent="-381000" lvl="1" marL="914400" rtl="0" algn="l">
              <a:spcBef>
                <a:spcPts val="0"/>
              </a:spcBef>
              <a:spcAft>
                <a:spcPts val="0"/>
              </a:spcAft>
              <a:buSzPts val="2400"/>
              <a:buChar char="▫"/>
            </a:pPr>
            <a:r>
              <a:rPr lang="en"/>
              <a:t>Limited time for your program to run through data &amp; give results</a:t>
            </a:r>
            <a:endParaRPr/>
          </a:p>
        </p:txBody>
      </p:sp>
      <p:sp>
        <p:nvSpPr>
          <p:cNvPr id="3844" name="Google Shape;3844;p1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5" name="Shape 3965"/>
        <p:cNvGrpSpPr/>
        <p:nvPr/>
      </p:nvGrpSpPr>
      <p:grpSpPr>
        <a:xfrm>
          <a:off x="0" y="0"/>
          <a:ext cx="0" cy="0"/>
          <a:chOff x="0" y="0"/>
          <a:chExt cx="0" cy="0"/>
        </a:xfrm>
      </p:grpSpPr>
      <p:sp>
        <p:nvSpPr>
          <p:cNvPr id="3966" name="Google Shape;3966;p32"/>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a:t>Input &amp; Formatting of data</a:t>
            </a:r>
            <a:endParaRPr/>
          </a:p>
          <a:p>
            <a:pPr indent="-381000" lvl="0" marL="457200" rtl="0" algn="l">
              <a:spcBef>
                <a:spcPts val="0"/>
              </a:spcBef>
              <a:spcAft>
                <a:spcPts val="0"/>
              </a:spcAft>
              <a:buSzPts val="2400"/>
              <a:buAutoNum type="arabicPeriod"/>
            </a:pPr>
            <a:r>
              <a:rPr lang="en"/>
              <a:t>Algorithm</a:t>
            </a:r>
            <a:endParaRPr/>
          </a:p>
          <a:p>
            <a:pPr indent="-381000" lvl="0" marL="457200" rtl="0" algn="l">
              <a:spcBef>
                <a:spcPts val="0"/>
              </a:spcBef>
              <a:spcAft>
                <a:spcPts val="0"/>
              </a:spcAft>
              <a:buSzPts val="2400"/>
              <a:buAutoNum type="arabicPeriod"/>
            </a:pPr>
            <a:r>
              <a:rPr lang="en"/>
              <a:t>Output of Result</a:t>
            </a:r>
            <a:endParaRPr/>
          </a:p>
        </p:txBody>
      </p:sp>
      <p:sp>
        <p:nvSpPr>
          <p:cNvPr id="3967" name="Google Shape;3967;p3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68" name="Google Shape;3968;p32"/>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2" name="Shape 3972"/>
        <p:cNvGrpSpPr/>
        <p:nvPr/>
      </p:nvGrpSpPr>
      <p:grpSpPr>
        <a:xfrm>
          <a:off x="0" y="0"/>
          <a:ext cx="0" cy="0"/>
          <a:chOff x="0" y="0"/>
          <a:chExt cx="0" cy="0"/>
        </a:xfrm>
      </p:grpSpPr>
      <p:sp>
        <p:nvSpPr>
          <p:cNvPr id="3973" name="Google Shape;3973;p33"/>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Kickstart 2020 Round C, Countdown</a:t>
            </a:r>
            <a:endParaRPr/>
          </a:p>
        </p:txBody>
      </p:sp>
      <p:sp>
        <p:nvSpPr>
          <p:cNvPr id="3974" name="Google Shape;3974;p33"/>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https://codingcompetitions.withgoogle.com/kickstart/round/000000000019ff43/00000000003380d2#problem</a:t>
            </a:r>
            <a:r>
              <a:rPr lang="en"/>
              <a:t> </a:t>
            </a:r>
            <a:endParaRPr/>
          </a:p>
          <a:p>
            <a:pPr indent="0" lvl="0" marL="0" rtl="0" algn="l">
              <a:spcBef>
                <a:spcPts val="600"/>
              </a:spcBef>
              <a:spcAft>
                <a:spcPts val="0"/>
              </a:spcAft>
              <a:buNone/>
            </a:pPr>
            <a:r>
              <a:t/>
            </a:r>
            <a:endParaRPr/>
          </a:p>
        </p:txBody>
      </p:sp>
      <p:sp>
        <p:nvSpPr>
          <p:cNvPr id="3975" name="Google Shape;3975;p3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9" name="Shape 3979"/>
        <p:cNvGrpSpPr/>
        <p:nvPr/>
      </p:nvGrpSpPr>
      <p:grpSpPr>
        <a:xfrm>
          <a:off x="0" y="0"/>
          <a:ext cx="0" cy="0"/>
          <a:chOff x="0" y="0"/>
          <a:chExt cx="0" cy="0"/>
        </a:xfrm>
      </p:grpSpPr>
      <p:sp>
        <p:nvSpPr>
          <p:cNvPr id="3980" name="Google Shape;3980;p34"/>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Problem description</a:t>
            </a:r>
            <a:endParaRPr/>
          </a:p>
        </p:txBody>
      </p:sp>
      <p:sp>
        <p:nvSpPr>
          <p:cNvPr id="3981" name="Google Shape;3981;p3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82" name="Google Shape;3982;p34"/>
          <p:cNvPicPr preferRelativeResize="0"/>
          <p:nvPr/>
        </p:nvPicPr>
        <p:blipFill>
          <a:blip r:embed="rId3">
            <a:alphaModFix/>
          </a:blip>
          <a:stretch>
            <a:fillRect/>
          </a:stretch>
        </p:blipFill>
        <p:spPr>
          <a:xfrm>
            <a:off x="114300" y="1455150"/>
            <a:ext cx="8001000" cy="182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6" name="Shape 3986"/>
        <p:cNvGrpSpPr/>
        <p:nvPr/>
      </p:nvGrpSpPr>
      <p:grpSpPr>
        <a:xfrm>
          <a:off x="0" y="0"/>
          <a:ext cx="0" cy="0"/>
          <a:chOff x="0" y="0"/>
          <a:chExt cx="0" cy="0"/>
        </a:xfrm>
      </p:grpSpPr>
      <p:sp>
        <p:nvSpPr>
          <p:cNvPr id="3987" name="Google Shape;3987;p35"/>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Input &amp; Output</a:t>
            </a:r>
            <a:endParaRPr/>
          </a:p>
        </p:txBody>
      </p:sp>
      <p:sp>
        <p:nvSpPr>
          <p:cNvPr id="3988" name="Google Shape;3988;p3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89" name="Google Shape;3989;p35"/>
          <p:cNvPicPr preferRelativeResize="0"/>
          <p:nvPr/>
        </p:nvPicPr>
        <p:blipFill>
          <a:blip r:embed="rId3">
            <a:alphaModFix/>
          </a:blip>
          <a:stretch>
            <a:fillRect/>
          </a:stretch>
        </p:blipFill>
        <p:spPr>
          <a:xfrm>
            <a:off x="161925" y="1259400"/>
            <a:ext cx="7905750" cy="2219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3" name="Shape 3993"/>
        <p:cNvGrpSpPr/>
        <p:nvPr/>
      </p:nvGrpSpPr>
      <p:grpSpPr>
        <a:xfrm>
          <a:off x="0" y="0"/>
          <a:ext cx="0" cy="0"/>
          <a:chOff x="0" y="0"/>
          <a:chExt cx="0" cy="0"/>
        </a:xfrm>
      </p:grpSpPr>
      <p:sp>
        <p:nvSpPr>
          <p:cNvPr id="3994" name="Google Shape;3994;p36"/>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Requirement</a:t>
            </a:r>
            <a:endParaRPr/>
          </a:p>
        </p:txBody>
      </p:sp>
      <p:sp>
        <p:nvSpPr>
          <p:cNvPr id="3995" name="Google Shape;3995;p3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96" name="Google Shape;3996;p36"/>
          <p:cNvPicPr preferRelativeResize="0"/>
          <p:nvPr/>
        </p:nvPicPr>
        <p:blipFill>
          <a:blip r:embed="rId3">
            <a:alphaModFix/>
          </a:blip>
          <a:stretch>
            <a:fillRect/>
          </a:stretch>
        </p:blipFill>
        <p:spPr>
          <a:xfrm>
            <a:off x="2404375" y="253650"/>
            <a:ext cx="3200400" cy="3714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0" name="Shape 4000"/>
        <p:cNvGrpSpPr/>
        <p:nvPr/>
      </p:nvGrpSpPr>
      <p:grpSpPr>
        <a:xfrm>
          <a:off x="0" y="0"/>
          <a:ext cx="0" cy="0"/>
          <a:chOff x="0" y="0"/>
          <a:chExt cx="0" cy="0"/>
        </a:xfrm>
      </p:grpSpPr>
      <p:sp>
        <p:nvSpPr>
          <p:cNvPr id="4001" name="Google Shape;4001;p37"/>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Sample with explanation</a:t>
            </a:r>
            <a:endParaRPr/>
          </a:p>
        </p:txBody>
      </p:sp>
      <p:sp>
        <p:nvSpPr>
          <p:cNvPr id="4002" name="Google Shape;4002;p3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003" name="Google Shape;4003;p37"/>
          <p:cNvPicPr preferRelativeResize="0"/>
          <p:nvPr/>
        </p:nvPicPr>
        <p:blipFill>
          <a:blip r:embed="rId3">
            <a:alphaModFix/>
          </a:blip>
          <a:stretch>
            <a:fillRect/>
          </a:stretch>
        </p:blipFill>
        <p:spPr>
          <a:xfrm>
            <a:off x="2224388" y="226650"/>
            <a:ext cx="3560372" cy="38729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7" name="Shape 4007"/>
        <p:cNvGrpSpPr/>
        <p:nvPr/>
      </p:nvGrpSpPr>
      <p:grpSpPr>
        <a:xfrm>
          <a:off x="0" y="0"/>
          <a:ext cx="0" cy="0"/>
          <a:chOff x="0" y="0"/>
          <a:chExt cx="0" cy="0"/>
        </a:xfrm>
      </p:grpSpPr>
      <p:sp>
        <p:nvSpPr>
          <p:cNvPr id="4008" name="Google Shape;4008;p3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09" name="Google Shape;4009;p3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pic>
        <p:nvPicPr>
          <p:cNvPr id="4010" name="Google Shape;4010;p38"/>
          <p:cNvPicPr preferRelativeResize="0"/>
          <p:nvPr/>
        </p:nvPicPr>
        <p:blipFill>
          <a:blip r:embed="rId3">
            <a:alphaModFix/>
          </a:blip>
          <a:stretch>
            <a:fillRect/>
          </a:stretch>
        </p:blipFill>
        <p:spPr>
          <a:xfrm>
            <a:off x="718306" y="1596775"/>
            <a:ext cx="7570579" cy="3241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4" name="Shape 4014"/>
        <p:cNvGrpSpPr/>
        <p:nvPr/>
      </p:nvGrpSpPr>
      <p:grpSpPr>
        <a:xfrm>
          <a:off x="0" y="0"/>
          <a:ext cx="0" cy="0"/>
          <a:chOff x="0" y="0"/>
          <a:chExt cx="0" cy="0"/>
        </a:xfrm>
      </p:grpSpPr>
      <p:sp>
        <p:nvSpPr>
          <p:cNvPr id="4015" name="Google Shape;4015;p39"/>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a:t>Input &amp; Formatting of data</a:t>
            </a:r>
            <a:endParaRPr/>
          </a:p>
          <a:p>
            <a:pPr indent="-381000" lvl="0" marL="457200" rtl="0" algn="l">
              <a:spcBef>
                <a:spcPts val="0"/>
              </a:spcBef>
              <a:spcAft>
                <a:spcPts val="0"/>
              </a:spcAft>
              <a:buSzPts val="2400"/>
              <a:buAutoNum type="arabicPeriod"/>
            </a:pPr>
            <a:r>
              <a:rPr lang="en"/>
              <a:t>Algorithm</a:t>
            </a:r>
            <a:endParaRPr/>
          </a:p>
          <a:p>
            <a:pPr indent="-381000" lvl="0" marL="457200" rtl="0" algn="l">
              <a:spcBef>
                <a:spcPts val="0"/>
              </a:spcBef>
              <a:spcAft>
                <a:spcPts val="0"/>
              </a:spcAft>
              <a:buSzPts val="2400"/>
              <a:buAutoNum type="arabicPeriod"/>
            </a:pPr>
            <a:r>
              <a:rPr lang="en"/>
              <a:t>Output of Result</a:t>
            </a:r>
            <a:endParaRPr/>
          </a:p>
        </p:txBody>
      </p:sp>
      <p:sp>
        <p:nvSpPr>
          <p:cNvPr id="4016" name="Google Shape;4016;p3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17" name="Google Shape;4017;p39"/>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1" name="Shape 4021"/>
        <p:cNvGrpSpPr/>
        <p:nvPr/>
      </p:nvGrpSpPr>
      <p:grpSpPr>
        <a:xfrm>
          <a:off x="0" y="0"/>
          <a:ext cx="0" cy="0"/>
          <a:chOff x="0" y="0"/>
          <a:chExt cx="0" cy="0"/>
        </a:xfrm>
      </p:grpSpPr>
      <p:sp>
        <p:nvSpPr>
          <p:cNvPr id="4022" name="Google Shape;4022;p40"/>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023" name="Google Shape;4023;p40"/>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 Qns are meant to be challenging</a:t>
            </a:r>
            <a:endParaRPr/>
          </a:p>
          <a:p>
            <a:pPr indent="-381000" lvl="0" marL="457200" rtl="0" algn="l">
              <a:spcBef>
                <a:spcPts val="0"/>
              </a:spcBef>
              <a:spcAft>
                <a:spcPts val="0"/>
              </a:spcAft>
              <a:buSzPts val="2400"/>
              <a:buChar char="▪"/>
            </a:pPr>
            <a:r>
              <a:rPr lang="en"/>
              <a:t>Focus not only on solving Qns, but also consider how many steps the program will repeat (e.g. no. of loops)</a:t>
            </a:r>
            <a:endParaRPr/>
          </a:p>
        </p:txBody>
      </p:sp>
      <p:sp>
        <p:nvSpPr>
          <p:cNvPr id="4024" name="Google Shape;4024;p4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8" name="Shape 4028"/>
        <p:cNvGrpSpPr/>
        <p:nvPr/>
      </p:nvGrpSpPr>
      <p:grpSpPr>
        <a:xfrm>
          <a:off x="0" y="0"/>
          <a:ext cx="0" cy="0"/>
          <a:chOff x="0" y="0"/>
          <a:chExt cx="0" cy="0"/>
        </a:xfrm>
      </p:grpSpPr>
      <p:sp>
        <p:nvSpPr>
          <p:cNvPr id="4029" name="Google Shape;4029;p41"/>
          <p:cNvSpPr txBox="1"/>
          <p:nvPr>
            <p:ph type="ctrTitle"/>
          </p:nvPr>
        </p:nvSpPr>
        <p:spPr>
          <a:xfrm>
            <a:off x="685800" y="1524125"/>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8" name="Shape 3848"/>
        <p:cNvGrpSpPr/>
        <p:nvPr/>
      </p:nvGrpSpPr>
      <p:grpSpPr>
        <a:xfrm>
          <a:off x="0" y="0"/>
          <a:ext cx="0" cy="0"/>
          <a:chOff x="0" y="0"/>
          <a:chExt cx="0" cy="0"/>
        </a:xfrm>
      </p:grpSpPr>
      <p:sp>
        <p:nvSpPr>
          <p:cNvPr id="3849" name="Google Shape;3849;p1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Should I Participate?</a:t>
            </a:r>
            <a:endParaRPr/>
          </a:p>
        </p:txBody>
      </p:sp>
      <p:sp>
        <p:nvSpPr>
          <p:cNvPr id="3850" name="Google Shape;3850;p1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a:t>
            </a:r>
            <a:r>
              <a:rPr lang="en"/>
              <a:t>olve hard problems in a more elegant and readable fashion</a:t>
            </a:r>
            <a:endParaRPr/>
          </a:p>
          <a:p>
            <a:pPr indent="-381000" lvl="0" marL="457200" rtl="0" algn="l">
              <a:spcBef>
                <a:spcPts val="0"/>
              </a:spcBef>
              <a:spcAft>
                <a:spcPts val="0"/>
              </a:spcAft>
              <a:buSzPts val="2400"/>
              <a:buChar char="▪"/>
            </a:pPr>
            <a:r>
              <a:rPr lang="en"/>
              <a:t>Better at dealing real-world application problems</a:t>
            </a:r>
            <a:endParaRPr/>
          </a:p>
          <a:p>
            <a:pPr indent="-381000" lvl="0" marL="457200" rtl="0" algn="l">
              <a:spcBef>
                <a:spcPts val="0"/>
              </a:spcBef>
              <a:spcAft>
                <a:spcPts val="0"/>
              </a:spcAft>
              <a:buSzPts val="2400"/>
              <a:buChar char="▪"/>
            </a:pPr>
            <a:r>
              <a:rPr lang="en"/>
              <a:t>An opportunity to explore different algorithms and data structures</a:t>
            </a:r>
            <a:endParaRPr/>
          </a:p>
        </p:txBody>
      </p:sp>
      <p:sp>
        <p:nvSpPr>
          <p:cNvPr id="3851" name="Google Shape;3851;p1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5" name="Shape 3855"/>
        <p:cNvGrpSpPr/>
        <p:nvPr/>
      </p:nvGrpSpPr>
      <p:grpSpPr>
        <a:xfrm>
          <a:off x="0" y="0"/>
          <a:ext cx="0" cy="0"/>
          <a:chOff x="0" y="0"/>
          <a:chExt cx="0" cy="0"/>
        </a:xfrm>
      </p:grpSpPr>
      <p:sp>
        <p:nvSpPr>
          <p:cNvPr id="3856" name="Google Shape;3856;p1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Google Kickstart</a:t>
            </a:r>
            <a:endParaRPr/>
          </a:p>
        </p:txBody>
      </p:sp>
      <p:sp>
        <p:nvSpPr>
          <p:cNvPr id="3857" name="Google Shape;3857;p16"/>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Initially a test for Google to hire its employees</a:t>
            </a:r>
            <a:endParaRPr/>
          </a:p>
          <a:p>
            <a:pPr indent="-381000" lvl="0" marL="457200" rtl="0" algn="l">
              <a:spcBef>
                <a:spcPts val="0"/>
              </a:spcBef>
              <a:spcAft>
                <a:spcPts val="0"/>
              </a:spcAft>
              <a:buSzPts val="2400"/>
              <a:buChar char="▪"/>
            </a:pPr>
            <a:r>
              <a:rPr lang="en"/>
              <a:t>6 online rounds</a:t>
            </a:r>
            <a:endParaRPr/>
          </a:p>
        </p:txBody>
      </p:sp>
      <p:sp>
        <p:nvSpPr>
          <p:cNvPr id="3858" name="Google Shape;3858;p1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2" name="Shape 3862"/>
        <p:cNvGrpSpPr/>
        <p:nvPr/>
      </p:nvGrpSpPr>
      <p:grpSpPr>
        <a:xfrm>
          <a:off x="0" y="0"/>
          <a:ext cx="0" cy="0"/>
          <a:chOff x="0" y="0"/>
          <a:chExt cx="0" cy="0"/>
        </a:xfrm>
      </p:grpSpPr>
      <p:sp>
        <p:nvSpPr>
          <p:cNvPr id="3863" name="Google Shape;3863;p1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Format</a:t>
            </a:r>
            <a:endParaRPr/>
          </a:p>
        </p:txBody>
      </p:sp>
      <p:sp>
        <p:nvSpPr>
          <p:cNvPr id="3864" name="Google Shape;3864;p17"/>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3 </a:t>
            </a:r>
            <a:r>
              <a:rPr lang="en"/>
              <a:t>hours, 3-4 questions each round</a:t>
            </a:r>
            <a:endParaRPr/>
          </a:p>
          <a:p>
            <a:pPr indent="-381000" lvl="0" marL="457200" rtl="0" algn="l">
              <a:spcBef>
                <a:spcPts val="0"/>
              </a:spcBef>
              <a:spcAft>
                <a:spcPts val="0"/>
              </a:spcAft>
              <a:buSzPts val="2400"/>
              <a:buChar char="▪"/>
            </a:pPr>
            <a:r>
              <a:rPr lang="en"/>
              <a:t>Subparts of different difficulty levels</a:t>
            </a:r>
            <a:endParaRPr/>
          </a:p>
          <a:p>
            <a:pPr indent="-381000" lvl="0" marL="457200" rtl="0" algn="l">
              <a:spcBef>
                <a:spcPts val="0"/>
              </a:spcBef>
              <a:spcAft>
                <a:spcPts val="0"/>
              </a:spcAft>
              <a:buSzPts val="2400"/>
              <a:buChar char="▪"/>
            </a:pPr>
            <a:r>
              <a:rPr lang="en"/>
              <a:t>No limit on the language used (We will use Python 3 for this workshop, though C++ is often recommended as it is faster)</a:t>
            </a:r>
            <a:endParaRPr/>
          </a:p>
          <a:p>
            <a:pPr indent="-381000" lvl="0" marL="457200" rtl="0" algn="l">
              <a:spcBef>
                <a:spcPts val="0"/>
              </a:spcBef>
              <a:spcAft>
                <a:spcPts val="0"/>
              </a:spcAft>
              <a:buSzPts val="2400"/>
              <a:buChar char="▪"/>
            </a:pPr>
            <a:r>
              <a:rPr lang="en"/>
              <a:t>No limit on number of submissions &amp; results will be shown once submitted.</a:t>
            </a:r>
            <a:endParaRPr/>
          </a:p>
        </p:txBody>
      </p:sp>
      <p:sp>
        <p:nvSpPr>
          <p:cNvPr id="3865" name="Google Shape;3865;p1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9" name="Shape 3869"/>
        <p:cNvGrpSpPr/>
        <p:nvPr/>
      </p:nvGrpSpPr>
      <p:grpSpPr>
        <a:xfrm>
          <a:off x="0" y="0"/>
          <a:ext cx="0" cy="0"/>
          <a:chOff x="0" y="0"/>
          <a:chExt cx="0" cy="0"/>
        </a:xfrm>
      </p:grpSpPr>
      <p:sp>
        <p:nvSpPr>
          <p:cNvPr id="3870" name="Google Shape;3870;p1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71" name="Google Shape;3871;p18"/>
          <p:cNvPicPr preferRelativeResize="0"/>
          <p:nvPr/>
        </p:nvPicPr>
        <p:blipFill>
          <a:blip r:embed="rId3">
            <a:alphaModFix/>
          </a:blip>
          <a:stretch>
            <a:fillRect/>
          </a:stretch>
        </p:blipFill>
        <p:spPr>
          <a:xfrm>
            <a:off x="152400" y="1827163"/>
            <a:ext cx="8839199" cy="148917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5" name="Shape 3875"/>
        <p:cNvGrpSpPr/>
        <p:nvPr/>
      </p:nvGrpSpPr>
      <p:grpSpPr>
        <a:xfrm>
          <a:off x="0" y="0"/>
          <a:ext cx="0" cy="0"/>
          <a:chOff x="0" y="0"/>
          <a:chExt cx="0" cy="0"/>
        </a:xfrm>
      </p:grpSpPr>
      <p:sp>
        <p:nvSpPr>
          <p:cNvPr id="3876" name="Google Shape;3876;p19"/>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Start with a Simple Question</a:t>
            </a:r>
            <a:endParaRPr/>
          </a:p>
        </p:txBody>
      </p:sp>
      <p:sp>
        <p:nvSpPr>
          <p:cNvPr id="3877" name="Google Shape;3877;p19"/>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1" name="Shape 3881"/>
        <p:cNvGrpSpPr/>
        <p:nvPr/>
      </p:nvGrpSpPr>
      <p:grpSpPr>
        <a:xfrm>
          <a:off x="0" y="0"/>
          <a:ext cx="0" cy="0"/>
          <a:chOff x="0" y="0"/>
          <a:chExt cx="0" cy="0"/>
        </a:xfrm>
      </p:grpSpPr>
      <p:sp>
        <p:nvSpPr>
          <p:cNvPr id="3882" name="Google Shape;3882;p20"/>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https://codingcompetitions.withgoogle.com/kickstart/round/000000000019ffc7/00000000001d3f56#problem</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a:p>
        </p:txBody>
      </p:sp>
      <p:sp>
        <p:nvSpPr>
          <p:cNvPr id="3883" name="Google Shape;3883;p2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84" name="Google Shape;3884;p20"/>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Kickstart 2020 Round A, Allocation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8" name="Shape 3888"/>
        <p:cNvGrpSpPr/>
        <p:nvPr/>
      </p:nvGrpSpPr>
      <p:grpSpPr>
        <a:xfrm>
          <a:off x="0" y="0"/>
          <a:ext cx="0" cy="0"/>
          <a:chOff x="0" y="0"/>
          <a:chExt cx="0" cy="0"/>
        </a:xfrm>
      </p:grpSpPr>
      <p:sp>
        <p:nvSpPr>
          <p:cNvPr id="3889" name="Google Shape;3889;p21"/>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Kickstart 2020 Round A, Allocation</a:t>
            </a:r>
            <a:endParaRPr/>
          </a:p>
        </p:txBody>
      </p:sp>
      <p:sp>
        <p:nvSpPr>
          <p:cNvPr id="3890" name="Google Shape;3890;p21"/>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400">
                <a:solidFill>
                  <a:schemeClr val="dk1"/>
                </a:solidFill>
                <a:latin typeface="Arial"/>
                <a:ea typeface="Arial"/>
                <a:cs typeface="Arial"/>
                <a:sym typeface="Arial"/>
              </a:rPr>
              <a:t>Problem</a:t>
            </a:r>
            <a:endParaRPr b="1"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Arial"/>
                <a:ea typeface="Arial"/>
                <a:cs typeface="Arial"/>
                <a:sym typeface="Arial"/>
              </a:rPr>
              <a:t>There are </a:t>
            </a:r>
            <a:r>
              <a:rPr b="1" lang="en" sz="1200">
                <a:solidFill>
                  <a:schemeClr val="dk1"/>
                </a:solidFill>
                <a:latin typeface="Arial"/>
                <a:ea typeface="Arial"/>
                <a:cs typeface="Arial"/>
                <a:sym typeface="Arial"/>
              </a:rPr>
              <a:t>N</a:t>
            </a:r>
            <a:r>
              <a:rPr lang="en" sz="1200">
                <a:solidFill>
                  <a:schemeClr val="dk1"/>
                </a:solidFill>
                <a:latin typeface="Arial"/>
                <a:ea typeface="Arial"/>
                <a:cs typeface="Arial"/>
                <a:sym typeface="Arial"/>
              </a:rPr>
              <a:t> houses for sale. The i-th house costs </a:t>
            </a:r>
            <a:r>
              <a:rPr b="1" lang="en" sz="1200">
                <a:solidFill>
                  <a:schemeClr val="dk1"/>
                </a:solidFill>
                <a:latin typeface="Arial"/>
                <a:ea typeface="Arial"/>
                <a:cs typeface="Arial"/>
                <a:sym typeface="Arial"/>
              </a:rPr>
              <a:t>A</a:t>
            </a:r>
            <a:r>
              <a:rPr b="1" baseline="-25000" lang="en" sz="1200">
                <a:solidFill>
                  <a:schemeClr val="dk1"/>
                </a:solidFill>
                <a:latin typeface="Arial"/>
                <a:ea typeface="Arial"/>
                <a:cs typeface="Arial"/>
                <a:sym typeface="Arial"/>
              </a:rPr>
              <a:t>i</a:t>
            </a:r>
            <a:r>
              <a:rPr lang="en" sz="1200">
                <a:solidFill>
                  <a:schemeClr val="dk1"/>
                </a:solidFill>
                <a:latin typeface="Arial"/>
                <a:ea typeface="Arial"/>
                <a:cs typeface="Arial"/>
                <a:sym typeface="Arial"/>
              </a:rPr>
              <a:t> dollars to buy. You have a budget of </a:t>
            </a:r>
            <a:r>
              <a:rPr b="1" lang="en" sz="1200">
                <a:solidFill>
                  <a:schemeClr val="dk1"/>
                </a:solidFill>
                <a:latin typeface="Arial"/>
                <a:ea typeface="Arial"/>
                <a:cs typeface="Arial"/>
                <a:sym typeface="Arial"/>
              </a:rPr>
              <a:t>B</a:t>
            </a:r>
            <a:r>
              <a:rPr lang="en" sz="1200">
                <a:solidFill>
                  <a:schemeClr val="dk1"/>
                </a:solidFill>
                <a:latin typeface="Arial"/>
                <a:ea typeface="Arial"/>
                <a:cs typeface="Arial"/>
                <a:sym typeface="Arial"/>
              </a:rPr>
              <a:t> dollars to spend.</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Arial"/>
                <a:ea typeface="Arial"/>
                <a:cs typeface="Arial"/>
                <a:sym typeface="Arial"/>
              </a:rPr>
              <a:t>What is the maximum number of houses you can buy?</a:t>
            </a:r>
            <a:endParaRPr sz="12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891" name="Google Shape;3891;p2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