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2.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662" r:id="rId2"/>
    <p:sldId id="663" r:id="rId3"/>
    <p:sldId id="666" r:id="rId4"/>
    <p:sldId id="667" r:id="rId5"/>
    <p:sldId id="668" r:id="rId6"/>
    <p:sldId id="671" r:id="rId7"/>
    <p:sldId id="672" r:id="rId8"/>
    <p:sldId id="673" r:id="rId9"/>
    <p:sldId id="674" r:id="rId10"/>
    <p:sldId id="676" r:id="rId11"/>
    <p:sldId id="675" r:id="rId12"/>
    <p:sldId id="677" r:id="rId13"/>
    <p:sldId id="678" r:id="rId14"/>
    <p:sldId id="647" r:id="rId15"/>
  </p:sldIdLst>
  <p:sldSz cx="9906000" cy="6858000" type="A4"/>
  <p:notesSz cx="6797675" cy="9926638"/>
  <p:defaultTextStyle>
    <a:defPPr>
      <a:defRPr lang="ja-JP"/>
    </a:defPPr>
    <a:lvl1pPr marL="0" lvl="0"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xmlns="">
        <p15:guide id="1" orient="horz" pos="2103">
          <p15:clr>
            <a:srgbClr val="A4A3A4"/>
          </p15:clr>
        </p15:guide>
        <p15:guide id="2" pos="31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0000"/>
    <a:srgbClr val="FFFF99"/>
    <a:srgbClr val="FFCCCC"/>
    <a:srgbClr val="CCFF99"/>
    <a:srgbClr val="C00000"/>
    <a:srgbClr val="EFEF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17" autoAdjust="0"/>
    <p:restoredTop sz="75719"/>
  </p:normalViewPr>
  <p:slideViewPr>
    <p:cSldViewPr showGuides="1">
      <p:cViewPr varScale="1">
        <p:scale>
          <a:sx n="87" d="100"/>
          <a:sy n="87" d="100"/>
        </p:scale>
        <p:origin x="-1560" y="-78"/>
      </p:cViewPr>
      <p:guideLst>
        <p:guide orient="horz" pos="2103"/>
        <p:guide pos="319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sz="quarter" idx="1"/>
          </p:nvPr>
        </p:nvSpPr>
        <p:spPr bwMode="auto">
          <a:xfrm>
            <a:off x="3851275"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6"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7" name="Rectangle 5"/>
          <p:cNvSpPr>
            <a:spLocks noGrp="1" noChangeArrowheads="1"/>
          </p:cNvSpPr>
          <p:nvPr>
            <p:ph type="sldNum" sz="quarter" idx="3"/>
          </p:nvPr>
        </p:nvSpPr>
        <p:spPr bwMode="auto">
          <a:xfrm>
            <a:off x="3851275"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2B5811-781D-487D-8A75-BD206E943479}" type="slidenum">
              <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320411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741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6" name="Rectangle 4"/>
          <p:cNvSpPr>
            <a:spLocks noGrp="1" noRot="1" noChangeAspect="1" noTextEdit="1"/>
          </p:cNvSpPr>
          <p:nvPr>
            <p:ph type="sldImg" idx="2"/>
          </p:nvPr>
        </p:nvSpPr>
        <p:spPr>
          <a:xfrm>
            <a:off x="711200" y="744538"/>
            <a:ext cx="5375275" cy="3722687"/>
          </a:xfrm>
          <a:prstGeom prst="rect">
            <a:avLst/>
          </a:prstGeom>
          <a:noFill/>
          <a:ln w="9525" cap="flat" cmpd="sng">
            <a:solidFill>
              <a:srgbClr val="000000"/>
            </a:solidFill>
            <a:prstDash val="solid"/>
            <a:miter/>
            <a:headEnd type="none" w="med" len="med"/>
            <a:tailEnd type="none" w="med" len="med"/>
          </a:ln>
        </p:spPr>
      </p:sp>
      <p:sp>
        <p:nvSpPr>
          <p:cNvPr id="17413"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マスタ テキストの書式設定</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2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3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4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第 </a:t>
            </a:r>
            <a:r>
              <a:rPr kumimoji="1" lang="en-US" altLang="ja-JP"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5 </a:t>
            </a:r>
            <a:r>
              <a:rPr kumimoji="1" lang="ja-JP" altLang="en-US" sz="1200" b="0" i="0" u="none" strike="noStrike" kern="1200" cap="none" spc="0" normalizeH="0" baseline="0" noProof="0" smtClean="0">
                <a:ln>
                  <a:noFill/>
                </a:ln>
                <a:solidFill>
                  <a:schemeClr val="tx1"/>
                </a:solidFill>
                <a:effectLst/>
                <a:uLnTx/>
                <a:uFillTx/>
                <a:latin typeface="Arial" panose="020B0604020202020204" pitchFamily="34" charset="0"/>
                <a:ea typeface="MS PMincho" panose="02020600040205080304" pitchFamily="18" charset="-128"/>
                <a:cs typeface="+mn-cs"/>
              </a:rPr>
              <a:t>レベル</a:t>
            </a:r>
          </a:p>
        </p:txBody>
      </p:sp>
      <p:sp>
        <p:nvSpPr>
          <p:cNvPr id="17414" name="Rectangle 6"/>
          <p:cNvSpPr>
            <a:spLocks noGrp="1" noChangeArrowheads="1"/>
          </p:cNvSpPr>
          <p:nvPr>
            <p:ph type="ftr" sz="quarter" idx="4"/>
          </p:nvPr>
        </p:nvSpPr>
        <p:spPr bwMode="auto">
          <a:xfrm>
            <a:off x="0" y="9428163"/>
            <a:ext cx="2946400"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7415" name="Rectangle 7"/>
          <p:cNvSpPr>
            <a:spLocks noGrp="1" noChangeArrowheads="1"/>
          </p:cNvSpPr>
          <p:nvPr>
            <p:ph type="sldNum" sz="quarter" idx="5"/>
          </p:nvPr>
        </p:nvSpPr>
        <p:spPr bwMode="auto">
          <a:xfrm>
            <a:off x="3849688" y="9428163"/>
            <a:ext cx="2946400" cy="49688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44553FD-EE6A-4CA8-964B-68DA07601D02}" type="slidenum">
              <a:rPr kumimoji="1"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1" lang="en-US" altLang="ja-JP"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6763902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p:txBody>
          <a:bodyPr wrap="square" lIns="91440" tIns="45720" rIns="91440" bIns="45720" anchor="t"/>
          <a:lstStyle/>
          <a:p>
            <a:r>
              <a:rPr lang="en-US" altLang="zh-CN" dirty="0" smtClean="0"/>
              <a:t>Good afternoon everyone, thank you</a:t>
            </a:r>
            <a:r>
              <a:rPr lang="en-US" altLang="zh-CN" baseline="0" dirty="0" smtClean="0"/>
              <a:t> so much for attending my promotion report and it’s very appreciate for giving me second chance. In the conference, </a:t>
            </a:r>
            <a:r>
              <a:rPr lang="en-US" altLang="zh-CN" baseline="0" dirty="0" smtClean="0">
                <a:latin typeface="Times New Roman" pitchFamily="18" charset="0"/>
                <a:cs typeface="Times New Roman" pitchFamily="18" charset="0"/>
              </a:rPr>
              <a:t>I want to apply for promotion from Assistant Researcher III to Deputy Researcher I.</a:t>
            </a:r>
          </a:p>
        </p:txBody>
      </p:sp>
      <p:sp>
        <p:nvSpPr>
          <p:cNvPr id="6148"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239616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aseline="0" dirty="0" smtClean="0">
                <a:latin typeface="Times New Roman" pitchFamily="18" charset="0"/>
                <a:cs typeface="Times New Roman" pitchFamily="18" charset="0"/>
              </a:rPr>
              <a:t>In fact, I have learned lot of from this Project. May be more than all the projects before. It’s my first time to manage a project as a project leader;</a:t>
            </a:r>
          </a:p>
          <a:p>
            <a:pPr algn="l"/>
            <a:r>
              <a:rPr lang="en-US" altLang="zh-CN" baseline="0" dirty="0" smtClean="0">
                <a:latin typeface="Times New Roman" pitchFamily="18" charset="0"/>
                <a:cs typeface="Times New Roman" pitchFamily="18" charset="0"/>
              </a:rPr>
              <a:t>In this project, I have to experience a project in a total different way, not just only how to code an application. A project will though many stages from a basic idea to the end. We need to keep in touch with our client to make sure we are on the right way.</a:t>
            </a:r>
          </a:p>
          <a:p>
            <a:pPr algn="l"/>
            <a:r>
              <a:rPr lang="en-US" altLang="zh-CN" baseline="0" dirty="0" smtClean="0">
                <a:latin typeface="Times New Roman" pitchFamily="18" charset="0"/>
                <a:cs typeface="Times New Roman" pitchFamily="18" charset="0"/>
              </a:rPr>
              <a:t>And at last, I have learned how to assigning tasks to group members in a project. It’s really get lots practice.</a:t>
            </a:r>
          </a:p>
        </p:txBody>
      </p:sp>
    </p:spTree>
    <p:extLst>
      <p:ext uri="{BB962C8B-B14F-4D97-AF65-F5344CB8AC3E}">
        <p14:creationId xmlns:p14="http://schemas.microsoft.com/office/powerpoint/2010/main" val="254932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lstStyle/>
          <a:p>
            <a:pPr lvl="0"/>
            <a:r>
              <a:rPr lang="en-US" altLang="zh-CN" dirty="0" smtClean="0"/>
              <a:t>At the last part , I want</a:t>
            </a:r>
            <a:r>
              <a:rPr lang="en-US" altLang="zh-CN" baseline="0" dirty="0" smtClean="0"/>
              <a:t> to talk about my work plan in the future</a:t>
            </a:r>
            <a:r>
              <a:rPr lang="en-US" altLang="zh-CN" baseline="0" dirty="0" smtClean="0"/>
              <a:t>.</a:t>
            </a:r>
            <a:endParaRPr lang="en-US" altLang="zh-CN" baseline="0" dirty="0" smtClean="0"/>
          </a:p>
        </p:txBody>
      </p:sp>
      <p:sp>
        <p:nvSpPr>
          <p:cNvPr id="8196"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11</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30686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In the 2 years, I have been experienced many projects. However, thanks to those projects, I’m not only finished my basic jobs, but also give me lots of practices and overcome kinds difficulties. So, at last, I have learned kinds of skills from them to support me to do more </a:t>
            </a:r>
            <a:r>
              <a:rPr kumimoji="1" lang="en-US" altLang="zh-CN" sz="1200" b="0" i="0" kern="1200" dirty="0" smtClean="0">
                <a:solidFill>
                  <a:schemeClr val="tx1"/>
                </a:solidFill>
                <a:effectLst/>
                <a:latin typeface="Arial" panose="020B0604020202020204" pitchFamily="34" charset="0"/>
                <a:ea typeface="MS PMincho" panose="02020600040205080304" pitchFamily="18" charset="-128"/>
                <a:cs typeface="+mn-cs"/>
              </a:rPr>
              <a:t>challenging </a:t>
            </a:r>
            <a:r>
              <a:rPr lang="en-US" altLang="zh-CN" baseline="0" dirty="0" smtClean="0"/>
              <a:t>jobs, and just like to climb stairs, I have been grow from a low level programmer to a project leader. It’s so grateful that our company can provide such a nice environment to let everyone get practice and grow up.</a:t>
            </a:r>
          </a:p>
          <a:p>
            <a:r>
              <a:rPr lang="en-US" altLang="zh-CN" dirty="0" smtClean="0"/>
              <a:t>But if I want</a:t>
            </a:r>
            <a:r>
              <a:rPr lang="en-US" altLang="zh-CN" baseline="0" dirty="0" smtClean="0"/>
              <a:t> to go further, I need to learn more core competence to support me do more challenging job. I think there are 3 things I need to care. They are software engineering, project management and presentation skill. Software is the basics of all my career, I must always keep an eye on the new technique, new tools, new trend, such as video tech, deep learning, chain block and so on…</a:t>
            </a:r>
          </a:p>
          <a:p>
            <a:r>
              <a:rPr lang="en-US" altLang="zh-CN" baseline="0" dirty="0" smtClean="0"/>
              <a:t>Project management ability will support me to do more high level jobs. Management is an art, I will widen my field of vision on it.</a:t>
            </a:r>
          </a:p>
          <a:p>
            <a:r>
              <a:rPr lang="en-US" altLang="zh-CN" baseline="0" dirty="0" smtClean="0"/>
              <a:t>And the last one is presentation skill, I think a good presentation will </a:t>
            </a:r>
            <a:endParaRPr lang="zh-CN" altLang="en-US" dirty="0"/>
          </a:p>
        </p:txBody>
      </p:sp>
    </p:spTree>
    <p:extLst>
      <p:ext uri="{BB962C8B-B14F-4D97-AF65-F5344CB8AC3E}">
        <p14:creationId xmlns:p14="http://schemas.microsoft.com/office/powerpoint/2010/main" val="6247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Presentation Skill</a:t>
            </a:r>
            <a:endParaRPr lang="zh-CN" altLang="en-US" dirty="0" smtClean="0"/>
          </a:p>
          <a:p>
            <a:endParaRPr lang="zh-CN" altLang="en-US" dirty="0"/>
          </a:p>
        </p:txBody>
      </p:sp>
    </p:spTree>
    <p:extLst>
      <p:ext uri="{BB962C8B-B14F-4D97-AF65-F5344CB8AC3E}">
        <p14:creationId xmlns:p14="http://schemas.microsoft.com/office/powerpoint/2010/main" val="142802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t"/>
          <a:lstStyle/>
          <a:p>
            <a:pPr lvl="0"/>
            <a:endParaRPr lang="zh-CN" altLang="en-US" dirty="0"/>
          </a:p>
        </p:txBody>
      </p:sp>
      <p:sp>
        <p:nvSpPr>
          <p:cNvPr id="41988"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14</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33479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lstStyle/>
          <a:p>
            <a:pPr lvl="0"/>
            <a:r>
              <a:rPr lang="en-US" altLang="zh-CN" dirty="0" smtClean="0"/>
              <a:t>My</a:t>
            </a:r>
            <a:r>
              <a:rPr lang="en-US" altLang="zh-CN" baseline="0" dirty="0" smtClean="0"/>
              <a:t> report contain 3 parts: they are personal information, project involved ,and the last one is future and plan</a:t>
            </a:r>
            <a:endParaRPr lang="zh-CN" altLang="en-US" dirty="0"/>
          </a:p>
        </p:txBody>
      </p:sp>
      <p:sp>
        <p:nvSpPr>
          <p:cNvPr id="8196"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2</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30686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Times New Roman" pitchFamily="18" charset="0"/>
                <a:cs typeface="Times New Roman" pitchFamily="18" charset="0"/>
              </a:rPr>
              <a:t>I studied in Beihang University from 2005 to 2013.In this university, I get my bachelor’s degree and Master’s degree. </a:t>
            </a:r>
          </a:p>
          <a:p>
            <a:r>
              <a:rPr lang="en-US" altLang="zh-CN" baseline="0" dirty="0" smtClean="0">
                <a:latin typeface="Times New Roman" pitchFamily="18" charset="0"/>
                <a:cs typeface="Times New Roman" pitchFamily="18" charset="0"/>
              </a:rPr>
              <a:t>Then I joined CAXA, the largest industry software company in China, as a software engineer. </a:t>
            </a:r>
          </a:p>
          <a:p>
            <a:r>
              <a:rPr lang="en-US" altLang="zh-CN" baseline="0" dirty="0" smtClean="0">
                <a:latin typeface="Times New Roman" pitchFamily="18" charset="0"/>
                <a:cs typeface="Times New Roman" pitchFamily="18" charset="0"/>
              </a:rPr>
              <a:t>In 2015, I worked in SRCB as an assistant researcher.</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0175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lstStyle/>
          <a:p>
            <a:pPr lvl="0"/>
            <a:r>
              <a:rPr lang="en-US" altLang="zh-CN" dirty="0" smtClean="0"/>
              <a:t>In the second part, I will</a:t>
            </a:r>
            <a:r>
              <a:rPr lang="en-US" altLang="zh-CN" baseline="0" dirty="0" smtClean="0"/>
              <a:t> give more details of my works in the over 2 years</a:t>
            </a:r>
            <a:endParaRPr lang="zh-CN" altLang="en-US" dirty="0"/>
          </a:p>
        </p:txBody>
      </p:sp>
      <p:sp>
        <p:nvSpPr>
          <p:cNvPr id="8196" name="灯片编号占位符 3"/>
          <p:cNvSpPr txBox="1">
            <a:spLocks noGrp="1"/>
          </p:cNvSpPr>
          <p:nvPr>
            <p:ph type="sldNum" sz="quarter"/>
          </p:nvPr>
        </p:nvSpPr>
        <p:spPr>
          <a:xfrm>
            <a:off x="3849688" y="9428163"/>
            <a:ext cx="2946400" cy="496887"/>
          </a:xfrm>
          <a:prstGeom prst="rect">
            <a:avLst/>
          </a:prstGeom>
          <a:noFill/>
          <a:ln w="9525">
            <a:noFill/>
          </a:ln>
        </p:spPr>
        <p:txBody>
          <a:bodyPr anchor="b"/>
          <a:lstStyle/>
          <a:p>
            <a:pPr lvl="0" algn="r" eaLnBrk="1" hangingPunct="1"/>
            <a:fld id="{9A0DB2DC-4C9A-4742-B13C-FB6460FD3503}" type="slidenum">
              <a:rPr lang="en-US" altLang="ja-JP" sz="1200" dirty="0">
                <a:ea typeface="MS PGothic" panose="020B0600070205080204" pitchFamily="34" charset="-128"/>
              </a:rPr>
              <a:t>4</a:t>
            </a:fld>
            <a:endParaRPr lang="en-US" altLang="ja-JP" sz="1200" dirty="0">
              <a:ea typeface="MS PGothic" panose="020B0600070205080204" pitchFamily="34" charset="-128"/>
            </a:endParaRPr>
          </a:p>
        </p:txBody>
      </p:sp>
    </p:spTree>
    <p:extLst>
      <p:ext uri="{BB962C8B-B14F-4D97-AF65-F5344CB8AC3E}">
        <p14:creationId xmlns:p14="http://schemas.microsoft.com/office/powerpoint/2010/main" val="130686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zh-CN" dirty="0" smtClean="0"/>
              <a:t>I have been participating all projects of SEB since I joined in SRCB, in 2015</a:t>
            </a:r>
            <a:r>
              <a:rPr lang="en-US" altLang="zh-CN" baseline="0" dirty="0" smtClean="0"/>
              <a:t>. In all of my projects, I have made some stand out contributions in 4 of them. They are drug box recognition, kinect2 image mapping and composition, RCN sign &amp; display app, and BoZ project. The rest projects, I did some assist jobs, such as test cases, did feasibility verification. In the coming pages, I will introduce more details about the jobs I have done in the 4 projects.</a:t>
            </a:r>
            <a:endParaRPr lang="zh-CN" altLang="en-US" dirty="0" smtClean="0"/>
          </a:p>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charset="-122"/>
              </a:defRPr>
            </a:lvl1pPr>
            <a:lvl2pPr marL="742950" indent="-285750">
              <a:defRPr>
                <a:solidFill>
                  <a:schemeClr val="tx1"/>
                </a:solidFill>
                <a:latin typeface="Arial Narrow" pitchFamily="34" charset="0"/>
                <a:ea typeface="宋体" charset="-122"/>
              </a:defRPr>
            </a:lvl2pPr>
            <a:lvl3pPr marL="1143000" indent="-228600">
              <a:defRPr>
                <a:solidFill>
                  <a:schemeClr val="tx1"/>
                </a:solidFill>
                <a:latin typeface="Arial Narrow" pitchFamily="34" charset="0"/>
                <a:ea typeface="宋体" charset="-122"/>
              </a:defRPr>
            </a:lvl3pPr>
            <a:lvl4pPr marL="1600200" indent="-228600">
              <a:defRPr>
                <a:solidFill>
                  <a:schemeClr val="tx1"/>
                </a:solidFill>
                <a:latin typeface="Arial Narrow" pitchFamily="34" charset="0"/>
                <a:ea typeface="宋体" charset="-122"/>
              </a:defRPr>
            </a:lvl4pPr>
            <a:lvl5pPr marL="2057400" indent="-228600">
              <a:defRPr>
                <a:solidFill>
                  <a:schemeClr val="tx1"/>
                </a:solidFill>
                <a:latin typeface="Arial Narrow" pitchFamily="34" charset="0"/>
                <a:ea typeface="宋体" charset="-122"/>
              </a:defRPr>
            </a:lvl5pPr>
            <a:lvl6pPr marL="2514600" indent="-228600" eaLnBrk="0" fontAlgn="base" hangingPunct="0">
              <a:spcBef>
                <a:spcPct val="0"/>
              </a:spcBef>
              <a:spcAft>
                <a:spcPct val="0"/>
              </a:spcAft>
              <a:defRPr>
                <a:solidFill>
                  <a:schemeClr val="tx1"/>
                </a:solidFill>
                <a:latin typeface="Arial Narrow" pitchFamily="34" charset="0"/>
                <a:ea typeface="宋体" charset="-122"/>
              </a:defRPr>
            </a:lvl6pPr>
            <a:lvl7pPr marL="2971800" indent="-228600" eaLnBrk="0" fontAlgn="base" hangingPunct="0">
              <a:spcBef>
                <a:spcPct val="0"/>
              </a:spcBef>
              <a:spcAft>
                <a:spcPct val="0"/>
              </a:spcAft>
              <a:defRPr>
                <a:solidFill>
                  <a:schemeClr val="tx1"/>
                </a:solidFill>
                <a:latin typeface="Arial Narrow" pitchFamily="34" charset="0"/>
                <a:ea typeface="宋体" charset="-122"/>
              </a:defRPr>
            </a:lvl7pPr>
            <a:lvl8pPr marL="3429000" indent="-228600" eaLnBrk="0" fontAlgn="base" hangingPunct="0">
              <a:spcBef>
                <a:spcPct val="0"/>
              </a:spcBef>
              <a:spcAft>
                <a:spcPct val="0"/>
              </a:spcAft>
              <a:defRPr>
                <a:solidFill>
                  <a:schemeClr val="tx1"/>
                </a:solidFill>
                <a:latin typeface="Arial Narrow" pitchFamily="34" charset="0"/>
                <a:ea typeface="宋体" charset="-122"/>
              </a:defRPr>
            </a:lvl8pPr>
            <a:lvl9pPr marL="3886200" indent="-228600" eaLnBrk="0" fontAlgn="base" hangingPunct="0">
              <a:spcBef>
                <a:spcPct val="0"/>
              </a:spcBef>
              <a:spcAft>
                <a:spcPct val="0"/>
              </a:spcAft>
              <a:defRPr>
                <a:solidFill>
                  <a:schemeClr val="tx1"/>
                </a:solidFill>
                <a:latin typeface="Arial Narrow" pitchFamily="34" charset="0"/>
                <a:ea typeface="宋体" charset="-122"/>
              </a:defRPr>
            </a:lvl9pPr>
          </a:lstStyle>
          <a:p>
            <a:fld id="{CC62BB0C-F3D5-46CF-95F2-E8340D2CB2D0}" type="slidenum">
              <a:rPr lang="zh-CN" altLang="en-US">
                <a:latin typeface="Calibri" pitchFamily="34" charset="0"/>
              </a:rPr>
              <a:pPr/>
              <a:t>5</a:t>
            </a:fld>
            <a:endParaRPr lang="zh-CN"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ct val="0"/>
              </a:spcBef>
            </a:pPr>
            <a:r>
              <a:rPr lang="en-US" altLang="zh-CN" dirty="0" smtClean="0"/>
              <a:t>The first project is Drug box recognition. </a:t>
            </a:r>
            <a:r>
              <a:rPr lang="en-US" altLang="zh-CN" baseline="0" dirty="0" smtClean="0"/>
              <a:t>In this project, my role is a developer. I did 3 major contributions in this project. </a:t>
            </a:r>
          </a:p>
          <a:p>
            <a:pPr eaLnBrk="1" hangingPunct="1">
              <a:spcBef>
                <a:spcPct val="0"/>
              </a:spcBef>
            </a:pPr>
            <a:r>
              <a:rPr lang="en-US" altLang="zh-CN" baseline="0" dirty="0" smtClean="0"/>
              <a:t>The first contribution is Advanced UI. In order to improve the user experience and reduce the complex operation, I come true some advanced UI operation, such as multiple select and Drag images between controls;</a:t>
            </a:r>
          </a:p>
          <a:p>
            <a:pPr eaLnBrk="1" hangingPunct="1">
              <a:spcBef>
                <a:spcPct val="0"/>
              </a:spcBef>
            </a:pPr>
            <a:r>
              <a:rPr lang="en-US" altLang="zh-CN" baseline="0" dirty="0" smtClean="0"/>
              <a:t>The second one is the Database module. With the increase in data, we will import Database to help the data management. So I add database operations in the application , and come true an assist application to help batch data import. However, the frequently data access made the application often be jammed, to solve this problem, I write a connection pool to separated the UI and data I/O.</a:t>
            </a:r>
          </a:p>
          <a:p>
            <a:pPr eaLnBrk="1" hangingPunct="1">
              <a:spcBef>
                <a:spcPct val="0"/>
              </a:spcBef>
            </a:pPr>
            <a:r>
              <a:rPr lang="en-US" altLang="zh-CN" baseline="0" dirty="0" smtClean="0"/>
              <a:t>The last one is a “Data flow Optimize” . In order to do image processing, we use lots of HD image in this application, so the redundancy data flow often trigger Out of Memory Error. I use some temporary file to replace the large size file to flow in the application. The memory usage will reduced from 1GB to 200MB.</a:t>
            </a:r>
          </a:p>
          <a:p>
            <a:pPr eaLnBrk="1" hangingPunct="1">
              <a:spcBef>
                <a:spcPct val="0"/>
              </a:spcBef>
            </a:pPr>
            <a:r>
              <a:rPr lang="en-US" altLang="zh-CN" dirty="0" smtClean="0"/>
              <a:t>I touched</a:t>
            </a:r>
            <a:r>
              <a:rPr lang="en-US" altLang="zh-CN" baseline="0" dirty="0" smtClean="0"/>
              <a:t> this project since I joined TSC, of SRCB. In  I would come true all the features according to the specific requirement and fix all the bugs given by testers.</a:t>
            </a:r>
            <a:endParaRPr lang="zh-CN" altLang="en-US" dirty="0" smtClean="0"/>
          </a:p>
          <a:p>
            <a:endParaRPr lang="zh-CN" altLang="en-US" dirty="0"/>
          </a:p>
        </p:txBody>
      </p:sp>
    </p:spTree>
    <p:extLst>
      <p:ext uri="{BB962C8B-B14F-4D97-AF65-F5344CB8AC3E}">
        <p14:creationId xmlns:p14="http://schemas.microsoft.com/office/powerpoint/2010/main" val="254932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latin typeface="Times New Roman" pitchFamily="18" charset="0"/>
                <a:cs typeface="Times New Roman" pitchFamily="18" charset="0"/>
              </a:rPr>
              <a:t>In</a:t>
            </a:r>
            <a:r>
              <a:rPr lang="en-US" altLang="zh-CN" baseline="0" dirty="0" smtClean="0">
                <a:latin typeface="Times New Roman" pitchFamily="18" charset="0"/>
                <a:cs typeface="Times New Roman" pitchFamily="18" charset="0"/>
              </a:rPr>
              <a:t> this project , my role is a developer. This project is cooperate with Wang </a:t>
            </a:r>
            <a:r>
              <a:rPr lang="en-US" altLang="zh-CN" baseline="0" dirty="0" err="1" smtClean="0">
                <a:latin typeface="Times New Roman" pitchFamily="18" charset="0"/>
                <a:cs typeface="Times New Roman" pitchFamily="18" charset="0"/>
              </a:rPr>
              <a:t>xiaoxue</a:t>
            </a:r>
            <a:r>
              <a:rPr lang="en-US" altLang="zh-CN" baseline="0" dirty="0" smtClean="0">
                <a:latin typeface="Times New Roman" pitchFamily="18" charset="0"/>
                <a:cs typeface="Times New Roman" pitchFamily="18" charset="0"/>
              </a:rPr>
              <a:t>. She is in charge of algorithm design. I’m in charge of API design. But our </a:t>
            </a: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algorithm is based on the Kinect 2, which is only support Frameworks 4.But our client’s platform only support limited frameworks 2.</a:t>
            </a:r>
          </a:p>
          <a:p>
            <a:pPr algn="l"/>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The same program language,</a:t>
            </a:r>
            <a:r>
              <a:rPr lang="en-US" altLang="zh-CN" baseline="0"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 but different version make the </a:t>
            </a: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API can’t direct connection. So</a:t>
            </a:r>
            <a:r>
              <a:rPr lang="en-US" altLang="zh-CN" baseline="0"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 , after </a:t>
            </a:r>
            <a:r>
              <a:rPr lang="en-US" altLang="zh-CN" dirty="0" smtClean="0">
                <a:latin typeface="Times New Roman" pitchFamily="18" charset="0"/>
                <a:cs typeface="Times New Roman" pitchFamily="18" charset="0"/>
              </a:rPr>
              <a:t>analyze the 2 part, I design an</a:t>
            </a:r>
            <a:r>
              <a:rPr lang="en-US" altLang="zh-CN" baseline="0" dirty="0" smtClean="0">
                <a:latin typeface="Times New Roman" pitchFamily="18" charset="0"/>
                <a:cs typeface="Times New Roman" pitchFamily="18" charset="0"/>
              </a:rPr>
              <a:t> inter-task management to make the connection. This method is simple and reliable.</a:t>
            </a:r>
            <a:endParaRPr lang="zh-CN" altLang="en-US" dirty="0" smtClean="0">
              <a:latin typeface="Times New Roman" pitchFamily="18" charset="0"/>
              <a:cs typeface="Times New Roman" pitchFamily="18" charset="0"/>
            </a:endParaRPr>
          </a:p>
          <a:p>
            <a:pPr algn="l"/>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932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latin typeface="Times New Roman" pitchFamily="18" charset="0"/>
                <a:cs typeface="Times New Roman" pitchFamily="18" charset="0"/>
              </a:rPr>
              <a:t>RCN Sign</a:t>
            </a:r>
            <a:r>
              <a:rPr lang="en-US" altLang="zh-CN" baseline="0" dirty="0" smtClean="0">
                <a:latin typeface="Times New Roman" pitchFamily="18" charset="0"/>
                <a:cs typeface="Times New Roman" pitchFamily="18" charset="0"/>
              </a:rPr>
              <a:t> &amp; Display APP project is a very typical </a:t>
            </a:r>
            <a:r>
              <a:rPr lang="en-US" altLang="zh-CN" dirty="0" smtClean="0"/>
              <a:t>“limited time”, “unfamiliar development environment ”, “high quality ” project. </a:t>
            </a:r>
          </a:p>
          <a:p>
            <a:pPr algn="l"/>
            <a:r>
              <a:rPr lang="en-US" altLang="zh-CN" dirty="0" smtClean="0"/>
              <a:t>Based on the running environment and feature I designed FTP communication architecture, it can simplified the complexity of communication between RICOH MFP and display devices.</a:t>
            </a:r>
            <a:endParaRPr lang="zh-CN" altLang="en-US" dirty="0" smtClean="0">
              <a:latin typeface="Times New Roman" pitchFamily="18" charset="0"/>
              <a:cs typeface="Times New Roman" pitchFamily="18" charset="0"/>
            </a:endParaRPr>
          </a:p>
          <a:p>
            <a:pPr algn="l"/>
            <a:r>
              <a:rPr lang="en-US" altLang="zh-CN" dirty="0" smtClean="0">
                <a:latin typeface="Times New Roman" pitchFamily="18" charset="0"/>
                <a:cs typeface="Times New Roman" pitchFamily="18" charset="0"/>
              </a:rPr>
              <a:t>In order</a:t>
            </a:r>
            <a:r>
              <a:rPr lang="en-US" altLang="zh-CN" baseline="0" dirty="0" smtClean="0">
                <a:latin typeface="Times New Roman" pitchFamily="18" charset="0"/>
                <a:cs typeface="Times New Roman" pitchFamily="18" charset="0"/>
              </a:rPr>
              <a:t> to make the display more vivified. I added some animation modules in the application.</a:t>
            </a:r>
          </a:p>
          <a:p>
            <a:pPr algn="l"/>
            <a:r>
              <a:rPr lang="en-US" altLang="zh-CN" baseline="0" dirty="0" smtClean="0">
                <a:latin typeface="Times New Roman" pitchFamily="18" charset="0"/>
                <a:cs typeface="Times New Roman" pitchFamily="18" charset="0"/>
              </a:rPr>
              <a:t>And the last contributions in this project is I have over come so many difficulties to make sure the DEMO </a:t>
            </a:r>
            <a:r>
              <a:rPr lang="en-US" altLang="zh-CN" baseline="0" dirty="0" err="1" smtClean="0">
                <a:latin typeface="Times New Roman" pitchFamily="18" charset="0"/>
                <a:cs typeface="Times New Roman" pitchFamily="18" charset="0"/>
              </a:rPr>
              <a:t>runed</a:t>
            </a:r>
            <a:r>
              <a:rPr lang="en-US" altLang="zh-CN" baseline="0" dirty="0" smtClean="0">
                <a:latin typeface="Times New Roman" pitchFamily="18" charset="0"/>
                <a:cs typeface="Times New Roman" pitchFamily="18" charset="0"/>
              </a:rPr>
              <a:t> smooth and steady on the RCN conference.</a:t>
            </a:r>
          </a:p>
          <a:p>
            <a:pPr algn="l"/>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9325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smtClean="0">
                <a:latin typeface="Times New Roman" pitchFamily="18" charset="0"/>
                <a:cs typeface="Times New Roman" pitchFamily="18" charset="0"/>
              </a:rPr>
              <a:t>The</a:t>
            </a:r>
            <a:r>
              <a:rPr lang="en-US" altLang="zh-CN" baseline="0" dirty="0" smtClean="0">
                <a:latin typeface="Times New Roman" pitchFamily="18" charset="0"/>
                <a:cs typeface="Times New Roman" pitchFamily="18" charset="0"/>
              </a:rPr>
              <a:t> last project I want to talk is the BoZ Project. It’s my first time to work as a Project Leader. I have been experienced all the stage of a project would through.</a:t>
            </a:r>
          </a:p>
          <a:p>
            <a:pPr algn="l"/>
            <a:r>
              <a:rPr lang="en-US" altLang="zh-CN" baseline="0" dirty="0" smtClean="0">
                <a:latin typeface="Times New Roman" pitchFamily="18" charset="0"/>
                <a:cs typeface="Times New Roman" pitchFamily="18" charset="0"/>
              </a:rPr>
              <a:t>The first stage is a prototype stage. In this stage, I wrote a simple demo based on the Japan’s requirement. After the prototype was confirmed, I communicated with Japan side many times to confirm the requirement and wrote the proposal document on our common view.</a:t>
            </a:r>
          </a:p>
          <a:p>
            <a:pPr algn="l"/>
            <a:r>
              <a:rPr lang="en-US" altLang="zh-CN" baseline="0" dirty="0" smtClean="0">
                <a:latin typeface="Times New Roman" pitchFamily="18" charset="0"/>
                <a:cs typeface="Times New Roman" pitchFamily="18" charset="0"/>
              </a:rPr>
              <a:t>Then this project gone to the development stage. According to the proposal document, I chose the technical route to develop the Preparation tool and Viewer. Test the applications based on the test cases and  release them. Up to now, those applications have been iterated 6 times.</a:t>
            </a:r>
          </a:p>
          <a:p>
            <a:pPr algn="l"/>
            <a:r>
              <a:rPr lang="en-US" altLang="zh-CN" baseline="0" dirty="0" smtClean="0">
                <a:latin typeface="Times New Roman" pitchFamily="18" charset="0"/>
                <a:cs typeface="Times New Roman" pitchFamily="18" charset="0"/>
              </a:rPr>
              <a:t>And the last stage is maintain stage. In this stage ,we fix the bugs and maintain a Wiki page, which is used to make the information exchange more effectively.</a:t>
            </a:r>
          </a:p>
          <a:p>
            <a:pPr algn="l"/>
            <a:r>
              <a:rPr lang="en-US" altLang="zh-CN" baseline="0" dirty="0" smtClean="0">
                <a:latin typeface="Times New Roman" pitchFamily="18" charset="0"/>
                <a:cs typeface="Times New Roman" pitchFamily="18" charset="0"/>
              </a:rPr>
              <a:t>In this project , I have done those contributions :……………</a:t>
            </a:r>
          </a:p>
          <a:p>
            <a:pPr algn="l"/>
            <a:endParaRPr lang="en-US" altLang="zh-CN" baseline="0" dirty="0" smtClean="0">
              <a:latin typeface="Times New Roman" pitchFamily="18" charset="0"/>
              <a:cs typeface="Times New Roman" pitchFamily="18" charset="0"/>
            </a:endParaRPr>
          </a:p>
          <a:p>
            <a:pPr algn="l"/>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49325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2" name="Plaque 10"/>
          <p:cNvSpPr/>
          <p:nvPr/>
        </p:nvSpPr>
        <p:spPr>
          <a:xfrm>
            <a:off x="487363" y="476250"/>
            <a:ext cx="3384550" cy="3386138"/>
          </a:xfrm>
          <a:custGeom>
            <a:avLst/>
            <a:gdLst/>
            <a:ahLst/>
            <a:cxnLst/>
            <a:rect l="l" t="t" r="r" b="b"/>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kumimoji="1" sz="1600">
                <a:solidFill>
                  <a:schemeClr val="tx1"/>
                </a:solidFill>
                <a:latin typeface="Arial" panose="020B0604020202020204" pitchFamily="34" charset="0"/>
                <a:ea typeface="宋体" panose="02010600030101010101" pitchFamily="2" charset="-122"/>
              </a:defRPr>
            </a:lvl1pPr>
            <a:lvl2pPr marL="742950" indent="-285750">
              <a:defRPr kumimoji="1" sz="1600">
                <a:solidFill>
                  <a:schemeClr val="tx1"/>
                </a:solidFill>
                <a:latin typeface="Arial" panose="020B0604020202020204" pitchFamily="34" charset="0"/>
                <a:ea typeface="宋体" panose="02010600030101010101" pitchFamily="2" charset="-122"/>
              </a:defRPr>
            </a:lvl2pPr>
            <a:lvl3pPr marL="1143000" indent="-228600">
              <a:defRPr kumimoji="1" sz="1600">
                <a:solidFill>
                  <a:schemeClr val="tx1"/>
                </a:solidFill>
                <a:latin typeface="Arial" panose="020B0604020202020204" pitchFamily="34" charset="0"/>
                <a:ea typeface="宋体" panose="02010600030101010101" pitchFamily="2" charset="-122"/>
              </a:defRPr>
            </a:lvl3pPr>
            <a:lvl4pPr marL="1600200" indent="-228600">
              <a:defRPr kumimoji="1" sz="1600">
                <a:solidFill>
                  <a:schemeClr val="tx1"/>
                </a:solidFill>
                <a:latin typeface="Arial" panose="020B0604020202020204" pitchFamily="34" charset="0"/>
                <a:ea typeface="宋体" panose="02010600030101010101" pitchFamily="2" charset="-122"/>
              </a:defRPr>
            </a:lvl4pPr>
            <a:lvl5pPr marL="2057400" indent="-228600">
              <a:defRPr kumimoji="1"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smtClean="0">
              <a:ln>
                <a:noFill/>
              </a:ln>
              <a:solidFill>
                <a:srgbClr val="FFFFFF"/>
              </a:solidFill>
              <a:effectLst/>
              <a:uLnTx/>
              <a:uFillTx/>
              <a:latin typeface="MS PGothic" panose="020B0600070205080204" pitchFamily="34" charset="-128"/>
              <a:ea typeface="MS PGothic" panose="020B0600070205080204" pitchFamily="34" charset="-128"/>
              <a:cs typeface="+mn-cs"/>
            </a:endParaRPr>
          </a:p>
        </p:txBody>
      </p:sp>
      <p:pic>
        <p:nvPicPr>
          <p:cNvPr id="2051" name="Picture 20" descr="C:\Documents and Settings\0041\デスクトップ\WORKS\2012\ricoh\ロゴ-PPT2000用\RICOH_LOGO.jpg"/>
          <p:cNvPicPr/>
          <p:nvPr/>
        </p:nvPicPr>
        <p:blipFill>
          <a:blip r:embed="rId2"/>
          <a:stretch>
            <a:fillRect/>
          </a:stretch>
        </p:blipFill>
        <p:spPr>
          <a:xfrm>
            <a:off x="7696200" y="477838"/>
            <a:ext cx="1760538" cy="603250"/>
          </a:xfrm>
          <a:prstGeom prst="rect">
            <a:avLst/>
          </a:prstGeom>
          <a:noFill/>
          <a:ln w="9525">
            <a:noFill/>
          </a:ln>
        </p:spPr>
      </p:pic>
      <p:sp>
        <p:nvSpPr>
          <p:cNvPr id="3074" name="Rectangle 2"/>
          <p:cNvSpPr>
            <a:spLocks noGrp="1" noChangeArrowheads="1"/>
          </p:cNvSpPr>
          <p:nvPr>
            <p:ph type="ctrTitle"/>
          </p:nvPr>
        </p:nvSpPr>
        <p:spPr>
          <a:xfrm>
            <a:off x="609600" y="622300"/>
            <a:ext cx="2803525" cy="2735263"/>
          </a:xfrm>
        </p:spPr>
        <p:txBody>
          <a:bodyPr/>
          <a:lstStyle>
            <a:lvl1pPr>
              <a:defRPr sz="3600" b="0">
                <a:solidFill>
                  <a:schemeClr val="bg1"/>
                </a:solidFill>
              </a:defRPr>
            </a:lvl1pPr>
          </a:lstStyle>
          <a:p>
            <a:r>
              <a:rPr lang="zh-CN" altLang="en-US" smtClean="0"/>
              <a:t>单击此处编辑母版标题样式</a:t>
            </a:r>
            <a:endParaRPr lang="en-US" altLang="ja-JP"/>
          </a:p>
        </p:txBody>
      </p:sp>
      <p:sp>
        <p:nvSpPr>
          <p:cNvPr id="3075" name="Rectangle 3"/>
          <p:cNvSpPr>
            <a:spLocks noGrp="1" noChangeArrowheads="1"/>
          </p:cNvSpPr>
          <p:nvPr>
            <p:ph type="subTitle" idx="1"/>
          </p:nvPr>
        </p:nvSpPr>
        <p:spPr>
          <a:xfrm>
            <a:off x="547688" y="4106863"/>
            <a:ext cx="3390900" cy="723900"/>
          </a:xfrm>
        </p:spPr>
        <p:txBody>
          <a:bodyPr/>
          <a:lstStyle>
            <a:lvl1pPr marL="0" indent="0">
              <a:buFont typeface="Wingdings" panose="05000000000000000000" pitchFamily="2" charset="2"/>
              <a:buNone/>
              <a:defRPr sz="1800">
                <a:solidFill>
                  <a:srgbClr val="CF142B"/>
                </a:solidFill>
              </a:defRPr>
            </a:lvl1pPr>
          </a:lstStyle>
          <a:p>
            <a:r>
              <a:rPr lang="zh-CN" altLang="en-US" smtClean="0"/>
              <a:t>单击此处编辑母版副标题样式</a:t>
            </a:r>
            <a:endParaRPr lang="en-US" altLang="ja-JP"/>
          </a:p>
        </p:txBody>
      </p:sp>
      <p:sp>
        <p:nvSpPr>
          <p:cNvPr id="14" name="Footer Placeholder 8"/>
          <p:cNvSpPr>
            <a:spLocks noGrp="1"/>
          </p:cNvSpPr>
          <p:nvPr>
            <p:ph type="ftr" sz="quarter" idx="3"/>
          </p:nvPr>
        </p:nvSpPr>
        <p:spPr>
          <a:xfrm>
            <a:off x="3503613" y="6356350"/>
            <a:ext cx="2897188"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r>
              <a:rPr kumimoji="0" lang="en-GB" altLang="ja-JP" b="0" i="0" kern="1200" cap="none" spc="0" normalizeH="0" baseline="0" noProof="0" dirty="0">
                <a:latin typeface="Arial" panose="020B0604020202020204" pitchFamily="34" charset="0"/>
                <a:ea typeface="MS PGothic" panose="020B0600070205080204" pitchFamily="34" charset="-128"/>
                <a:cs typeface="+mn-cs"/>
              </a:rPr>
              <a:t>Version: [1.0] Internal  SRCB 3G </a:t>
            </a:r>
          </a:p>
        </p:txBody>
      </p:sp>
      <p:sp>
        <p:nvSpPr>
          <p:cNvPr id="15" name="Date Placeholder 18"/>
          <p:cNvSpPr>
            <a:spLocks noGrp="1"/>
          </p:cNvSpPr>
          <p:nvPr>
            <p:ph type="dt" sz="half" idx="2"/>
          </p:nvPr>
        </p:nvSpPr>
        <p:spPr>
          <a:xfrm>
            <a:off x="495300" y="6356350"/>
            <a:ext cx="2133600" cy="365125"/>
          </a:xfrm>
          <a:prstGeom prst="rect">
            <a:avLst/>
          </a:prstGeom>
        </p:spPr>
        <p:txBody>
          <a:bodyPr vert="horz" wrap="square" lIns="91440" tIns="45720" rIns="91440" bIns="45720" numCol="1" anchor="ctr" anchorCtr="0" compatLnSpc="1"/>
          <a:lstStyle>
            <a:lvl1pPr>
              <a:defRPr/>
            </a:lvl1pPr>
          </a:lstStyle>
          <a:p>
            <a:pPr marL="0" marR="0" indent="0" algn="l" defTabSz="914400" rtl="0" fontAlgn="base" latinLnBrk="0">
              <a:lnSpc>
                <a:spcPct val="100000"/>
              </a:lnSpc>
              <a:spcBef>
                <a:spcPct val="0"/>
              </a:spcBef>
              <a:spcAft>
                <a:spcPct val="0"/>
              </a:spcAft>
              <a:buClrTx/>
              <a:buSzTx/>
              <a:buFontTx/>
              <a:buNone/>
              <a:defRPr/>
            </a:pPr>
            <a:fld id="{B99A5DA5-E9C1-4775-AA50-C4C7EE048B41}" type="datetime1">
              <a:rPr kumimoji="0" lang="en-GB" altLang="zh-CN" b="0" i="0" kern="1200" cap="none" spc="0" normalizeH="0" baseline="0" noProof="0">
                <a:latin typeface="Arial" panose="020B0604020202020204" pitchFamily="34" charset="0"/>
                <a:ea typeface="MS PGothic" panose="020B0600070205080204" pitchFamily="34" charset="-128"/>
                <a:cs typeface="+mn-cs"/>
              </a:rPr>
              <a:t>09/03/2018</a:t>
            </a:fld>
            <a:endParaRPr kumimoji="0" lang="en-GB" altLang="ja-JP" b="0" i="0" kern="1200" cap="none" spc="0" normalizeH="0" baseline="0" noProof="0" dirty="0">
              <a:latin typeface="Arial" panose="020B0604020202020204" pitchFamily="34" charset="0"/>
              <a:ea typeface="MS PGothic" panose="020B0600070205080204" pitchFamily="34" charset="-128"/>
              <a:cs typeface="+mn-cs"/>
            </a:endParaRPr>
          </a:p>
        </p:txBody>
      </p:sp>
      <p:sp>
        <p:nvSpPr>
          <p:cNvPr id="16" name="Slide Number Placeholder 19"/>
          <p:cNvSpPr>
            <a:spLocks noGrp="1"/>
          </p:cNvSpPr>
          <p:nvPr>
            <p:ph type="sldNum" sz="quarter" idx="4"/>
          </p:nvPr>
        </p:nvSpPr>
        <p:spPr>
          <a:xfrm>
            <a:off x="6681788" y="6356350"/>
            <a:ext cx="2133600" cy="365125"/>
          </a:xfrm>
          <a:prstGeom prst="rect">
            <a:avLst/>
          </a:prstGeom>
        </p:spPr>
        <p:txBody>
          <a:bodyPr vert="horz" wrap="square" lIns="91440" tIns="45720" rIns="91440" bIns="45720" numCol="1" anchor="ctr" anchorCtr="0" compatLnSpc="1"/>
          <a:lstStyle>
            <a:lvl1pPr>
              <a:defRPr/>
            </a:lvl1pPr>
          </a:lstStyle>
          <a:p>
            <a:pPr marL="0" marR="0" indent="0" defTabSz="914400" rtl="0" fontAlgn="base" latinLnBrk="0">
              <a:lnSpc>
                <a:spcPct val="100000"/>
              </a:lnSpc>
              <a:spcBef>
                <a:spcPct val="0"/>
              </a:spcBef>
              <a:spcAft>
                <a:spcPct val="0"/>
              </a:spcAft>
              <a:buClrTx/>
              <a:buSzTx/>
              <a:buFontTx/>
              <a:buNone/>
              <a:defRPr/>
            </a:pPr>
            <a:fld id="{AC2E4DD5-EB84-4CB0-9D36-131EDEBB591C}" type="slidenum">
              <a:rPr kumimoji="0" lang="en-GB" altLang="ja-JP" b="0" i="0" kern="1200" cap="none" spc="0" normalizeH="0" baseline="0" noProof="0">
                <a:latin typeface="Arial" panose="020B0604020202020204" pitchFamily="34" charset="0"/>
                <a:ea typeface="MS PGothic" panose="020B0600070205080204" pitchFamily="34" charset="-128"/>
                <a:cs typeface="+mn-cs"/>
              </a:rPr>
              <a:t>‹#›</a:t>
            </a:fld>
            <a:endParaRPr kumimoji="0" lang="en-GB" altLang="ja-JP" b="0" i="0" kern="1200" cap="none" spc="0" normalizeH="0" baseline="0" noProof="0" dirty="0">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333375"/>
            <a:ext cx="2228850" cy="5792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333375"/>
            <a:ext cx="6534150" cy="5792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5" name="日期占位符 4"/>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8" name="日期占位符 7"/>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4" name="日期占位符 3"/>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3" name="日期占位符 2"/>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ct val="20000"/>
              </a:spcBef>
              <a:spcAft>
                <a:spcPct val="0"/>
              </a:spcAft>
              <a:buClr>
                <a:srgbClr val="E6001F"/>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S PGothic" panose="020B0600070205080204" pitchFamily="34" charset="-128"/>
                <a:ea typeface="MS PGothic" panose="020B0600070205080204" pitchFamily="34" charset="-128"/>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S PGothic" panose="020B0600070205080204" pitchFamily="34" charset="-128"/>
              <a:ea typeface="MS PGothic" panose="020B0600070205080204" pitchFamily="34" charset="-128"/>
              <a:cs typeface="+mn-cs"/>
            </a:endParaRP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6" name="日期占位符 5"/>
          <p:cNvSpPr>
            <a:spLocks noGrp="1"/>
          </p:cNvSpPr>
          <p:nvPr>
            <p:ph type="dt" sz="half"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2" descr="C:\Documents and Settings\0041\デスクトップ\WORKS\2012\ricoh\ロゴ-PPT2000用\RICOH_LOGO.jpg"/>
          <p:cNvPicPr/>
          <p:nvPr/>
        </p:nvPicPr>
        <p:blipFill>
          <a:blip r:embed="rId13"/>
          <a:stretch>
            <a:fillRect/>
          </a:stretch>
        </p:blipFill>
        <p:spPr>
          <a:xfrm>
            <a:off x="8054975" y="471488"/>
            <a:ext cx="1366838" cy="457200"/>
          </a:xfrm>
          <a:prstGeom prst="rect">
            <a:avLst/>
          </a:prstGeom>
          <a:noFill/>
          <a:ln w="9525">
            <a:noFill/>
          </a:ln>
        </p:spPr>
      </p:pic>
      <p:sp>
        <p:nvSpPr>
          <p:cNvPr id="1027" name="Rectangle 2"/>
          <p:cNvSpPr>
            <a:spLocks noGrp="1"/>
          </p:cNvSpPr>
          <p:nvPr>
            <p:ph type="title"/>
          </p:nvPr>
        </p:nvSpPr>
        <p:spPr>
          <a:xfrm>
            <a:off x="1209675" y="333375"/>
            <a:ext cx="6143625" cy="641350"/>
          </a:xfrm>
          <a:prstGeom prst="rect">
            <a:avLst/>
          </a:prstGeom>
          <a:noFill/>
          <a:ln w="9525">
            <a:noFill/>
          </a:ln>
        </p:spPr>
        <p:txBody>
          <a:bodyPr/>
          <a:lstStyle/>
          <a:p>
            <a:pPr lvl="0"/>
            <a:r>
              <a:rPr lang="en-US" altLang="ja-JP" dirty="0"/>
              <a:t>MS P</a:t>
            </a:r>
            <a:r>
              <a:rPr lang="ja-JP" altLang="en-US" dirty="0"/>
              <a:t>ゴシック ～</a:t>
            </a:r>
            <a:r>
              <a:rPr lang="en-US" altLang="ja-JP" dirty="0"/>
              <a:t>32pt Bold</a:t>
            </a:r>
          </a:p>
        </p:txBody>
      </p:sp>
      <p:sp>
        <p:nvSpPr>
          <p:cNvPr id="1028" name="Rectangle 3"/>
          <p:cNvSpPr>
            <a:spLocks noGrp="1"/>
          </p:cNvSpPr>
          <p:nvPr>
            <p:ph type="body" idx="1"/>
          </p:nvPr>
        </p:nvSpPr>
        <p:spPr>
          <a:xfrm>
            <a:off x="495300" y="1600200"/>
            <a:ext cx="8915400" cy="4525963"/>
          </a:xfrm>
          <a:prstGeom prst="rect">
            <a:avLst/>
          </a:prstGeom>
          <a:noFill/>
          <a:ln w="9525">
            <a:noFill/>
          </a:ln>
        </p:spPr>
        <p:txBody>
          <a:bodyPr/>
          <a:lstStyle/>
          <a:p>
            <a:pPr lvl="0"/>
            <a:r>
              <a:rPr lang="ja-JP" altLang="en-US" dirty="0"/>
              <a:t>第</a:t>
            </a:r>
            <a:r>
              <a:rPr lang="en-US" altLang="ja-JP" dirty="0"/>
              <a:t>1</a:t>
            </a:r>
            <a:r>
              <a:rPr lang="ja-JP" altLang="en-US" dirty="0"/>
              <a:t>レベル　フォントサイズ　</a:t>
            </a:r>
            <a:r>
              <a:rPr lang="en-US" altLang="ja-JP" dirty="0"/>
              <a:t>24</a:t>
            </a:r>
          </a:p>
          <a:p>
            <a:pPr lvl="1"/>
            <a:r>
              <a:rPr lang="ja-JP" altLang="en-US" dirty="0"/>
              <a:t>第</a:t>
            </a:r>
            <a:r>
              <a:rPr lang="en-US" altLang="ja-JP" dirty="0"/>
              <a:t>2</a:t>
            </a:r>
            <a:r>
              <a:rPr lang="ja-JP" altLang="en-US" dirty="0"/>
              <a:t>レベル　フォントサイズ　</a:t>
            </a:r>
            <a:r>
              <a:rPr lang="en-US" altLang="ja-JP" dirty="0"/>
              <a:t>20</a:t>
            </a:r>
          </a:p>
          <a:p>
            <a:pPr lvl="2"/>
            <a:r>
              <a:rPr lang="ja-JP" altLang="en-US" dirty="0"/>
              <a:t>第</a:t>
            </a:r>
            <a:r>
              <a:rPr lang="en-US" altLang="ja-JP" dirty="0"/>
              <a:t>3</a:t>
            </a:r>
            <a:r>
              <a:rPr lang="ja-JP" altLang="en-US" dirty="0"/>
              <a:t>レベル　フォントサイズ　</a:t>
            </a:r>
            <a:r>
              <a:rPr lang="en-US" altLang="ja-JP" dirty="0"/>
              <a:t>18</a:t>
            </a:r>
          </a:p>
          <a:p>
            <a:pPr lvl="3"/>
            <a:r>
              <a:rPr lang="ja-JP" altLang="en-US" dirty="0"/>
              <a:t>第</a:t>
            </a:r>
            <a:r>
              <a:rPr lang="en-US" altLang="ja-JP" dirty="0"/>
              <a:t>4</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2"/>
            <a:r>
              <a:rPr lang="ja-JP" altLang="en-US" dirty="0"/>
              <a:t>第</a:t>
            </a:r>
            <a:r>
              <a:rPr lang="en-US" altLang="ja-JP" dirty="0"/>
              <a:t>3</a:t>
            </a:r>
            <a:r>
              <a:rPr lang="ja-JP" altLang="en-US" dirty="0"/>
              <a:t>レベル　フォントサイズ　</a:t>
            </a:r>
            <a:r>
              <a:rPr lang="en-US" altLang="ja-JP" dirty="0"/>
              <a:t>18</a:t>
            </a:r>
          </a:p>
          <a:p>
            <a:pPr lvl="3"/>
            <a:r>
              <a:rPr lang="ja-JP" altLang="en-US" dirty="0"/>
              <a:t>第</a:t>
            </a:r>
            <a:r>
              <a:rPr lang="en-US" altLang="ja-JP" dirty="0"/>
              <a:t>4</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4"/>
            <a:r>
              <a:rPr lang="ja-JP" altLang="en-US" dirty="0"/>
              <a:t>第</a:t>
            </a:r>
            <a:r>
              <a:rPr lang="en-US" altLang="ja-JP" dirty="0"/>
              <a:t>5</a:t>
            </a:r>
            <a:r>
              <a:rPr lang="ja-JP" altLang="en-US" dirty="0"/>
              <a:t>レベル　フォントサイズ　</a:t>
            </a:r>
            <a:r>
              <a:rPr lang="en-US" altLang="ja-JP" dirty="0"/>
              <a:t>16</a:t>
            </a:r>
          </a:p>
          <a:p>
            <a:pPr lvl="4"/>
            <a:endParaRPr lang="en-US" altLang="ja-JP" dirty="0"/>
          </a:p>
          <a:p>
            <a:pPr lvl="0"/>
            <a:r>
              <a:rPr lang="ja-JP" altLang="en-US" dirty="0"/>
              <a:t>第</a:t>
            </a:r>
            <a:r>
              <a:rPr lang="en-US" altLang="ja-JP" dirty="0"/>
              <a:t>1</a:t>
            </a:r>
            <a:r>
              <a:rPr lang="ja-JP" altLang="en-US" dirty="0"/>
              <a:t>レベル　フォントサイズ　</a:t>
            </a:r>
            <a:r>
              <a:rPr lang="en-US" altLang="ja-JP" dirty="0"/>
              <a:t>24</a:t>
            </a:r>
          </a:p>
          <a:p>
            <a:pPr lvl="1"/>
            <a:r>
              <a:rPr lang="ja-JP" altLang="en-US" dirty="0"/>
              <a:t>第</a:t>
            </a:r>
            <a:r>
              <a:rPr lang="en-US" altLang="ja-JP" dirty="0"/>
              <a:t>2</a:t>
            </a:r>
            <a:r>
              <a:rPr lang="ja-JP" altLang="en-US" dirty="0"/>
              <a:t>レベル　フォントサイズ　</a:t>
            </a:r>
            <a:r>
              <a:rPr lang="en-US" altLang="ja-JP" dirty="0"/>
              <a:t>20</a:t>
            </a:r>
          </a:p>
        </p:txBody>
      </p:sp>
      <p:sp>
        <p:nvSpPr>
          <p:cNvPr id="9" name="Footer Placeholder 8"/>
          <p:cNvSpPr>
            <a:spLocks noGrp="1"/>
          </p:cNvSpPr>
          <p:nvPr>
            <p:ph type="ftr" sz="quarter" idx="3"/>
          </p:nvPr>
        </p:nvSpPr>
        <p:spPr>
          <a:xfrm>
            <a:off x="3503613" y="6356350"/>
            <a:ext cx="2897188" cy="365125"/>
          </a:xfrm>
          <a:prstGeom prst="rect">
            <a:avLst/>
          </a:prstGeom>
        </p:spPr>
        <p:txBody>
          <a:bodyPr vert="horz" wrap="square" lIns="91440" tIns="45720" rIns="91440" bIns="45720" numCol="1" anchor="ctr" anchorCtr="0" compatLnSpc="1"/>
          <a:lstStyle>
            <a:lvl1pPr algn="ctr" eaLnBrk="1" hangingPunct="1">
              <a:defRPr kumimoji="0" sz="600">
                <a:solidFill>
                  <a:srgbClr val="717171"/>
                </a:solidFill>
                <a:latin typeface="Arial" panose="020B0604020202020204" pitchFamily="34" charset="0"/>
                <a:ea typeface="MS PGothic" panose="020B0600070205080204" pitchFamily="34" charset="-128"/>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rPr>
              <a:t>Version: [1.0] Internal  SRCB 3G </a:t>
            </a:r>
          </a:p>
        </p:txBody>
      </p:sp>
      <p:sp>
        <p:nvSpPr>
          <p:cNvPr id="10" name="Date Placeholder 18"/>
          <p:cNvSpPr>
            <a:spLocks noGrp="1"/>
          </p:cNvSpPr>
          <p:nvPr>
            <p:ph type="dt" sz="half" idx="2"/>
          </p:nvPr>
        </p:nvSpPr>
        <p:spPr>
          <a:xfrm>
            <a:off x="495300" y="6356350"/>
            <a:ext cx="2133600" cy="365125"/>
          </a:xfrm>
          <a:prstGeom prst="rect">
            <a:avLst/>
          </a:prstGeom>
        </p:spPr>
        <p:txBody>
          <a:bodyPr vert="horz" wrap="square" lIns="91440" tIns="45720" rIns="91440" bIns="45720" numCol="1" anchor="ctr" anchorCtr="0" compatLnSpc="1"/>
          <a:lstStyle>
            <a:lvl1pPr eaLnBrk="1" hangingPunct="1">
              <a:defRPr kumimoji="0" sz="600">
                <a:solidFill>
                  <a:srgbClr val="717171"/>
                </a:solidFill>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4F6D2-68CB-427C-9526-D138BC817DAC}" type="datetime1">
              <a:rPr kumimoji="0" lang="en-GB" altLang="zh-CN" sz="6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09/03/2018</a:t>
            </a:fld>
            <a:endParaRPr kumimoji="0" lang="en-GB" altLang="ja-JP" sz="6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sp>
        <p:nvSpPr>
          <p:cNvPr id="11" name="Slide Number Placeholder 19"/>
          <p:cNvSpPr>
            <a:spLocks noGrp="1"/>
          </p:cNvSpPr>
          <p:nvPr>
            <p:ph type="sldNum" sz="quarter" idx="4"/>
          </p:nvPr>
        </p:nvSpPr>
        <p:spPr>
          <a:xfrm>
            <a:off x="6681788" y="6356350"/>
            <a:ext cx="2133600" cy="365125"/>
          </a:xfrm>
          <a:prstGeom prst="rect">
            <a:avLst/>
          </a:prstGeom>
        </p:spPr>
        <p:txBody>
          <a:bodyPr vert="horz" wrap="square" lIns="91440" tIns="45720" rIns="91440" bIns="45720" numCol="1" anchor="ctr" anchorCtr="0" compatLnSpc="1"/>
          <a:lstStyle>
            <a:lvl1pPr algn="r" eaLnBrk="1" hangingPunct="1">
              <a:defRPr kumimoji="0" sz="900">
                <a:solidFill>
                  <a:srgbClr val="717171"/>
                </a:solidFill>
                <a:ea typeface="MS PGothic" panose="020B0600070205080204"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A216CD0-A87F-4305-B34D-CB85DDCA4797}" type="slidenum">
              <a:rPr kumimoji="0" lang="en-GB" altLang="ja-JP" sz="900" b="0" i="0" u="none" strike="noStrike" kern="1200" cap="none" spc="0" normalizeH="0" baseline="0" noProof="0">
                <a:ln>
                  <a:noFill/>
                </a:ln>
                <a:solidFill>
                  <a:srgbClr val="717171"/>
                </a:solidFill>
                <a:effectLst/>
                <a:uLnTx/>
                <a:uFillTx/>
                <a:latin typeface="Arial" panose="020B0604020202020204" pitchFamily="34" charset="0"/>
                <a:ea typeface="MS PGothic" panose="020B0600070205080204" pitchFamily="34" charset="-128"/>
                <a:cs typeface="+mn-cs"/>
              </a:rPr>
              <a:t>‹#›</a:t>
            </a:fld>
            <a:endParaRPr kumimoji="0" lang="en-GB" altLang="ja-JP" sz="900" b="0" i="0" u="none" strike="noStrike" kern="1200" cap="none" spc="0" normalizeH="0" baseline="0" noProof="0" dirty="0">
              <a:ln>
                <a:noFill/>
              </a:ln>
              <a:solidFill>
                <a:srgbClr val="717171"/>
              </a:solidFill>
              <a:effectLst/>
              <a:uLnTx/>
              <a:uFillTx/>
              <a:latin typeface="Arial" panose="020B0604020202020204" pitchFamily="34" charset="0"/>
              <a:ea typeface="MS PGothic" panose="020B0600070205080204" pitchFamily="34" charset="-128"/>
              <a:cs typeface="+mn-cs"/>
            </a:endParaRPr>
          </a:p>
        </p:txBody>
      </p:sp>
      <p:cxnSp>
        <p:nvCxnSpPr>
          <p:cNvPr id="1032" name="直線コネクタ 4"/>
          <p:cNvCxnSpPr/>
          <p:nvPr/>
        </p:nvCxnSpPr>
        <p:spPr>
          <a:xfrm>
            <a:off x="504825" y="1212850"/>
            <a:ext cx="8913813" cy="0"/>
          </a:xfrm>
          <a:prstGeom prst="line">
            <a:avLst/>
          </a:prstGeom>
          <a:ln w="25400" cap="flat" cmpd="sng">
            <a:solidFill>
              <a:srgbClr val="CF142B"/>
            </a:solidFill>
            <a:prstDash val="solid"/>
            <a:headEnd type="none" w="med" len="med"/>
            <a:tailEnd type="none" w="med" len="med"/>
          </a:ln>
        </p:spPr>
      </p:cxnSp>
      <p:sp>
        <p:nvSpPr>
          <p:cNvPr id="1033" name="Plaque 10"/>
          <p:cNvSpPr/>
          <p:nvPr/>
        </p:nvSpPr>
        <p:spPr>
          <a:xfrm>
            <a:off x="539750" y="476250"/>
            <a:ext cx="441325" cy="44291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5164139" h="5167312">
                <a:moveTo>
                  <a:pt x="160633" y="0"/>
                </a:moveTo>
                <a:lnTo>
                  <a:pt x="4471692" y="0"/>
                </a:lnTo>
                <a:cubicBezTo>
                  <a:pt x="4560407" y="0"/>
                  <a:pt x="4632325" y="71918"/>
                  <a:pt x="4632325" y="160633"/>
                </a:cubicBezTo>
                <a:lnTo>
                  <a:pt x="4632325" y="4389438"/>
                </a:lnTo>
                <a:lnTo>
                  <a:pt x="4637047" y="4389438"/>
                </a:lnTo>
                <a:cubicBezTo>
                  <a:pt x="4637047" y="4430668"/>
                  <a:pt x="4670471" y="4464092"/>
                  <a:pt x="4711701" y="4464092"/>
                </a:cubicBezTo>
                <a:lnTo>
                  <a:pt x="4711701" y="4464579"/>
                </a:lnTo>
                <a:lnTo>
                  <a:pt x="5091727" y="4464579"/>
                </a:lnTo>
                <a:cubicBezTo>
                  <a:pt x="5131719" y="4464579"/>
                  <a:pt x="5164139" y="4496999"/>
                  <a:pt x="5164139" y="4536991"/>
                </a:cubicBezTo>
                <a:lnTo>
                  <a:pt x="5164139" y="5094900"/>
                </a:lnTo>
                <a:cubicBezTo>
                  <a:pt x="5164139" y="5134892"/>
                  <a:pt x="5131719" y="5167312"/>
                  <a:pt x="5091727" y="5167312"/>
                </a:cubicBezTo>
                <a:lnTo>
                  <a:pt x="4546518" y="5167312"/>
                </a:lnTo>
                <a:cubicBezTo>
                  <a:pt x="4506526" y="5167312"/>
                  <a:pt x="4474106" y="5134892"/>
                  <a:pt x="4474106" y="5094900"/>
                </a:cubicBezTo>
                <a:lnTo>
                  <a:pt x="4474106" y="4694237"/>
                </a:lnTo>
                <a:lnTo>
                  <a:pt x="4472030" y="4694237"/>
                </a:lnTo>
                <a:cubicBezTo>
                  <a:pt x="4472030" y="4663315"/>
                  <a:pt x="4453229" y="4636783"/>
                  <a:pt x="4426435" y="4625450"/>
                </a:cubicBezTo>
                <a:lnTo>
                  <a:pt x="4405445" y="4621212"/>
                </a:lnTo>
                <a:lnTo>
                  <a:pt x="160633" y="4621212"/>
                </a:lnTo>
                <a:cubicBezTo>
                  <a:pt x="71918" y="4621212"/>
                  <a:pt x="0" y="4549294"/>
                  <a:pt x="0" y="4460579"/>
                </a:cubicBezTo>
                <a:lnTo>
                  <a:pt x="0" y="160633"/>
                </a:lnTo>
                <a:cubicBezTo>
                  <a:pt x="0" y="71918"/>
                  <a:pt x="71918" y="0"/>
                  <a:pt x="160633" y="0"/>
                </a:cubicBezTo>
                <a:close/>
              </a:path>
            </a:pathLst>
          </a:custGeom>
          <a:solidFill>
            <a:srgbClr val="CF142B">
              <a:alpha val="100000"/>
            </a:srgbClr>
          </a:solidFill>
          <a:ln w="9525">
            <a:noFill/>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cs typeface="+mj-cs"/>
        </a:defRPr>
      </a:lvl1pPr>
      <a:lvl2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2pPr>
      <a:lvl3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3pPr>
      <a:lvl4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4pPr>
      <a:lvl5pPr algn="l" rtl="0" eaLnBrk="0" fontAlgn="base" hangingPunct="0">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5pPr>
      <a:lvl6pPr marL="4572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6pPr>
      <a:lvl7pPr marL="9144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7pPr>
      <a:lvl8pPr marL="13716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8pPr>
      <a:lvl9pPr marL="1828800" algn="l" rtl="0" eaLnBrk="1" fontAlgn="base" hangingPunct="1">
        <a:spcBef>
          <a:spcPct val="0"/>
        </a:spcBef>
        <a:spcAft>
          <a:spcPct val="0"/>
        </a:spcAft>
        <a:defRPr sz="3200" b="1">
          <a:solidFill>
            <a:schemeClr val="tx1"/>
          </a:solidFill>
          <a:latin typeface="MS PGothic" panose="020B0600070205080204" pitchFamily="34" charset="-128"/>
          <a:ea typeface="MS PGothic" panose="020B0600070205080204" pitchFamily="34" charset="-128"/>
        </a:defRPr>
      </a:lvl9pPr>
    </p:titleStyle>
    <p:body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21" Type="http://schemas.openxmlformats.org/officeDocument/2006/relationships/image" Target="../media/image10.pn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notesSlide" Target="../notesSlides/notesSlide10.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image" Target="../media/image13.png"/><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image" Target="../media/image12.png"/><Relationship Id="rId10" Type="http://schemas.openxmlformats.org/officeDocument/2006/relationships/tags" Target="../tags/tag83.xml"/><Relationship Id="rId19" Type="http://schemas.openxmlformats.org/officeDocument/2006/relationships/slideLayout" Target="../slideLayouts/slideLayout6.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26" Type="http://schemas.openxmlformats.org/officeDocument/2006/relationships/tags" Target="../tags/tag117.xml"/><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5" Type="http://schemas.openxmlformats.org/officeDocument/2006/relationships/tags" Target="../tags/tag116.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29" Type="http://schemas.openxmlformats.org/officeDocument/2006/relationships/tags" Target="../tags/tag120.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tags" Target="../tags/tag115.xml"/><Relationship Id="rId32" Type="http://schemas.openxmlformats.org/officeDocument/2006/relationships/notesSlide" Target="../notesSlides/notesSlide12.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tags" Target="../tags/tag114.xml"/><Relationship Id="rId28" Type="http://schemas.openxmlformats.org/officeDocument/2006/relationships/tags" Target="../tags/tag119.xml"/><Relationship Id="rId10" Type="http://schemas.openxmlformats.org/officeDocument/2006/relationships/tags" Target="../tags/tag101.xml"/><Relationship Id="rId19" Type="http://schemas.openxmlformats.org/officeDocument/2006/relationships/tags" Target="../tags/tag110.xml"/><Relationship Id="rId31" Type="http://schemas.openxmlformats.org/officeDocument/2006/relationships/slideLayout" Target="../slideLayouts/slideLayout6.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 Id="rId27" Type="http://schemas.openxmlformats.org/officeDocument/2006/relationships/tags" Target="../tags/tag118.xml"/><Relationship Id="rId30" Type="http://schemas.openxmlformats.org/officeDocument/2006/relationships/tags" Target="../tags/tag121.xml"/></Relationships>
</file>

<file path=ppt/slides/_rels/slide13.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tags" Target="../tags/tag139.xml"/><Relationship Id="rId3" Type="http://schemas.openxmlformats.org/officeDocument/2006/relationships/tags" Target="../tags/tag124.xml"/><Relationship Id="rId21" Type="http://schemas.openxmlformats.org/officeDocument/2006/relationships/tags" Target="../tags/tag142.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tags" Target="../tags/tag138.xml"/><Relationship Id="rId25" Type="http://schemas.openxmlformats.org/officeDocument/2006/relationships/notesSlide" Target="../notesSlides/notesSlide13.xml"/><Relationship Id="rId2" Type="http://schemas.openxmlformats.org/officeDocument/2006/relationships/tags" Target="../tags/tag123.xml"/><Relationship Id="rId16" Type="http://schemas.openxmlformats.org/officeDocument/2006/relationships/tags" Target="../tags/tag137.xml"/><Relationship Id="rId20" Type="http://schemas.openxmlformats.org/officeDocument/2006/relationships/tags" Target="../tags/tag141.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slideLayout" Target="../slideLayouts/slideLayout6.xml"/><Relationship Id="rId5" Type="http://schemas.openxmlformats.org/officeDocument/2006/relationships/tags" Target="../tags/tag126.xml"/><Relationship Id="rId15" Type="http://schemas.openxmlformats.org/officeDocument/2006/relationships/tags" Target="../tags/tag136.xml"/><Relationship Id="rId23" Type="http://schemas.openxmlformats.org/officeDocument/2006/relationships/tags" Target="../tags/tag144.xml"/><Relationship Id="rId10" Type="http://schemas.openxmlformats.org/officeDocument/2006/relationships/tags" Target="../tags/tag131.xml"/><Relationship Id="rId19" Type="http://schemas.openxmlformats.org/officeDocument/2006/relationships/tags" Target="../tags/tag140.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tags" Target="../tags/tag14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notesSlide" Target="../notesSlides/notesSlide5.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slideLayout" Target="../slideLayouts/slideLayout6.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8" Type="http://schemas.openxmlformats.org/officeDocument/2006/relationships/tags" Target="../tags/tag10.xml"/></Relationships>
</file>

<file path=ppt/slides/_rels/slide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media/image4.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notesSlide" Target="../notesSlides/notesSlide6.xml"/><Relationship Id="rId5" Type="http://schemas.openxmlformats.org/officeDocument/2006/relationships/tags" Target="../tags/tag38.xml"/><Relationship Id="rId10" Type="http://schemas.openxmlformats.org/officeDocument/2006/relationships/slideLayout" Target="../slideLayouts/slideLayout6.xml"/><Relationship Id="rId4" Type="http://schemas.openxmlformats.org/officeDocument/2006/relationships/tags" Target="../tags/tag37.xml"/><Relationship Id="rId9" Type="http://schemas.openxmlformats.org/officeDocument/2006/relationships/tags" Target="../tags/tag42.xml"/></Relationships>
</file>

<file path=ppt/slides/_rels/slide7.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6.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7.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notesSlide" Target="../notesSlides/notesSlide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6.xml"/><Relationship Id="rId5" Type="http://schemas.openxmlformats.org/officeDocument/2006/relationships/tags" Target="../tags/tag50.xml"/><Relationship Id="rId15" Type="http://schemas.openxmlformats.org/officeDocument/2006/relationships/image" Target="../media/image9.png"/><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tags" Target="../tags/tag58.xml"/><Relationship Id="rId21" Type="http://schemas.openxmlformats.org/officeDocument/2006/relationships/image" Target="../media/image10.png"/><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notesSlide" Target="../notesSlides/notesSlide9.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13.png"/><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image" Target="../media/image12.png"/><Relationship Id="rId10" Type="http://schemas.openxmlformats.org/officeDocument/2006/relationships/tags" Target="../tags/tag65.xml"/><Relationship Id="rId19" Type="http://schemas.openxmlformats.org/officeDocument/2006/relationships/slideLayout" Target="../slideLayouts/slideLayout6.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p:cNvSpPr>
          <p:nvPr>
            <p:ph type="ctrTitle"/>
          </p:nvPr>
        </p:nvSpPr>
        <p:spPr>
          <a:xfrm>
            <a:off x="596900" y="609600"/>
            <a:ext cx="2801938" cy="2735263"/>
          </a:xfrm>
        </p:spPr>
        <p:txBody>
          <a:bodyPr vert="horz" wrap="square" lIns="91440" tIns="45720" rIns="91440" bIns="45720" anchor="ctr"/>
          <a:lstStyle/>
          <a:p>
            <a:pPr algn="ctr"/>
            <a:r>
              <a:rPr lang="en-US" altLang="zh-CN" sz="3000" dirty="0" smtClean="0">
                <a:latin typeface="Calibri" panose="020F0502020204030204" pitchFamily="34" charset="0"/>
              </a:rPr>
              <a:t>Promotion </a:t>
            </a:r>
            <a:r>
              <a:rPr lang="en-US" altLang="zh-CN" sz="3000" dirty="0">
                <a:latin typeface="Calibri" panose="020F0502020204030204" pitchFamily="34" charset="0"/>
              </a:rPr>
              <a:t>Report</a:t>
            </a:r>
          </a:p>
        </p:txBody>
      </p:sp>
      <p:sp>
        <p:nvSpPr>
          <p:cNvPr id="5123" name="Rectangle 10"/>
          <p:cNvSpPr/>
          <p:nvPr/>
        </p:nvSpPr>
        <p:spPr>
          <a:xfrm>
            <a:off x="776536" y="4396270"/>
            <a:ext cx="3054350" cy="1516805"/>
          </a:xfrm>
          <a:prstGeom prst="rect">
            <a:avLst/>
          </a:prstGeom>
          <a:noFill/>
          <a:ln w="9525">
            <a:noFill/>
          </a:ln>
        </p:spPr>
        <p:txBody>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ctr">
              <a:buClr>
                <a:srgbClr val="FF0000"/>
              </a:buClr>
              <a:buNone/>
            </a:pPr>
            <a:endParaRPr lang="en-US" altLang="ja-JP" sz="2000" dirty="0">
              <a:latin typeface="Calibri" panose="020F0502020204030204" pitchFamily="34" charset="0"/>
              <a:ea typeface="宋体" panose="02010600030101010101" pitchFamily="2" charset="-122"/>
            </a:endParaRPr>
          </a:p>
          <a:p>
            <a:pPr marL="0" lvl="0" indent="0" algn="ctr">
              <a:buClr>
                <a:srgbClr val="FF0000"/>
              </a:buClr>
              <a:buNone/>
            </a:pPr>
            <a:r>
              <a:rPr lang="en-US" altLang="ja-JP" sz="2800" dirty="0" smtClean="0">
                <a:latin typeface="Times New Roman" pitchFamily="18" charset="0"/>
                <a:ea typeface="宋体" panose="02010600030101010101" pitchFamily="2" charset="-122"/>
                <a:cs typeface="Times New Roman" pitchFamily="18" charset="0"/>
              </a:rPr>
              <a:t>Huang </a:t>
            </a:r>
            <a:r>
              <a:rPr lang="en-US" altLang="ja-JP" sz="2800" dirty="0" err="1" smtClean="0">
                <a:latin typeface="Times New Roman" pitchFamily="18" charset="0"/>
                <a:ea typeface="宋体" panose="02010600030101010101" pitchFamily="2" charset="-122"/>
                <a:cs typeface="Times New Roman" pitchFamily="18" charset="0"/>
              </a:rPr>
              <a:t>Boyuan</a:t>
            </a:r>
            <a:endParaRPr lang="en-US" altLang="ja-JP" sz="2800" dirty="0" smtClean="0">
              <a:latin typeface="Times New Roman" pitchFamily="18" charset="0"/>
              <a:ea typeface="宋体" panose="02010600030101010101" pitchFamily="2" charset="-122"/>
              <a:cs typeface="Times New Roman" pitchFamily="18" charset="0"/>
            </a:endParaRPr>
          </a:p>
          <a:p>
            <a:pPr marL="0" lvl="0" indent="0" algn="ctr">
              <a:buClr>
                <a:srgbClr val="FF0000"/>
              </a:buClr>
              <a:buNone/>
            </a:pPr>
            <a:r>
              <a:rPr lang="en-US" altLang="ja-JP" sz="2000" dirty="0" smtClean="0">
                <a:latin typeface="Times New Roman" pitchFamily="18" charset="0"/>
                <a:ea typeface="宋体" panose="02010600030101010101" pitchFamily="2" charset="-122"/>
                <a:cs typeface="Times New Roman" pitchFamily="18" charset="0"/>
              </a:rPr>
              <a:t>2018-03-13</a:t>
            </a:r>
          </a:p>
          <a:p>
            <a:pPr marL="0" lvl="0" indent="0" algn="ctr">
              <a:buClr>
                <a:srgbClr val="FF0000"/>
              </a:buClr>
              <a:buNone/>
            </a:pPr>
            <a:endParaRPr lang="ja-JP" altLang="en-US" sz="2000" dirty="0">
              <a:latin typeface="Calibri" panose="020F0502020204030204" pitchFamily="34" charset="0"/>
              <a:ea typeface="宋体" panose="02010600030101010101" pitchFamily="2" charset="-122"/>
            </a:endParaRPr>
          </a:p>
        </p:txBody>
      </p:sp>
      <p:sp>
        <p:nvSpPr>
          <p:cNvPr id="5124" name="灯片编号占位符 26"/>
          <p:cNvSpPr txBox="1">
            <a:spLocks noGrp="1"/>
          </p:cNvSpPr>
          <p:nvPr>
            <p:ph type="sldNum" sz="quarter" idx="4"/>
          </p:nvPr>
        </p:nvSpPr>
        <p:spPr>
          <a:xfrm>
            <a:off x="7596188" y="6515100"/>
            <a:ext cx="2311400" cy="365125"/>
          </a:xfrm>
          <a:noFill/>
          <a:ln>
            <a:noFill/>
          </a:ln>
        </p:spPr>
        <p:txBody>
          <a:bodyPr anchor="ctr"/>
          <a:lstStyle/>
          <a:p>
            <a:pPr marL="0" indent="0" algn="r" defTabSz="457200" eaLnBrk="1" hangingPunct="1">
              <a:spcBef>
                <a:spcPct val="0"/>
              </a:spcBef>
              <a:buClr>
                <a:srgbClr val="000000"/>
              </a:buClr>
              <a:buFont typeface="Wingdings" panose="05000000000000000000" pitchFamily="2" charset="2"/>
              <a:buNone/>
            </a:pPr>
            <a:fld id="{9A0DB2DC-4C9A-4742-B13C-FB6460FD3503}" type="slidenum">
              <a:rPr lang="en-GB" altLang="ja-JP" sz="1600" dirty="0">
                <a:solidFill>
                  <a:srgbClr val="262626"/>
                </a:solidFill>
                <a:latin typeface="Calibri" panose="020F0502020204030204" pitchFamily="34" charset="0"/>
                <a:ea typeface="MS PGothic" panose="020B0600070205080204" pitchFamily="34" charset="-128"/>
                <a:cs typeface="+mn-cs"/>
              </a:rPr>
              <a:t>1</a:t>
            </a:fld>
            <a:endParaRPr lang="en-GB" altLang="ja-JP" sz="1600" dirty="0">
              <a:solidFill>
                <a:srgbClr val="262626"/>
              </a:solidFill>
              <a:latin typeface="Calibri" panose="020F0502020204030204" pitchFamily="34" charset="0"/>
              <a:ea typeface="MS PGothic" panose="020B0600070205080204" pitchFamily="34" charset="-128"/>
              <a:cs typeface="+mn-cs"/>
            </a:endParaRPr>
          </a:p>
        </p:txBody>
      </p:sp>
      <p:sp>
        <p:nvSpPr>
          <p:cNvPr id="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
        <p:nvSpPr>
          <p:cNvPr id="3" name="TextBox 2"/>
          <p:cNvSpPr txBox="1"/>
          <p:nvPr/>
        </p:nvSpPr>
        <p:spPr>
          <a:xfrm>
            <a:off x="6521616" y="5405154"/>
            <a:ext cx="1678665" cy="400110"/>
          </a:xfrm>
          <a:prstGeom prst="rect">
            <a:avLst/>
          </a:prstGeom>
          <a:noFill/>
        </p:spPr>
        <p:txBody>
          <a:bodyPr wrap="none" rtlCol="0">
            <a:spAutoFit/>
          </a:bodyPr>
          <a:lstStyle/>
          <a:p>
            <a:r>
              <a:rPr lang="zh-CN" altLang="en-US" sz="2000" dirty="0" smtClean="0"/>
              <a:t>助理研究员</a:t>
            </a:r>
            <a:r>
              <a:rPr lang="en-US" altLang="zh-CN" sz="2000" dirty="0" smtClean="0"/>
              <a:t>III</a:t>
            </a:r>
            <a:endParaRPr lang="zh-CN" altLang="en-US" sz="2000" dirty="0"/>
          </a:p>
        </p:txBody>
      </p:sp>
      <p:sp>
        <p:nvSpPr>
          <p:cNvPr id="8" name="TextBox 7"/>
          <p:cNvSpPr txBox="1"/>
          <p:nvPr/>
        </p:nvSpPr>
        <p:spPr>
          <a:xfrm>
            <a:off x="6720388" y="3892986"/>
            <a:ext cx="1281120" cy="400110"/>
          </a:xfrm>
          <a:prstGeom prst="rect">
            <a:avLst/>
          </a:prstGeom>
          <a:noFill/>
        </p:spPr>
        <p:txBody>
          <a:bodyPr wrap="none" rtlCol="0">
            <a:spAutoFit/>
          </a:bodyPr>
          <a:lstStyle/>
          <a:p>
            <a:r>
              <a:rPr lang="zh-CN" altLang="en-US" sz="2000" dirty="0"/>
              <a:t>副</a:t>
            </a:r>
            <a:r>
              <a:rPr lang="zh-CN" altLang="en-US" sz="2000" dirty="0" smtClean="0"/>
              <a:t>研究员</a:t>
            </a:r>
            <a:r>
              <a:rPr lang="en-US" altLang="zh-CN" sz="2000" dirty="0" smtClean="0"/>
              <a:t>I</a:t>
            </a:r>
            <a:endParaRPr lang="zh-CN" altLang="en-US" sz="2000" dirty="0"/>
          </a:p>
        </p:txBody>
      </p:sp>
      <p:sp>
        <p:nvSpPr>
          <p:cNvPr id="5" name="下箭头 4"/>
          <p:cNvSpPr/>
          <p:nvPr/>
        </p:nvSpPr>
        <p:spPr bwMode="auto">
          <a:xfrm rot="10800000">
            <a:off x="7118633" y="4361244"/>
            <a:ext cx="484632" cy="978408"/>
          </a:xfrm>
          <a:prstGeom prst="downArrow">
            <a:avLst/>
          </a:prstGeom>
          <a:solidFill>
            <a:srgbClr val="FF0000">
              <a:alpha val="40000"/>
            </a:srgbClr>
          </a:solidFill>
          <a:ln w="12700">
            <a:noFill/>
            <a:prstDash val="dash"/>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sz="2000" b="1" dirty="0">
              <a:solidFill>
                <a:schemeClr val="tx1">
                  <a:lumMod val="85000"/>
                  <a:lumOff val="15000"/>
                </a:schemeClr>
              </a:solidFill>
              <a:latin typeface="Calibri" panose="020F0502020204030204" pitchFamily="34" charset="0"/>
              <a:ea typeface="新宋体" panose="02010609030101010101" pitchFamily="49" charset="-122"/>
              <a:cs typeface="Calibri" panose="020F0502020204030204" pitchFamily="34" charset="0"/>
            </a:endParaRPr>
          </a:p>
        </p:txBody>
      </p:sp>
    </p:spTree>
    <p:extLst>
      <p:ext uri="{BB962C8B-B14F-4D97-AF65-F5344CB8AC3E}">
        <p14:creationId xmlns:p14="http://schemas.microsoft.com/office/powerpoint/2010/main" val="116925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dirty="0">
                <a:latin typeface="Times New Roman" pitchFamily="18" charset="0"/>
                <a:cs typeface="Times New Roman" pitchFamily="18" charset="0"/>
              </a:rPr>
              <a:t>Project involved</a:t>
            </a:r>
            <a:endParaRPr lang="zh-CN" altLang="en-US" dirty="0" smtClean="0"/>
          </a:p>
        </p:txBody>
      </p:sp>
      <p:sp>
        <p:nvSpPr>
          <p:cNvPr id="16" name="MH_Other_5"/>
          <p:cNvSpPr/>
          <p:nvPr>
            <p:custDataLst>
              <p:tags r:id="rId3"/>
            </p:custDataLst>
          </p:nvPr>
        </p:nvSpPr>
        <p:spPr>
          <a:xfrm rot="16200000">
            <a:off x="3056339" y="4169432"/>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616174" y="1340768"/>
            <a:ext cx="8441282"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BoZ Project</a:t>
            </a:r>
            <a:endParaRPr lang="zh-CN" altLang="en-US" sz="2800" dirty="0">
              <a:latin typeface="Times New Roman" pitchFamily="18" charset="0"/>
              <a:cs typeface="Times New Roman" pitchFamily="18" charset="0"/>
            </a:endParaRPr>
          </a:p>
        </p:txBody>
      </p:sp>
      <p:sp>
        <p:nvSpPr>
          <p:cNvPr id="24" name="TextBox 3"/>
          <p:cNvSpPr txBox="1"/>
          <p:nvPr/>
        </p:nvSpPr>
        <p:spPr>
          <a:xfrm>
            <a:off x="5529064" y="4765794"/>
            <a:ext cx="1415772" cy="369332"/>
          </a:xfrm>
          <a:prstGeom prst="rect">
            <a:avLst/>
          </a:prstGeom>
          <a:noFill/>
        </p:spPr>
        <p:txBody>
          <a:bodyPr wrap="none" rtlCol="0">
            <a:spAutoFit/>
          </a:bodyPr>
          <a:lstStyle/>
          <a:p>
            <a:r>
              <a:rPr lang="en-US" altLang="zh-CN" sz="1800" dirty="0" smtClean="0">
                <a:latin typeface="Times New Roman" pitchFamily="18" charset="0"/>
                <a:cs typeface="Times New Roman" pitchFamily="18" charset="0"/>
              </a:rPr>
              <a:t>Comments</a:t>
            </a:r>
            <a:r>
              <a:rPr lang="zh-CN" altLang="en-US" sz="1800" dirty="0" smtClean="0">
                <a:latin typeface="Times New Roman" pitchFamily="18" charset="0"/>
                <a:cs typeface="Times New Roman" pitchFamily="18" charset="0"/>
              </a:rPr>
              <a:t>：</a:t>
            </a:r>
            <a:endParaRPr lang="zh-CN" altLang="en-US" sz="1800" dirty="0">
              <a:latin typeface="Times New Roman" pitchFamily="18" charset="0"/>
              <a:cs typeface="Times New Roman" pitchFamily="18" charset="0"/>
            </a:endParaRPr>
          </a:p>
        </p:txBody>
      </p:sp>
      <p:sp>
        <p:nvSpPr>
          <p:cNvPr id="21" name="Freeform 21"/>
          <p:cNvSpPr>
            <a:spLocks noEditPoints="1"/>
          </p:cNvSpPr>
          <p:nvPr/>
        </p:nvSpPr>
        <p:spPr bwMode="auto">
          <a:xfrm rot="-2340000">
            <a:off x="2312483" y="1644946"/>
            <a:ext cx="350806" cy="942136"/>
          </a:xfrm>
          <a:custGeom>
            <a:avLst/>
            <a:gdLst>
              <a:gd name="T0" fmla="*/ 148 w 224"/>
              <a:gd name="T1" fmla="*/ 85 h 409"/>
              <a:gd name="T2" fmla="*/ 142 w 224"/>
              <a:gd name="T3" fmla="*/ 88 h 409"/>
              <a:gd name="T4" fmla="*/ 152 w 224"/>
              <a:gd name="T5" fmla="*/ 89 h 409"/>
              <a:gd name="T6" fmla="*/ 162 w 224"/>
              <a:gd name="T7" fmla="*/ 179 h 409"/>
              <a:gd name="T8" fmla="*/ 172 w 224"/>
              <a:gd name="T9" fmla="*/ 237 h 409"/>
              <a:gd name="T10" fmla="*/ 172 w 224"/>
              <a:gd name="T11" fmla="*/ 236 h 409"/>
              <a:gd name="T12" fmla="*/ 175 w 224"/>
              <a:gd name="T13" fmla="*/ 248 h 409"/>
              <a:gd name="T14" fmla="*/ 200 w 224"/>
              <a:gd name="T15" fmla="*/ 393 h 409"/>
              <a:gd name="T16" fmla="*/ 203 w 224"/>
              <a:gd name="T17" fmla="*/ 390 h 409"/>
              <a:gd name="T18" fmla="*/ 148 w 224"/>
              <a:gd name="T19" fmla="*/ 97 h 409"/>
              <a:gd name="T20" fmla="*/ 147 w 224"/>
              <a:gd name="T21" fmla="*/ 97 h 409"/>
              <a:gd name="T22" fmla="*/ 149 w 224"/>
              <a:gd name="T23" fmla="*/ 112 h 409"/>
              <a:gd name="T24" fmla="*/ 147 w 224"/>
              <a:gd name="T25" fmla="*/ 97 h 409"/>
              <a:gd name="T26" fmla="*/ 159 w 224"/>
              <a:gd name="T27" fmla="*/ 158 h 409"/>
              <a:gd name="T28" fmla="*/ 151 w 224"/>
              <a:gd name="T29" fmla="*/ 142 h 409"/>
              <a:gd name="T30" fmla="*/ 195 w 224"/>
              <a:gd name="T31" fmla="*/ 379 h 409"/>
              <a:gd name="T32" fmla="*/ 198 w 224"/>
              <a:gd name="T33" fmla="*/ 379 h 409"/>
              <a:gd name="T34" fmla="*/ 201 w 224"/>
              <a:gd name="T35" fmla="*/ 382 h 409"/>
              <a:gd name="T36" fmla="*/ 201 w 224"/>
              <a:gd name="T37" fmla="*/ 387 h 409"/>
              <a:gd name="T38" fmla="*/ 197 w 224"/>
              <a:gd name="T39" fmla="*/ 388 h 409"/>
              <a:gd name="T40" fmla="*/ 199 w 224"/>
              <a:gd name="T41" fmla="*/ 382 h 409"/>
              <a:gd name="T42" fmla="*/ 200 w 224"/>
              <a:gd name="T43" fmla="*/ 386 h 409"/>
              <a:gd name="T44" fmla="*/ 174 w 224"/>
              <a:gd name="T45" fmla="*/ 395 h 409"/>
              <a:gd name="T46" fmla="*/ 201 w 224"/>
              <a:gd name="T47" fmla="*/ 378 h 409"/>
              <a:gd name="T48" fmla="*/ 189 w 224"/>
              <a:gd name="T49" fmla="*/ 314 h 409"/>
              <a:gd name="T50" fmla="*/ 169 w 224"/>
              <a:gd name="T51" fmla="*/ 245 h 409"/>
              <a:gd name="T52" fmla="*/ 144 w 224"/>
              <a:gd name="T53" fmla="*/ 93 h 409"/>
              <a:gd name="T54" fmla="*/ 118 w 224"/>
              <a:gd name="T55" fmla="*/ 360 h 409"/>
              <a:gd name="T56" fmla="*/ 111 w 224"/>
              <a:gd name="T57" fmla="*/ 324 h 409"/>
              <a:gd name="T58" fmla="*/ 92 w 224"/>
              <a:gd name="T59" fmla="*/ 112 h 409"/>
              <a:gd name="T60" fmla="*/ 79 w 224"/>
              <a:gd name="T61" fmla="*/ 107 h 409"/>
              <a:gd name="T62" fmla="*/ 61 w 224"/>
              <a:gd name="T63" fmla="*/ 36 h 409"/>
              <a:gd name="T64" fmla="*/ 214 w 224"/>
              <a:gd name="T65" fmla="*/ 66 h 409"/>
              <a:gd name="T66" fmla="*/ 141 w 224"/>
              <a:gd name="T67" fmla="*/ 84 h 409"/>
              <a:gd name="T68" fmla="*/ 145 w 224"/>
              <a:gd name="T69" fmla="*/ 115 h 409"/>
              <a:gd name="T70" fmla="*/ 193 w 224"/>
              <a:gd name="T71" fmla="*/ 380 h 409"/>
              <a:gd name="T72" fmla="*/ 159 w 224"/>
              <a:gd name="T73" fmla="*/ 393 h 409"/>
              <a:gd name="T74" fmla="*/ 125 w 224"/>
              <a:gd name="T75" fmla="*/ 405 h 409"/>
              <a:gd name="T76" fmla="*/ 7 w 224"/>
              <a:gd name="T77" fmla="*/ 122 h 409"/>
              <a:gd name="T78" fmla="*/ 59 w 224"/>
              <a:gd name="T79" fmla="*/ 111 h 409"/>
              <a:gd name="T80" fmla="*/ 68 w 224"/>
              <a:gd name="T81" fmla="*/ 114 h 409"/>
              <a:gd name="T82" fmla="*/ 74 w 224"/>
              <a:gd name="T83" fmla="*/ 15 h 409"/>
              <a:gd name="T84" fmla="*/ 40 w 224"/>
              <a:gd name="T85" fmla="*/ 61 h 409"/>
              <a:gd name="T86" fmla="*/ 49 w 224"/>
              <a:gd name="T87" fmla="*/ 121 h 409"/>
              <a:gd name="T88" fmla="*/ 106 w 224"/>
              <a:gd name="T89" fmla="*/ 315 h 409"/>
              <a:gd name="T90" fmla="*/ 119 w 224"/>
              <a:gd name="T91" fmla="*/ 408 h 409"/>
              <a:gd name="T92" fmla="*/ 123 w 224"/>
              <a:gd name="T93" fmla="*/ 409 h 409"/>
              <a:gd name="T94" fmla="*/ 201 w 224"/>
              <a:gd name="T95" fmla="*/ 399 h 409"/>
              <a:gd name="T96" fmla="*/ 206 w 224"/>
              <a:gd name="T97" fmla="*/ 392 h 409"/>
              <a:gd name="T98" fmla="*/ 188 w 224"/>
              <a:gd name="T99" fmla="*/ 290 h 409"/>
              <a:gd name="T100" fmla="*/ 196 w 224"/>
              <a:gd name="T101" fmla="*/ 316 h 409"/>
              <a:gd name="T102" fmla="*/ 181 w 224"/>
              <a:gd name="T103" fmla="*/ 241 h 409"/>
              <a:gd name="T104" fmla="*/ 221 w 224"/>
              <a:gd name="T105" fmla="*/ 76 h 409"/>
              <a:gd name="T106" fmla="*/ 218 w 224"/>
              <a:gd name="T107" fmla="*/ 73 h 409"/>
              <a:gd name="T108" fmla="*/ 217 w 224"/>
              <a:gd name="T109" fmla="*/ 71 h 409"/>
              <a:gd name="T110" fmla="*/ 152 w 224"/>
              <a:gd name="T111" fmla="*/ 86 h 409"/>
              <a:gd name="T112" fmla="*/ 216 w 224"/>
              <a:gd name="T113" fmla="*/ 69 h 409"/>
              <a:gd name="T114" fmla="*/ 219 w 224"/>
              <a:gd name="T115" fmla="*/ 65 h 409"/>
              <a:gd name="T116" fmla="*/ 75 w 224"/>
              <a:gd name="T117" fmla="*/ 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409">
                <a:moveTo>
                  <a:pt x="208" y="61"/>
                </a:moveTo>
                <a:cubicBezTo>
                  <a:pt x="204" y="59"/>
                  <a:pt x="200" y="58"/>
                  <a:pt x="196" y="56"/>
                </a:cubicBezTo>
                <a:cubicBezTo>
                  <a:pt x="189" y="52"/>
                  <a:pt x="182" y="49"/>
                  <a:pt x="175" y="46"/>
                </a:cubicBezTo>
                <a:cubicBezTo>
                  <a:pt x="187" y="50"/>
                  <a:pt x="198" y="55"/>
                  <a:pt x="209" y="62"/>
                </a:cubicBezTo>
                <a:cubicBezTo>
                  <a:pt x="209" y="61"/>
                  <a:pt x="209" y="61"/>
                  <a:pt x="208" y="61"/>
                </a:cubicBezTo>
                <a:moveTo>
                  <a:pt x="174" y="79"/>
                </a:moveTo>
                <a:cubicBezTo>
                  <a:pt x="167" y="81"/>
                  <a:pt x="157" y="84"/>
                  <a:pt x="148" y="85"/>
                </a:cubicBezTo>
                <a:cubicBezTo>
                  <a:pt x="156" y="83"/>
                  <a:pt x="163" y="80"/>
                  <a:pt x="170" y="77"/>
                </a:cubicBezTo>
                <a:cubicBezTo>
                  <a:pt x="172" y="77"/>
                  <a:pt x="173" y="77"/>
                  <a:pt x="174" y="76"/>
                </a:cubicBezTo>
                <a:cubicBezTo>
                  <a:pt x="183" y="75"/>
                  <a:pt x="191" y="74"/>
                  <a:pt x="200" y="72"/>
                </a:cubicBezTo>
                <a:cubicBezTo>
                  <a:pt x="191" y="75"/>
                  <a:pt x="181" y="77"/>
                  <a:pt x="174" y="79"/>
                </a:cubicBezTo>
                <a:moveTo>
                  <a:pt x="150" y="86"/>
                </a:moveTo>
                <a:cubicBezTo>
                  <a:pt x="150" y="86"/>
                  <a:pt x="150" y="86"/>
                  <a:pt x="150" y="86"/>
                </a:cubicBezTo>
                <a:cubicBezTo>
                  <a:pt x="147" y="87"/>
                  <a:pt x="144" y="87"/>
                  <a:pt x="142" y="88"/>
                </a:cubicBezTo>
                <a:cubicBezTo>
                  <a:pt x="142" y="87"/>
                  <a:pt x="141" y="86"/>
                  <a:pt x="141" y="86"/>
                </a:cubicBezTo>
                <a:cubicBezTo>
                  <a:pt x="142" y="86"/>
                  <a:pt x="142" y="86"/>
                  <a:pt x="142" y="86"/>
                </a:cubicBezTo>
                <a:cubicBezTo>
                  <a:pt x="145" y="86"/>
                  <a:pt x="147" y="86"/>
                  <a:pt x="150" y="86"/>
                </a:cubicBezTo>
                <a:moveTo>
                  <a:pt x="152" y="89"/>
                </a:moveTo>
                <a:cubicBezTo>
                  <a:pt x="152" y="89"/>
                  <a:pt x="152" y="89"/>
                  <a:pt x="152" y="89"/>
                </a:cubicBezTo>
                <a:cubicBezTo>
                  <a:pt x="153" y="88"/>
                  <a:pt x="154" y="88"/>
                  <a:pt x="155" y="88"/>
                </a:cubicBezTo>
                <a:cubicBezTo>
                  <a:pt x="154" y="88"/>
                  <a:pt x="153" y="89"/>
                  <a:pt x="152" y="89"/>
                </a:cubicBezTo>
                <a:moveTo>
                  <a:pt x="153" y="94"/>
                </a:moveTo>
                <a:cubicBezTo>
                  <a:pt x="153" y="94"/>
                  <a:pt x="154" y="94"/>
                  <a:pt x="154" y="94"/>
                </a:cubicBezTo>
                <a:cubicBezTo>
                  <a:pt x="154" y="94"/>
                  <a:pt x="153" y="94"/>
                  <a:pt x="153" y="94"/>
                </a:cubicBezTo>
                <a:cubicBezTo>
                  <a:pt x="153" y="94"/>
                  <a:pt x="153" y="94"/>
                  <a:pt x="153" y="94"/>
                </a:cubicBezTo>
                <a:moveTo>
                  <a:pt x="162" y="180"/>
                </a:moveTo>
                <a:cubicBezTo>
                  <a:pt x="162" y="179"/>
                  <a:pt x="162" y="178"/>
                  <a:pt x="162" y="177"/>
                </a:cubicBezTo>
                <a:cubicBezTo>
                  <a:pt x="162" y="178"/>
                  <a:pt x="162" y="178"/>
                  <a:pt x="162" y="179"/>
                </a:cubicBezTo>
                <a:cubicBezTo>
                  <a:pt x="162" y="179"/>
                  <a:pt x="162" y="179"/>
                  <a:pt x="162" y="180"/>
                </a:cubicBezTo>
                <a:moveTo>
                  <a:pt x="164" y="200"/>
                </a:moveTo>
                <a:cubicBezTo>
                  <a:pt x="163" y="194"/>
                  <a:pt x="162" y="189"/>
                  <a:pt x="162" y="184"/>
                </a:cubicBezTo>
                <a:cubicBezTo>
                  <a:pt x="163" y="191"/>
                  <a:pt x="164" y="198"/>
                  <a:pt x="165" y="205"/>
                </a:cubicBezTo>
                <a:cubicBezTo>
                  <a:pt x="165" y="203"/>
                  <a:pt x="164" y="201"/>
                  <a:pt x="164" y="200"/>
                </a:cubicBezTo>
                <a:moveTo>
                  <a:pt x="172" y="236"/>
                </a:moveTo>
                <a:cubicBezTo>
                  <a:pt x="172" y="236"/>
                  <a:pt x="172" y="236"/>
                  <a:pt x="172" y="237"/>
                </a:cubicBezTo>
                <a:cubicBezTo>
                  <a:pt x="174" y="260"/>
                  <a:pt x="180" y="285"/>
                  <a:pt x="187" y="307"/>
                </a:cubicBezTo>
                <a:cubicBezTo>
                  <a:pt x="188" y="315"/>
                  <a:pt x="189" y="324"/>
                  <a:pt x="190" y="332"/>
                </a:cubicBezTo>
                <a:cubicBezTo>
                  <a:pt x="190" y="331"/>
                  <a:pt x="189" y="330"/>
                  <a:pt x="189" y="329"/>
                </a:cubicBezTo>
                <a:cubicBezTo>
                  <a:pt x="186" y="314"/>
                  <a:pt x="182" y="299"/>
                  <a:pt x="178" y="285"/>
                </a:cubicBezTo>
                <a:cubicBezTo>
                  <a:pt x="178" y="283"/>
                  <a:pt x="177" y="282"/>
                  <a:pt x="177" y="281"/>
                </a:cubicBezTo>
                <a:cubicBezTo>
                  <a:pt x="174" y="264"/>
                  <a:pt x="172" y="248"/>
                  <a:pt x="170" y="231"/>
                </a:cubicBezTo>
                <a:cubicBezTo>
                  <a:pt x="171" y="232"/>
                  <a:pt x="171" y="234"/>
                  <a:pt x="172" y="236"/>
                </a:cubicBezTo>
                <a:moveTo>
                  <a:pt x="188" y="297"/>
                </a:moveTo>
                <a:cubicBezTo>
                  <a:pt x="189" y="303"/>
                  <a:pt x="190" y="309"/>
                  <a:pt x="190" y="315"/>
                </a:cubicBezTo>
                <a:cubicBezTo>
                  <a:pt x="189" y="313"/>
                  <a:pt x="189" y="310"/>
                  <a:pt x="188" y="307"/>
                </a:cubicBezTo>
                <a:cubicBezTo>
                  <a:pt x="188" y="303"/>
                  <a:pt x="187" y="298"/>
                  <a:pt x="186" y="294"/>
                </a:cubicBezTo>
                <a:cubicBezTo>
                  <a:pt x="186" y="294"/>
                  <a:pt x="186" y="294"/>
                  <a:pt x="186" y="294"/>
                </a:cubicBezTo>
                <a:cubicBezTo>
                  <a:pt x="186" y="296"/>
                  <a:pt x="186" y="297"/>
                  <a:pt x="186" y="298"/>
                </a:cubicBezTo>
                <a:cubicBezTo>
                  <a:pt x="183" y="281"/>
                  <a:pt x="180" y="264"/>
                  <a:pt x="175" y="248"/>
                </a:cubicBezTo>
                <a:cubicBezTo>
                  <a:pt x="180" y="264"/>
                  <a:pt x="185" y="280"/>
                  <a:pt x="188" y="297"/>
                </a:cubicBezTo>
                <a:moveTo>
                  <a:pt x="200" y="363"/>
                </a:moveTo>
                <a:cubicBezTo>
                  <a:pt x="200" y="363"/>
                  <a:pt x="200" y="363"/>
                  <a:pt x="200" y="363"/>
                </a:cubicBezTo>
                <a:cubicBezTo>
                  <a:pt x="199" y="357"/>
                  <a:pt x="197" y="352"/>
                  <a:pt x="196" y="346"/>
                </a:cubicBezTo>
                <a:cubicBezTo>
                  <a:pt x="192" y="334"/>
                  <a:pt x="191" y="322"/>
                  <a:pt x="191" y="310"/>
                </a:cubicBezTo>
                <a:cubicBezTo>
                  <a:pt x="193" y="327"/>
                  <a:pt x="200" y="345"/>
                  <a:pt x="200" y="363"/>
                </a:cubicBezTo>
                <a:moveTo>
                  <a:pt x="200" y="393"/>
                </a:moveTo>
                <a:cubicBezTo>
                  <a:pt x="200" y="392"/>
                  <a:pt x="200" y="392"/>
                  <a:pt x="200" y="392"/>
                </a:cubicBezTo>
                <a:cubicBezTo>
                  <a:pt x="200" y="392"/>
                  <a:pt x="200" y="392"/>
                  <a:pt x="200" y="392"/>
                </a:cubicBezTo>
                <a:cubicBezTo>
                  <a:pt x="200" y="392"/>
                  <a:pt x="200" y="392"/>
                  <a:pt x="200" y="392"/>
                </a:cubicBezTo>
                <a:cubicBezTo>
                  <a:pt x="200" y="392"/>
                  <a:pt x="201" y="393"/>
                  <a:pt x="201" y="392"/>
                </a:cubicBezTo>
                <a:cubicBezTo>
                  <a:pt x="201" y="392"/>
                  <a:pt x="201" y="392"/>
                  <a:pt x="201" y="391"/>
                </a:cubicBezTo>
                <a:cubicBezTo>
                  <a:pt x="202" y="391"/>
                  <a:pt x="203" y="391"/>
                  <a:pt x="203" y="390"/>
                </a:cubicBezTo>
                <a:cubicBezTo>
                  <a:pt x="204" y="390"/>
                  <a:pt x="203" y="390"/>
                  <a:pt x="203" y="390"/>
                </a:cubicBezTo>
                <a:cubicBezTo>
                  <a:pt x="204" y="391"/>
                  <a:pt x="204" y="392"/>
                  <a:pt x="204" y="392"/>
                </a:cubicBezTo>
                <a:cubicBezTo>
                  <a:pt x="203" y="393"/>
                  <a:pt x="201" y="393"/>
                  <a:pt x="200" y="393"/>
                </a:cubicBezTo>
                <a:moveTo>
                  <a:pt x="196" y="393"/>
                </a:moveTo>
                <a:cubicBezTo>
                  <a:pt x="196" y="393"/>
                  <a:pt x="197" y="393"/>
                  <a:pt x="198" y="392"/>
                </a:cubicBezTo>
                <a:cubicBezTo>
                  <a:pt x="198" y="393"/>
                  <a:pt x="198" y="393"/>
                  <a:pt x="198" y="393"/>
                </a:cubicBezTo>
                <a:cubicBezTo>
                  <a:pt x="197" y="393"/>
                  <a:pt x="196" y="393"/>
                  <a:pt x="196" y="393"/>
                </a:cubicBezTo>
                <a:moveTo>
                  <a:pt x="148" y="97"/>
                </a:moveTo>
                <a:cubicBezTo>
                  <a:pt x="149" y="97"/>
                  <a:pt x="150" y="97"/>
                  <a:pt x="151" y="97"/>
                </a:cubicBezTo>
                <a:cubicBezTo>
                  <a:pt x="151" y="100"/>
                  <a:pt x="151" y="103"/>
                  <a:pt x="152" y="106"/>
                </a:cubicBezTo>
                <a:cubicBezTo>
                  <a:pt x="150" y="103"/>
                  <a:pt x="149" y="100"/>
                  <a:pt x="148" y="97"/>
                </a:cubicBezTo>
                <a:moveTo>
                  <a:pt x="147" y="97"/>
                </a:moveTo>
                <a:cubicBezTo>
                  <a:pt x="147" y="97"/>
                  <a:pt x="147" y="97"/>
                  <a:pt x="147" y="97"/>
                </a:cubicBezTo>
                <a:cubicBezTo>
                  <a:pt x="147" y="97"/>
                  <a:pt x="147" y="97"/>
                  <a:pt x="147" y="97"/>
                </a:cubicBezTo>
                <a:cubicBezTo>
                  <a:pt x="147" y="97"/>
                  <a:pt x="147" y="97"/>
                  <a:pt x="147" y="97"/>
                </a:cubicBezTo>
                <a:moveTo>
                  <a:pt x="156" y="154"/>
                </a:moveTo>
                <a:cubicBezTo>
                  <a:pt x="157" y="155"/>
                  <a:pt x="158" y="157"/>
                  <a:pt x="158" y="158"/>
                </a:cubicBezTo>
                <a:cubicBezTo>
                  <a:pt x="158" y="158"/>
                  <a:pt x="159" y="159"/>
                  <a:pt x="159" y="158"/>
                </a:cubicBezTo>
                <a:cubicBezTo>
                  <a:pt x="158" y="155"/>
                  <a:pt x="157" y="151"/>
                  <a:pt x="156" y="148"/>
                </a:cubicBezTo>
                <a:cubicBezTo>
                  <a:pt x="156" y="145"/>
                  <a:pt x="156" y="141"/>
                  <a:pt x="155" y="138"/>
                </a:cubicBezTo>
                <a:cubicBezTo>
                  <a:pt x="153" y="132"/>
                  <a:pt x="151" y="126"/>
                  <a:pt x="150" y="120"/>
                </a:cubicBezTo>
                <a:cubicBezTo>
                  <a:pt x="149" y="117"/>
                  <a:pt x="149" y="115"/>
                  <a:pt x="149" y="112"/>
                </a:cubicBezTo>
                <a:cubicBezTo>
                  <a:pt x="148" y="106"/>
                  <a:pt x="146" y="101"/>
                  <a:pt x="144" y="95"/>
                </a:cubicBezTo>
                <a:cubicBezTo>
                  <a:pt x="146" y="95"/>
                  <a:pt x="148" y="95"/>
                  <a:pt x="150" y="95"/>
                </a:cubicBezTo>
                <a:cubicBezTo>
                  <a:pt x="150" y="95"/>
                  <a:pt x="150" y="95"/>
                  <a:pt x="151" y="95"/>
                </a:cubicBezTo>
                <a:cubicBezTo>
                  <a:pt x="149" y="96"/>
                  <a:pt x="148" y="96"/>
                  <a:pt x="147" y="96"/>
                </a:cubicBezTo>
                <a:cubicBezTo>
                  <a:pt x="147" y="96"/>
                  <a:pt x="147" y="96"/>
                  <a:pt x="147" y="96"/>
                </a:cubicBezTo>
                <a:cubicBezTo>
                  <a:pt x="147" y="96"/>
                  <a:pt x="147" y="96"/>
                  <a:pt x="147" y="96"/>
                </a:cubicBezTo>
                <a:cubicBezTo>
                  <a:pt x="147" y="96"/>
                  <a:pt x="147" y="96"/>
                  <a:pt x="147" y="97"/>
                </a:cubicBezTo>
                <a:cubicBezTo>
                  <a:pt x="147" y="97"/>
                  <a:pt x="146" y="97"/>
                  <a:pt x="146" y="97"/>
                </a:cubicBezTo>
                <a:cubicBezTo>
                  <a:pt x="145" y="97"/>
                  <a:pt x="146" y="98"/>
                  <a:pt x="147" y="98"/>
                </a:cubicBezTo>
                <a:cubicBezTo>
                  <a:pt x="147" y="98"/>
                  <a:pt x="147" y="98"/>
                  <a:pt x="147" y="98"/>
                </a:cubicBezTo>
                <a:cubicBezTo>
                  <a:pt x="148" y="102"/>
                  <a:pt x="150" y="106"/>
                  <a:pt x="152" y="110"/>
                </a:cubicBezTo>
                <a:cubicBezTo>
                  <a:pt x="152" y="111"/>
                  <a:pt x="152" y="111"/>
                  <a:pt x="152" y="112"/>
                </a:cubicBezTo>
                <a:cubicBezTo>
                  <a:pt x="152" y="120"/>
                  <a:pt x="154" y="128"/>
                  <a:pt x="156" y="136"/>
                </a:cubicBezTo>
                <a:cubicBezTo>
                  <a:pt x="157" y="143"/>
                  <a:pt x="158" y="151"/>
                  <a:pt x="159" y="158"/>
                </a:cubicBezTo>
                <a:cubicBezTo>
                  <a:pt x="160" y="168"/>
                  <a:pt x="159" y="179"/>
                  <a:pt x="159" y="189"/>
                </a:cubicBezTo>
                <a:cubicBezTo>
                  <a:pt x="157" y="178"/>
                  <a:pt x="155" y="168"/>
                  <a:pt x="153" y="157"/>
                </a:cubicBezTo>
                <a:cubicBezTo>
                  <a:pt x="153" y="155"/>
                  <a:pt x="152" y="153"/>
                  <a:pt x="152" y="150"/>
                </a:cubicBezTo>
                <a:cubicBezTo>
                  <a:pt x="154" y="155"/>
                  <a:pt x="155" y="160"/>
                  <a:pt x="157" y="164"/>
                </a:cubicBezTo>
                <a:cubicBezTo>
                  <a:pt x="157" y="165"/>
                  <a:pt x="158" y="165"/>
                  <a:pt x="158" y="165"/>
                </a:cubicBezTo>
                <a:cubicBezTo>
                  <a:pt x="158" y="161"/>
                  <a:pt x="157" y="157"/>
                  <a:pt x="156" y="154"/>
                </a:cubicBezTo>
                <a:moveTo>
                  <a:pt x="151" y="142"/>
                </a:moveTo>
                <a:cubicBezTo>
                  <a:pt x="151" y="139"/>
                  <a:pt x="151" y="137"/>
                  <a:pt x="151" y="134"/>
                </a:cubicBezTo>
                <a:cubicBezTo>
                  <a:pt x="152" y="137"/>
                  <a:pt x="152" y="140"/>
                  <a:pt x="153" y="144"/>
                </a:cubicBezTo>
                <a:cubicBezTo>
                  <a:pt x="153" y="145"/>
                  <a:pt x="153" y="146"/>
                  <a:pt x="154" y="147"/>
                </a:cubicBezTo>
                <a:cubicBezTo>
                  <a:pt x="153" y="145"/>
                  <a:pt x="152" y="144"/>
                  <a:pt x="152" y="143"/>
                </a:cubicBezTo>
                <a:cubicBezTo>
                  <a:pt x="151" y="143"/>
                  <a:pt x="151" y="143"/>
                  <a:pt x="151" y="142"/>
                </a:cubicBezTo>
                <a:moveTo>
                  <a:pt x="196" y="379"/>
                </a:moveTo>
                <a:cubicBezTo>
                  <a:pt x="196" y="379"/>
                  <a:pt x="195" y="379"/>
                  <a:pt x="195" y="379"/>
                </a:cubicBezTo>
                <a:cubicBezTo>
                  <a:pt x="194" y="375"/>
                  <a:pt x="193" y="371"/>
                  <a:pt x="193" y="368"/>
                </a:cubicBezTo>
                <a:cubicBezTo>
                  <a:pt x="191" y="357"/>
                  <a:pt x="189" y="347"/>
                  <a:pt x="187" y="337"/>
                </a:cubicBezTo>
                <a:cubicBezTo>
                  <a:pt x="186" y="332"/>
                  <a:pt x="185" y="326"/>
                  <a:pt x="184" y="321"/>
                </a:cubicBezTo>
                <a:cubicBezTo>
                  <a:pt x="187" y="330"/>
                  <a:pt x="189" y="339"/>
                  <a:pt x="192" y="349"/>
                </a:cubicBezTo>
                <a:cubicBezTo>
                  <a:pt x="193" y="359"/>
                  <a:pt x="195" y="369"/>
                  <a:pt x="196" y="379"/>
                </a:cubicBezTo>
                <a:moveTo>
                  <a:pt x="199" y="379"/>
                </a:moveTo>
                <a:cubicBezTo>
                  <a:pt x="198" y="379"/>
                  <a:pt x="198" y="379"/>
                  <a:pt x="198" y="379"/>
                </a:cubicBezTo>
                <a:cubicBezTo>
                  <a:pt x="198" y="376"/>
                  <a:pt x="197" y="373"/>
                  <a:pt x="197" y="370"/>
                </a:cubicBezTo>
                <a:cubicBezTo>
                  <a:pt x="198" y="373"/>
                  <a:pt x="198" y="376"/>
                  <a:pt x="199" y="379"/>
                </a:cubicBezTo>
                <a:moveTo>
                  <a:pt x="201" y="382"/>
                </a:moveTo>
                <a:cubicBezTo>
                  <a:pt x="201" y="381"/>
                  <a:pt x="201" y="381"/>
                  <a:pt x="201" y="380"/>
                </a:cubicBezTo>
                <a:cubicBezTo>
                  <a:pt x="201" y="380"/>
                  <a:pt x="201" y="380"/>
                  <a:pt x="202" y="380"/>
                </a:cubicBezTo>
                <a:cubicBezTo>
                  <a:pt x="202" y="381"/>
                  <a:pt x="202" y="381"/>
                  <a:pt x="202" y="382"/>
                </a:cubicBezTo>
                <a:cubicBezTo>
                  <a:pt x="202" y="382"/>
                  <a:pt x="201" y="382"/>
                  <a:pt x="201" y="382"/>
                </a:cubicBezTo>
                <a:cubicBezTo>
                  <a:pt x="201" y="382"/>
                  <a:pt x="201" y="382"/>
                  <a:pt x="201" y="382"/>
                </a:cubicBezTo>
                <a:moveTo>
                  <a:pt x="201" y="387"/>
                </a:moveTo>
                <a:cubicBezTo>
                  <a:pt x="201" y="387"/>
                  <a:pt x="201" y="387"/>
                  <a:pt x="201" y="387"/>
                </a:cubicBezTo>
                <a:cubicBezTo>
                  <a:pt x="201" y="386"/>
                  <a:pt x="201" y="385"/>
                  <a:pt x="201" y="384"/>
                </a:cubicBezTo>
                <a:cubicBezTo>
                  <a:pt x="201" y="384"/>
                  <a:pt x="202" y="384"/>
                  <a:pt x="202" y="384"/>
                </a:cubicBezTo>
                <a:cubicBezTo>
                  <a:pt x="202" y="385"/>
                  <a:pt x="203" y="386"/>
                  <a:pt x="203" y="387"/>
                </a:cubicBezTo>
                <a:cubicBezTo>
                  <a:pt x="202" y="387"/>
                  <a:pt x="201" y="387"/>
                  <a:pt x="201" y="387"/>
                </a:cubicBezTo>
                <a:moveTo>
                  <a:pt x="202" y="389"/>
                </a:moveTo>
                <a:cubicBezTo>
                  <a:pt x="202" y="388"/>
                  <a:pt x="203" y="388"/>
                  <a:pt x="203" y="388"/>
                </a:cubicBezTo>
                <a:cubicBezTo>
                  <a:pt x="203" y="389"/>
                  <a:pt x="203" y="389"/>
                  <a:pt x="203" y="389"/>
                </a:cubicBezTo>
                <a:cubicBezTo>
                  <a:pt x="203" y="389"/>
                  <a:pt x="203" y="389"/>
                  <a:pt x="202" y="389"/>
                </a:cubicBezTo>
                <a:moveTo>
                  <a:pt x="197" y="388"/>
                </a:moveTo>
                <a:cubicBezTo>
                  <a:pt x="195" y="389"/>
                  <a:pt x="194" y="389"/>
                  <a:pt x="193" y="390"/>
                </a:cubicBezTo>
                <a:cubicBezTo>
                  <a:pt x="194" y="389"/>
                  <a:pt x="195" y="388"/>
                  <a:pt x="197" y="388"/>
                </a:cubicBezTo>
                <a:cubicBezTo>
                  <a:pt x="197" y="388"/>
                  <a:pt x="197" y="388"/>
                  <a:pt x="197" y="388"/>
                </a:cubicBezTo>
                <a:moveTo>
                  <a:pt x="197" y="383"/>
                </a:moveTo>
                <a:cubicBezTo>
                  <a:pt x="196" y="383"/>
                  <a:pt x="196" y="383"/>
                  <a:pt x="196" y="383"/>
                </a:cubicBezTo>
                <a:cubicBezTo>
                  <a:pt x="195" y="383"/>
                  <a:pt x="195" y="382"/>
                  <a:pt x="195" y="382"/>
                </a:cubicBezTo>
                <a:cubicBezTo>
                  <a:pt x="196" y="382"/>
                  <a:pt x="196" y="382"/>
                  <a:pt x="197" y="382"/>
                </a:cubicBezTo>
                <a:cubicBezTo>
                  <a:pt x="197" y="382"/>
                  <a:pt x="197" y="382"/>
                  <a:pt x="197" y="383"/>
                </a:cubicBezTo>
                <a:moveTo>
                  <a:pt x="199" y="382"/>
                </a:moveTo>
                <a:cubicBezTo>
                  <a:pt x="199" y="382"/>
                  <a:pt x="199" y="382"/>
                  <a:pt x="198" y="381"/>
                </a:cubicBezTo>
                <a:cubicBezTo>
                  <a:pt x="199" y="381"/>
                  <a:pt x="199" y="381"/>
                  <a:pt x="199" y="381"/>
                </a:cubicBezTo>
                <a:cubicBezTo>
                  <a:pt x="199" y="381"/>
                  <a:pt x="199" y="382"/>
                  <a:pt x="199" y="382"/>
                </a:cubicBezTo>
                <a:cubicBezTo>
                  <a:pt x="199" y="382"/>
                  <a:pt x="199" y="382"/>
                  <a:pt x="199" y="382"/>
                </a:cubicBezTo>
                <a:moveTo>
                  <a:pt x="199" y="387"/>
                </a:moveTo>
                <a:cubicBezTo>
                  <a:pt x="199" y="387"/>
                  <a:pt x="199" y="387"/>
                  <a:pt x="199" y="386"/>
                </a:cubicBezTo>
                <a:cubicBezTo>
                  <a:pt x="199" y="386"/>
                  <a:pt x="199" y="386"/>
                  <a:pt x="200" y="386"/>
                </a:cubicBezTo>
                <a:cubicBezTo>
                  <a:pt x="200" y="386"/>
                  <a:pt x="200" y="387"/>
                  <a:pt x="200" y="387"/>
                </a:cubicBezTo>
                <a:cubicBezTo>
                  <a:pt x="200" y="387"/>
                  <a:pt x="199" y="387"/>
                  <a:pt x="199" y="387"/>
                </a:cubicBezTo>
                <a:moveTo>
                  <a:pt x="197" y="387"/>
                </a:moveTo>
                <a:cubicBezTo>
                  <a:pt x="197" y="388"/>
                  <a:pt x="197" y="388"/>
                  <a:pt x="197" y="388"/>
                </a:cubicBezTo>
                <a:cubicBezTo>
                  <a:pt x="197" y="388"/>
                  <a:pt x="197" y="388"/>
                  <a:pt x="197" y="387"/>
                </a:cubicBezTo>
                <a:cubicBezTo>
                  <a:pt x="197" y="387"/>
                  <a:pt x="197" y="387"/>
                  <a:pt x="197" y="387"/>
                </a:cubicBezTo>
                <a:moveTo>
                  <a:pt x="174" y="395"/>
                </a:moveTo>
                <a:cubicBezTo>
                  <a:pt x="169" y="396"/>
                  <a:pt x="164" y="397"/>
                  <a:pt x="159" y="398"/>
                </a:cubicBezTo>
                <a:cubicBezTo>
                  <a:pt x="153" y="399"/>
                  <a:pt x="145" y="399"/>
                  <a:pt x="138" y="401"/>
                </a:cubicBezTo>
                <a:cubicBezTo>
                  <a:pt x="150" y="397"/>
                  <a:pt x="163" y="396"/>
                  <a:pt x="174" y="395"/>
                </a:cubicBezTo>
                <a:moveTo>
                  <a:pt x="193" y="340"/>
                </a:moveTo>
                <a:cubicBezTo>
                  <a:pt x="193" y="340"/>
                  <a:pt x="193" y="341"/>
                  <a:pt x="193" y="342"/>
                </a:cubicBezTo>
                <a:cubicBezTo>
                  <a:pt x="196" y="351"/>
                  <a:pt x="198" y="361"/>
                  <a:pt x="201" y="371"/>
                </a:cubicBezTo>
                <a:cubicBezTo>
                  <a:pt x="201" y="373"/>
                  <a:pt x="201" y="376"/>
                  <a:pt x="201" y="378"/>
                </a:cubicBezTo>
                <a:cubicBezTo>
                  <a:pt x="201" y="378"/>
                  <a:pt x="201" y="378"/>
                  <a:pt x="201" y="378"/>
                </a:cubicBezTo>
                <a:cubicBezTo>
                  <a:pt x="200" y="375"/>
                  <a:pt x="200" y="372"/>
                  <a:pt x="199" y="368"/>
                </a:cubicBezTo>
                <a:cubicBezTo>
                  <a:pt x="197" y="363"/>
                  <a:pt x="196" y="358"/>
                  <a:pt x="195" y="353"/>
                </a:cubicBezTo>
                <a:cubicBezTo>
                  <a:pt x="194" y="349"/>
                  <a:pt x="194" y="344"/>
                  <a:pt x="193" y="340"/>
                </a:cubicBezTo>
                <a:moveTo>
                  <a:pt x="190" y="316"/>
                </a:moveTo>
                <a:cubicBezTo>
                  <a:pt x="190" y="318"/>
                  <a:pt x="190" y="321"/>
                  <a:pt x="191" y="323"/>
                </a:cubicBezTo>
                <a:cubicBezTo>
                  <a:pt x="190" y="320"/>
                  <a:pt x="190" y="317"/>
                  <a:pt x="189" y="314"/>
                </a:cubicBezTo>
                <a:cubicBezTo>
                  <a:pt x="189" y="314"/>
                  <a:pt x="190" y="315"/>
                  <a:pt x="190" y="316"/>
                </a:cubicBezTo>
                <a:cubicBezTo>
                  <a:pt x="190" y="316"/>
                  <a:pt x="190" y="316"/>
                  <a:pt x="190" y="316"/>
                </a:cubicBezTo>
                <a:moveTo>
                  <a:pt x="167" y="219"/>
                </a:moveTo>
                <a:cubicBezTo>
                  <a:pt x="167" y="219"/>
                  <a:pt x="167" y="218"/>
                  <a:pt x="167" y="218"/>
                </a:cubicBezTo>
                <a:cubicBezTo>
                  <a:pt x="167" y="218"/>
                  <a:pt x="167" y="219"/>
                  <a:pt x="167" y="220"/>
                </a:cubicBezTo>
                <a:cubicBezTo>
                  <a:pt x="168" y="227"/>
                  <a:pt x="169" y="234"/>
                  <a:pt x="169" y="241"/>
                </a:cubicBezTo>
                <a:cubicBezTo>
                  <a:pt x="169" y="243"/>
                  <a:pt x="169" y="244"/>
                  <a:pt x="169" y="245"/>
                </a:cubicBezTo>
                <a:cubicBezTo>
                  <a:pt x="169" y="244"/>
                  <a:pt x="169" y="243"/>
                  <a:pt x="169" y="242"/>
                </a:cubicBezTo>
                <a:cubicBezTo>
                  <a:pt x="167" y="233"/>
                  <a:pt x="166" y="225"/>
                  <a:pt x="164" y="217"/>
                </a:cubicBezTo>
                <a:cubicBezTo>
                  <a:pt x="165" y="217"/>
                  <a:pt x="165" y="218"/>
                  <a:pt x="165" y="219"/>
                </a:cubicBezTo>
                <a:cubicBezTo>
                  <a:pt x="165" y="219"/>
                  <a:pt x="167" y="220"/>
                  <a:pt x="167" y="219"/>
                </a:cubicBezTo>
                <a:moveTo>
                  <a:pt x="150" y="89"/>
                </a:moveTo>
                <a:cubicBezTo>
                  <a:pt x="150" y="89"/>
                  <a:pt x="150" y="89"/>
                  <a:pt x="150" y="90"/>
                </a:cubicBezTo>
                <a:cubicBezTo>
                  <a:pt x="148" y="91"/>
                  <a:pt x="146" y="91"/>
                  <a:pt x="144" y="93"/>
                </a:cubicBezTo>
                <a:cubicBezTo>
                  <a:pt x="144" y="93"/>
                  <a:pt x="144" y="93"/>
                  <a:pt x="144" y="93"/>
                </a:cubicBezTo>
                <a:cubicBezTo>
                  <a:pt x="143" y="92"/>
                  <a:pt x="143" y="90"/>
                  <a:pt x="142" y="89"/>
                </a:cubicBezTo>
                <a:cubicBezTo>
                  <a:pt x="145" y="89"/>
                  <a:pt x="147" y="89"/>
                  <a:pt x="150" y="89"/>
                </a:cubicBezTo>
                <a:moveTo>
                  <a:pt x="126" y="393"/>
                </a:moveTo>
                <a:cubicBezTo>
                  <a:pt x="126" y="389"/>
                  <a:pt x="122" y="382"/>
                  <a:pt x="120" y="378"/>
                </a:cubicBezTo>
                <a:cubicBezTo>
                  <a:pt x="120" y="378"/>
                  <a:pt x="120" y="378"/>
                  <a:pt x="120" y="378"/>
                </a:cubicBezTo>
                <a:cubicBezTo>
                  <a:pt x="120" y="372"/>
                  <a:pt x="120" y="365"/>
                  <a:pt x="118" y="360"/>
                </a:cubicBezTo>
                <a:cubicBezTo>
                  <a:pt x="117" y="360"/>
                  <a:pt x="116" y="358"/>
                  <a:pt x="115" y="359"/>
                </a:cubicBezTo>
                <a:cubicBezTo>
                  <a:pt x="115" y="360"/>
                  <a:pt x="115" y="360"/>
                  <a:pt x="115" y="361"/>
                </a:cubicBezTo>
                <a:cubicBezTo>
                  <a:pt x="114" y="356"/>
                  <a:pt x="113" y="351"/>
                  <a:pt x="113" y="345"/>
                </a:cubicBezTo>
                <a:cubicBezTo>
                  <a:pt x="114" y="350"/>
                  <a:pt x="115" y="354"/>
                  <a:pt x="118" y="359"/>
                </a:cubicBezTo>
                <a:cubicBezTo>
                  <a:pt x="118" y="359"/>
                  <a:pt x="118" y="359"/>
                  <a:pt x="118" y="359"/>
                </a:cubicBezTo>
                <a:cubicBezTo>
                  <a:pt x="116" y="353"/>
                  <a:pt x="115" y="346"/>
                  <a:pt x="114" y="340"/>
                </a:cubicBezTo>
                <a:cubicBezTo>
                  <a:pt x="114" y="334"/>
                  <a:pt x="112" y="329"/>
                  <a:pt x="111" y="324"/>
                </a:cubicBezTo>
                <a:cubicBezTo>
                  <a:pt x="109" y="302"/>
                  <a:pt x="107" y="280"/>
                  <a:pt x="104" y="258"/>
                </a:cubicBezTo>
                <a:cubicBezTo>
                  <a:pt x="100" y="230"/>
                  <a:pt x="100" y="202"/>
                  <a:pt x="97" y="174"/>
                </a:cubicBezTo>
                <a:cubicBezTo>
                  <a:pt x="95" y="155"/>
                  <a:pt x="92" y="137"/>
                  <a:pt x="90" y="118"/>
                </a:cubicBezTo>
                <a:cubicBezTo>
                  <a:pt x="90" y="118"/>
                  <a:pt x="90" y="118"/>
                  <a:pt x="90" y="118"/>
                </a:cubicBezTo>
                <a:cubicBezTo>
                  <a:pt x="90" y="117"/>
                  <a:pt x="90" y="115"/>
                  <a:pt x="89" y="113"/>
                </a:cubicBezTo>
                <a:cubicBezTo>
                  <a:pt x="89" y="113"/>
                  <a:pt x="89" y="113"/>
                  <a:pt x="89" y="112"/>
                </a:cubicBezTo>
                <a:cubicBezTo>
                  <a:pt x="90" y="112"/>
                  <a:pt x="91" y="112"/>
                  <a:pt x="92" y="112"/>
                </a:cubicBezTo>
                <a:cubicBezTo>
                  <a:pt x="93" y="111"/>
                  <a:pt x="91" y="109"/>
                  <a:pt x="89" y="109"/>
                </a:cubicBezTo>
                <a:cubicBezTo>
                  <a:pt x="89" y="109"/>
                  <a:pt x="89" y="109"/>
                  <a:pt x="89" y="109"/>
                </a:cubicBezTo>
                <a:cubicBezTo>
                  <a:pt x="89" y="109"/>
                  <a:pt x="89" y="109"/>
                  <a:pt x="89" y="109"/>
                </a:cubicBezTo>
                <a:cubicBezTo>
                  <a:pt x="88" y="107"/>
                  <a:pt x="84" y="105"/>
                  <a:pt x="84" y="106"/>
                </a:cubicBezTo>
                <a:cubicBezTo>
                  <a:pt x="84" y="106"/>
                  <a:pt x="84" y="106"/>
                  <a:pt x="84" y="106"/>
                </a:cubicBezTo>
                <a:cubicBezTo>
                  <a:pt x="84" y="106"/>
                  <a:pt x="83" y="106"/>
                  <a:pt x="83" y="106"/>
                </a:cubicBezTo>
                <a:cubicBezTo>
                  <a:pt x="82" y="106"/>
                  <a:pt x="80" y="107"/>
                  <a:pt x="79" y="107"/>
                </a:cubicBezTo>
                <a:cubicBezTo>
                  <a:pt x="79" y="107"/>
                  <a:pt x="79" y="106"/>
                  <a:pt x="79" y="106"/>
                </a:cubicBezTo>
                <a:cubicBezTo>
                  <a:pt x="79" y="106"/>
                  <a:pt x="78" y="106"/>
                  <a:pt x="78" y="106"/>
                </a:cubicBezTo>
                <a:cubicBezTo>
                  <a:pt x="66" y="105"/>
                  <a:pt x="56" y="108"/>
                  <a:pt x="44" y="110"/>
                </a:cubicBezTo>
                <a:cubicBezTo>
                  <a:pt x="32" y="113"/>
                  <a:pt x="19" y="116"/>
                  <a:pt x="7" y="119"/>
                </a:cubicBezTo>
                <a:cubicBezTo>
                  <a:pt x="6" y="119"/>
                  <a:pt x="6" y="119"/>
                  <a:pt x="6" y="119"/>
                </a:cubicBezTo>
                <a:cubicBezTo>
                  <a:pt x="20" y="99"/>
                  <a:pt x="32" y="80"/>
                  <a:pt x="47" y="61"/>
                </a:cubicBezTo>
                <a:cubicBezTo>
                  <a:pt x="53" y="53"/>
                  <a:pt x="57" y="45"/>
                  <a:pt x="61" y="36"/>
                </a:cubicBezTo>
                <a:cubicBezTo>
                  <a:pt x="70" y="28"/>
                  <a:pt x="78" y="20"/>
                  <a:pt x="81" y="8"/>
                </a:cubicBezTo>
                <a:cubicBezTo>
                  <a:pt x="100" y="19"/>
                  <a:pt x="120" y="26"/>
                  <a:pt x="140" y="34"/>
                </a:cubicBezTo>
                <a:cubicBezTo>
                  <a:pt x="155" y="40"/>
                  <a:pt x="170" y="47"/>
                  <a:pt x="185" y="53"/>
                </a:cubicBezTo>
                <a:cubicBezTo>
                  <a:pt x="189" y="55"/>
                  <a:pt x="194" y="57"/>
                  <a:pt x="198" y="58"/>
                </a:cubicBezTo>
                <a:cubicBezTo>
                  <a:pt x="201" y="60"/>
                  <a:pt x="204" y="61"/>
                  <a:pt x="207" y="62"/>
                </a:cubicBezTo>
                <a:cubicBezTo>
                  <a:pt x="207" y="62"/>
                  <a:pt x="207" y="62"/>
                  <a:pt x="207" y="62"/>
                </a:cubicBezTo>
                <a:cubicBezTo>
                  <a:pt x="209" y="63"/>
                  <a:pt x="212" y="64"/>
                  <a:pt x="214" y="66"/>
                </a:cubicBezTo>
                <a:cubicBezTo>
                  <a:pt x="211" y="66"/>
                  <a:pt x="208" y="66"/>
                  <a:pt x="205" y="67"/>
                </a:cubicBezTo>
                <a:cubicBezTo>
                  <a:pt x="205" y="66"/>
                  <a:pt x="203" y="65"/>
                  <a:pt x="203" y="65"/>
                </a:cubicBezTo>
                <a:cubicBezTo>
                  <a:pt x="194" y="66"/>
                  <a:pt x="186" y="68"/>
                  <a:pt x="177" y="71"/>
                </a:cubicBezTo>
                <a:cubicBezTo>
                  <a:pt x="165" y="74"/>
                  <a:pt x="153" y="76"/>
                  <a:pt x="141" y="79"/>
                </a:cubicBezTo>
                <a:cubicBezTo>
                  <a:pt x="140" y="79"/>
                  <a:pt x="142" y="80"/>
                  <a:pt x="142" y="80"/>
                </a:cubicBezTo>
                <a:cubicBezTo>
                  <a:pt x="147" y="80"/>
                  <a:pt x="153" y="79"/>
                  <a:pt x="158" y="78"/>
                </a:cubicBezTo>
                <a:cubicBezTo>
                  <a:pt x="153" y="80"/>
                  <a:pt x="147" y="83"/>
                  <a:pt x="141" y="84"/>
                </a:cubicBezTo>
                <a:cubicBezTo>
                  <a:pt x="141" y="84"/>
                  <a:pt x="141" y="84"/>
                  <a:pt x="141" y="84"/>
                </a:cubicBezTo>
                <a:cubicBezTo>
                  <a:pt x="140" y="82"/>
                  <a:pt x="139" y="79"/>
                  <a:pt x="138" y="76"/>
                </a:cubicBezTo>
                <a:cubicBezTo>
                  <a:pt x="137" y="75"/>
                  <a:pt x="133" y="73"/>
                  <a:pt x="134" y="75"/>
                </a:cubicBezTo>
                <a:cubicBezTo>
                  <a:pt x="137" y="86"/>
                  <a:pt x="141" y="96"/>
                  <a:pt x="143" y="107"/>
                </a:cubicBezTo>
                <a:cubicBezTo>
                  <a:pt x="143" y="107"/>
                  <a:pt x="143" y="107"/>
                  <a:pt x="143" y="107"/>
                </a:cubicBezTo>
                <a:cubicBezTo>
                  <a:pt x="143" y="110"/>
                  <a:pt x="144" y="112"/>
                  <a:pt x="145" y="115"/>
                </a:cubicBezTo>
                <a:cubicBezTo>
                  <a:pt x="145" y="115"/>
                  <a:pt x="145" y="115"/>
                  <a:pt x="145" y="115"/>
                </a:cubicBezTo>
                <a:cubicBezTo>
                  <a:pt x="146" y="121"/>
                  <a:pt x="146" y="128"/>
                  <a:pt x="146" y="134"/>
                </a:cubicBezTo>
                <a:cubicBezTo>
                  <a:pt x="146" y="136"/>
                  <a:pt x="146" y="138"/>
                  <a:pt x="147" y="140"/>
                </a:cubicBezTo>
                <a:cubicBezTo>
                  <a:pt x="147" y="143"/>
                  <a:pt x="147" y="147"/>
                  <a:pt x="148" y="150"/>
                </a:cubicBezTo>
                <a:cubicBezTo>
                  <a:pt x="153" y="176"/>
                  <a:pt x="158" y="203"/>
                  <a:pt x="163" y="229"/>
                </a:cubicBezTo>
                <a:cubicBezTo>
                  <a:pt x="167" y="255"/>
                  <a:pt x="174" y="281"/>
                  <a:pt x="180" y="307"/>
                </a:cubicBezTo>
                <a:cubicBezTo>
                  <a:pt x="184" y="325"/>
                  <a:pt x="188" y="344"/>
                  <a:pt x="191" y="362"/>
                </a:cubicBezTo>
                <a:cubicBezTo>
                  <a:pt x="192" y="367"/>
                  <a:pt x="192" y="374"/>
                  <a:pt x="193" y="380"/>
                </a:cubicBezTo>
                <a:cubicBezTo>
                  <a:pt x="186" y="381"/>
                  <a:pt x="179" y="383"/>
                  <a:pt x="172" y="386"/>
                </a:cubicBezTo>
                <a:cubicBezTo>
                  <a:pt x="172" y="386"/>
                  <a:pt x="172" y="386"/>
                  <a:pt x="172" y="386"/>
                </a:cubicBezTo>
                <a:cubicBezTo>
                  <a:pt x="177" y="386"/>
                  <a:pt x="181" y="385"/>
                  <a:pt x="186" y="384"/>
                </a:cubicBezTo>
                <a:cubicBezTo>
                  <a:pt x="189" y="384"/>
                  <a:pt x="191" y="383"/>
                  <a:pt x="194" y="382"/>
                </a:cubicBezTo>
                <a:cubicBezTo>
                  <a:pt x="194" y="383"/>
                  <a:pt x="194" y="383"/>
                  <a:pt x="194" y="383"/>
                </a:cubicBezTo>
                <a:cubicBezTo>
                  <a:pt x="182" y="386"/>
                  <a:pt x="171" y="390"/>
                  <a:pt x="158" y="392"/>
                </a:cubicBezTo>
                <a:cubicBezTo>
                  <a:pt x="158" y="392"/>
                  <a:pt x="159" y="393"/>
                  <a:pt x="159" y="393"/>
                </a:cubicBezTo>
                <a:cubicBezTo>
                  <a:pt x="171" y="391"/>
                  <a:pt x="182" y="388"/>
                  <a:pt x="194" y="386"/>
                </a:cubicBezTo>
                <a:cubicBezTo>
                  <a:pt x="191" y="387"/>
                  <a:pt x="189" y="388"/>
                  <a:pt x="186" y="389"/>
                </a:cubicBezTo>
                <a:cubicBezTo>
                  <a:pt x="182" y="390"/>
                  <a:pt x="178" y="391"/>
                  <a:pt x="174" y="393"/>
                </a:cubicBezTo>
                <a:cubicBezTo>
                  <a:pt x="174" y="393"/>
                  <a:pt x="174" y="393"/>
                  <a:pt x="174" y="393"/>
                </a:cubicBezTo>
                <a:cubicBezTo>
                  <a:pt x="158" y="395"/>
                  <a:pt x="142" y="396"/>
                  <a:pt x="128" y="403"/>
                </a:cubicBezTo>
                <a:cubicBezTo>
                  <a:pt x="128" y="403"/>
                  <a:pt x="128" y="403"/>
                  <a:pt x="128" y="403"/>
                </a:cubicBezTo>
                <a:cubicBezTo>
                  <a:pt x="127" y="403"/>
                  <a:pt x="126" y="404"/>
                  <a:pt x="125" y="405"/>
                </a:cubicBezTo>
                <a:cubicBezTo>
                  <a:pt x="125" y="401"/>
                  <a:pt x="126" y="397"/>
                  <a:pt x="126" y="393"/>
                </a:cubicBezTo>
                <a:moveTo>
                  <a:pt x="7" y="122"/>
                </a:moveTo>
                <a:cubicBezTo>
                  <a:pt x="15" y="121"/>
                  <a:pt x="22" y="119"/>
                  <a:pt x="29" y="117"/>
                </a:cubicBezTo>
                <a:cubicBezTo>
                  <a:pt x="27" y="118"/>
                  <a:pt x="25" y="119"/>
                  <a:pt x="25" y="121"/>
                </a:cubicBezTo>
                <a:cubicBezTo>
                  <a:pt x="24" y="121"/>
                  <a:pt x="25" y="122"/>
                  <a:pt x="26" y="122"/>
                </a:cubicBezTo>
                <a:cubicBezTo>
                  <a:pt x="26" y="122"/>
                  <a:pt x="26" y="122"/>
                  <a:pt x="26" y="122"/>
                </a:cubicBezTo>
                <a:cubicBezTo>
                  <a:pt x="20" y="123"/>
                  <a:pt x="14" y="123"/>
                  <a:pt x="7" y="122"/>
                </a:cubicBezTo>
                <a:moveTo>
                  <a:pt x="59" y="111"/>
                </a:moveTo>
                <a:cubicBezTo>
                  <a:pt x="58" y="111"/>
                  <a:pt x="59" y="111"/>
                  <a:pt x="59" y="112"/>
                </a:cubicBezTo>
                <a:cubicBezTo>
                  <a:pt x="56" y="112"/>
                  <a:pt x="53" y="112"/>
                  <a:pt x="50" y="113"/>
                </a:cubicBezTo>
                <a:cubicBezTo>
                  <a:pt x="48" y="113"/>
                  <a:pt x="45" y="113"/>
                  <a:pt x="42" y="114"/>
                </a:cubicBezTo>
                <a:cubicBezTo>
                  <a:pt x="42" y="114"/>
                  <a:pt x="42" y="114"/>
                  <a:pt x="43" y="114"/>
                </a:cubicBezTo>
                <a:cubicBezTo>
                  <a:pt x="47" y="113"/>
                  <a:pt x="68" y="106"/>
                  <a:pt x="76" y="107"/>
                </a:cubicBezTo>
                <a:cubicBezTo>
                  <a:pt x="70" y="108"/>
                  <a:pt x="63" y="109"/>
                  <a:pt x="59" y="111"/>
                </a:cubicBezTo>
                <a:moveTo>
                  <a:pt x="83" y="110"/>
                </a:moveTo>
                <a:cubicBezTo>
                  <a:pt x="78" y="110"/>
                  <a:pt x="73" y="111"/>
                  <a:pt x="68" y="111"/>
                </a:cubicBezTo>
                <a:cubicBezTo>
                  <a:pt x="73" y="110"/>
                  <a:pt x="78" y="109"/>
                  <a:pt x="83" y="109"/>
                </a:cubicBezTo>
                <a:cubicBezTo>
                  <a:pt x="83" y="109"/>
                  <a:pt x="83" y="110"/>
                  <a:pt x="83" y="110"/>
                </a:cubicBezTo>
                <a:moveTo>
                  <a:pt x="33" y="122"/>
                </a:moveTo>
                <a:cubicBezTo>
                  <a:pt x="37" y="120"/>
                  <a:pt x="41" y="118"/>
                  <a:pt x="44" y="117"/>
                </a:cubicBezTo>
                <a:cubicBezTo>
                  <a:pt x="52" y="115"/>
                  <a:pt x="60" y="115"/>
                  <a:pt x="68" y="114"/>
                </a:cubicBezTo>
                <a:cubicBezTo>
                  <a:pt x="57" y="117"/>
                  <a:pt x="45" y="120"/>
                  <a:pt x="33" y="122"/>
                </a:cubicBezTo>
                <a:moveTo>
                  <a:pt x="74" y="15"/>
                </a:moveTo>
                <a:cubicBezTo>
                  <a:pt x="75" y="13"/>
                  <a:pt x="75" y="9"/>
                  <a:pt x="77" y="10"/>
                </a:cubicBezTo>
                <a:cubicBezTo>
                  <a:pt x="75" y="15"/>
                  <a:pt x="73" y="20"/>
                  <a:pt x="70" y="24"/>
                </a:cubicBezTo>
                <a:cubicBezTo>
                  <a:pt x="68" y="27"/>
                  <a:pt x="66" y="29"/>
                  <a:pt x="64" y="32"/>
                </a:cubicBezTo>
                <a:cubicBezTo>
                  <a:pt x="64" y="31"/>
                  <a:pt x="65" y="30"/>
                  <a:pt x="65" y="29"/>
                </a:cubicBezTo>
                <a:cubicBezTo>
                  <a:pt x="68" y="24"/>
                  <a:pt x="71" y="20"/>
                  <a:pt x="74" y="15"/>
                </a:cubicBezTo>
                <a:moveTo>
                  <a:pt x="75" y="5"/>
                </a:moveTo>
                <a:cubicBezTo>
                  <a:pt x="76" y="5"/>
                  <a:pt x="77" y="6"/>
                  <a:pt x="78" y="7"/>
                </a:cubicBezTo>
                <a:cubicBezTo>
                  <a:pt x="78" y="8"/>
                  <a:pt x="78" y="9"/>
                  <a:pt x="77" y="9"/>
                </a:cubicBezTo>
                <a:cubicBezTo>
                  <a:pt x="76" y="9"/>
                  <a:pt x="76" y="8"/>
                  <a:pt x="75" y="8"/>
                </a:cubicBezTo>
                <a:cubicBezTo>
                  <a:pt x="75" y="7"/>
                  <a:pt x="74" y="7"/>
                  <a:pt x="74" y="7"/>
                </a:cubicBezTo>
                <a:cubicBezTo>
                  <a:pt x="72" y="17"/>
                  <a:pt x="62" y="26"/>
                  <a:pt x="57" y="35"/>
                </a:cubicBezTo>
                <a:cubicBezTo>
                  <a:pt x="52" y="44"/>
                  <a:pt x="46" y="53"/>
                  <a:pt x="40" y="61"/>
                </a:cubicBezTo>
                <a:cubicBezTo>
                  <a:pt x="25" y="79"/>
                  <a:pt x="13" y="98"/>
                  <a:pt x="0" y="117"/>
                </a:cubicBezTo>
                <a:cubicBezTo>
                  <a:pt x="0" y="118"/>
                  <a:pt x="1" y="120"/>
                  <a:pt x="2" y="120"/>
                </a:cubicBezTo>
                <a:cubicBezTo>
                  <a:pt x="2" y="120"/>
                  <a:pt x="2" y="120"/>
                  <a:pt x="2" y="120"/>
                </a:cubicBezTo>
                <a:cubicBezTo>
                  <a:pt x="1" y="121"/>
                  <a:pt x="3" y="123"/>
                  <a:pt x="4" y="123"/>
                </a:cubicBezTo>
                <a:cubicBezTo>
                  <a:pt x="5" y="123"/>
                  <a:pt x="6" y="122"/>
                  <a:pt x="7" y="122"/>
                </a:cubicBezTo>
                <a:cubicBezTo>
                  <a:pt x="7" y="123"/>
                  <a:pt x="7" y="123"/>
                  <a:pt x="7" y="123"/>
                </a:cubicBezTo>
                <a:cubicBezTo>
                  <a:pt x="20" y="127"/>
                  <a:pt x="36" y="123"/>
                  <a:pt x="49" y="121"/>
                </a:cubicBezTo>
                <a:cubicBezTo>
                  <a:pt x="61" y="119"/>
                  <a:pt x="73" y="116"/>
                  <a:pt x="84" y="113"/>
                </a:cubicBezTo>
                <a:cubicBezTo>
                  <a:pt x="84" y="113"/>
                  <a:pt x="85" y="114"/>
                  <a:pt x="85" y="114"/>
                </a:cubicBezTo>
                <a:cubicBezTo>
                  <a:pt x="85" y="119"/>
                  <a:pt x="85" y="124"/>
                  <a:pt x="86" y="129"/>
                </a:cubicBezTo>
                <a:cubicBezTo>
                  <a:pt x="89" y="145"/>
                  <a:pt x="91" y="161"/>
                  <a:pt x="93" y="177"/>
                </a:cubicBezTo>
                <a:cubicBezTo>
                  <a:pt x="96" y="203"/>
                  <a:pt x="97" y="230"/>
                  <a:pt x="100" y="256"/>
                </a:cubicBezTo>
                <a:cubicBezTo>
                  <a:pt x="102" y="276"/>
                  <a:pt x="104" y="295"/>
                  <a:pt x="106" y="315"/>
                </a:cubicBezTo>
                <a:cubicBezTo>
                  <a:pt x="106" y="315"/>
                  <a:pt x="106" y="315"/>
                  <a:pt x="106" y="315"/>
                </a:cubicBezTo>
                <a:cubicBezTo>
                  <a:pt x="106" y="318"/>
                  <a:pt x="106" y="320"/>
                  <a:pt x="107" y="323"/>
                </a:cubicBezTo>
                <a:cubicBezTo>
                  <a:pt x="107" y="326"/>
                  <a:pt x="107" y="329"/>
                  <a:pt x="108" y="331"/>
                </a:cubicBezTo>
                <a:cubicBezTo>
                  <a:pt x="109" y="344"/>
                  <a:pt x="112" y="355"/>
                  <a:pt x="114" y="367"/>
                </a:cubicBezTo>
                <a:cubicBezTo>
                  <a:pt x="115" y="369"/>
                  <a:pt x="115" y="371"/>
                  <a:pt x="116" y="373"/>
                </a:cubicBezTo>
                <a:cubicBezTo>
                  <a:pt x="116" y="377"/>
                  <a:pt x="116" y="381"/>
                  <a:pt x="116" y="386"/>
                </a:cubicBezTo>
                <a:cubicBezTo>
                  <a:pt x="117" y="390"/>
                  <a:pt x="117" y="394"/>
                  <a:pt x="117" y="399"/>
                </a:cubicBezTo>
                <a:cubicBezTo>
                  <a:pt x="117" y="402"/>
                  <a:pt x="119" y="405"/>
                  <a:pt x="119" y="408"/>
                </a:cubicBezTo>
                <a:cubicBezTo>
                  <a:pt x="119" y="408"/>
                  <a:pt x="119" y="408"/>
                  <a:pt x="119" y="408"/>
                </a:cubicBezTo>
                <a:cubicBezTo>
                  <a:pt x="122" y="404"/>
                  <a:pt x="120" y="394"/>
                  <a:pt x="120" y="390"/>
                </a:cubicBezTo>
                <a:cubicBezTo>
                  <a:pt x="120" y="388"/>
                  <a:pt x="120" y="387"/>
                  <a:pt x="120" y="386"/>
                </a:cubicBezTo>
                <a:cubicBezTo>
                  <a:pt x="122" y="392"/>
                  <a:pt x="124" y="398"/>
                  <a:pt x="124" y="405"/>
                </a:cubicBezTo>
                <a:cubicBezTo>
                  <a:pt x="122" y="406"/>
                  <a:pt x="121" y="407"/>
                  <a:pt x="119" y="408"/>
                </a:cubicBezTo>
                <a:cubicBezTo>
                  <a:pt x="119" y="409"/>
                  <a:pt x="120" y="409"/>
                  <a:pt x="120" y="409"/>
                </a:cubicBezTo>
                <a:cubicBezTo>
                  <a:pt x="121" y="409"/>
                  <a:pt x="122" y="409"/>
                  <a:pt x="123" y="409"/>
                </a:cubicBezTo>
                <a:cubicBezTo>
                  <a:pt x="123" y="409"/>
                  <a:pt x="122" y="408"/>
                  <a:pt x="122" y="408"/>
                </a:cubicBezTo>
                <a:cubicBezTo>
                  <a:pt x="124" y="408"/>
                  <a:pt x="127" y="407"/>
                  <a:pt x="129" y="407"/>
                </a:cubicBezTo>
                <a:cubicBezTo>
                  <a:pt x="129" y="408"/>
                  <a:pt x="130" y="409"/>
                  <a:pt x="130" y="409"/>
                </a:cubicBezTo>
                <a:cubicBezTo>
                  <a:pt x="144" y="408"/>
                  <a:pt x="157" y="404"/>
                  <a:pt x="170" y="402"/>
                </a:cubicBezTo>
                <a:cubicBezTo>
                  <a:pt x="180" y="400"/>
                  <a:pt x="189" y="399"/>
                  <a:pt x="199" y="396"/>
                </a:cubicBezTo>
                <a:cubicBezTo>
                  <a:pt x="199" y="397"/>
                  <a:pt x="199" y="398"/>
                  <a:pt x="199" y="399"/>
                </a:cubicBezTo>
                <a:cubicBezTo>
                  <a:pt x="200" y="402"/>
                  <a:pt x="201" y="401"/>
                  <a:pt x="201" y="399"/>
                </a:cubicBezTo>
                <a:cubicBezTo>
                  <a:pt x="201" y="398"/>
                  <a:pt x="201" y="397"/>
                  <a:pt x="200" y="396"/>
                </a:cubicBezTo>
                <a:cubicBezTo>
                  <a:pt x="202" y="396"/>
                  <a:pt x="203" y="395"/>
                  <a:pt x="205" y="395"/>
                </a:cubicBezTo>
                <a:cubicBezTo>
                  <a:pt x="205" y="396"/>
                  <a:pt x="206" y="396"/>
                  <a:pt x="206" y="395"/>
                </a:cubicBezTo>
                <a:cubicBezTo>
                  <a:pt x="206" y="394"/>
                  <a:pt x="206" y="394"/>
                  <a:pt x="206" y="394"/>
                </a:cubicBezTo>
                <a:cubicBezTo>
                  <a:pt x="208" y="394"/>
                  <a:pt x="209" y="393"/>
                  <a:pt x="211" y="392"/>
                </a:cubicBezTo>
                <a:cubicBezTo>
                  <a:pt x="211" y="392"/>
                  <a:pt x="210" y="392"/>
                  <a:pt x="210" y="392"/>
                </a:cubicBezTo>
                <a:cubicBezTo>
                  <a:pt x="209" y="392"/>
                  <a:pt x="207" y="392"/>
                  <a:pt x="206" y="392"/>
                </a:cubicBezTo>
                <a:cubicBezTo>
                  <a:pt x="206" y="391"/>
                  <a:pt x="206" y="389"/>
                  <a:pt x="206" y="388"/>
                </a:cubicBezTo>
                <a:cubicBezTo>
                  <a:pt x="206" y="388"/>
                  <a:pt x="206" y="389"/>
                  <a:pt x="207" y="390"/>
                </a:cubicBezTo>
                <a:cubicBezTo>
                  <a:pt x="207" y="390"/>
                  <a:pt x="207" y="390"/>
                  <a:pt x="207" y="390"/>
                </a:cubicBezTo>
                <a:cubicBezTo>
                  <a:pt x="206" y="388"/>
                  <a:pt x="206" y="386"/>
                  <a:pt x="206" y="385"/>
                </a:cubicBezTo>
                <a:cubicBezTo>
                  <a:pt x="203" y="358"/>
                  <a:pt x="197" y="331"/>
                  <a:pt x="190" y="305"/>
                </a:cubicBezTo>
                <a:cubicBezTo>
                  <a:pt x="190" y="305"/>
                  <a:pt x="190" y="305"/>
                  <a:pt x="190" y="305"/>
                </a:cubicBezTo>
                <a:cubicBezTo>
                  <a:pt x="190" y="300"/>
                  <a:pt x="189" y="295"/>
                  <a:pt x="188" y="290"/>
                </a:cubicBezTo>
                <a:cubicBezTo>
                  <a:pt x="184" y="264"/>
                  <a:pt x="177" y="237"/>
                  <a:pt x="168" y="212"/>
                </a:cubicBezTo>
                <a:cubicBezTo>
                  <a:pt x="167" y="204"/>
                  <a:pt x="166" y="196"/>
                  <a:pt x="165" y="188"/>
                </a:cubicBezTo>
                <a:cubicBezTo>
                  <a:pt x="165" y="188"/>
                  <a:pt x="165" y="188"/>
                  <a:pt x="165" y="188"/>
                </a:cubicBezTo>
                <a:cubicBezTo>
                  <a:pt x="165" y="189"/>
                  <a:pt x="167" y="190"/>
                  <a:pt x="167" y="189"/>
                </a:cubicBezTo>
                <a:cubicBezTo>
                  <a:pt x="167" y="188"/>
                  <a:pt x="167" y="188"/>
                  <a:pt x="167" y="187"/>
                </a:cubicBezTo>
                <a:cubicBezTo>
                  <a:pt x="170" y="203"/>
                  <a:pt x="173" y="220"/>
                  <a:pt x="177" y="236"/>
                </a:cubicBezTo>
                <a:cubicBezTo>
                  <a:pt x="183" y="263"/>
                  <a:pt x="189" y="290"/>
                  <a:pt x="196" y="316"/>
                </a:cubicBezTo>
                <a:cubicBezTo>
                  <a:pt x="199" y="328"/>
                  <a:pt x="200" y="341"/>
                  <a:pt x="202" y="353"/>
                </a:cubicBezTo>
                <a:cubicBezTo>
                  <a:pt x="203" y="361"/>
                  <a:pt x="210" y="380"/>
                  <a:pt x="208" y="388"/>
                </a:cubicBezTo>
                <a:cubicBezTo>
                  <a:pt x="208" y="388"/>
                  <a:pt x="209" y="389"/>
                  <a:pt x="209" y="388"/>
                </a:cubicBezTo>
                <a:cubicBezTo>
                  <a:pt x="211" y="383"/>
                  <a:pt x="206" y="369"/>
                  <a:pt x="206" y="365"/>
                </a:cubicBezTo>
                <a:cubicBezTo>
                  <a:pt x="203" y="351"/>
                  <a:pt x="201" y="336"/>
                  <a:pt x="199" y="322"/>
                </a:cubicBezTo>
                <a:cubicBezTo>
                  <a:pt x="197" y="309"/>
                  <a:pt x="194" y="297"/>
                  <a:pt x="191" y="285"/>
                </a:cubicBezTo>
                <a:cubicBezTo>
                  <a:pt x="187" y="270"/>
                  <a:pt x="184" y="256"/>
                  <a:pt x="181" y="241"/>
                </a:cubicBezTo>
                <a:cubicBezTo>
                  <a:pt x="175" y="217"/>
                  <a:pt x="171" y="193"/>
                  <a:pt x="167" y="169"/>
                </a:cubicBezTo>
                <a:cubicBezTo>
                  <a:pt x="165" y="156"/>
                  <a:pt x="163" y="143"/>
                  <a:pt x="161" y="130"/>
                </a:cubicBezTo>
                <a:cubicBezTo>
                  <a:pt x="159" y="118"/>
                  <a:pt x="156" y="108"/>
                  <a:pt x="154" y="96"/>
                </a:cubicBezTo>
                <a:cubicBezTo>
                  <a:pt x="163" y="95"/>
                  <a:pt x="172" y="91"/>
                  <a:pt x="180" y="86"/>
                </a:cubicBezTo>
                <a:cubicBezTo>
                  <a:pt x="181" y="86"/>
                  <a:pt x="181" y="86"/>
                  <a:pt x="181" y="86"/>
                </a:cubicBezTo>
                <a:cubicBezTo>
                  <a:pt x="194" y="82"/>
                  <a:pt x="208" y="77"/>
                  <a:pt x="222" y="77"/>
                </a:cubicBezTo>
                <a:cubicBezTo>
                  <a:pt x="222" y="77"/>
                  <a:pt x="221" y="76"/>
                  <a:pt x="221" y="76"/>
                </a:cubicBezTo>
                <a:cubicBezTo>
                  <a:pt x="218" y="76"/>
                  <a:pt x="215" y="76"/>
                  <a:pt x="212" y="76"/>
                </a:cubicBezTo>
                <a:cubicBezTo>
                  <a:pt x="213" y="75"/>
                  <a:pt x="214" y="75"/>
                  <a:pt x="215" y="75"/>
                </a:cubicBezTo>
                <a:cubicBezTo>
                  <a:pt x="215" y="75"/>
                  <a:pt x="215" y="74"/>
                  <a:pt x="215" y="74"/>
                </a:cubicBezTo>
                <a:cubicBezTo>
                  <a:pt x="215" y="74"/>
                  <a:pt x="215" y="74"/>
                  <a:pt x="215" y="74"/>
                </a:cubicBezTo>
                <a:cubicBezTo>
                  <a:pt x="216" y="74"/>
                  <a:pt x="217" y="74"/>
                  <a:pt x="218" y="73"/>
                </a:cubicBezTo>
                <a:cubicBezTo>
                  <a:pt x="218" y="73"/>
                  <a:pt x="218" y="73"/>
                  <a:pt x="218" y="73"/>
                </a:cubicBezTo>
                <a:cubicBezTo>
                  <a:pt x="218" y="73"/>
                  <a:pt x="218" y="73"/>
                  <a:pt x="218" y="73"/>
                </a:cubicBezTo>
                <a:cubicBezTo>
                  <a:pt x="218" y="73"/>
                  <a:pt x="218" y="73"/>
                  <a:pt x="218" y="73"/>
                </a:cubicBezTo>
                <a:cubicBezTo>
                  <a:pt x="220" y="72"/>
                  <a:pt x="222" y="71"/>
                  <a:pt x="224" y="71"/>
                </a:cubicBezTo>
                <a:cubicBezTo>
                  <a:pt x="224" y="71"/>
                  <a:pt x="224" y="70"/>
                  <a:pt x="224" y="70"/>
                </a:cubicBezTo>
                <a:cubicBezTo>
                  <a:pt x="223" y="69"/>
                  <a:pt x="221" y="67"/>
                  <a:pt x="219" y="69"/>
                </a:cubicBezTo>
                <a:cubicBezTo>
                  <a:pt x="219" y="69"/>
                  <a:pt x="220" y="70"/>
                  <a:pt x="220" y="70"/>
                </a:cubicBezTo>
                <a:cubicBezTo>
                  <a:pt x="220" y="70"/>
                  <a:pt x="220" y="70"/>
                  <a:pt x="220" y="70"/>
                </a:cubicBezTo>
                <a:cubicBezTo>
                  <a:pt x="219" y="70"/>
                  <a:pt x="218" y="71"/>
                  <a:pt x="217" y="71"/>
                </a:cubicBezTo>
                <a:cubicBezTo>
                  <a:pt x="216" y="71"/>
                  <a:pt x="216" y="71"/>
                  <a:pt x="215" y="71"/>
                </a:cubicBezTo>
                <a:cubicBezTo>
                  <a:pt x="209" y="73"/>
                  <a:pt x="203" y="75"/>
                  <a:pt x="197" y="77"/>
                </a:cubicBezTo>
                <a:cubicBezTo>
                  <a:pt x="190" y="80"/>
                  <a:pt x="182" y="82"/>
                  <a:pt x="175" y="84"/>
                </a:cubicBezTo>
                <a:cubicBezTo>
                  <a:pt x="170" y="85"/>
                  <a:pt x="165" y="86"/>
                  <a:pt x="161" y="87"/>
                </a:cubicBezTo>
                <a:cubicBezTo>
                  <a:pt x="161" y="87"/>
                  <a:pt x="161" y="87"/>
                  <a:pt x="161" y="87"/>
                </a:cubicBezTo>
                <a:cubicBezTo>
                  <a:pt x="161" y="86"/>
                  <a:pt x="160" y="85"/>
                  <a:pt x="160" y="85"/>
                </a:cubicBezTo>
                <a:cubicBezTo>
                  <a:pt x="157" y="86"/>
                  <a:pt x="154" y="86"/>
                  <a:pt x="152" y="86"/>
                </a:cubicBezTo>
                <a:cubicBezTo>
                  <a:pt x="151" y="86"/>
                  <a:pt x="151" y="86"/>
                  <a:pt x="151" y="86"/>
                </a:cubicBezTo>
                <a:cubicBezTo>
                  <a:pt x="151" y="86"/>
                  <a:pt x="151" y="86"/>
                  <a:pt x="151" y="86"/>
                </a:cubicBezTo>
                <a:cubicBezTo>
                  <a:pt x="158" y="86"/>
                  <a:pt x="166" y="83"/>
                  <a:pt x="171" y="82"/>
                </a:cubicBezTo>
                <a:cubicBezTo>
                  <a:pt x="179" y="81"/>
                  <a:pt x="187" y="78"/>
                  <a:pt x="194" y="76"/>
                </a:cubicBezTo>
                <a:cubicBezTo>
                  <a:pt x="200" y="74"/>
                  <a:pt x="207" y="74"/>
                  <a:pt x="212" y="70"/>
                </a:cubicBezTo>
                <a:cubicBezTo>
                  <a:pt x="213" y="70"/>
                  <a:pt x="213" y="70"/>
                  <a:pt x="212" y="69"/>
                </a:cubicBezTo>
                <a:cubicBezTo>
                  <a:pt x="213" y="69"/>
                  <a:pt x="215" y="69"/>
                  <a:pt x="216" y="69"/>
                </a:cubicBezTo>
                <a:cubicBezTo>
                  <a:pt x="217" y="69"/>
                  <a:pt x="218" y="68"/>
                  <a:pt x="219" y="68"/>
                </a:cubicBezTo>
                <a:cubicBezTo>
                  <a:pt x="219" y="68"/>
                  <a:pt x="219" y="68"/>
                  <a:pt x="219" y="68"/>
                </a:cubicBezTo>
                <a:cubicBezTo>
                  <a:pt x="220" y="68"/>
                  <a:pt x="221" y="68"/>
                  <a:pt x="222" y="68"/>
                </a:cubicBezTo>
                <a:cubicBezTo>
                  <a:pt x="222" y="68"/>
                  <a:pt x="222" y="67"/>
                  <a:pt x="222" y="67"/>
                </a:cubicBezTo>
                <a:cubicBezTo>
                  <a:pt x="222" y="67"/>
                  <a:pt x="223" y="66"/>
                  <a:pt x="223" y="66"/>
                </a:cubicBezTo>
                <a:cubicBezTo>
                  <a:pt x="224" y="66"/>
                  <a:pt x="222" y="65"/>
                  <a:pt x="222" y="65"/>
                </a:cubicBezTo>
                <a:cubicBezTo>
                  <a:pt x="221" y="65"/>
                  <a:pt x="220" y="65"/>
                  <a:pt x="219" y="65"/>
                </a:cubicBezTo>
                <a:cubicBezTo>
                  <a:pt x="217" y="64"/>
                  <a:pt x="214" y="63"/>
                  <a:pt x="211" y="62"/>
                </a:cubicBezTo>
                <a:cubicBezTo>
                  <a:pt x="193" y="51"/>
                  <a:pt x="174" y="44"/>
                  <a:pt x="154" y="35"/>
                </a:cubicBezTo>
                <a:cubicBezTo>
                  <a:pt x="130" y="24"/>
                  <a:pt x="107" y="11"/>
                  <a:pt x="81" y="3"/>
                </a:cubicBezTo>
                <a:cubicBezTo>
                  <a:pt x="79" y="2"/>
                  <a:pt x="81" y="5"/>
                  <a:pt x="82" y="5"/>
                </a:cubicBezTo>
                <a:cubicBezTo>
                  <a:pt x="102" y="12"/>
                  <a:pt x="119" y="20"/>
                  <a:pt x="137" y="29"/>
                </a:cubicBezTo>
                <a:cubicBezTo>
                  <a:pt x="116" y="21"/>
                  <a:pt x="94" y="14"/>
                  <a:pt x="74" y="1"/>
                </a:cubicBezTo>
                <a:cubicBezTo>
                  <a:pt x="72" y="0"/>
                  <a:pt x="74" y="4"/>
                  <a:pt x="75" y="5"/>
                </a:cubicBezTo>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 name="TextBox 2"/>
          <p:cNvSpPr txBox="1"/>
          <p:nvPr/>
        </p:nvSpPr>
        <p:spPr>
          <a:xfrm>
            <a:off x="3008784" y="2204117"/>
            <a:ext cx="2259080" cy="400110"/>
          </a:xfrm>
          <a:prstGeom prst="rect">
            <a:avLst/>
          </a:prstGeom>
          <a:noFill/>
        </p:spPr>
        <p:txBody>
          <a:bodyPr wrap="none" rtlCol="0">
            <a:spAutoFit/>
          </a:bodyPr>
          <a:lstStyle/>
          <a:p>
            <a:r>
              <a:rPr lang="en-US" altLang="zh-CN" sz="2000" b="1" i="1" dirty="0" smtClean="0">
                <a:solidFill>
                  <a:srgbClr val="FF0000"/>
                </a:solidFill>
                <a:latin typeface="Times New Roman" pitchFamily="18" charset="0"/>
                <a:cs typeface="Times New Roman" pitchFamily="18" charset="0"/>
              </a:rPr>
              <a:t>My First PL project</a:t>
            </a:r>
            <a:endParaRPr lang="zh-CN" altLang="en-US" sz="2000" b="1" i="1" dirty="0">
              <a:solidFill>
                <a:srgbClr val="FF0000"/>
              </a:solidFill>
              <a:latin typeface="Times New Roman" pitchFamily="18" charset="0"/>
              <a:cs typeface="Times New Roman" pitchFamily="18" charset="0"/>
            </a:endParaRPr>
          </a:p>
        </p:txBody>
      </p:sp>
      <p:sp>
        <p:nvSpPr>
          <p:cNvPr id="57" name="MH_SubTitle_2"/>
          <p:cNvSpPr/>
          <p:nvPr>
            <p:custDataLst>
              <p:tags r:id="rId4"/>
            </p:custDataLst>
          </p:nvPr>
        </p:nvSpPr>
        <p:spPr>
          <a:xfrm>
            <a:off x="2603119" y="3567385"/>
            <a:ext cx="2106307" cy="284162"/>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Proposal</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58" name="MH_Text_2"/>
          <p:cNvSpPr/>
          <p:nvPr>
            <p:custDataLst>
              <p:tags r:id="rId5"/>
            </p:custDataLst>
          </p:nvPr>
        </p:nvSpPr>
        <p:spPr>
          <a:xfrm>
            <a:off x="2430664" y="3851548"/>
            <a:ext cx="2594344"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ctr">
            <a:normAutofit fontScale="85000" lnSpcReduction="2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Communicate with Japan to confirm the requirement.</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Write proposal document</a:t>
            </a:r>
            <a:endParaRPr lang="en-US" altLang="zh-CN" kern="0" dirty="0">
              <a:latin typeface="Times New Roman" pitchFamily="18" charset="0"/>
              <a:ea typeface="+mn-ea"/>
              <a:cs typeface="Times New Roman" pitchFamily="18" charset="0"/>
            </a:endParaRPr>
          </a:p>
        </p:txBody>
      </p:sp>
      <p:sp>
        <p:nvSpPr>
          <p:cNvPr id="59" name="MH_SubTitle_4"/>
          <p:cNvSpPr/>
          <p:nvPr>
            <p:custDataLst>
              <p:tags r:id="rId6"/>
            </p:custDataLst>
          </p:nvPr>
        </p:nvSpPr>
        <p:spPr>
          <a:xfrm>
            <a:off x="2603119" y="5456286"/>
            <a:ext cx="2106307"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Maintain</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0" name="MH_Text_4"/>
          <p:cNvSpPr/>
          <p:nvPr>
            <p:custDataLst>
              <p:tags r:id="rId7"/>
            </p:custDataLst>
          </p:nvPr>
        </p:nvSpPr>
        <p:spPr>
          <a:xfrm>
            <a:off x="2430665" y="5738861"/>
            <a:ext cx="2278761"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ctr">
            <a:normAutofit fontScale="85000" lnSpcReduction="1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Fix bugs</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Maintain </a:t>
            </a:r>
            <a:r>
              <a:rPr lang="en-US" altLang="zh-CN" b="1" kern="0" dirty="0" smtClean="0">
                <a:solidFill>
                  <a:srgbClr val="FF0000"/>
                </a:solidFill>
                <a:latin typeface="Times New Roman" pitchFamily="18" charset="0"/>
                <a:ea typeface="+mn-ea"/>
                <a:cs typeface="Times New Roman" pitchFamily="18" charset="0"/>
              </a:rPr>
              <a:t>Wiki pages</a:t>
            </a:r>
            <a:endParaRPr lang="en-US" altLang="zh-CN" b="1" kern="0" dirty="0">
              <a:solidFill>
                <a:srgbClr val="FF0000"/>
              </a:solidFill>
              <a:latin typeface="Times New Roman" pitchFamily="18" charset="0"/>
              <a:ea typeface="+mn-ea"/>
              <a:cs typeface="Times New Roman" pitchFamily="18" charset="0"/>
            </a:endParaRPr>
          </a:p>
        </p:txBody>
      </p:sp>
      <p:sp>
        <p:nvSpPr>
          <p:cNvPr id="61" name="MH_SubTitle_1"/>
          <p:cNvSpPr/>
          <p:nvPr>
            <p:custDataLst>
              <p:tags r:id="rId8"/>
            </p:custDataLst>
          </p:nvPr>
        </p:nvSpPr>
        <p:spPr>
          <a:xfrm flipH="1">
            <a:off x="307190" y="2713311"/>
            <a:ext cx="2106306"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a:solidFill>
                  <a:sysClr val="window" lastClr="FFFFFF"/>
                </a:solidFill>
                <a:latin typeface="Times New Roman" pitchFamily="18" charset="0"/>
                <a:ea typeface="+mn-ea"/>
                <a:cs typeface="Times New Roman" pitchFamily="18" charset="0"/>
              </a:rPr>
              <a:t>P</a:t>
            </a:r>
            <a:r>
              <a:rPr lang="en-US" altLang="zh-CN" sz="1800" kern="0" dirty="0" smtClean="0">
                <a:solidFill>
                  <a:sysClr val="window" lastClr="FFFFFF"/>
                </a:solidFill>
                <a:latin typeface="Times New Roman" pitchFamily="18" charset="0"/>
                <a:ea typeface="+mn-ea"/>
                <a:cs typeface="Times New Roman" pitchFamily="18" charset="0"/>
              </a:rPr>
              <a:t>rototype</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2" name="MH_Text_1"/>
          <p:cNvSpPr/>
          <p:nvPr>
            <p:custDataLst>
              <p:tags r:id="rId9"/>
            </p:custDataLst>
          </p:nvPr>
        </p:nvSpPr>
        <p:spPr>
          <a:xfrm flipH="1">
            <a:off x="200472" y="3051299"/>
            <a:ext cx="2278761"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72000" tIns="0" rIns="288000" bIns="0" anchor="ctr">
            <a:normAutofit fontScale="85000" lnSpcReduction="2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b="1" kern="0" dirty="0" smtClean="0">
                <a:solidFill>
                  <a:srgbClr val="FF0000"/>
                </a:solidFill>
                <a:latin typeface="Times New Roman" pitchFamily="18" charset="0"/>
                <a:ea typeface="+mn-ea"/>
                <a:cs typeface="Times New Roman" pitchFamily="18" charset="0"/>
              </a:rPr>
              <a:t>Developed a demo </a:t>
            </a:r>
            <a:r>
              <a:rPr lang="en-US" altLang="zh-CN" kern="0" dirty="0" smtClean="0">
                <a:latin typeface="Times New Roman" pitchFamily="18" charset="0"/>
                <a:ea typeface="+mn-ea"/>
                <a:cs typeface="Times New Roman" pitchFamily="18" charset="0"/>
              </a:rPr>
              <a:t>based  on Japan’s Requirement</a:t>
            </a:r>
          </a:p>
        </p:txBody>
      </p:sp>
      <p:sp>
        <p:nvSpPr>
          <p:cNvPr id="63" name="MH_SubTitle_3"/>
          <p:cNvSpPr/>
          <p:nvPr>
            <p:custDataLst>
              <p:tags r:id="rId10"/>
            </p:custDataLst>
          </p:nvPr>
        </p:nvSpPr>
        <p:spPr>
          <a:xfrm flipH="1">
            <a:off x="307190" y="4405586"/>
            <a:ext cx="2106306"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Development</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4" name="MH_Text_3"/>
          <p:cNvSpPr/>
          <p:nvPr>
            <p:custDataLst>
              <p:tags r:id="rId11"/>
            </p:custDataLst>
          </p:nvPr>
        </p:nvSpPr>
        <p:spPr>
          <a:xfrm flipH="1">
            <a:off x="200471" y="4740052"/>
            <a:ext cx="2520280" cy="1065212"/>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72000" tIns="0" rIns="288000" bIns="0" anchor="ctr">
            <a:noAutofit/>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a:latin typeface="Times New Roman" pitchFamily="18" charset="0"/>
                <a:ea typeface="+mn-ea"/>
                <a:cs typeface="Times New Roman" pitchFamily="18" charset="0"/>
              </a:rPr>
              <a:t>Develop Preparation </a:t>
            </a:r>
            <a:r>
              <a:rPr lang="en-US" altLang="zh-CN" sz="1400" kern="0" dirty="0" smtClean="0">
                <a:latin typeface="Times New Roman" pitchFamily="18" charset="0"/>
                <a:ea typeface="+mn-ea"/>
                <a:cs typeface="Times New Roman" pitchFamily="18" charset="0"/>
              </a:rPr>
              <a:t>tool</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Develop Viewer</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Test</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Release</a:t>
            </a:r>
            <a:endParaRPr lang="en-US" altLang="zh-CN" sz="1400" kern="0" dirty="0">
              <a:latin typeface="Times New Roman" pitchFamily="18" charset="0"/>
              <a:ea typeface="+mn-ea"/>
              <a:cs typeface="Times New Roman" pitchFamily="18" charset="0"/>
            </a:endParaRPr>
          </a:p>
        </p:txBody>
      </p:sp>
      <p:sp>
        <p:nvSpPr>
          <p:cNvPr id="65" name="MH_Other_6"/>
          <p:cNvSpPr/>
          <p:nvPr>
            <p:custDataLst>
              <p:tags r:id="rId12"/>
            </p:custDataLst>
          </p:nvPr>
        </p:nvSpPr>
        <p:spPr>
          <a:xfrm>
            <a:off x="2054610" y="6561410"/>
            <a:ext cx="902071" cy="107950"/>
          </a:xfrm>
          <a:prstGeom prst="ellipse">
            <a:avLst/>
          </a:prstGeom>
          <a:gradFill>
            <a:gsLst>
              <a:gs pos="57000">
                <a:srgbClr val="FFFFFF"/>
              </a:gs>
              <a:gs pos="53000">
                <a:sysClr val="windowText" lastClr="000000">
                  <a:lumMod val="50000"/>
                  <a:lumOff val="50000"/>
                </a:sysClr>
              </a:gs>
              <a:gs pos="0">
                <a:sysClr val="window" lastClr="FFFFFF"/>
              </a:gs>
            </a:gsLst>
            <a:lin ang="5400000" scaled="1"/>
          </a:gradFill>
          <a:ln w="12700" cap="flat" cmpd="sng" algn="ctr">
            <a:noFill/>
            <a:prstDash val="solid"/>
            <a:miter lim="800000"/>
          </a:ln>
          <a:effectLst>
            <a:outerShdw blurRad="50800" dist="38100" dir="5400000" sx="40000" sy="40000" algn="t" rotWithShape="0">
              <a:prstClr val="black">
                <a:alpha val="12000"/>
              </a:prstClr>
            </a:outerShdw>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6" name="MH_Other_2"/>
          <p:cNvSpPr/>
          <p:nvPr>
            <p:custDataLst>
              <p:tags r:id="rId13"/>
            </p:custDataLst>
          </p:nvPr>
        </p:nvSpPr>
        <p:spPr>
          <a:xfrm>
            <a:off x="2421629" y="3897586"/>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7" name="MH_Other_3"/>
          <p:cNvSpPr/>
          <p:nvPr>
            <p:custDataLst>
              <p:tags r:id="rId14"/>
            </p:custDataLst>
          </p:nvPr>
        </p:nvSpPr>
        <p:spPr>
          <a:xfrm>
            <a:off x="2421629" y="5572398"/>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8" name="MH_Other_4"/>
          <p:cNvSpPr/>
          <p:nvPr>
            <p:custDataLst>
              <p:tags r:id="rId15"/>
            </p:custDataLst>
          </p:nvPr>
        </p:nvSpPr>
        <p:spPr>
          <a:xfrm>
            <a:off x="2421629" y="3060973"/>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9" name="MH_Other_5"/>
          <p:cNvSpPr/>
          <p:nvPr>
            <p:custDataLst>
              <p:tags r:id="rId16"/>
            </p:custDataLst>
          </p:nvPr>
        </p:nvSpPr>
        <p:spPr>
          <a:xfrm>
            <a:off x="2421629" y="4735786"/>
            <a:ext cx="166559" cy="179387"/>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cxnSp>
        <p:nvCxnSpPr>
          <p:cNvPr id="70" name="MH_Other_1"/>
          <p:cNvCxnSpPr>
            <a:cxnSpLocks noChangeShapeType="1"/>
          </p:cNvCxnSpPr>
          <p:nvPr>
            <p:custDataLst>
              <p:tags r:id="rId17"/>
            </p:custDataLst>
          </p:nvPr>
        </p:nvCxnSpPr>
        <p:spPr bwMode="auto">
          <a:xfrm>
            <a:off x="2504171" y="2311672"/>
            <a:ext cx="0" cy="4268788"/>
          </a:xfrm>
          <a:prstGeom prst="line">
            <a:avLst/>
          </a:prstGeom>
          <a:noFill/>
          <a:ln w="28575" algn="ctr">
            <a:solidFill>
              <a:schemeClr val="accent2">
                <a:lumMod val="60000"/>
                <a:lumOff val="40000"/>
              </a:schemeClr>
            </a:solidFill>
            <a:round/>
            <a:headEnd type="diamond" w="lg" len="lg"/>
            <a:tailEnd/>
          </a:ln>
          <a:extLst>
            <a:ext uri="{909E8E84-426E-40DD-AFC4-6F175D3DCCD1}">
              <a14:hiddenFill xmlns:a14="http://schemas.microsoft.com/office/drawing/2010/main">
                <a:noFill/>
              </a14:hiddenFill>
            </a:ext>
          </a:extLst>
        </p:spPr>
      </p:cxnSp>
      <p:pic>
        <p:nvPicPr>
          <p:cNvPr id="71" name="Image1"/>
          <p:cNvPicPr>
            <a:picLocks noChangeAspect="1"/>
          </p:cNvPicPr>
          <p:nvPr/>
        </p:nvPicPr>
        <p:blipFill>
          <a:blip r:embed="rId21"/>
          <a:stretch>
            <a:fillRect/>
          </a:stretch>
        </p:blipFill>
        <p:spPr>
          <a:xfrm>
            <a:off x="5436506" y="1291908"/>
            <a:ext cx="2227158" cy="1486592"/>
          </a:xfrm>
          <a:prstGeom prst="rect">
            <a:avLst/>
          </a:prstGeom>
        </p:spPr>
      </p:pic>
      <p:pic>
        <p:nvPicPr>
          <p:cNvPr id="72" name="Image3"/>
          <p:cNvPicPr>
            <a:picLocks noChangeAspect="1"/>
          </p:cNvPicPr>
          <p:nvPr/>
        </p:nvPicPr>
        <p:blipFill>
          <a:blip r:embed="rId22"/>
          <a:stretch>
            <a:fillRect/>
          </a:stretch>
        </p:blipFill>
        <p:spPr>
          <a:xfrm>
            <a:off x="5505278" y="3234055"/>
            <a:ext cx="2089614" cy="1400948"/>
          </a:xfrm>
          <a:prstGeom prst="rect">
            <a:avLst/>
          </a:prstGeom>
        </p:spPr>
      </p:pic>
      <p:pic>
        <p:nvPicPr>
          <p:cNvPr id="73" name="Image4.2"/>
          <p:cNvPicPr>
            <a:picLocks noChangeAspect="1"/>
          </p:cNvPicPr>
          <p:nvPr/>
        </p:nvPicPr>
        <p:blipFill>
          <a:blip r:embed="rId23"/>
          <a:stretch>
            <a:fillRect/>
          </a:stretch>
        </p:blipFill>
        <p:spPr>
          <a:xfrm>
            <a:off x="7709755" y="1178260"/>
            <a:ext cx="2047332" cy="1713888"/>
          </a:xfrm>
          <a:prstGeom prst="rect">
            <a:avLst/>
          </a:prstGeom>
        </p:spPr>
      </p:pic>
      <p:pic>
        <p:nvPicPr>
          <p:cNvPr id="74" name="Image5"/>
          <p:cNvPicPr>
            <a:picLocks noChangeAspect="1"/>
          </p:cNvPicPr>
          <p:nvPr/>
        </p:nvPicPr>
        <p:blipFill>
          <a:blip r:embed="rId24"/>
          <a:stretch>
            <a:fillRect/>
          </a:stretch>
        </p:blipFill>
        <p:spPr>
          <a:xfrm>
            <a:off x="7617296" y="2995886"/>
            <a:ext cx="2232250" cy="1877286"/>
          </a:xfrm>
          <a:prstGeom prst="rect">
            <a:avLst/>
          </a:prstGeom>
        </p:spPr>
      </p:pic>
      <p:sp>
        <p:nvSpPr>
          <p:cNvPr id="75" name="MH_Text_2"/>
          <p:cNvSpPr/>
          <p:nvPr>
            <p:custDataLst>
              <p:tags r:id="rId18"/>
            </p:custDataLst>
          </p:nvPr>
        </p:nvSpPr>
        <p:spPr>
          <a:xfrm>
            <a:off x="5529064" y="5229200"/>
            <a:ext cx="4377706" cy="1197460"/>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t">
            <a:noAutofit/>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It’s my first time to </a:t>
            </a:r>
            <a:r>
              <a:rPr lang="en-US" altLang="zh-CN" kern="0" dirty="0" smtClean="0">
                <a:solidFill>
                  <a:srgbClr val="FF0000"/>
                </a:solidFill>
                <a:latin typeface="Times New Roman" pitchFamily="18" charset="0"/>
                <a:ea typeface="+mn-ea"/>
                <a:cs typeface="Times New Roman" pitchFamily="18" charset="0"/>
              </a:rPr>
              <a:t>manage a project </a:t>
            </a:r>
            <a:r>
              <a:rPr lang="en-US" altLang="zh-CN" kern="0" dirty="0" smtClean="0">
                <a:latin typeface="Times New Roman" pitchFamily="18" charset="0"/>
                <a:ea typeface="+mn-ea"/>
                <a:cs typeface="Times New Roman" pitchFamily="18" charset="0"/>
              </a:rPr>
              <a:t>as a PL;</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I’ve learned how a </a:t>
            </a:r>
            <a:r>
              <a:rPr lang="en-US" altLang="zh-CN" kern="0" dirty="0" smtClean="0">
                <a:solidFill>
                  <a:srgbClr val="FF0000"/>
                </a:solidFill>
                <a:latin typeface="Times New Roman" pitchFamily="18" charset="0"/>
                <a:ea typeface="+mn-ea"/>
                <a:cs typeface="Times New Roman" pitchFamily="18" charset="0"/>
              </a:rPr>
              <a:t>project was going </a:t>
            </a:r>
          </a:p>
          <a:p>
            <a:pPr eaLnBrk="1" fontAlgn="auto" hangingPunct="1">
              <a:lnSpc>
                <a:spcPct val="110000"/>
              </a:lnSpc>
              <a:spcBef>
                <a:spcPts val="0"/>
              </a:spcBef>
              <a:spcAft>
                <a:spcPts val="0"/>
              </a:spcAft>
              <a:buClr>
                <a:srgbClr val="FF0000"/>
              </a:buClr>
              <a:defRPr/>
            </a:pPr>
            <a:r>
              <a:rPr lang="en-US" altLang="zh-CN" kern="0" dirty="0" smtClean="0">
                <a:solidFill>
                  <a:srgbClr val="FF0000"/>
                </a:solidFill>
                <a:latin typeface="Times New Roman" pitchFamily="18" charset="0"/>
                <a:ea typeface="+mn-ea"/>
                <a:cs typeface="Times New Roman" pitchFamily="18" charset="0"/>
              </a:rPr>
              <a:t>  </a:t>
            </a:r>
            <a:r>
              <a:rPr lang="en-US" altLang="zh-CN" kern="0" dirty="0" smtClean="0">
                <a:latin typeface="Times New Roman" pitchFamily="18" charset="0"/>
                <a:ea typeface="+mn-ea"/>
                <a:cs typeface="Times New Roman" pitchFamily="18" charset="0"/>
              </a:rPr>
              <a:t>and how to </a:t>
            </a:r>
            <a:r>
              <a:rPr lang="en-US" altLang="zh-CN" kern="0" dirty="0" smtClean="0">
                <a:solidFill>
                  <a:srgbClr val="FF0000"/>
                </a:solidFill>
                <a:latin typeface="Times New Roman" pitchFamily="18" charset="0"/>
                <a:ea typeface="+mn-ea"/>
                <a:cs typeface="Times New Roman" pitchFamily="18" charset="0"/>
              </a:rPr>
              <a:t>communicate </a:t>
            </a:r>
            <a:r>
              <a:rPr lang="en-US" altLang="zh-CN" kern="0" dirty="0" smtClean="0">
                <a:latin typeface="Times New Roman" pitchFamily="18" charset="0"/>
                <a:ea typeface="+mn-ea"/>
                <a:cs typeface="Times New Roman" pitchFamily="18" charset="0"/>
              </a:rPr>
              <a:t>with others;</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How to </a:t>
            </a:r>
            <a:r>
              <a:rPr lang="en-US" altLang="zh-CN" kern="0" dirty="0" smtClean="0">
                <a:solidFill>
                  <a:srgbClr val="FF0000"/>
                </a:solidFill>
                <a:latin typeface="Times New Roman" pitchFamily="18" charset="0"/>
                <a:ea typeface="+mn-ea"/>
                <a:cs typeface="Times New Roman" pitchFamily="18" charset="0"/>
              </a:rPr>
              <a:t>manage group members </a:t>
            </a:r>
            <a:r>
              <a:rPr lang="en-US" altLang="zh-CN" kern="0" dirty="0" smtClean="0">
                <a:latin typeface="Times New Roman" pitchFamily="18" charset="0"/>
                <a:ea typeface="+mn-ea"/>
                <a:cs typeface="Times New Roman" pitchFamily="18" charset="0"/>
              </a:rPr>
              <a:t>in a project.</a:t>
            </a:r>
            <a:endParaRPr lang="en-US" altLang="zh-CN" kern="0" dirty="0">
              <a:latin typeface="Times New Roman" pitchFamily="18" charset="0"/>
              <a:ea typeface="+mn-ea"/>
              <a:cs typeface="Times New Roman" pitchFamily="18" charset="0"/>
            </a:endParaRPr>
          </a:p>
        </p:txBody>
      </p:sp>
      <p:sp>
        <p:nvSpPr>
          <p:cNvPr id="2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custDataLst>
      <p:tags r:id="rId1"/>
    </p:custDataLst>
    <p:extLst>
      <p:ext uri="{BB962C8B-B14F-4D97-AF65-F5344CB8AC3E}">
        <p14:creationId xmlns:p14="http://schemas.microsoft.com/office/powerpoint/2010/main" val="391464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25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xit" presetSubtype="0" fill="hold" nodeType="withEffect">
                                  <p:stCondLst>
                                    <p:cond delay="0"/>
                                  </p:stCondLst>
                                  <p:childTnLst>
                                    <p:animEffect transition="out" filter="fade">
                                      <p:cBhvr>
                                        <p:cTn id="16" dur="1000"/>
                                        <p:tgtEl>
                                          <p:spTgt spid="71"/>
                                        </p:tgtEl>
                                      </p:cBhvr>
                                    </p:animEffect>
                                    <p:anim calcmode="lin" valueType="num">
                                      <p:cBhvr>
                                        <p:cTn id="17" dur="1000"/>
                                        <p:tgtEl>
                                          <p:spTgt spid="71"/>
                                        </p:tgtEl>
                                        <p:attrNameLst>
                                          <p:attrName>ppt_x</p:attrName>
                                        </p:attrNameLst>
                                      </p:cBhvr>
                                      <p:tavLst>
                                        <p:tav tm="0">
                                          <p:val>
                                            <p:strVal val="ppt_x"/>
                                          </p:val>
                                        </p:tav>
                                        <p:tav tm="100000">
                                          <p:val>
                                            <p:strVal val="ppt_x"/>
                                          </p:val>
                                        </p:tav>
                                      </p:tavLst>
                                    </p:anim>
                                    <p:anim calcmode="lin" valueType="num">
                                      <p:cBhvr>
                                        <p:cTn id="18" dur="1000"/>
                                        <p:tgtEl>
                                          <p:spTgt spid="71"/>
                                        </p:tgtEl>
                                        <p:attrNameLst>
                                          <p:attrName>ppt_y</p:attrName>
                                        </p:attrNameLst>
                                      </p:cBhvr>
                                      <p:tavLst>
                                        <p:tav tm="0">
                                          <p:val>
                                            <p:strVal val="ppt_y"/>
                                          </p:val>
                                        </p:tav>
                                        <p:tav tm="100000">
                                          <p:val>
                                            <p:strVal val="ppt_y+.1"/>
                                          </p:val>
                                        </p:tav>
                                      </p:tavLst>
                                    </p:anim>
                                    <p:set>
                                      <p:cBhvr>
                                        <p:cTn id="19" dur="1" fill="hold">
                                          <p:stCondLst>
                                            <p:cond delay="999"/>
                                          </p:stCondLst>
                                        </p:cTn>
                                        <p:tgtEl>
                                          <p:spTgt spid="71"/>
                                        </p:tgtEl>
                                        <p:attrNameLst>
                                          <p:attrName>style.visibility</p:attrName>
                                        </p:attrNameLst>
                                      </p:cBhvr>
                                      <p:to>
                                        <p:strVal val="hidden"/>
                                      </p:to>
                                    </p:set>
                                  </p:childTnLst>
                                </p:cTn>
                              </p:par>
                            </p:childTnLst>
                          </p:cTn>
                        </p:par>
                        <p:par>
                          <p:cTn id="20" fill="hold">
                            <p:stCondLst>
                              <p:cond delay="1750"/>
                            </p:stCondLst>
                            <p:childTnLst>
                              <p:par>
                                <p:cTn id="21" presetID="2" presetClass="entr" presetSubtype="4"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1000" fill="hold"/>
                                        <p:tgtEl>
                                          <p:spTgt spid="72"/>
                                        </p:tgtEl>
                                        <p:attrNameLst>
                                          <p:attrName>ppt_x</p:attrName>
                                        </p:attrNameLst>
                                      </p:cBhvr>
                                      <p:tavLst>
                                        <p:tav tm="0">
                                          <p:val>
                                            <p:strVal val="#ppt_x"/>
                                          </p:val>
                                        </p:tav>
                                        <p:tav tm="100000">
                                          <p:val>
                                            <p:strVal val="#ppt_x"/>
                                          </p:val>
                                        </p:tav>
                                      </p:tavLst>
                                    </p:anim>
                                    <p:anim calcmode="lin" valueType="num">
                                      <p:cBhvr additive="base">
                                        <p:cTn id="24" dur="1000" fill="hold"/>
                                        <p:tgtEl>
                                          <p:spTgt spid="72"/>
                                        </p:tgtEl>
                                        <p:attrNameLst>
                                          <p:attrName>ppt_y</p:attrName>
                                        </p:attrNameLst>
                                      </p:cBhvr>
                                      <p:tavLst>
                                        <p:tav tm="0">
                                          <p:val>
                                            <p:strVal val="1+#ppt_h/2"/>
                                          </p:val>
                                        </p:tav>
                                        <p:tav tm="100000">
                                          <p:val>
                                            <p:strVal val="#ppt_y"/>
                                          </p:val>
                                        </p:tav>
                                      </p:tavLst>
                                    </p:anim>
                                  </p:childTnLst>
                                </p:cTn>
                              </p:par>
                              <p:par>
                                <p:cTn id="25" presetID="10" presetClass="exit" presetSubtype="0" fill="hold" nodeType="withEffect">
                                  <p:stCondLst>
                                    <p:cond delay="0"/>
                                  </p:stCondLst>
                                  <p:childTnLst>
                                    <p:animEffect transition="out" filter="fade">
                                      <p:cBhvr>
                                        <p:cTn id="26" dur="1000"/>
                                        <p:tgtEl>
                                          <p:spTgt spid="72"/>
                                        </p:tgtEl>
                                      </p:cBhvr>
                                    </p:animEffect>
                                    <p:set>
                                      <p:cBhvr>
                                        <p:cTn id="27" dur="1" fill="hold">
                                          <p:stCondLst>
                                            <p:cond delay="999"/>
                                          </p:stCondLst>
                                        </p:cTn>
                                        <p:tgtEl>
                                          <p:spTgt spid="72"/>
                                        </p:tgtEl>
                                        <p:attrNameLst>
                                          <p:attrName>style.visibility</p:attrName>
                                        </p:attrNameLst>
                                      </p:cBhvr>
                                      <p:to>
                                        <p:strVal val="hidden"/>
                                      </p:to>
                                    </p:set>
                                  </p:childTnLst>
                                </p:cTn>
                              </p:par>
                            </p:childTnLst>
                          </p:cTn>
                        </p:par>
                        <p:par>
                          <p:cTn id="28" fill="hold">
                            <p:stCondLst>
                              <p:cond delay="2750"/>
                            </p:stCondLst>
                            <p:childTnLst>
                              <p:par>
                                <p:cTn id="29" presetID="42" presetClass="entr" presetSubtype="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1000"/>
                                        <p:tgtEl>
                                          <p:spTgt spid="73"/>
                                        </p:tgtEl>
                                      </p:cBhvr>
                                    </p:animEffect>
                                    <p:anim calcmode="lin" valueType="num">
                                      <p:cBhvr>
                                        <p:cTn id="32" dur="1000" fill="hold"/>
                                        <p:tgtEl>
                                          <p:spTgt spid="73"/>
                                        </p:tgtEl>
                                        <p:attrNameLst>
                                          <p:attrName>ppt_x</p:attrName>
                                        </p:attrNameLst>
                                      </p:cBhvr>
                                      <p:tavLst>
                                        <p:tav tm="0">
                                          <p:val>
                                            <p:strVal val="#ppt_x"/>
                                          </p:val>
                                        </p:tav>
                                        <p:tav tm="100000">
                                          <p:val>
                                            <p:strVal val="#ppt_x"/>
                                          </p:val>
                                        </p:tav>
                                      </p:tavLst>
                                    </p:anim>
                                    <p:anim calcmode="lin" valueType="num">
                                      <p:cBhvr>
                                        <p:cTn id="3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73"/>
                                        </p:tgtEl>
                                      </p:cBhvr>
                                    </p:animEffect>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1000"/>
                                        <p:tgtEl>
                                          <p:spTgt spid="74"/>
                                        </p:tgtEl>
                                      </p:cBhvr>
                                    </p:animEffect>
                                    <p:anim calcmode="lin" valueType="num">
                                      <p:cBhvr>
                                        <p:cTn id="43" dur="1000" fill="hold"/>
                                        <p:tgtEl>
                                          <p:spTgt spid="74"/>
                                        </p:tgtEl>
                                        <p:attrNameLst>
                                          <p:attrName>ppt_x</p:attrName>
                                        </p:attrNameLst>
                                      </p:cBhvr>
                                      <p:tavLst>
                                        <p:tav tm="0">
                                          <p:val>
                                            <p:strVal val="#ppt_x"/>
                                          </p:val>
                                        </p:tav>
                                        <p:tav tm="100000">
                                          <p:val>
                                            <p:strVal val="#ppt_x"/>
                                          </p:val>
                                        </p:tav>
                                      </p:tavLst>
                                    </p:anim>
                                    <p:anim calcmode="lin" valueType="num">
                                      <p:cBhvr>
                                        <p:cTn id="4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t"/>
          <a:lstStyle/>
          <a:p>
            <a:r>
              <a:rPr lang="en-US" altLang="zh-CN" dirty="0">
                <a:latin typeface="Times New Roman" pitchFamily="18" charset="0"/>
                <a:cs typeface="Times New Roman" pitchFamily="18" charset="0"/>
              </a:rPr>
              <a:t>Content</a:t>
            </a:r>
            <a:endParaRPr lang="zh-CN" altLang="en-US" dirty="0">
              <a:latin typeface="Times New Roman" pitchFamily="18" charset="0"/>
              <a:cs typeface="Times New Roman" pitchFamily="18" charset="0"/>
            </a:endParaRPr>
          </a:p>
        </p:txBody>
      </p:sp>
      <p:sp>
        <p:nvSpPr>
          <p:cNvPr id="7171" name="灯片编号占位符 26"/>
          <p:cNvSpPr txBox="1"/>
          <p:nvPr/>
        </p:nvSpPr>
        <p:spPr>
          <a:xfrm>
            <a:off x="7596188" y="6492875"/>
            <a:ext cx="2311400" cy="365125"/>
          </a:xfrm>
          <a:prstGeom prst="rect">
            <a:avLst/>
          </a:prstGeom>
          <a:noFill/>
          <a:ln w="9525">
            <a:noFill/>
          </a:ln>
        </p:spPr>
        <p:txBody>
          <a:bodyPr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11</a:t>
            </a:fld>
            <a:endParaRPr lang="en-GB" altLang="ja-JP" sz="1600" dirty="0">
              <a:solidFill>
                <a:srgbClr val="262626"/>
              </a:solidFill>
              <a:latin typeface="Calibri" panose="020F0502020204030204" pitchFamily="34" charset="0"/>
            </a:endParaRPr>
          </a:p>
        </p:txBody>
      </p:sp>
      <p:sp>
        <p:nvSpPr>
          <p:cNvPr id="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
        <p:nvSpPr>
          <p:cNvPr id="8" name="内容占位符 2"/>
          <p:cNvSpPr txBox="1">
            <a:spLocks/>
          </p:cNvSpPr>
          <p:nvPr/>
        </p:nvSpPr>
        <p:spPr>
          <a:xfrm>
            <a:off x="704528" y="1988840"/>
            <a:ext cx="7219082" cy="3024312"/>
          </a:xfrm>
          <a:prstGeom prst="rect">
            <a:avLst/>
          </a:prstGeom>
          <a:solidFill>
            <a:schemeClr val="bg1"/>
          </a:solidFill>
          <a:ln w="9525">
            <a:solidFill>
              <a:schemeClr val="bg1"/>
            </a:solidFill>
            <a:miter lim="800000"/>
          </a:ln>
        </p:spPr>
        <p:txBody>
          <a:bodyPr vert="horz" wrap="square" lIns="91440" tIns="45720" rIns="91440" bIns="45720" numCol="1" anchor="t" anchorCtr="0" compatLnSpc="1"/>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a:lstStyle>
          <a:p>
            <a:pPr algn="just">
              <a:lnSpc>
                <a:spcPct val="150000"/>
              </a:lnSpc>
              <a:spcBef>
                <a:spcPts val="550"/>
              </a:spcBef>
              <a:spcAft>
                <a:spcPts val="550"/>
              </a:spcAft>
            </a:pPr>
            <a:r>
              <a:rPr lang="en-US" altLang="zh-CN" dirty="0" smtClean="0">
                <a:latin typeface="Times New Roman" pitchFamily="18" charset="0"/>
                <a:cs typeface="Times New Roman" pitchFamily="18" charset="0"/>
              </a:rPr>
              <a:t>Personal Information</a:t>
            </a:r>
          </a:p>
          <a:p>
            <a:pPr algn="just">
              <a:lnSpc>
                <a:spcPct val="150000"/>
              </a:lnSpc>
              <a:spcBef>
                <a:spcPts val="550"/>
              </a:spcBef>
              <a:spcAft>
                <a:spcPts val="550"/>
              </a:spcAft>
            </a:pPr>
            <a:r>
              <a:rPr lang="en-US" altLang="zh-CN" dirty="0" smtClean="0">
                <a:latin typeface="Times New Roman" pitchFamily="18" charset="0"/>
                <a:cs typeface="Times New Roman" pitchFamily="18" charset="0"/>
              </a:rPr>
              <a:t>Project involved</a:t>
            </a:r>
          </a:p>
          <a:p>
            <a:pPr algn="just">
              <a:lnSpc>
                <a:spcPct val="150000"/>
              </a:lnSpc>
              <a:spcBef>
                <a:spcPts val="550"/>
              </a:spcBef>
              <a:spcAft>
                <a:spcPts val="550"/>
              </a:spcAft>
            </a:pPr>
            <a:r>
              <a:rPr lang="en-US" altLang="zh-CN" dirty="0" smtClean="0">
                <a:solidFill>
                  <a:srgbClr val="FF0000"/>
                </a:solidFill>
                <a:latin typeface="Times New Roman" pitchFamily="18" charset="0"/>
                <a:cs typeface="Times New Roman" pitchFamily="18" charset="0"/>
              </a:rPr>
              <a:t>Future and Plan</a:t>
            </a:r>
          </a:p>
          <a:p>
            <a:pPr algn="just">
              <a:spcBef>
                <a:spcPts val="550"/>
              </a:spcBef>
              <a:spcAft>
                <a:spcPts val="550"/>
              </a:spcAft>
              <a:buFont typeface="Wingdings" panose="05000000000000000000" pitchFamily="2" charset="2"/>
              <a:buNone/>
            </a:pPr>
            <a:endParaRPr lang="en-US" altLang="zh-CN" dirty="0">
              <a:latin typeface="Calibri" panose="020F0502020204030204" pitchFamily="34" charset="0"/>
            </a:endParaRPr>
          </a:p>
        </p:txBody>
      </p:sp>
    </p:spTree>
    <p:extLst>
      <p:ext uri="{BB962C8B-B14F-4D97-AF65-F5344CB8AC3E}">
        <p14:creationId xmlns:p14="http://schemas.microsoft.com/office/powerpoint/2010/main" val="2781689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H_PageTitle"/>
          <p:cNvSpPr>
            <a:spLocks noGrp="1"/>
          </p:cNvSpPr>
          <p:nvPr>
            <p:ph type="title"/>
            <p:custDataLst>
              <p:tags r:id="rId2"/>
            </p:custDataLst>
          </p:nvPr>
        </p:nvSpPr>
        <p:spPr/>
        <p:txBody>
          <a:bodyPr/>
          <a:lstStyle/>
          <a:p>
            <a:r>
              <a:rPr lang="en-US" altLang="zh-CN" dirty="0" smtClean="0">
                <a:latin typeface="Times New Roman" pitchFamily="18" charset="0"/>
                <a:cs typeface="Times New Roman" pitchFamily="18" charset="0"/>
              </a:rPr>
              <a:t>Future and Plan</a:t>
            </a:r>
            <a:endParaRPr lang="zh-CN" altLang="en-US" dirty="0">
              <a:latin typeface="Times New Roman" pitchFamily="18" charset="0"/>
              <a:cs typeface="Times New Roman" pitchFamily="18" charset="0"/>
            </a:endParaRPr>
          </a:p>
        </p:txBody>
      </p:sp>
      <p:sp>
        <p:nvSpPr>
          <p:cNvPr id="21" name="MH_SubTitle_4"/>
          <p:cNvSpPr/>
          <p:nvPr>
            <p:custDataLst>
              <p:tags r:id="rId3"/>
            </p:custDataLst>
          </p:nvPr>
        </p:nvSpPr>
        <p:spPr>
          <a:xfrm>
            <a:off x="66775" y="4499122"/>
            <a:ext cx="2376752" cy="585788"/>
          </a:xfrm>
          <a:prstGeom prst="rect">
            <a:avLst/>
          </a:prstGeom>
          <a:solidFill>
            <a:srgbClr val="17C2C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000" dirty="0" smtClean="0">
                <a:solidFill>
                  <a:srgbClr val="FFFFFF"/>
                </a:solidFill>
                <a:latin typeface="Times New Roman" pitchFamily="18" charset="0"/>
                <a:ea typeface="微软雅黑" panose="020B0503020204020204" pitchFamily="34" charset="-122"/>
                <a:cs typeface="Times New Roman" pitchFamily="18" charset="0"/>
              </a:rPr>
              <a:t>Programmer</a:t>
            </a:r>
            <a:endParaRPr lang="zh-CN" altLang="en-US" sz="2000" dirty="0">
              <a:solidFill>
                <a:srgbClr val="FFFFFF"/>
              </a:solidFill>
              <a:latin typeface="Times New Roman" pitchFamily="18" charset="0"/>
              <a:ea typeface="微软雅黑" panose="020B0503020204020204" pitchFamily="34" charset="-122"/>
              <a:cs typeface="Times New Roman" pitchFamily="18" charset="0"/>
            </a:endParaRPr>
          </a:p>
        </p:txBody>
      </p:sp>
      <p:sp>
        <p:nvSpPr>
          <p:cNvPr id="22" name="MH_Other_1"/>
          <p:cNvSpPr/>
          <p:nvPr>
            <p:custDataLst>
              <p:tags r:id="rId4"/>
            </p:custDataLst>
          </p:nvPr>
        </p:nvSpPr>
        <p:spPr>
          <a:xfrm>
            <a:off x="56456" y="4276872"/>
            <a:ext cx="3468819" cy="228600"/>
          </a:xfrm>
          <a:custGeom>
            <a:avLst/>
            <a:gdLst>
              <a:gd name="connsiteX0" fmla="*/ 0 w 3216275"/>
              <a:gd name="connsiteY0" fmla="*/ 212725 h 228600"/>
              <a:gd name="connsiteX1" fmla="*/ 1025525 w 3216275"/>
              <a:gd name="connsiteY1" fmla="*/ 0 h 228600"/>
              <a:gd name="connsiteX2" fmla="*/ 3216275 w 3216275"/>
              <a:gd name="connsiteY2" fmla="*/ 0 h 228600"/>
              <a:gd name="connsiteX3" fmla="*/ 2181225 w 3216275"/>
              <a:gd name="connsiteY3" fmla="*/ 228600 h 228600"/>
              <a:gd name="connsiteX4" fmla="*/ 0 w 3216275"/>
              <a:gd name="connsiteY4" fmla="*/ 212725 h 228600"/>
              <a:gd name="connsiteX0" fmla="*/ 0 w 3219450"/>
              <a:gd name="connsiteY0" fmla="*/ 225425 h 228600"/>
              <a:gd name="connsiteX1" fmla="*/ 1028700 w 3219450"/>
              <a:gd name="connsiteY1" fmla="*/ 0 h 228600"/>
              <a:gd name="connsiteX2" fmla="*/ 3219450 w 3219450"/>
              <a:gd name="connsiteY2" fmla="*/ 0 h 228600"/>
              <a:gd name="connsiteX3" fmla="*/ 2184400 w 3219450"/>
              <a:gd name="connsiteY3" fmla="*/ 228600 h 228600"/>
              <a:gd name="connsiteX4" fmla="*/ 0 w 3219450"/>
              <a:gd name="connsiteY4" fmla="*/ 225425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228600">
                <a:moveTo>
                  <a:pt x="0" y="225425"/>
                </a:moveTo>
                <a:lnTo>
                  <a:pt x="1028700" y="0"/>
                </a:lnTo>
                <a:lnTo>
                  <a:pt x="3219450" y="0"/>
                </a:lnTo>
                <a:lnTo>
                  <a:pt x="2184400" y="228600"/>
                </a:lnTo>
                <a:lnTo>
                  <a:pt x="0" y="225425"/>
                </a:lnTo>
                <a:close/>
              </a:path>
            </a:pathLst>
          </a:custGeom>
          <a:solidFill>
            <a:srgbClr val="2CDB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MH_SubTitle_3"/>
          <p:cNvSpPr/>
          <p:nvPr>
            <p:custDataLst>
              <p:tags r:id="rId5"/>
            </p:custDataLst>
          </p:nvPr>
        </p:nvSpPr>
        <p:spPr>
          <a:xfrm>
            <a:off x="1148523" y="3697436"/>
            <a:ext cx="2376752" cy="587375"/>
          </a:xfrm>
          <a:prstGeom prst="rect">
            <a:avLst/>
          </a:prstGeom>
          <a:solidFill>
            <a:srgbClr val="A762C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000" dirty="0" smtClean="0">
                <a:solidFill>
                  <a:srgbClr val="FFFFFF"/>
                </a:solidFill>
                <a:latin typeface="Times New Roman" pitchFamily="18" charset="0"/>
                <a:ea typeface="微软雅黑" panose="020B0503020204020204" pitchFamily="34" charset="-122"/>
                <a:cs typeface="Times New Roman" pitchFamily="18" charset="0"/>
              </a:rPr>
              <a:t>Project Leader</a:t>
            </a:r>
            <a:endParaRPr lang="zh-CN" altLang="en-US" sz="2000" dirty="0">
              <a:solidFill>
                <a:srgbClr val="FFFFFF"/>
              </a:solidFill>
              <a:latin typeface="Times New Roman" pitchFamily="18" charset="0"/>
              <a:ea typeface="微软雅黑" panose="020B0503020204020204" pitchFamily="34" charset="-122"/>
              <a:cs typeface="Times New Roman" pitchFamily="18" charset="0"/>
            </a:endParaRPr>
          </a:p>
        </p:txBody>
      </p:sp>
      <p:sp>
        <p:nvSpPr>
          <p:cNvPr id="28" name="MH_Other_2"/>
          <p:cNvSpPr/>
          <p:nvPr>
            <p:custDataLst>
              <p:tags r:id="rId6"/>
            </p:custDataLst>
          </p:nvPr>
        </p:nvSpPr>
        <p:spPr>
          <a:xfrm>
            <a:off x="1146803" y="3476772"/>
            <a:ext cx="3487738" cy="228600"/>
          </a:xfrm>
          <a:custGeom>
            <a:avLst/>
            <a:gdLst>
              <a:gd name="connsiteX0" fmla="*/ 0 w 3216275"/>
              <a:gd name="connsiteY0" fmla="*/ 212725 h 228600"/>
              <a:gd name="connsiteX1" fmla="*/ 1025525 w 3216275"/>
              <a:gd name="connsiteY1" fmla="*/ 0 h 228600"/>
              <a:gd name="connsiteX2" fmla="*/ 3216275 w 3216275"/>
              <a:gd name="connsiteY2" fmla="*/ 0 h 228600"/>
              <a:gd name="connsiteX3" fmla="*/ 2181225 w 3216275"/>
              <a:gd name="connsiteY3" fmla="*/ 228600 h 228600"/>
              <a:gd name="connsiteX4" fmla="*/ 0 w 3216275"/>
              <a:gd name="connsiteY4" fmla="*/ 212725 h 228600"/>
              <a:gd name="connsiteX0" fmla="*/ 0 w 3219450"/>
              <a:gd name="connsiteY0" fmla="*/ 225425 h 228600"/>
              <a:gd name="connsiteX1" fmla="*/ 1028700 w 3219450"/>
              <a:gd name="connsiteY1" fmla="*/ 0 h 228600"/>
              <a:gd name="connsiteX2" fmla="*/ 3219450 w 3219450"/>
              <a:gd name="connsiteY2" fmla="*/ 0 h 228600"/>
              <a:gd name="connsiteX3" fmla="*/ 2184400 w 3219450"/>
              <a:gd name="connsiteY3" fmla="*/ 228600 h 228600"/>
              <a:gd name="connsiteX4" fmla="*/ 0 w 3219450"/>
              <a:gd name="connsiteY4" fmla="*/ 225425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228600">
                <a:moveTo>
                  <a:pt x="0" y="225425"/>
                </a:moveTo>
                <a:lnTo>
                  <a:pt x="1028700" y="0"/>
                </a:lnTo>
                <a:lnTo>
                  <a:pt x="3219450" y="0"/>
                </a:lnTo>
                <a:lnTo>
                  <a:pt x="2184400" y="228600"/>
                </a:lnTo>
                <a:lnTo>
                  <a:pt x="0" y="225425"/>
                </a:lnTo>
                <a:close/>
              </a:path>
            </a:pathLst>
          </a:custGeom>
          <a:solidFill>
            <a:srgbClr val="BB86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0" name="MH_SubTitle_2"/>
          <p:cNvSpPr/>
          <p:nvPr>
            <p:custDataLst>
              <p:tags r:id="rId7"/>
            </p:custDataLst>
          </p:nvPr>
        </p:nvSpPr>
        <p:spPr>
          <a:xfrm>
            <a:off x="2257789" y="2890986"/>
            <a:ext cx="2376752" cy="585787"/>
          </a:xfrm>
          <a:prstGeom prst="rect">
            <a:avLst/>
          </a:prstGeom>
          <a:solidFill>
            <a:srgbClr val="0AAE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r>
              <a:rPr lang="en-US" altLang="zh-CN" sz="2000" dirty="0" smtClean="0">
                <a:solidFill>
                  <a:srgbClr val="FFFFFF"/>
                </a:solidFill>
                <a:latin typeface="Times New Roman" pitchFamily="18" charset="0"/>
                <a:ea typeface="微软雅黑" panose="020B0503020204020204" pitchFamily="34" charset="-122"/>
                <a:cs typeface="Times New Roman" pitchFamily="18" charset="0"/>
              </a:rPr>
              <a:t>Expert</a:t>
            </a:r>
            <a:endParaRPr lang="zh-CN" altLang="en-US" sz="2000" dirty="0">
              <a:solidFill>
                <a:srgbClr val="FFFFFF"/>
              </a:solidFill>
              <a:latin typeface="Times New Roman" pitchFamily="18" charset="0"/>
              <a:ea typeface="微软雅黑" panose="020B0503020204020204" pitchFamily="34" charset="-122"/>
              <a:cs typeface="Times New Roman" pitchFamily="18" charset="0"/>
            </a:endParaRPr>
          </a:p>
        </p:txBody>
      </p:sp>
      <p:sp>
        <p:nvSpPr>
          <p:cNvPr id="31" name="MH_Other_3"/>
          <p:cNvSpPr/>
          <p:nvPr>
            <p:custDataLst>
              <p:tags r:id="rId8"/>
            </p:custDataLst>
          </p:nvPr>
        </p:nvSpPr>
        <p:spPr>
          <a:xfrm>
            <a:off x="2254349" y="2665560"/>
            <a:ext cx="3487738" cy="228600"/>
          </a:xfrm>
          <a:custGeom>
            <a:avLst/>
            <a:gdLst>
              <a:gd name="connsiteX0" fmla="*/ 0 w 3216275"/>
              <a:gd name="connsiteY0" fmla="*/ 212725 h 228600"/>
              <a:gd name="connsiteX1" fmla="*/ 1025525 w 3216275"/>
              <a:gd name="connsiteY1" fmla="*/ 0 h 228600"/>
              <a:gd name="connsiteX2" fmla="*/ 3216275 w 3216275"/>
              <a:gd name="connsiteY2" fmla="*/ 0 h 228600"/>
              <a:gd name="connsiteX3" fmla="*/ 2181225 w 3216275"/>
              <a:gd name="connsiteY3" fmla="*/ 228600 h 228600"/>
              <a:gd name="connsiteX4" fmla="*/ 0 w 3216275"/>
              <a:gd name="connsiteY4" fmla="*/ 212725 h 228600"/>
              <a:gd name="connsiteX0" fmla="*/ 0 w 3219450"/>
              <a:gd name="connsiteY0" fmla="*/ 225425 h 228600"/>
              <a:gd name="connsiteX1" fmla="*/ 1028700 w 3219450"/>
              <a:gd name="connsiteY1" fmla="*/ 0 h 228600"/>
              <a:gd name="connsiteX2" fmla="*/ 3219450 w 3219450"/>
              <a:gd name="connsiteY2" fmla="*/ 0 h 228600"/>
              <a:gd name="connsiteX3" fmla="*/ 2184400 w 3219450"/>
              <a:gd name="connsiteY3" fmla="*/ 228600 h 228600"/>
              <a:gd name="connsiteX4" fmla="*/ 0 w 3219450"/>
              <a:gd name="connsiteY4" fmla="*/ 225425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9450" h="228600">
                <a:moveTo>
                  <a:pt x="0" y="225425"/>
                </a:moveTo>
                <a:lnTo>
                  <a:pt x="1028700" y="0"/>
                </a:lnTo>
                <a:lnTo>
                  <a:pt x="3219450" y="0"/>
                </a:lnTo>
                <a:lnTo>
                  <a:pt x="2184400" y="228600"/>
                </a:lnTo>
                <a:lnTo>
                  <a:pt x="0" y="225425"/>
                </a:lnTo>
                <a:close/>
              </a:path>
            </a:pathLst>
          </a:custGeom>
          <a:solidFill>
            <a:srgbClr val="0DD5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38" name="MH_Other_5"/>
          <p:cNvSpPr>
            <a:spLocks/>
          </p:cNvSpPr>
          <p:nvPr>
            <p:custDataLst>
              <p:tags r:id="rId9"/>
            </p:custDataLst>
          </p:nvPr>
        </p:nvSpPr>
        <p:spPr bwMode="auto">
          <a:xfrm>
            <a:off x="849279" y="1844824"/>
            <a:ext cx="1487620" cy="2439987"/>
          </a:xfrm>
          <a:custGeom>
            <a:avLst/>
            <a:gdLst>
              <a:gd name="T0" fmla="*/ 200691 w 1498331"/>
              <a:gd name="T1" fmla="*/ 158017 h 2662569"/>
              <a:gd name="T2" fmla="*/ 251657 w 1498331"/>
              <a:gd name="T3" fmla="*/ 180454 h 2662569"/>
              <a:gd name="T4" fmla="*/ 414746 w 1498331"/>
              <a:gd name="T5" fmla="*/ 219502 h 2662569"/>
              <a:gd name="T6" fmla="*/ 433932 w 1498331"/>
              <a:gd name="T7" fmla="*/ 294173 h 2662569"/>
              <a:gd name="T8" fmla="*/ 268102 w 1498331"/>
              <a:gd name="T9" fmla="*/ 277047 h 2662569"/>
              <a:gd name="T10" fmla="*/ 270843 w 1498331"/>
              <a:gd name="T11" fmla="*/ 398301 h 2662569"/>
              <a:gd name="T12" fmla="*/ 414060 w 1498331"/>
              <a:gd name="T13" fmla="*/ 432555 h 2662569"/>
              <a:gd name="T14" fmla="*/ 436674 w 1498331"/>
              <a:gd name="T15" fmla="*/ 456530 h 2662569"/>
              <a:gd name="T16" fmla="*/ 441471 w 1498331"/>
              <a:gd name="T17" fmla="*/ 467492 h 2662569"/>
              <a:gd name="T18" fmla="*/ 480530 w 1498331"/>
              <a:gd name="T19" fmla="*/ 608614 h 2662569"/>
              <a:gd name="T20" fmla="*/ 403782 w 1498331"/>
              <a:gd name="T21" fmla="*/ 635330 h 2662569"/>
              <a:gd name="T22" fmla="*/ 366778 w 1498331"/>
              <a:gd name="T23" fmla="*/ 501059 h 2662569"/>
              <a:gd name="T24" fmla="*/ 211226 w 1498331"/>
              <a:gd name="T25" fmla="*/ 468862 h 2662569"/>
              <a:gd name="T26" fmla="*/ 201633 w 1498331"/>
              <a:gd name="T27" fmla="*/ 819610 h 2662569"/>
              <a:gd name="T28" fmla="*/ 122145 w 1498331"/>
              <a:gd name="T29" fmla="*/ 816185 h 2662569"/>
              <a:gd name="T30" fmla="*/ 135164 w 1498331"/>
              <a:gd name="T31" fmla="*/ 414743 h 2662569"/>
              <a:gd name="T32" fmla="*/ 129682 w 1498331"/>
              <a:gd name="T33" fmla="*/ 281841 h 2662569"/>
              <a:gd name="T34" fmla="*/ 79658 w 1498331"/>
              <a:gd name="T35" fmla="*/ 316094 h 2662569"/>
              <a:gd name="T36" fmla="*/ 84455 w 1498331"/>
              <a:gd name="T37" fmla="*/ 408577 h 2662569"/>
              <a:gd name="T38" fmla="*/ 7708 w 1498331"/>
              <a:gd name="T39" fmla="*/ 407893 h 2662569"/>
              <a:gd name="T40" fmla="*/ 22783 w 1498331"/>
              <a:gd name="T41" fmla="*/ 261975 h 2662569"/>
              <a:gd name="T42" fmla="*/ 144758 w 1498331"/>
              <a:gd name="T43" fmla="*/ 179083 h 2662569"/>
              <a:gd name="T44" fmla="*/ 148184 w 1498331"/>
              <a:gd name="T45" fmla="*/ 177713 h 2662569"/>
              <a:gd name="T46" fmla="*/ 200691 w 1498331"/>
              <a:gd name="T47" fmla="*/ 158017 h 2662569"/>
              <a:gd name="T48" fmla="*/ 193341 w 1498331"/>
              <a:gd name="T49" fmla="*/ 520 h 2662569"/>
              <a:gd name="T50" fmla="*/ 258366 w 1498331"/>
              <a:gd name="T51" fmla="*/ 32962 h 2662569"/>
              <a:gd name="T52" fmla="*/ 233668 w 1498331"/>
              <a:gd name="T53" fmla="*/ 122639 h 2662569"/>
              <a:gd name="T54" fmla="*/ 143799 w 1498331"/>
              <a:gd name="T55" fmla="*/ 98677 h 2662569"/>
              <a:gd name="T56" fmla="*/ 168495 w 1498331"/>
              <a:gd name="T57" fmla="*/ 9001 h 2662569"/>
              <a:gd name="T58" fmla="*/ 193341 w 1498331"/>
              <a:gd name="T59" fmla="*/ 520 h 2662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 name="组合 40"/>
          <p:cNvGrpSpPr/>
          <p:nvPr/>
        </p:nvGrpSpPr>
        <p:grpSpPr>
          <a:xfrm>
            <a:off x="5745088" y="2636912"/>
            <a:ext cx="4137818" cy="2444195"/>
            <a:chOff x="1960359" y="2136770"/>
            <a:chExt cx="5942084" cy="3509969"/>
          </a:xfrm>
        </p:grpSpPr>
        <p:sp>
          <p:nvSpPr>
            <p:cNvPr id="42" name="MH_Other_1"/>
            <p:cNvSpPr/>
            <p:nvPr>
              <p:custDataLst>
                <p:tags r:id="rId10"/>
              </p:custDataLst>
            </p:nvPr>
          </p:nvSpPr>
          <p:spPr>
            <a:xfrm>
              <a:off x="2345796" y="2278064"/>
              <a:ext cx="3458502" cy="1011237"/>
            </a:xfrm>
            <a:prstGeom prst="rect">
              <a:avLst/>
            </a:prstGeom>
            <a:solidFill>
              <a:schemeClr val="accent1">
                <a:lumMod val="50000"/>
              </a:schemeClr>
            </a:solidFill>
            <a:ln w="12700" cap="flat" cmpd="sng" algn="ctr">
              <a:noFill/>
              <a:prstDash val="solid"/>
              <a:miter lim="800000"/>
            </a:ln>
            <a:effectLst>
              <a:outerShdw blurRad="1905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4" name="MH_Other_2"/>
            <p:cNvSpPr/>
            <p:nvPr>
              <p:custDataLst>
                <p:tags r:id="rId11"/>
              </p:custDataLst>
            </p:nvPr>
          </p:nvSpPr>
          <p:spPr>
            <a:xfrm rot="5400000">
              <a:off x="2172295" y="2392694"/>
              <a:ext cx="747713" cy="775626"/>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6" name="MH_Other_3"/>
            <p:cNvSpPr>
              <a:spLocks noEditPoints="1"/>
            </p:cNvSpPr>
            <p:nvPr>
              <p:custDataLst>
                <p:tags r:id="rId12"/>
              </p:custDataLst>
            </p:nvPr>
          </p:nvSpPr>
          <p:spPr bwMode="auto">
            <a:xfrm>
              <a:off x="1960359" y="2136770"/>
              <a:ext cx="1276539" cy="1293083"/>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47" name="MH_Other_4"/>
            <p:cNvSpPr/>
            <p:nvPr>
              <p:custDataLst>
                <p:tags r:id="rId13"/>
              </p:custDataLst>
            </p:nvPr>
          </p:nvSpPr>
          <p:spPr>
            <a:xfrm>
              <a:off x="2345624" y="2666937"/>
              <a:ext cx="342900" cy="138956"/>
            </a:xfrm>
            <a:prstGeom prst="rtTriangle">
              <a:avLst/>
            </a:prstGeom>
            <a:solidFill>
              <a:schemeClr val="accent1"/>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8" name="MH_Other_5"/>
            <p:cNvSpPr/>
            <p:nvPr>
              <p:custDataLst>
                <p:tags r:id="rId14"/>
              </p:custDataLst>
            </p:nvPr>
          </p:nvSpPr>
          <p:spPr>
            <a:xfrm flipV="1">
              <a:off x="2345624" y="2816703"/>
              <a:ext cx="342900" cy="138956"/>
            </a:xfrm>
            <a:prstGeom prst="rtTriangle">
              <a:avLst/>
            </a:prstGeom>
            <a:solidFill>
              <a:schemeClr val="accent2"/>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9" name="MH_Other_6"/>
            <p:cNvSpPr/>
            <p:nvPr>
              <p:custDataLst>
                <p:tags r:id="rId15"/>
              </p:custDataLst>
            </p:nvPr>
          </p:nvSpPr>
          <p:spPr>
            <a:xfrm>
              <a:off x="2731030" y="3387725"/>
              <a:ext cx="3458502" cy="1009650"/>
            </a:xfrm>
            <a:prstGeom prst="rect">
              <a:avLst/>
            </a:prstGeom>
            <a:solidFill>
              <a:schemeClr val="accent2">
                <a:lumMod val="60000"/>
                <a:lumOff val="40000"/>
              </a:schemeClr>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0" name="MH_Other_1"/>
            <p:cNvSpPr/>
            <p:nvPr>
              <p:custDataLst>
                <p:tags r:id="rId16"/>
              </p:custDataLst>
            </p:nvPr>
          </p:nvSpPr>
          <p:spPr bwMode="auto">
            <a:xfrm rot="5400000">
              <a:off x="2557529" y="3507119"/>
              <a:ext cx="747713" cy="775626"/>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1" name="MH_Other_2"/>
            <p:cNvSpPr>
              <a:spLocks noEditPoints="1"/>
            </p:cNvSpPr>
            <p:nvPr>
              <p:custDataLst>
                <p:tags r:id="rId17"/>
              </p:custDataLst>
            </p:nvPr>
          </p:nvSpPr>
          <p:spPr bwMode="auto">
            <a:xfrm>
              <a:off x="2345796" y="3246439"/>
              <a:ext cx="1277806"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52" name="MH_Other_8"/>
            <p:cNvSpPr/>
            <p:nvPr>
              <p:custDataLst>
                <p:tags r:id="rId18"/>
              </p:custDataLst>
            </p:nvPr>
          </p:nvSpPr>
          <p:spPr>
            <a:xfrm>
              <a:off x="3176456" y="4495800"/>
              <a:ext cx="3458501" cy="1009650"/>
            </a:xfrm>
            <a:prstGeom prst="rect">
              <a:avLst/>
            </a:prstGeom>
            <a:solidFill>
              <a:schemeClr val="accent3">
                <a:lumMod val="65000"/>
              </a:schemeClr>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3" name="MH_Other_3"/>
            <p:cNvSpPr/>
            <p:nvPr>
              <p:custDataLst>
                <p:tags r:id="rId19"/>
              </p:custDataLst>
            </p:nvPr>
          </p:nvSpPr>
          <p:spPr bwMode="auto">
            <a:xfrm rot="5400000">
              <a:off x="3003749" y="4609638"/>
              <a:ext cx="746125" cy="775627"/>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4" name="MH_Other_4"/>
            <p:cNvSpPr>
              <a:spLocks noEditPoints="1"/>
            </p:cNvSpPr>
            <p:nvPr>
              <p:custDataLst>
                <p:tags r:id="rId20"/>
              </p:custDataLst>
            </p:nvPr>
          </p:nvSpPr>
          <p:spPr bwMode="auto">
            <a:xfrm>
              <a:off x="2791222" y="4354514"/>
              <a:ext cx="1277805"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55" name="MH_Other_10"/>
            <p:cNvSpPr/>
            <p:nvPr>
              <p:custDataLst>
                <p:tags r:id="rId21"/>
              </p:custDataLst>
            </p:nvPr>
          </p:nvSpPr>
          <p:spPr>
            <a:xfrm rot="5400000">
              <a:off x="2654019" y="3861940"/>
              <a:ext cx="291947" cy="138207"/>
            </a:xfrm>
            <a:prstGeom prst="trapezoid">
              <a:avLst>
                <a:gd name="adj" fmla="val 45501"/>
              </a:avLst>
            </a:prstGeom>
            <a:solidFill>
              <a:schemeClr val="accent1"/>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6" name="MH_Other_11"/>
            <p:cNvSpPr/>
            <p:nvPr>
              <p:custDataLst>
                <p:tags r:id="rId22"/>
              </p:custDataLst>
            </p:nvPr>
          </p:nvSpPr>
          <p:spPr>
            <a:xfrm rot="5400000">
              <a:off x="2889402" y="3830728"/>
              <a:ext cx="176851" cy="204694"/>
            </a:xfrm>
            <a:prstGeom prst="triangle">
              <a:avLst/>
            </a:prstGeom>
            <a:solidFill>
              <a:schemeClr val="accent2"/>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7" name="MH_Other_12"/>
            <p:cNvSpPr/>
            <p:nvPr>
              <p:custDataLst>
                <p:tags r:id="rId23"/>
              </p:custDataLst>
            </p:nvPr>
          </p:nvSpPr>
          <p:spPr>
            <a:xfrm rot="12299302">
              <a:off x="3099429" y="4922688"/>
              <a:ext cx="379992" cy="117384"/>
            </a:xfrm>
            <a:custGeom>
              <a:avLst/>
              <a:gdLst>
                <a:gd name="connsiteX0" fmla="*/ 0 w 489380"/>
                <a:gd name="connsiteY0" fmla="*/ 170101 h 170101"/>
                <a:gd name="connsiteX1" fmla="*/ 77398 w 489380"/>
                <a:gd name="connsiteY1" fmla="*/ 0 h 170101"/>
                <a:gd name="connsiteX2" fmla="*/ 411982 w 489380"/>
                <a:gd name="connsiteY2" fmla="*/ 0 h 170101"/>
                <a:gd name="connsiteX3" fmla="*/ 489380 w 489380"/>
                <a:gd name="connsiteY3" fmla="*/ 170101 h 170101"/>
                <a:gd name="connsiteX4" fmla="*/ 0 w 489380"/>
                <a:gd name="connsiteY4" fmla="*/ 170101 h 170101"/>
                <a:gd name="connsiteX0" fmla="*/ 0 w 489380"/>
                <a:gd name="connsiteY0" fmla="*/ 179718 h 179718"/>
                <a:gd name="connsiteX1" fmla="*/ 169471 w 489380"/>
                <a:gd name="connsiteY1" fmla="*/ 0 h 179718"/>
                <a:gd name="connsiteX2" fmla="*/ 411982 w 489380"/>
                <a:gd name="connsiteY2" fmla="*/ 9617 h 179718"/>
                <a:gd name="connsiteX3" fmla="*/ 489380 w 489380"/>
                <a:gd name="connsiteY3" fmla="*/ 179718 h 179718"/>
                <a:gd name="connsiteX4" fmla="*/ 0 w 489380"/>
                <a:gd name="connsiteY4" fmla="*/ 179718 h 179718"/>
                <a:gd name="connsiteX0" fmla="*/ 0 w 489380"/>
                <a:gd name="connsiteY0" fmla="*/ 186686 h 186686"/>
                <a:gd name="connsiteX1" fmla="*/ 153431 w 489380"/>
                <a:gd name="connsiteY1" fmla="*/ 0 h 186686"/>
                <a:gd name="connsiteX2" fmla="*/ 411982 w 489380"/>
                <a:gd name="connsiteY2" fmla="*/ 16585 h 186686"/>
                <a:gd name="connsiteX3" fmla="*/ 489380 w 489380"/>
                <a:gd name="connsiteY3" fmla="*/ 186686 h 186686"/>
                <a:gd name="connsiteX4" fmla="*/ 0 w 489380"/>
                <a:gd name="connsiteY4" fmla="*/ 186686 h 186686"/>
                <a:gd name="connsiteX0" fmla="*/ 0 w 489380"/>
                <a:gd name="connsiteY0" fmla="*/ 186686 h 186686"/>
                <a:gd name="connsiteX1" fmla="*/ 153431 w 489380"/>
                <a:gd name="connsiteY1" fmla="*/ 0 h 186686"/>
                <a:gd name="connsiteX2" fmla="*/ 417453 w 489380"/>
                <a:gd name="connsiteY2" fmla="*/ 13542 h 186686"/>
                <a:gd name="connsiteX3" fmla="*/ 489380 w 489380"/>
                <a:gd name="connsiteY3" fmla="*/ 186686 h 186686"/>
                <a:gd name="connsiteX4" fmla="*/ 0 w 489380"/>
                <a:gd name="connsiteY4" fmla="*/ 186686 h 186686"/>
                <a:gd name="connsiteX0" fmla="*/ 0 w 467683"/>
                <a:gd name="connsiteY0" fmla="*/ 182567 h 186686"/>
                <a:gd name="connsiteX1" fmla="*/ 131734 w 467683"/>
                <a:gd name="connsiteY1" fmla="*/ 0 h 186686"/>
                <a:gd name="connsiteX2" fmla="*/ 395756 w 467683"/>
                <a:gd name="connsiteY2" fmla="*/ 13542 h 186686"/>
                <a:gd name="connsiteX3" fmla="*/ 467683 w 467683"/>
                <a:gd name="connsiteY3" fmla="*/ 186686 h 186686"/>
                <a:gd name="connsiteX4" fmla="*/ 0 w 467683"/>
                <a:gd name="connsiteY4" fmla="*/ 182567 h 18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83" h="186686">
                  <a:moveTo>
                    <a:pt x="0" y="182567"/>
                  </a:moveTo>
                  <a:lnTo>
                    <a:pt x="131734" y="0"/>
                  </a:lnTo>
                  <a:lnTo>
                    <a:pt x="395756" y="13542"/>
                  </a:lnTo>
                  <a:lnTo>
                    <a:pt x="467683" y="186686"/>
                  </a:lnTo>
                  <a:lnTo>
                    <a:pt x="0" y="182567"/>
                  </a:lnTo>
                  <a:close/>
                </a:path>
              </a:pathLst>
            </a:custGeom>
            <a:solidFill>
              <a:schemeClr val="accent1"/>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8" name="MH_Other_13"/>
            <p:cNvSpPr/>
            <p:nvPr>
              <p:custDataLst>
                <p:tags r:id="rId24"/>
              </p:custDataLst>
            </p:nvPr>
          </p:nvSpPr>
          <p:spPr>
            <a:xfrm rot="5400000">
              <a:off x="3148284" y="4980375"/>
              <a:ext cx="172324" cy="182626"/>
            </a:xfrm>
            <a:custGeom>
              <a:avLst/>
              <a:gdLst>
                <a:gd name="connsiteX0" fmla="*/ 0 w 235801"/>
                <a:gd name="connsiteY0" fmla="*/ 251930 h 251930"/>
                <a:gd name="connsiteX1" fmla="*/ 117901 w 235801"/>
                <a:gd name="connsiteY1" fmla="*/ 0 h 251930"/>
                <a:gd name="connsiteX2" fmla="*/ 235801 w 235801"/>
                <a:gd name="connsiteY2" fmla="*/ 251930 h 251930"/>
                <a:gd name="connsiteX3" fmla="*/ 0 w 235801"/>
                <a:gd name="connsiteY3" fmla="*/ 251930 h 251930"/>
                <a:gd name="connsiteX0" fmla="*/ 0 w 235801"/>
                <a:gd name="connsiteY0" fmla="*/ 236841 h 236841"/>
                <a:gd name="connsiteX1" fmla="*/ 108851 w 235801"/>
                <a:gd name="connsiteY1" fmla="*/ 0 h 236841"/>
                <a:gd name="connsiteX2" fmla="*/ 235801 w 235801"/>
                <a:gd name="connsiteY2" fmla="*/ 236841 h 236841"/>
                <a:gd name="connsiteX3" fmla="*/ 0 w 235801"/>
                <a:gd name="connsiteY3" fmla="*/ 236841 h 236841"/>
                <a:gd name="connsiteX0" fmla="*/ 0 w 229765"/>
                <a:gd name="connsiteY0" fmla="*/ 236841 h 236841"/>
                <a:gd name="connsiteX1" fmla="*/ 108851 w 229765"/>
                <a:gd name="connsiteY1" fmla="*/ 0 h 236841"/>
                <a:gd name="connsiteX2" fmla="*/ 229765 w 229765"/>
                <a:gd name="connsiteY2" fmla="*/ 233823 h 236841"/>
                <a:gd name="connsiteX3" fmla="*/ 0 w 229765"/>
                <a:gd name="connsiteY3" fmla="*/ 236841 h 236841"/>
                <a:gd name="connsiteX0" fmla="*/ 0 w 229765"/>
                <a:gd name="connsiteY0" fmla="*/ 230806 h 230806"/>
                <a:gd name="connsiteX1" fmla="*/ 108851 w 229765"/>
                <a:gd name="connsiteY1" fmla="*/ 0 h 230806"/>
                <a:gd name="connsiteX2" fmla="*/ 229765 w 229765"/>
                <a:gd name="connsiteY2" fmla="*/ 227788 h 230806"/>
                <a:gd name="connsiteX3" fmla="*/ 0 w 229765"/>
                <a:gd name="connsiteY3" fmla="*/ 230806 h 230806"/>
                <a:gd name="connsiteX0" fmla="*/ 0 w 229765"/>
                <a:gd name="connsiteY0" fmla="*/ 224771 h 224771"/>
                <a:gd name="connsiteX1" fmla="*/ 117907 w 229765"/>
                <a:gd name="connsiteY1" fmla="*/ 0 h 224771"/>
                <a:gd name="connsiteX2" fmla="*/ 229765 w 229765"/>
                <a:gd name="connsiteY2" fmla="*/ 221753 h 224771"/>
                <a:gd name="connsiteX3" fmla="*/ 0 w 229765"/>
                <a:gd name="connsiteY3" fmla="*/ 224771 h 224771"/>
              </a:gdLst>
              <a:ahLst/>
              <a:cxnLst>
                <a:cxn ang="0">
                  <a:pos x="connsiteX0" y="connsiteY0"/>
                </a:cxn>
                <a:cxn ang="0">
                  <a:pos x="connsiteX1" y="connsiteY1"/>
                </a:cxn>
                <a:cxn ang="0">
                  <a:pos x="connsiteX2" y="connsiteY2"/>
                </a:cxn>
                <a:cxn ang="0">
                  <a:pos x="connsiteX3" y="connsiteY3"/>
                </a:cxn>
              </a:cxnLst>
              <a:rect l="l" t="t" r="r" b="b"/>
              <a:pathLst>
                <a:path w="229765" h="224771">
                  <a:moveTo>
                    <a:pt x="0" y="224771"/>
                  </a:moveTo>
                  <a:lnTo>
                    <a:pt x="117907" y="0"/>
                  </a:lnTo>
                  <a:lnTo>
                    <a:pt x="229765" y="221753"/>
                  </a:lnTo>
                  <a:lnTo>
                    <a:pt x="0" y="224771"/>
                  </a:lnTo>
                  <a:close/>
                </a:path>
              </a:pathLst>
            </a:custGeom>
            <a:solidFill>
              <a:schemeClr val="accent2"/>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59" name="MH_SubTitle_1"/>
            <p:cNvSpPr txBox="1">
              <a:spLocks noChangeArrowheads="1"/>
            </p:cNvSpPr>
            <p:nvPr>
              <p:custDataLst>
                <p:tags r:id="rId25"/>
              </p:custDataLst>
            </p:nvPr>
          </p:nvSpPr>
          <p:spPr bwMode="auto">
            <a:xfrm>
              <a:off x="3489459" y="2328864"/>
              <a:ext cx="218929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smtClean="0">
                  <a:solidFill>
                    <a:srgbClr val="FFFFFF"/>
                  </a:solidFill>
                  <a:ea typeface="+mn-ea"/>
                  <a:cs typeface="Times New Roman" pitchFamily="18" charset="0"/>
                </a:rPr>
                <a:t>Software Engineering</a:t>
              </a:r>
              <a:endParaRPr lang="zh-CN" altLang="en-US" dirty="0">
                <a:solidFill>
                  <a:srgbClr val="FFFFFF"/>
                </a:solidFill>
                <a:ea typeface="+mn-ea"/>
                <a:cs typeface="Times New Roman" pitchFamily="18" charset="0"/>
              </a:endParaRPr>
            </a:p>
          </p:txBody>
        </p:sp>
        <p:sp>
          <p:nvSpPr>
            <p:cNvPr id="60" name="MH_SubTitle_2"/>
            <p:cNvSpPr txBox="1">
              <a:spLocks noChangeArrowheads="1"/>
            </p:cNvSpPr>
            <p:nvPr>
              <p:custDataLst>
                <p:tags r:id="rId26"/>
              </p:custDataLst>
            </p:nvPr>
          </p:nvSpPr>
          <p:spPr bwMode="auto">
            <a:xfrm>
              <a:off x="3866092" y="3440114"/>
              <a:ext cx="218929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smtClean="0">
                  <a:solidFill>
                    <a:srgbClr val="FFFFFF"/>
                  </a:solidFill>
                  <a:ea typeface="+mn-ea"/>
                  <a:cs typeface="Times New Roman" pitchFamily="18" charset="0"/>
                </a:rPr>
                <a:t>Project Management</a:t>
              </a:r>
              <a:endParaRPr lang="zh-CN" altLang="en-US" dirty="0">
                <a:solidFill>
                  <a:srgbClr val="FFFFFF"/>
                </a:solidFill>
                <a:ea typeface="+mn-ea"/>
                <a:cs typeface="Times New Roman" pitchFamily="18" charset="0"/>
              </a:endParaRPr>
            </a:p>
          </p:txBody>
        </p:sp>
        <p:sp>
          <p:nvSpPr>
            <p:cNvPr id="61" name="MH_SubTitle_3"/>
            <p:cNvSpPr txBox="1">
              <a:spLocks noChangeArrowheads="1"/>
            </p:cNvSpPr>
            <p:nvPr>
              <p:custDataLst>
                <p:tags r:id="rId27"/>
              </p:custDataLst>
            </p:nvPr>
          </p:nvSpPr>
          <p:spPr bwMode="auto">
            <a:xfrm>
              <a:off x="4385469" y="4552951"/>
              <a:ext cx="218929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a:solidFill>
                    <a:srgbClr val="FFFFFF"/>
                  </a:solidFill>
                  <a:ea typeface="+mn-ea"/>
                  <a:cs typeface="Times New Roman" pitchFamily="18" charset="0"/>
                </a:rPr>
                <a:t>Presentation Skill</a:t>
              </a:r>
              <a:endParaRPr lang="en-US" altLang="zh-CN" dirty="0">
                <a:solidFill>
                  <a:srgbClr val="FFFFFF"/>
                </a:solidFill>
                <a:ea typeface="+mn-ea"/>
                <a:cs typeface="Times New Roman" pitchFamily="18" charset="0"/>
              </a:endParaRPr>
            </a:p>
          </p:txBody>
        </p:sp>
        <p:sp>
          <p:nvSpPr>
            <p:cNvPr id="62" name="MH_Other_14"/>
            <p:cNvSpPr txBox="1"/>
            <p:nvPr>
              <p:custDataLst>
                <p:tags r:id="rId28"/>
              </p:custDataLst>
            </p:nvPr>
          </p:nvSpPr>
          <p:spPr>
            <a:xfrm>
              <a:off x="6203289" y="2328864"/>
              <a:ext cx="949325" cy="923925"/>
            </a:xfrm>
            <a:prstGeom prst="rect">
              <a:avLst/>
            </a:prstGeom>
            <a:noFill/>
          </p:spPr>
          <p:txBody>
            <a:bodyPr wrap="none" anchor="ctr">
              <a:normAutofit fontScale="77500" lnSpcReduction="20000"/>
            </a:bodyPr>
            <a:lstStyle/>
            <a:p>
              <a:pPr eaLnBrk="1" fontAlgn="auto" hangingPunct="1">
                <a:spcBef>
                  <a:spcPts val="0"/>
                </a:spcBef>
                <a:spcAft>
                  <a:spcPts val="0"/>
                </a:spcAft>
                <a:defRPr/>
              </a:pPr>
              <a:r>
                <a:rPr lang="en-US" altLang="zh-CN" sz="5400" dirty="0">
                  <a:solidFill>
                    <a:schemeClr val="accent1">
                      <a:lumMod val="50000"/>
                    </a:schemeClr>
                  </a:solidFill>
                  <a:effectLst>
                    <a:outerShdw blurRad="177800" dist="114300" dir="2700000" algn="tl">
                      <a:srgbClr val="000000">
                        <a:alpha val="43137"/>
                      </a:srgbClr>
                    </a:outerShdw>
                  </a:effectLst>
                  <a:latin typeface="+mn-lt"/>
                  <a:ea typeface="+mn-ea"/>
                </a:rPr>
                <a:t>01</a:t>
              </a:r>
              <a:endParaRPr lang="zh-CN" altLang="en-US" sz="5400" dirty="0">
                <a:solidFill>
                  <a:schemeClr val="accent1">
                    <a:lumMod val="50000"/>
                  </a:schemeClr>
                </a:solidFill>
                <a:effectLst>
                  <a:outerShdw blurRad="177800" dist="114300" dir="2700000" algn="tl">
                    <a:srgbClr val="000000">
                      <a:alpha val="43137"/>
                    </a:srgbClr>
                  </a:outerShdw>
                </a:effectLst>
                <a:latin typeface="+mn-lt"/>
                <a:ea typeface="+mn-ea"/>
              </a:endParaRPr>
            </a:p>
          </p:txBody>
        </p:sp>
        <p:sp>
          <p:nvSpPr>
            <p:cNvPr id="63" name="MH_Other_15"/>
            <p:cNvSpPr txBox="1"/>
            <p:nvPr>
              <p:custDataLst>
                <p:tags r:id="rId29"/>
              </p:custDataLst>
            </p:nvPr>
          </p:nvSpPr>
          <p:spPr>
            <a:xfrm>
              <a:off x="6574764" y="3521076"/>
              <a:ext cx="949325" cy="923925"/>
            </a:xfrm>
            <a:prstGeom prst="rect">
              <a:avLst/>
            </a:prstGeom>
            <a:noFill/>
          </p:spPr>
          <p:txBody>
            <a:bodyPr wrap="none" anchor="ctr">
              <a:normAutofit fontScale="77500" lnSpcReduction="20000"/>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chemeClr val="accent2">
                      <a:lumMod val="60000"/>
                      <a:lumOff val="40000"/>
                    </a:schemeClr>
                  </a:solidFill>
                  <a:latin typeface="+mn-lt"/>
                  <a:ea typeface="+mn-ea"/>
                </a:rPr>
                <a:t>02</a:t>
              </a:r>
              <a:endParaRPr lang="zh-CN" altLang="en-US" sz="5400" kern="0" dirty="0">
                <a:solidFill>
                  <a:schemeClr val="accent2">
                    <a:lumMod val="60000"/>
                    <a:lumOff val="40000"/>
                  </a:schemeClr>
                </a:solidFill>
                <a:latin typeface="+mn-lt"/>
                <a:ea typeface="+mn-ea"/>
              </a:endParaRPr>
            </a:p>
          </p:txBody>
        </p:sp>
        <p:sp>
          <p:nvSpPr>
            <p:cNvPr id="64" name="MH_Other_16"/>
            <p:cNvSpPr txBox="1"/>
            <p:nvPr>
              <p:custDataLst>
                <p:tags r:id="rId30"/>
              </p:custDataLst>
            </p:nvPr>
          </p:nvSpPr>
          <p:spPr>
            <a:xfrm>
              <a:off x="6951398" y="4605339"/>
              <a:ext cx="951045" cy="923925"/>
            </a:xfrm>
            <a:prstGeom prst="rect">
              <a:avLst/>
            </a:prstGeom>
            <a:noFill/>
          </p:spPr>
          <p:txBody>
            <a:bodyPr wrap="none" anchor="ctr">
              <a:normAutofit fontScale="77500" lnSpcReduction="20000"/>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chemeClr val="accent3">
                      <a:lumMod val="65000"/>
                    </a:schemeClr>
                  </a:solidFill>
                  <a:latin typeface="+mn-lt"/>
                  <a:ea typeface="+mn-ea"/>
                </a:rPr>
                <a:t>03</a:t>
              </a:r>
              <a:endParaRPr lang="zh-CN" altLang="en-US" sz="5400" kern="0" dirty="0">
                <a:solidFill>
                  <a:schemeClr val="accent3">
                    <a:lumMod val="65000"/>
                  </a:schemeClr>
                </a:solidFill>
                <a:latin typeface="+mn-lt"/>
                <a:ea typeface="+mn-ea"/>
              </a:endParaRPr>
            </a:p>
          </p:txBody>
        </p:sp>
      </p:grpSp>
    </p:spTree>
    <p:custDataLst>
      <p:tags r:id="rId1"/>
    </p:custDataLst>
    <p:extLst>
      <p:ext uri="{BB962C8B-B14F-4D97-AF65-F5344CB8AC3E}">
        <p14:creationId xmlns:p14="http://schemas.microsoft.com/office/powerpoint/2010/main" val="422169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MH_PageTitle"/>
          <p:cNvSpPr>
            <a:spLocks noGrp="1"/>
          </p:cNvSpPr>
          <p:nvPr>
            <p:ph type="title"/>
            <p:custDataLst>
              <p:tags r:id="rId2"/>
            </p:custDataLst>
          </p:nvPr>
        </p:nvSpPr>
        <p:spPr/>
        <p:txBody>
          <a:bodyPr/>
          <a:lstStyle/>
          <a:p>
            <a:r>
              <a:rPr lang="zh-CN" altLang="en-US" smtClean="0"/>
              <a:t>层进关系图表</a:t>
            </a:r>
          </a:p>
        </p:txBody>
      </p:sp>
      <p:grpSp>
        <p:nvGrpSpPr>
          <p:cNvPr id="2" name="组合 1"/>
          <p:cNvGrpSpPr/>
          <p:nvPr/>
        </p:nvGrpSpPr>
        <p:grpSpPr>
          <a:xfrm>
            <a:off x="3764625" y="3202544"/>
            <a:ext cx="4137818" cy="2444195"/>
            <a:chOff x="1960359" y="2136770"/>
            <a:chExt cx="5942084" cy="3509969"/>
          </a:xfrm>
        </p:grpSpPr>
        <p:sp>
          <p:nvSpPr>
            <p:cNvPr id="26" name="MH_Other_1"/>
            <p:cNvSpPr/>
            <p:nvPr>
              <p:custDataLst>
                <p:tags r:id="rId3"/>
              </p:custDataLst>
            </p:nvPr>
          </p:nvSpPr>
          <p:spPr>
            <a:xfrm>
              <a:off x="2345796" y="2278064"/>
              <a:ext cx="3458502" cy="1011237"/>
            </a:xfrm>
            <a:prstGeom prst="rect">
              <a:avLst/>
            </a:prstGeom>
            <a:solidFill>
              <a:schemeClr val="accent1">
                <a:lumMod val="50000"/>
              </a:schemeClr>
            </a:solidFill>
            <a:ln w="12700" cap="flat" cmpd="sng" algn="ctr">
              <a:noFill/>
              <a:prstDash val="solid"/>
              <a:miter lim="800000"/>
            </a:ln>
            <a:effectLst>
              <a:outerShdw blurRad="1905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27" name="MH_Other_2"/>
            <p:cNvSpPr/>
            <p:nvPr>
              <p:custDataLst>
                <p:tags r:id="rId4"/>
              </p:custDataLst>
            </p:nvPr>
          </p:nvSpPr>
          <p:spPr>
            <a:xfrm rot="5400000">
              <a:off x="2172295" y="2392694"/>
              <a:ext cx="747713" cy="775626"/>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28" name="MH_Other_3"/>
            <p:cNvSpPr>
              <a:spLocks noEditPoints="1"/>
            </p:cNvSpPr>
            <p:nvPr>
              <p:custDataLst>
                <p:tags r:id="rId5"/>
              </p:custDataLst>
            </p:nvPr>
          </p:nvSpPr>
          <p:spPr bwMode="auto">
            <a:xfrm>
              <a:off x="1960359" y="2136770"/>
              <a:ext cx="1276539" cy="1293083"/>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29" name="MH_Other_4"/>
            <p:cNvSpPr/>
            <p:nvPr>
              <p:custDataLst>
                <p:tags r:id="rId6"/>
              </p:custDataLst>
            </p:nvPr>
          </p:nvSpPr>
          <p:spPr>
            <a:xfrm>
              <a:off x="2345624" y="2666937"/>
              <a:ext cx="342900" cy="138956"/>
            </a:xfrm>
            <a:prstGeom prst="rtTriangle">
              <a:avLst/>
            </a:prstGeom>
            <a:solidFill>
              <a:schemeClr val="accent1"/>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0" name="MH_Other_5"/>
            <p:cNvSpPr/>
            <p:nvPr>
              <p:custDataLst>
                <p:tags r:id="rId7"/>
              </p:custDataLst>
            </p:nvPr>
          </p:nvSpPr>
          <p:spPr>
            <a:xfrm flipV="1">
              <a:off x="2345624" y="2816703"/>
              <a:ext cx="342900" cy="138956"/>
            </a:xfrm>
            <a:prstGeom prst="rtTriangle">
              <a:avLst/>
            </a:prstGeom>
            <a:solidFill>
              <a:schemeClr val="accent2"/>
            </a:solidFill>
            <a:ln w="12700" cap="flat" cmpd="sng" algn="ctr">
              <a:noFill/>
              <a:prstDash val="solid"/>
              <a:miter lim="800000"/>
            </a:ln>
            <a:effectLst>
              <a:innerShdw blurRad="63500" dist="50800" dir="135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1" name="MH_Other_6"/>
            <p:cNvSpPr/>
            <p:nvPr>
              <p:custDataLst>
                <p:tags r:id="rId8"/>
              </p:custDataLst>
            </p:nvPr>
          </p:nvSpPr>
          <p:spPr>
            <a:xfrm>
              <a:off x="2731030" y="3387725"/>
              <a:ext cx="3458502" cy="1009650"/>
            </a:xfrm>
            <a:prstGeom prst="rect">
              <a:avLst/>
            </a:prstGeom>
            <a:solidFill>
              <a:schemeClr val="accent2">
                <a:lumMod val="60000"/>
                <a:lumOff val="40000"/>
              </a:schemeClr>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3" name="MH_Other_1"/>
            <p:cNvSpPr/>
            <p:nvPr>
              <p:custDataLst>
                <p:tags r:id="rId9"/>
              </p:custDataLst>
            </p:nvPr>
          </p:nvSpPr>
          <p:spPr bwMode="auto">
            <a:xfrm rot="5400000">
              <a:off x="2557529" y="3507119"/>
              <a:ext cx="747713" cy="775626"/>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4" name="MH_Other_2"/>
            <p:cNvSpPr>
              <a:spLocks noEditPoints="1"/>
            </p:cNvSpPr>
            <p:nvPr>
              <p:custDataLst>
                <p:tags r:id="rId10"/>
              </p:custDataLst>
            </p:nvPr>
          </p:nvSpPr>
          <p:spPr bwMode="auto">
            <a:xfrm>
              <a:off x="2345796" y="3246439"/>
              <a:ext cx="1277806"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35" name="MH_Other_8"/>
            <p:cNvSpPr/>
            <p:nvPr>
              <p:custDataLst>
                <p:tags r:id="rId11"/>
              </p:custDataLst>
            </p:nvPr>
          </p:nvSpPr>
          <p:spPr>
            <a:xfrm>
              <a:off x="3176456" y="4495800"/>
              <a:ext cx="3458501" cy="1009650"/>
            </a:xfrm>
            <a:prstGeom prst="rect">
              <a:avLst/>
            </a:prstGeom>
            <a:solidFill>
              <a:schemeClr val="accent3">
                <a:lumMod val="65000"/>
              </a:schemeClr>
            </a:solidFill>
            <a:ln w="12700" cap="flat" cmpd="sng" algn="ctr">
              <a:noFill/>
              <a:prstDash val="solid"/>
              <a:miter lim="800000"/>
            </a:ln>
            <a:effectLst>
              <a:outerShdw blurRad="177800" dist="1143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7" name="MH_Other_3"/>
            <p:cNvSpPr/>
            <p:nvPr>
              <p:custDataLst>
                <p:tags r:id="rId12"/>
              </p:custDataLst>
            </p:nvPr>
          </p:nvSpPr>
          <p:spPr bwMode="auto">
            <a:xfrm rot="5400000">
              <a:off x="3003749" y="4609638"/>
              <a:ext cx="746125" cy="775627"/>
            </a:xfrm>
            <a:prstGeom prst="triangle">
              <a:avLst/>
            </a:prstGeom>
            <a:solidFill>
              <a:sysClr val="window" lastClr="FFFFFF"/>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38" name="MH_Other_4"/>
            <p:cNvSpPr>
              <a:spLocks noEditPoints="1"/>
            </p:cNvSpPr>
            <p:nvPr>
              <p:custDataLst>
                <p:tags r:id="rId13"/>
              </p:custDataLst>
            </p:nvPr>
          </p:nvSpPr>
          <p:spPr bwMode="auto">
            <a:xfrm>
              <a:off x="2791222" y="4354514"/>
              <a:ext cx="1277805" cy="1292225"/>
            </a:xfrm>
            <a:custGeom>
              <a:avLst/>
              <a:gdLst>
                <a:gd name="T0" fmla="*/ 42 w 511"/>
                <a:gd name="T1" fmla="*/ 586 h 586"/>
                <a:gd name="T2" fmla="*/ 57 w 511"/>
                <a:gd name="T3" fmla="*/ 582 h 586"/>
                <a:gd name="T4" fmla="*/ 500 w 511"/>
                <a:gd name="T5" fmla="*/ 326 h 586"/>
                <a:gd name="T6" fmla="*/ 511 w 511"/>
                <a:gd name="T7" fmla="*/ 315 h 586"/>
                <a:gd name="T8" fmla="*/ 511 w 511"/>
                <a:gd name="T9" fmla="*/ 271 h 586"/>
                <a:gd name="T10" fmla="*/ 500 w 511"/>
                <a:gd name="T11" fmla="*/ 260 h 586"/>
                <a:gd name="T12" fmla="*/ 57 w 511"/>
                <a:gd name="T13" fmla="*/ 4 h 586"/>
                <a:gd name="T14" fmla="*/ 42 w 511"/>
                <a:gd name="T15" fmla="*/ 0 h 586"/>
                <a:gd name="T16" fmla="*/ 3 w 511"/>
                <a:gd name="T17" fmla="*/ 22 h 586"/>
                <a:gd name="T18" fmla="*/ 0 w 511"/>
                <a:gd name="T19" fmla="*/ 37 h 586"/>
                <a:gd name="T20" fmla="*/ 0 w 511"/>
                <a:gd name="T21" fmla="*/ 549 h 586"/>
                <a:gd name="T22" fmla="*/ 3 w 511"/>
                <a:gd name="T23" fmla="*/ 564 h 586"/>
                <a:gd name="T24" fmla="*/ 42 w 511"/>
                <a:gd name="T25" fmla="*/ 586 h 586"/>
                <a:gd name="T26" fmla="*/ 87 w 511"/>
                <a:gd name="T27" fmla="*/ 442 h 586"/>
                <a:gd name="T28" fmla="*/ 84 w 511"/>
                <a:gd name="T29" fmla="*/ 427 h 586"/>
                <a:gd name="T30" fmla="*/ 84 w 511"/>
                <a:gd name="T31" fmla="*/ 159 h 586"/>
                <a:gd name="T32" fmla="*/ 87 w 511"/>
                <a:gd name="T33" fmla="*/ 144 h 586"/>
                <a:gd name="T34" fmla="*/ 103 w 511"/>
                <a:gd name="T35" fmla="*/ 135 h 586"/>
                <a:gd name="T36" fmla="*/ 118 w 511"/>
                <a:gd name="T37" fmla="*/ 140 h 586"/>
                <a:gd name="T38" fmla="*/ 349 w 511"/>
                <a:gd name="T39" fmla="*/ 273 h 586"/>
                <a:gd name="T40" fmla="*/ 361 w 511"/>
                <a:gd name="T41" fmla="*/ 284 h 586"/>
                <a:gd name="T42" fmla="*/ 361 w 511"/>
                <a:gd name="T43" fmla="*/ 302 h 586"/>
                <a:gd name="T44" fmla="*/ 349 w 511"/>
                <a:gd name="T45" fmla="*/ 313 h 586"/>
                <a:gd name="T46" fmla="*/ 118 w 511"/>
                <a:gd name="T47" fmla="*/ 446 h 586"/>
                <a:gd name="T48" fmla="*/ 103 w 511"/>
                <a:gd name="T49" fmla="*/ 451 h 586"/>
                <a:gd name="T50" fmla="*/ 87 w 511"/>
                <a:gd name="T51" fmla="*/ 442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1" h="586">
                  <a:moveTo>
                    <a:pt x="42" y="586"/>
                  </a:moveTo>
                  <a:cubicBezTo>
                    <a:pt x="47" y="586"/>
                    <a:pt x="53" y="584"/>
                    <a:pt x="57" y="582"/>
                  </a:cubicBezTo>
                  <a:cubicBezTo>
                    <a:pt x="500" y="326"/>
                    <a:pt x="500" y="326"/>
                    <a:pt x="500" y="326"/>
                  </a:cubicBezTo>
                  <a:cubicBezTo>
                    <a:pt x="503" y="324"/>
                    <a:pt x="509" y="319"/>
                    <a:pt x="511" y="315"/>
                  </a:cubicBezTo>
                  <a:cubicBezTo>
                    <a:pt x="511" y="271"/>
                    <a:pt x="511" y="271"/>
                    <a:pt x="511" y="271"/>
                  </a:cubicBezTo>
                  <a:cubicBezTo>
                    <a:pt x="509" y="267"/>
                    <a:pt x="503" y="262"/>
                    <a:pt x="500" y="260"/>
                  </a:cubicBezTo>
                  <a:cubicBezTo>
                    <a:pt x="57" y="4"/>
                    <a:pt x="57" y="4"/>
                    <a:pt x="57" y="4"/>
                  </a:cubicBezTo>
                  <a:cubicBezTo>
                    <a:pt x="53" y="2"/>
                    <a:pt x="47" y="0"/>
                    <a:pt x="42" y="0"/>
                  </a:cubicBezTo>
                  <a:cubicBezTo>
                    <a:pt x="3" y="22"/>
                    <a:pt x="3" y="22"/>
                    <a:pt x="3" y="22"/>
                  </a:cubicBezTo>
                  <a:cubicBezTo>
                    <a:pt x="1" y="26"/>
                    <a:pt x="0" y="33"/>
                    <a:pt x="0" y="37"/>
                  </a:cubicBezTo>
                  <a:cubicBezTo>
                    <a:pt x="0" y="549"/>
                    <a:pt x="0" y="549"/>
                    <a:pt x="0" y="549"/>
                  </a:cubicBezTo>
                  <a:cubicBezTo>
                    <a:pt x="0" y="553"/>
                    <a:pt x="1" y="560"/>
                    <a:pt x="3" y="564"/>
                  </a:cubicBezTo>
                  <a:cubicBezTo>
                    <a:pt x="42" y="586"/>
                    <a:pt x="42" y="586"/>
                    <a:pt x="42" y="586"/>
                  </a:cubicBezTo>
                  <a:moveTo>
                    <a:pt x="87" y="442"/>
                  </a:moveTo>
                  <a:cubicBezTo>
                    <a:pt x="85" y="438"/>
                    <a:pt x="84" y="431"/>
                    <a:pt x="84" y="427"/>
                  </a:cubicBezTo>
                  <a:cubicBezTo>
                    <a:pt x="84" y="159"/>
                    <a:pt x="84" y="159"/>
                    <a:pt x="84" y="159"/>
                  </a:cubicBezTo>
                  <a:cubicBezTo>
                    <a:pt x="84" y="155"/>
                    <a:pt x="85" y="148"/>
                    <a:pt x="87" y="144"/>
                  </a:cubicBezTo>
                  <a:cubicBezTo>
                    <a:pt x="103" y="135"/>
                    <a:pt x="103" y="135"/>
                    <a:pt x="103" y="135"/>
                  </a:cubicBezTo>
                  <a:cubicBezTo>
                    <a:pt x="107" y="135"/>
                    <a:pt x="114" y="137"/>
                    <a:pt x="118" y="140"/>
                  </a:cubicBezTo>
                  <a:cubicBezTo>
                    <a:pt x="349" y="273"/>
                    <a:pt x="349" y="273"/>
                    <a:pt x="349" y="273"/>
                  </a:cubicBezTo>
                  <a:cubicBezTo>
                    <a:pt x="353" y="276"/>
                    <a:pt x="358" y="280"/>
                    <a:pt x="361" y="284"/>
                  </a:cubicBezTo>
                  <a:cubicBezTo>
                    <a:pt x="361" y="302"/>
                    <a:pt x="361" y="302"/>
                    <a:pt x="361" y="302"/>
                  </a:cubicBezTo>
                  <a:cubicBezTo>
                    <a:pt x="358" y="306"/>
                    <a:pt x="353" y="310"/>
                    <a:pt x="349" y="313"/>
                  </a:cubicBezTo>
                  <a:cubicBezTo>
                    <a:pt x="118" y="446"/>
                    <a:pt x="118" y="446"/>
                    <a:pt x="118" y="446"/>
                  </a:cubicBezTo>
                  <a:cubicBezTo>
                    <a:pt x="114" y="449"/>
                    <a:pt x="107" y="451"/>
                    <a:pt x="103" y="451"/>
                  </a:cubicBezTo>
                  <a:cubicBezTo>
                    <a:pt x="87" y="442"/>
                    <a:pt x="87" y="442"/>
                    <a:pt x="87" y="442"/>
                  </a:cubicBezTo>
                </a:path>
              </a:pathLst>
            </a:custGeom>
            <a:gradFill flip="none" rotWithShape="1">
              <a:gsLst>
                <a:gs pos="0">
                  <a:srgbClr val="29ABE2">
                    <a:lumMod val="5000"/>
                    <a:lumOff val="95000"/>
                  </a:srgbClr>
                </a:gs>
                <a:gs pos="100000">
                  <a:sysClr val="window" lastClr="FFFFFF">
                    <a:lumMod val="75000"/>
                  </a:sysClr>
                </a:gs>
              </a:gsLst>
              <a:lin ang="13500000" scaled="1"/>
              <a:tileRect/>
            </a:gradFill>
            <a:ln w="34925" cap="flat" cmpd="sng" algn="ctr">
              <a:gradFill flip="none" rotWithShape="1">
                <a:gsLst>
                  <a:gs pos="0">
                    <a:srgbClr val="BE309C">
                      <a:lumMod val="5000"/>
                      <a:lumOff val="95000"/>
                    </a:srgbClr>
                  </a:gs>
                  <a:gs pos="100000">
                    <a:sysClr val="window" lastClr="FFFFFF">
                      <a:lumMod val="65000"/>
                    </a:sysClr>
                  </a:gs>
                </a:gsLst>
                <a:lin ang="2700000" scaled="1"/>
                <a:tileRect/>
              </a:gradFill>
              <a:prstDash val="solid"/>
              <a:miter lim="800000"/>
            </a:ln>
            <a:effectLst>
              <a:outerShdw blurRad="177800" dist="127000" dir="2700000" algn="tl"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dirty="0">
                <a:solidFill>
                  <a:prstClr val="white"/>
                </a:solidFill>
                <a:latin typeface="+mn-lt"/>
                <a:ea typeface="+mn-ea"/>
              </a:endParaRPr>
            </a:p>
          </p:txBody>
        </p:sp>
        <p:sp>
          <p:nvSpPr>
            <p:cNvPr id="39" name="MH_Other_10"/>
            <p:cNvSpPr/>
            <p:nvPr>
              <p:custDataLst>
                <p:tags r:id="rId14"/>
              </p:custDataLst>
            </p:nvPr>
          </p:nvSpPr>
          <p:spPr>
            <a:xfrm rot="5400000">
              <a:off x="2654019" y="3861940"/>
              <a:ext cx="291947" cy="138207"/>
            </a:xfrm>
            <a:prstGeom prst="trapezoid">
              <a:avLst>
                <a:gd name="adj" fmla="val 45501"/>
              </a:avLst>
            </a:prstGeom>
            <a:solidFill>
              <a:schemeClr val="accent1"/>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0" name="MH_Other_11"/>
            <p:cNvSpPr/>
            <p:nvPr>
              <p:custDataLst>
                <p:tags r:id="rId15"/>
              </p:custDataLst>
            </p:nvPr>
          </p:nvSpPr>
          <p:spPr>
            <a:xfrm rot="5400000">
              <a:off x="2889402" y="3830728"/>
              <a:ext cx="176851" cy="204694"/>
            </a:xfrm>
            <a:prstGeom prst="triangle">
              <a:avLst/>
            </a:prstGeom>
            <a:solidFill>
              <a:schemeClr val="accent2"/>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1" name="MH_Other_12"/>
            <p:cNvSpPr/>
            <p:nvPr>
              <p:custDataLst>
                <p:tags r:id="rId16"/>
              </p:custDataLst>
            </p:nvPr>
          </p:nvSpPr>
          <p:spPr>
            <a:xfrm rot="12299302">
              <a:off x="3099429" y="4922688"/>
              <a:ext cx="379992" cy="117384"/>
            </a:xfrm>
            <a:custGeom>
              <a:avLst/>
              <a:gdLst>
                <a:gd name="connsiteX0" fmla="*/ 0 w 489380"/>
                <a:gd name="connsiteY0" fmla="*/ 170101 h 170101"/>
                <a:gd name="connsiteX1" fmla="*/ 77398 w 489380"/>
                <a:gd name="connsiteY1" fmla="*/ 0 h 170101"/>
                <a:gd name="connsiteX2" fmla="*/ 411982 w 489380"/>
                <a:gd name="connsiteY2" fmla="*/ 0 h 170101"/>
                <a:gd name="connsiteX3" fmla="*/ 489380 w 489380"/>
                <a:gd name="connsiteY3" fmla="*/ 170101 h 170101"/>
                <a:gd name="connsiteX4" fmla="*/ 0 w 489380"/>
                <a:gd name="connsiteY4" fmla="*/ 170101 h 170101"/>
                <a:gd name="connsiteX0" fmla="*/ 0 w 489380"/>
                <a:gd name="connsiteY0" fmla="*/ 179718 h 179718"/>
                <a:gd name="connsiteX1" fmla="*/ 169471 w 489380"/>
                <a:gd name="connsiteY1" fmla="*/ 0 h 179718"/>
                <a:gd name="connsiteX2" fmla="*/ 411982 w 489380"/>
                <a:gd name="connsiteY2" fmla="*/ 9617 h 179718"/>
                <a:gd name="connsiteX3" fmla="*/ 489380 w 489380"/>
                <a:gd name="connsiteY3" fmla="*/ 179718 h 179718"/>
                <a:gd name="connsiteX4" fmla="*/ 0 w 489380"/>
                <a:gd name="connsiteY4" fmla="*/ 179718 h 179718"/>
                <a:gd name="connsiteX0" fmla="*/ 0 w 489380"/>
                <a:gd name="connsiteY0" fmla="*/ 186686 h 186686"/>
                <a:gd name="connsiteX1" fmla="*/ 153431 w 489380"/>
                <a:gd name="connsiteY1" fmla="*/ 0 h 186686"/>
                <a:gd name="connsiteX2" fmla="*/ 411982 w 489380"/>
                <a:gd name="connsiteY2" fmla="*/ 16585 h 186686"/>
                <a:gd name="connsiteX3" fmla="*/ 489380 w 489380"/>
                <a:gd name="connsiteY3" fmla="*/ 186686 h 186686"/>
                <a:gd name="connsiteX4" fmla="*/ 0 w 489380"/>
                <a:gd name="connsiteY4" fmla="*/ 186686 h 186686"/>
                <a:gd name="connsiteX0" fmla="*/ 0 w 489380"/>
                <a:gd name="connsiteY0" fmla="*/ 186686 h 186686"/>
                <a:gd name="connsiteX1" fmla="*/ 153431 w 489380"/>
                <a:gd name="connsiteY1" fmla="*/ 0 h 186686"/>
                <a:gd name="connsiteX2" fmla="*/ 417453 w 489380"/>
                <a:gd name="connsiteY2" fmla="*/ 13542 h 186686"/>
                <a:gd name="connsiteX3" fmla="*/ 489380 w 489380"/>
                <a:gd name="connsiteY3" fmla="*/ 186686 h 186686"/>
                <a:gd name="connsiteX4" fmla="*/ 0 w 489380"/>
                <a:gd name="connsiteY4" fmla="*/ 186686 h 186686"/>
                <a:gd name="connsiteX0" fmla="*/ 0 w 467683"/>
                <a:gd name="connsiteY0" fmla="*/ 182567 h 186686"/>
                <a:gd name="connsiteX1" fmla="*/ 131734 w 467683"/>
                <a:gd name="connsiteY1" fmla="*/ 0 h 186686"/>
                <a:gd name="connsiteX2" fmla="*/ 395756 w 467683"/>
                <a:gd name="connsiteY2" fmla="*/ 13542 h 186686"/>
                <a:gd name="connsiteX3" fmla="*/ 467683 w 467683"/>
                <a:gd name="connsiteY3" fmla="*/ 186686 h 186686"/>
                <a:gd name="connsiteX4" fmla="*/ 0 w 467683"/>
                <a:gd name="connsiteY4" fmla="*/ 182567 h 186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83" h="186686">
                  <a:moveTo>
                    <a:pt x="0" y="182567"/>
                  </a:moveTo>
                  <a:lnTo>
                    <a:pt x="131734" y="0"/>
                  </a:lnTo>
                  <a:lnTo>
                    <a:pt x="395756" y="13542"/>
                  </a:lnTo>
                  <a:lnTo>
                    <a:pt x="467683" y="186686"/>
                  </a:lnTo>
                  <a:lnTo>
                    <a:pt x="0" y="182567"/>
                  </a:lnTo>
                  <a:close/>
                </a:path>
              </a:pathLst>
            </a:custGeom>
            <a:solidFill>
              <a:schemeClr val="accent1"/>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42" name="MH_Other_13"/>
            <p:cNvSpPr/>
            <p:nvPr>
              <p:custDataLst>
                <p:tags r:id="rId17"/>
              </p:custDataLst>
            </p:nvPr>
          </p:nvSpPr>
          <p:spPr>
            <a:xfrm rot="5400000">
              <a:off x="3148284" y="4980375"/>
              <a:ext cx="172324" cy="182626"/>
            </a:xfrm>
            <a:custGeom>
              <a:avLst/>
              <a:gdLst>
                <a:gd name="connsiteX0" fmla="*/ 0 w 235801"/>
                <a:gd name="connsiteY0" fmla="*/ 251930 h 251930"/>
                <a:gd name="connsiteX1" fmla="*/ 117901 w 235801"/>
                <a:gd name="connsiteY1" fmla="*/ 0 h 251930"/>
                <a:gd name="connsiteX2" fmla="*/ 235801 w 235801"/>
                <a:gd name="connsiteY2" fmla="*/ 251930 h 251930"/>
                <a:gd name="connsiteX3" fmla="*/ 0 w 235801"/>
                <a:gd name="connsiteY3" fmla="*/ 251930 h 251930"/>
                <a:gd name="connsiteX0" fmla="*/ 0 w 235801"/>
                <a:gd name="connsiteY0" fmla="*/ 236841 h 236841"/>
                <a:gd name="connsiteX1" fmla="*/ 108851 w 235801"/>
                <a:gd name="connsiteY1" fmla="*/ 0 h 236841"/>
                <a:gd name="connsiteX2" fmla="*/ 235801 w 235801"/>
                <a:gd name="connsiteY2" fmla="*/ 236841 h 236841"/>
                <a:gd name="connsiteX3" fmla="*/ 0 w 235801"/>
                <a:gd name="connsiteY3" fmla="*/ 236841 h 236841"/>
                <a:gd name="connsiteX0" fmla="*/ 0 w 229765"/>
                <a:gd name="connsiteY0" fmla="*/ 236841 h 236841"/>
                <a:gd name="connsiteX1" fmla="*/ 108851 w 229765"/>
                <a:gd name="connsiteY1" fmla="*/ 0 h 236841"/>
                <a:gd name="connsiteX2" fmla="*/ 229765 w 229765"/>
                <a:gd name="connsiteY2" fmla="*/ 233823 h 236841"/>
                <a:gd name="connsiteX3" fmla="*/ 0 w 229765"/>
                <a:gd name="connsiteY3" fmla="*/ 236841 h 236841"/>
                <a:gd name="connsiteX0" fmla="*/ 0 w 229765"/>
                <a:gd name="connsiteY0" fmla="*/ 230806 h 230806"/>
                <a:gd name="connsiteX1" fmla="*/ 108851 w 229765"/>
                <a:gd name="connsiteY1" fmla="*/ 0 h 230806"/>
                <a:gd name="connsiteX2" fmla="*/ 229765 w 229765"/>
                <a:gd name="connsiteY2" fmla="*/ 227788 h 230806"/>
                <a:gd name="connsiteX3" fmla="*/ 0 w 229765"/>
                <a:gd name="connsiteY3" fmla="*/ 230806 h 230806"/>
                <a:gd name="connsiteX0" fmla="*/ 0 w 229765"/>
                <a:gd name="connsiteY0" fmla="*/ 224771 h 224771"/>
                <a:gd name="connsiteX1" fmla="*/ 117907 w 229765"/>
                <a:gd name="connsiteY1" fmla="*/ 0 h 224771"/>
                <a:gd name="connsiteX2" fmla="*/ 229765 w 229765"/>
                <a:gd name="connsiteY2" fmla="*/ 221753 h 224771"/>
                <a:gd name="connsiteX3" fmla="*/ 0 w 229765"/>
                <a:gd name="connsiteY3" fmla="*/ 224771 h 224771"/>
              </a:gdLst>
              <a:ahLst/>
              <a:cxnLst>
                <a:cxn ang="0">
                  <a:pos x="connsiteX0" y="connsiteY0"/>
                </a:cxn>
                <a:cxn ang="0">
                  <a:pos x="connsiteX1" y="connsiteY1"/>
                </a:cxn>
                <a:cxn ang="0">
                  <a:pos x="connsiteX2" y="connsiteY2"/>
                </a:cxn>
                <a:cxn ang="0">
                  <a:pos x="connsiteX3" y="connsiteY3"/>
                </a:cxn>
              </a:cxnLst>
              <a:rect l="l" t="t" r="r" b="b"/>
              <a:pathLst>
                <a:path w="229765" h="224771">
                  <a:moveTo>
                    <a:pt x="0" y="224771"/>
                  </a:moveTo>
                  <a:lnTo>
                    <a:pt x="117907" y="0"/>
                  </a:lnTo>
                  <a:lnTo>
                    <a:pt x="229765" y="221753"/>
                  </a:lnTo>
                  <a:lnTo>
                    <a:pt x="0" y="224771"/>
                  </a:lnTo>
                  <a:close/>
                </a:path>
              </a:pathLst>
            </a:custGeom>
            <a:solidFill>
              <a:schemeClr val="accent2"/>
            </a:solidFill>
            <a:ln w="12700" cap="flat" cmpd="sng" algn="ctr">
              <a:noFill/>
              <a:prstDash val="solid"/>
              <a:miter lim="800000"/>
            </a:ln>
            <a:effectLst>
              <a:innerShdw blurRad="63500" dist="50800" dir="9600000">
                <a:prstClr val="black">
                  <a:alpha val="50000"/>
                </a:prstClr>
              </a:innerShdw>
            </a:effectLst>
          </p:spPr>
          <p:txBody>
            <a:bodyPr anchor="ctr"/>
            <a:lstStyle/>
            <a:p>
              <a:pPr algn="ctr" eaLnBrk="1" fontAlgn="auto" hangingPunct="1">
                <a:spcBef>
                  <a:spcPts val="0"/>
                </a:spcBef>
                <a:spcAft>
                  <a:spcPts val="0"/>
                </a:spcAft>
                <a:defRPr/>
              </a:pPr>
              <a:endParaRPr lang="zh-CN" altLang="en-US" kern="0">
                <a:solidFill>
                  <a:prstClr val="white"/>
                </a:solidFill>
                <a:latin typeface="+mn-lt"/>
                <a:ea typeface="+mn-ea"/>
              </a:endParaRPr>
            </a:p>
          </p:txBody>
        </p:sp>
        <p:sp>
          <p:nvSpPr>
            <p:cNvPr id="64542" name="MH_SubTitle_1"/>
            <p:cNvSpPr txBox="1">
              <a:spLocks noChangeArrowheads="1"/>
            </p:cNvSpPr>
            <p:nvPr>
              <p:custDataLst>
                <p:tags r:id="rId18"/>
              </p:custDataLst>
            </p:nvPr>
          </p:nvSpPr>
          <p:spPr bwMode="auto">
            <a:xfrm>
              <a:off x="3489459" y="2328864"/>
              <a:ext cx="218929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smtClean="0">
                  <a:solidFill>
                    <a:srgbClr val="FFFFFF"/>
                  </a:solidFill>
                  <a:ea typeface="+mn-ea"/>
                  <a:cs typeface="Times New Roman" pitchFamily="18" charset="0"/>
                </a:rPr>
                <a:t>Software Engineering</a:t>
              </a:r>
              <a:endParaRPr lang="zh-CN" altLang="en-US" dirty="0">
                <a:solidFill>
                  <a:srgbClr val="FFFFFF"/>
                </a:solidFill>
                <a:ea typeface="+mn-ea"/>
                <a:cs typeface="Times New Roman" pitchFamily="18" charset="0"/>
              </a:endParaRPr>
            </a:p>
          </p:txBody>
        </p:sp>
        <p:sp>
          <p:nvSpPr>
            <p:cNvPr id="64543" name="MH_SubTitle_2"/>
            <p:cNvSpPr txBox="1">
              <a:spLocks noChangeArrowheads="1"/>
            </p:cNvSpPr>
            <p:nvPr>
              <p:custDataLst>
                <p:tags r:id="rId19"/>
              </p:custDataLst>
            </p:nvPr>
          </p:nvSpPr>
          <p:spPr bwMode="auto">
            <a:xfrm>
              <a:off x="3866092" y="3440114"/>
              <a:ext cx="218929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smtClean="0">
                  <a:solidFill>
                    <a:srgbClr val="FFFFFF"/>
                  </a:solidFill>
                  <a:ea typeface="+mn-ea"/>
                  <a:cs typeface="Times New Roman" pitchFamily="18" charset="0"/>
                </a:rPr>
                <a:t>Project Management</a:t>
              </a:r>
              <a:endParaRPr lang="zh-CN" altLang="en-US" dirty="0">
                <a:solidFill>
                  <a:srgbClr val="FFFFFF"/>
                </a:solidFill>
                <a:ea typeface="+mn-ea"/>
                <a:cs typeface="Times New Roman" pitchFamily="18" charset="0"/>
              </a:endParaRPr>
            </a:p>
          </p:txBody>
        </p:sp>
        <p:sp>
          <p:nvSpPr>
            <p:cNvPr id="64544" name="MH_SubTitle_3"/>
            <p:cNvSpPr txBox="1">
              <a:spLocks noChangeArrowheads="1"/>
            </p:cNvSpPr>
            <p:nvPr>
              <p:custDataLst>
                <p:tags r:id="rId20"/>
              </p:custDataLst>
            </p:nvPr>
          </p:nvSpPr>
          <p:spPr bwMode="auto">
            <a:xfrm>
              <a:off x="4385469" y="4552951"/>
              <a:ext cx="218929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微软雅黑" panose="020B0503020204020204" pitchFamily="34" charset="-122"/>
                </a:defRPr>
              </a:lvl1pPr>
              <a:lvl2pPr marL="742950" indent="-285750">
                <a:defRPr>
                  <a:solidFill>
                    <a:schemeClr val="tx1"/>
                  </a:solidFill>
                  <a:latin typeface="Times New Roman" panose="02020603050405020304" pitchFamily="18" charset="0"/>
                  <a:ea typeface="微软雅黑" panose="020B0503020204020204" pitchFamily="34" charset="-122"/>
                </a:defRPr>
              </a:lvl2pPr>
              <a:lvl3pPr marL="1143000" indent="-228600">
                <a:defRPr>
                  <a:solidFill>
                    <a:schemeClr val="tx1"/>
                  </a:solidFill>
                  <a:latin typeface="Times New Roman" panose="02020603050405020304" pitchFamily="18" charset="0"/>
                  <a:ea typeface="微软雅黑" panose="020B0503020204020204" pitchFamily="34" charset="-122"/>
                </a:defRPr>
              </a:lvl3pPr>
              <a:lvl4pPr marL="1600200" indent="-228600">
                <a:defRPr>
                  <a:solidFill>
                    <a:schemeClr val="tx1"/>
                  </a:solidFill>
                  <a:latin typeface="Times New Roman" panose="02020603050405020304" pitchFamily="18" charset="0"/>
                  <a:ea typeface="微软雅黑" panose="020B0503020204020204" pitchFamily="34" charset="-122"/>
                </a:defRPr>
              </a:lvl4pPr>
              <a:lvl5pPr marL="2057400" indent="-228600">
                <a:defRPr>
                  <a:solidFill>
                    <a:schemeClr val="tx1"/>
                  </a:solidFill>
                  <a:latin typeface="Times New Roman" panose="02020603050405020304" pitchFamily="18" charset="0"/>
                  <a:ea typeface="微软雅黑" panose="020B0503020204020204" pitchFamily="34" charset="-122"/>
                </a:defRPr>
              </a:lvl5pPr>
              <a:lvl6pPr marL="25146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6pPr>
              <a:lvl7pPr marL="29718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7pPr>
              <a:lvl8pPr marL="34290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8pPr>
              <a:lvl9pPr marL="3886200" indent="-228600" fontAlgn="base">
                <a:spcBef>
                  <a:spcPct val="0"/>
                </a:spcBef>
                <a:spcAft>
                  <a:spcPct val="0"/>
                </a:spcAft>
                <a:defRPr>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10000"/>
                </a:lnSpc>
              </a:pPr>
              <a:r>
                <a:rPr lang="en-US" altLang="zh-CN" dirty="0">
                  <a:solidFill>
                    <a:srgbClr val="FFFFFF"/>
                  </a:solidFill>
                  <a:ea typeface="+mn-ea"/>
                  <a:cs typeface="Times New Roman" pitchFamily="18" charset="0"/>
                </a:rPr>
                <a:t>Presentation Skill</a:t>
              </a:r>
              <a:endParaRPr lang="en-US" altLang="zh-CN" dirty="0">
                <a:solidFill>
                  <a:srgbClr val="FFFFFF"/>
                </a:solidFill>
                <a:ea typeface="+mn-ea"/>
                <a:cs typeface="Times New Roman" pitchFamily="18" charset="0"/>
              </a:endParaRPr>
            </a:p>
          </p:txBody>
        </p:sp>
        <p:sp>
          <p:nvSpPr>
            <p:cNvPr id="46" name="MH_Other_14"/>
            <p:cNvSpPr txBox="1"/>
            <p:nvPr>
              <p:custDataLst>
                <p:tags r:id="rId21"/>
              </p:custDataLst>
            </p:nvPr>
          </p:nvSpPr>
          <p:spPr>
            <a:xfrm>
              <a:off x="6203289" y="2328864"/>
              <a:ext cx="949325" cy="923925"/>
            </a:xfrm>
            <a:prstGeom prst="rect">
              <a:avLst/>
            </a:prstGeom>
            <a:noFill/>
          </p:spPr>
          <p:txBody>
            <a:bodyPr wrap="none" anchor="ctr">
              <a:normAutofit fontScale="77500" lnSpcReduction="20000"/>
            </a:bodyPr>
            <a:lstStyle/>
            <a:p>
              <a:pPr eaLnBrk="1" fontAlgn="auto" hangingPunct="1">
                <a:spcBef>
                  <a:spcPts val="0"/>
                </a:spcBef>
                <a:spcAft>
                  <a:spcPts val="0"/>
                </a:spcAft>
                <a:defRPr/>
              </a:pPr>
              <a:r>
                <a:rPr lang="en-US" altLang="zh-CN" sz="5400" dirty="0">
                  <a:solidFill>
                    <a:schemeClr val="accent1">
                      <a:lumMod val="50000"/>
                    </a:schemeClr>
                  </a:solidFill>
                  <a:effectLst>
                    <a:outerShdw blurRad="177800" dist="114300" dir="2700000" algn="tl">
                      <a:srgbClr val="000000">
                        <a:alpha val="43137"/>
                      </a:srgbClr>
                    </a:outerShdw>
                  </a:effectLst>
                  <a:latin typeface="+mn-lt"/>
                  <a:ea typeface="+mn-ea"/>
                </a:rPr>
                <a:t>01</a:t>
              </a:r>
              <a:endParaRPr lang="zh-CN" altLang="en-US" sz="5400" dirty="0">
                <a:solidFill>
                  <a:schemeClr val="accent1">
                    <a:lumMod val="50000"/>
                  </a:schemeClr>
                </a:solidFill>
                <a:effectLst>
                  <a:outerShdw blurRad="177800" dist="114300" dir="2700000" algn="tl">
                    <a:srgbClr val="000000">
                      <a:alpha val="43137"/>
                    </a:srgbClr>
                  </a:outerShdw>
                </a:effectLst>
                <a:latin typeface="+mn-lt"/>
                <a:ea typeface="+mn-ea"/>
              </a:endParaRPr>
            </a:p>
          </p:txBody>
        </p:sp>
        <p:sp>
          <p:nvSpPr>
            <p:cNvPr id="47" name="MH_Other_15"/>
            <p:cNvSpPr txBox="1"/>
            <p:nvPr>
              <p:custDataLst>
                <p:tags r:id="rId22"/>
              </p:custDataLst>
            </p:nvPr>
          </p:nvSpPr>
          <p:spPr>
            <a:xfrm>
              <a:off x="6574764" y="3521076"/>
              <a:ext cx="949325" cy="923925"/>
            </a:xfrm>
            <a:prstGeom prst="rect">
              <a:avLst/>
            </a:prstGeom>
            <a:noFill/>
          </p:spPr>
          <p:txBody>
            <a:bodyPr wrap="none" anchor="ctr">
              <a:normAutofit fontScale="77500" lnSpcReduction="20000"/>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chemeClr val="accent2">
                      <a:lumMod val="60000"/>
                      <a:lumOff val="40000"/>
                    </a:schemeClr>
                  </a:solidFill>
                  <a:latin typeface="+mn-lt"/>
                  <a:ea typeface="+mn-ea"/>
                </a:rPr>
                <a:t>02</a:t>
              </a:r>
              <a:endParaRPr lang="zh-CN" altLang="en-US" sz="5400" kern="0" dirty="0">
                <a:solidFill>
                  <a:schemeClr val="accent2">
                    <a:lumMod val="60000"/>
                    <a:lumOff val="40000"/>
                  </a:schemeClr>
                </a:solidFill>
                <a:latin typeface="+mn-lt"/>
                <a:ea typeface="+mn-ea"/>
              </a:endParaRPr>
            </a:p>
          </p:txBody>
        </p:sp>
        <p:sp>
          <p:nvSpPr>
            <p:cNvPr id="48" name="MH_Other_16"/>
            <p:cNvSpPr txBox="1"/>
            <p:nvPr>
              <p:custDataLst>
                <p:tags r:id="rId23"/>
              </p:custDataLst>
            </p:nvPr>
          </p:nvSpPr>
          <p:spPr>
            <a:xfrm>
              <a:off x="6951398" y="4605339"/>
              <a:ext cx="951045" cy="923925"/>
            </a:xfrm>
            <a:prstGeom prst="rect">
              <a:avLst/>
            </a:prstGeom>
            <a:noFill/>
          </p:spPr>
          <p:txBody>
            <a:bodyPr wrap="none" anchor="ctr">
              <a:normAutofit fontScale="77500" lnSpcReduction="20000"/>
            </a:bodyPr>
            <a:lstStyle>
              <a:defPPr>
                <a:defRPr lang="zh-CN"/>
              </a:defPPr>
              <a:lvl1pPr>
                <a:defRPr sz="7200">
                  <a:solidFill>
                    <a:schemeClr val="accent3"/>
                  </a:solidFill>
                  <a:effectLst>
                    <a:outerShdw blurRad="177800" dist="114300" dir="2700000" algn="tl">
                      <a:srgbClr val="000000">
                        <a:alpha val="43137"/>
                      </a:srgbClr>
                    </a:outerShdw>
                  </a:effectLst>
                  <a:latin typeface="时尚中黑简体" panose="01010104010101010101" pitchFamily="2" charset="-122"/>
                  <a:ea typeface="时尚中黑简体" panose="01010104010101010101" pitchFamily="2" charset="-122"/>
                </a:defRPr>
              </a:lvl1pPr>
            </a:lstStyle>
            <a:p>
              <a:pPr eaLnBrk="1" fontAlgn="auto" hangingPunct="1">
                <a:spcBef>
                  <a:spcPts val="0"/>
                </a:spcBef>
                <a:spcAft>
                  <a:spcPts val="0"/>
                </a:spcAft>
                <a:defRPr/>
              </a:pPr>
              <a:r>
                <a:rPr lang="en-US" altLang="zh-CN" sz="5400" kern="0" dirty="0">
                  <a:solidFill>
                    <a:schemeClr val="accent3">
                      <a:lumMod val="65000"/>
                    </a:schemeClr>
                  </a:solidFill>
                  <a:latin typeface="+mn-lt"/>
                  <a:ea typeface="+mn-ea"/>
                </a:rPr>
                <a:t>03</a:t>
              </a:r>
              <a:endParaRPr lang="zh-CN" altLang="en-US" sz="5400" kern="0" dirty="0">
                <a:solidFill>
                  <a:schemeClr val="accent3">
                    <a:lumMod val="65000"/>
                  </a:schemeClr>
                </a:solidFill>
                <a:latin typeface="+mn-lt"/>
                <a:ea typeface="+mn-ea"/>
              </a:endParaRPr>
            </a:p>
          </p:txBody>
        </p:sp>
      </p:grpSp>
    </p:spTree>
    <p:custDataLst>
      <p:tags r:id="rId1"/>
    </p:custDataLst>
    <p:extLst>
      <p:ext uri="{BB962C8B-B14F-4D97-AF65-F5344CB8AC3E}">
        <p14:creationId xmlns:p14="http://schemas.microsoft.com/office/powerpoint/2010/main" val="204419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5" descr="C:\Documents and Settings\0041\デスクトップ\WORKS\2012\ricoh\ロゴ-PPT2000用\RICOH_LOGO.jpg"/>
          <p:cNvPicPr>
            <a:picLocks noChangeAspect="1"/>
          </p:cNvPicPr>
          <p:nvPr/>
        </p:nvPicPr>
        <p:blipFill>
          <a:blip r:embed="rId3"/>
          <a:stretch>
            <a:fillRect/>
          </a:stretch>
        </p:blipFill>
        <p:spPr>
          <a:xfrm>
            <a:off x="3095625" y="1988840"/>
            <a:ext cx="3594100" cy="1144587"/>
          </a:xfrm>
          <a:prstGeom prst="rect">
            <a:avLst/>
          </a:prstGeom>
          <a:noFill/>
          <a:ln w="9525">
            <a:noFill/>
          </a:ln>
        </p:spPr>
      </p:pic>
      <p:sp>
        <p:nvSpPr>
          <p:cNvPr id="40964" name="TextBox 6"/>
          <p:cNvSpPr txBox="1"/>
          <p:nvPr/>
        </p:nvSpPr>
        <p:spPr>
          <a:xfrm>
            <a:off x="4129088" y="4151164"/>
            <a:ext cx="1647825" cy="862012"/>
          </a:xfrm>
          <a:prstGeom prst="rect">
            <a:avLst/>
          </a:prstGeom>
          <a:noFill/>
          <a:ln w="9525">
            <a:noFill/>
          </a:ln>
        </p:spPr>
        <p:txBody>
          <a:bodyPr>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ctr">
              <a:spcBef>
                <a:spcPct val="0"/>
              </a:spcBef>
              <a:buClr>
                <a:srgbClr val="000000"/>
              </a:buClr>
              <a:buNone/>
            </a:pPr>
            <a:r>
              <a:rPr lang="en-US" altLang="zh-CN" sz="5000" b="1" dirty="0">
                <a:solidFill>
                  <a:srgbClr val="0070C0"/>
                </a:solidFill>
                <a:latin typeface="Calibri" panose="020F0502020204030204" pitchFamily="34" charset="0"/>
                <a:ea typeface="宋体" panose="02010600030101010101" pitchFamily="2" charset="-122"/>
              </a:rPr>
              <a:t>Q&amp;A</a:t>
            </a:r>
            <a:endParaRPr lang="zh-CN" altLang="en-US" sz="5000" b="1" dirty="0">
              <a:solidFill>
                <a:srgbClr val="0070C0"/>
              </a:solidFill>
              <a:latin typeface="Calibri" panose="020F0502020204030204" pitchFamily="34" charset="0"/>
              <a:ea typeface="宋体" panose="02010600030101010101" pitchFamily="2" charset="-122"/>
            </a:endParaRPr>
          </a:p>
        </p:txBody>
      </p:sp>
      <p:sp>
        <p:nvSpPr>
          <p:cNvPr id="40965" name="灯片编号占位符 26"/>
          <p:cNvSpPr txBox="1">
            <a:spLocks noGrp="1"/>
          </p:cNvSpPr>
          <p:nvPr>
            <p:ph type="sldNum" sz="quarter" idx="12"/>
          </p:nvPr>
        </p:nvSpPr>
        <p:spPr>
          <a:xfrm>
            <a:off x="7596188" y="6492875"/>
            <a:ext cx="2311400" cy="365125"/>
          </a:xfrm>
          <a:noFill/>
          <a:ln>
            <a:noFill/>
          </a:ln>
        </p:spPr>
        <p:txBody>
          <a:bodyPr anchor="ctr"/>
          <a:lstStyle/>
          <a:p>
            <a:pPr mar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14</a:t>
            </a:fld>
            <a:endParaRPr lang="en-GB" altLang="ja-JP" sz="1600" dirty="0">
              <a:solidFill>
                <a:srgbClr val="262626"/>
              </a:solidFill>
              <a:latin typeface="Calibri" panose="020F0502020204030204" pitchFamily="34" charset="0"/>
            </a:endParaRPr>
          </a:p>
        </p:txBody>
      </p:sp>
      <p:sp>
        <p:nvSpPr>
          <p:cNvPr id="40966"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extLst>
      <p:ext uri="{BB962C8B-B14F-4D97-AF65-F5344CB8AC3E}">
        <p14:creationId xmlns:p14="http://schemas.microsoft.com/office/powerpoint/2010/main" val="1313747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t"/>
          <a:lstStyle/>
          <a:p>
            <a:r>
              <a:rPr lang="en-US" altLang="zh-CN" dirty="0">
                <a:latin typeface="Times New Roman" pitchFamily="18" charset="0"/>
                <a:cs typeface="Times New Roman" pitchFamily="18" charset="0"/>
              </a:rPr>
              <a:t>Content</a:t>
            </a:r>
            <a:endParaRPr lang="zh-CN" altLang="en-US" dirty="0">
              <a:latin typeface="Times New Roman" pitchFamily="18" charset="0"/>
              <a:cs typeface="Times New Roman" pitchFamily="18" charset="0"/>
            </a:endParaRPr>
          </a:p>
        </p:txBody>
      </p:sp>
      <p:sp>
        <p:nvSpPr>
          <p:cNvPr id="7171" name="灯片编号占位符 26"/>
          <p:cNvSpPr txBox="1"/>
          <p:nvPr/>
        </p:nvSpPr>
        <p:spPr>
          <a:xfrm>
            <a:off x="7596188" y="6492875"/>
            <a:ext cx="2311400" cy="365125"/>
          </a:xfrm>
          <a:prstGeom prst="rect">
            <a:avLst/>
          </a:prstGeom>
          <a:noFill/>
          <a:ln w="9525">
            <a:noFill/>
          </a:ln>
        </p:spPr>
        <p:txBody>
          <a:bodyPr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2</a:t>
            </a:fld>
            <a:endParaRPr lang="en-GB" altLang="ja-JP" sz="1600" dirty="0">
              <a:solidFill>
                <a:srgbClr val="262626"/>
              </a:solidFill>
              <a:latin typeface="Calibri" panose="020F0502020204030204" pitchFamily="34" charset="0"/>
            </a:endParaRPr>
          </a:p>
        </p:txBody>
      </p:sp>
      <p:sp>
        <p:nvSpPr>
          <p:cNvPr id="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
        <p:nvSpPr>
          <p:cNvPr id="8" name="内容占位符 2"/>
          <p:cNvSpPr txBox="1">
            <a:spLocks/>
          </p:cNvSpPr>
          <p:nvPr/>
        </p:nvSpPr>
        <p:spPr>
          <a:xfrm>
            <a:off x="704528" y="1988840"/>
            <a:ext cx="7219082" cy="3024312"/>
          </a:xfrm>
          <a:prstGeom prst="rect">
            <a:avLst/>
          </a:prstGeom>
          <a:solidFill>
            <a:schemeClr val="bg1"/>
          </a:solidFill>
          <a:ln w="9525">
            <a:solidFill>
              <a:schemeClr val="bg1"/>
            </a:solidFill>
            <a:miter lim="800000"/>
          </a:ln>
        </p:spPr>
        <p:txBody>
          <a:bodyPr vert="horz" wrap="square" lIns="91440" tIns="45720" rIns="91440" bIns="45720" numCol="1" anchor="t" anchorCtr="0" compatLnSpc="1"/>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a:lstStyle>
          <a:p>
            <a:pPr algn="just">
              <a:lnSpc>
                <a:spcPct val="150000"/>
              </a:lnSpc>
              <a:spcBef>
                <a:spcPts val="550"/>
              </a:spcBef>
              <a:spcAft>
                <a:spcPts val="550"/>
              </a:spcAft>
            </a:pPr>
            <a:r>
              <a:rPr lang="en-US" altLang="zh-CN" dirty="0" smtClean="0">
                <a:solidFill>
                  <a:srgbClr val="FF0000"/>
                </a:solidFill>
                <a:latin typeface="Times New Roman" pitchFamily="18" charset="0"/>
                <a:cs typeface="Times New Roman" pitchFamily="18" charset="0"/>
              </a:rPr>
              <a:t>Personal Information</a:t>
            </a:r>
          </a:p>
          <a:p>
            <a:pPr algn="just">
              <a:lnSpc>
                <a:spcPct val="150000"/>
              </a:lnSpc>
              <a:spcBef>
                <a:spcPts val="550"/>
              </a:spcBef>
              <a:spcAft>
                <a:spcPts val="550"/>
              </a:spcAft>
            </a:pPr>
            <a:r>
              <a:rPr lang="en-US" altLang="zh-CN" dirty="0" smtClean="0">
                <a:latin typeface="Times New Roman" pitchFamily="18" charset="0"/>
                <a:cs typeface="Times New Roman" pitchFamily="18" charset="0"/>
              </a:rPr>
              <a:t>Project involved</a:t>
            </a:r>
          </a:p>
          <a:p>
            <a:pPr algn="just">
              <a:lnSpc>
                <a:spcPct val="150000"/>
              </a:lnSpc>
              <a:spcBef>
                <a:spcPts val="550"/>
              </a:spcBef>
              <a:spcAft>
                <a:spcPts val="550"/>
              </a:spcAft>
            </a:pPr>
            <a:r>
              <a:rPr lang="en-US" altLang="zh-CN" dirty="0" smtClean="0">
                <a:latin typeface="Times New Roman" pitchFamily="18" charset="0"/>
                <a:cs typeface="Times New Roman" pitchFamily="18" charset="0"/>
              </a:rPr>
              <a:t>Future and Plan</a:t>
            </a:r>
          </a:p>
          <a:p>
            <a:pPr algn="just">
              <a:spcBef>
                <a:spcPts val="550"/>
              </a:spcBef>
              <a:spcAft>
                <a:spcPts val="550"/>
              </a:spcAft>
              <a:buFont typeface="Wingdings" panose="05000000000000000000" pitchFamily="2" charset="2"/>
              <a:buNone/>
            </a:pPr>
            <a:endParaRPr lang="en-US" altLang="zh-CN" dirty="0">
              <a:latin typeface="Calibri" panose="020F0502020204030204" pitchFamily="34" charset="0"/>
            </a:endParaRPr>
          </a:p>
        </p:txBody>
      </p:sp>
    </p:spTree>
    <p:extLst>
      <p:ext uri="{BB962C8B-B14F-4D97-AF65-F5344CB8AC3E}">
        <p14:creationId xmlns:p14="http://schemas.microsoft.com/office/powerpoint/2010/main" val="2285681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MH_PageTitle"/>
          <p:cNvSpPr>
            <a:spLocks noGrp="1"/>
          </p:cNvSpPr>
          <p:nvPr>
            <p:ph type="title"/>
            <p:custDataLst>
              <p:tags r:id="rId2"/>
            </p:custDataLst>
          </p:nvPr>
        </p:nvSpPr>
        <p:spPr/>
        <p:txBody>
          <a:bodyPr/>
          <a:lstStyle/>
          <a:p>
            <a:pPr eaLnBrk="1" hangingPunct="1"/>
            <a:r>
              <a:rPr lang="en-US" altLang="zh-CN" dirty="0" smtClean="0">
                <a:latin typeface="Times New Roman" pitchFamily="18" charset="0"/>
                <a:cs typeface="Times New Roman" pitchFamily="18" charset="0"/>
              </a:rPr>
              <a:t>Personal Information</a:t>
            </a:r>
            <a:endParaRPr lang="zh-CN" altLang="en-US" dirty="0" smtClean="0">
              <a:latin typeface="Times New Roman" pitchFamily="18" charset="0"/>
              <a:cs typeface="Times New Roman" pitchFamily="18" charset="0"/>
            </a:endParaRPr>
          </a:p>
        </p:txBody>
      </p:sp>
      <p:sp>
        <p:nvSpPr>
          <p:cNvPr id="20"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graphicFrame>
        <p:nvGraphicFramePr>
          <p:cNvPr id="3" name="表格 2"/>
          <p:cNvGraphicFramePr>
            <a:graphicFrameLocks noGrp="1"/>
          </p:cNvGraphicFramePr>
          <p:nvPr>
            <p:extLst>
              <p:ext uri="{D42A27DB-BD31-4B8C-83A1-F6EECF244321}">
                <p14:modId xmlns:p14="http://schemas.microsoft.com/office/powerpoint/2010/main" val="3911611388"/>
              </p:ext>
            </p:extLst>
          </p:nvPr>
        </p:nvGraphicFramePr>
        <p:xfrm>
          <a:off x="1334570" y="2592351"/>
          <a:ext cx="6603999" cy="741680"/>
        </p:xfrm>
        <a:graphic>
          <a:graphicData uri="http://schemas.openxmlformats.org/drawingml/2006/table">
            <a:tbl>
              <a:tblPr firstRow="1" bandRow="1">
                <a:tableStyleId>{D7AC3CCA-C797-4891-BE02-D94E43425B78}</a:tableStyleId>
              </a:tblPr>
              <a:tblGrid>
                <a:gridCol w="2201333"/>
                <a:gridCol w="2201333"/>
                <a:gridCol w="2201333"/>
              </a:tblGrid>
              <a:tr h="370840">
                <a:tc>
                  <a:txBody>
                    <a:bodyPr/>
                    <a:lstStyle/>
                    <a:p>
                      <a:pPr algn="ctr"/>
                      <a:r>
                        <a:rPr lang="en-US" altLang="zh-CN" b="0" dirty="0" smtClean="0">
                          <a:latin typeface="Times New Roman" pitchFamily="18" charset="0"/>
                          <a:cs typeface="Times New Roman" pitchFamily="18" charset="0"/>
                        </a:rPr>
                        <a:t>2005 ~ 2009</a:t>
                      </a:r>
                      <a:endParaRPr lang="zh-CN" altLang="en-US" b="0" dirty="0">
                        <a:latin typeface="Times New Roman" pitchFamily="18" charset="0"/>
                        <a:cs typeface="Times New Roman" pitchFamily="18" charset="0"/>
                      </a:endParaRPr>
                    </a:p>
                  </a:txBody>
                  <a:tcPr anchor="ctr"/>
                </a:tc>
                <a:tc>
                  <a:txBody>
                    <a:bodyPr/>
                    <a:lstStyle/>
                    <a:p>
                      <a:pPr algn="ctr"/>
                      <a:r>
                        <a:rPr lang="en-US" altLang="zh-CN" b="0" dirty="0" smtClean="0">
                          <a:latin typeface="Times New Roman" pitchFamily="18" charset="0"/>
                          <a:cs typeface="Times New Roman" pitchFamily="18" charset="0"/>
                        </a:rPr>
                        <a:t>Beihang University</a:t>
                      </a:r>
                      <a:endParaRPr lang="zh-CN" altLang="en-US" b="0" dirty="0">
                        <a:latin typeface="Times New Roman" pitchFamily="18" charset="0"/>
                        <a:cs typeface="Times New Roman" pitchFamily="18" charset="0"/>
                      </a:endParaRPr>
                    </a:p>
                  </a:txBody>
                  <a:tcPr anchor="ctr"/>
                </a:tc>
                <a:tc>
                  <a:txBody>
                    <a:bodyPr/>
                    <a:lstStyle/>
                    <a:p>
                      <a:pPr algn="ctr"/>
                      <a:r>
                        <a:rPr lang="en-US" altLang="zh-CN" b="0" dirty="0" smtClean="0">
                          <a:latin typeface="Times New Roman" pitchFamily="18" charset="0"/>
                          <a:cs typeface="Times New Roman" pitchFamily="18" charset="0"/>
                        </a:rPr>
                        <a:t>Bachelor’s degree</a:t>
                      </a:r>
                      <a:endParaRPr lang="zh-CN" altLang="en-US" b="0" dirty="0">
                        <a:latin typeface="Times New Roman" pitchFamily="18" charset="0"/>
                        <a:cs typeface="Times New Roman" pitchFamily="18" charset="0"/>
                      </a:endParaRPr>
                    </a:p>
                  </a:txBody>
                  <a:tcPr anchor="ctr"/>
                </a:tc>
              </a:tr>
              <a:tr h="370840">
                <a:tc>
                  <a:txBody>
                    <a:bodyPr/>
                    <a:lstStyle/>
                    <a:p>
                      <a:pPr algn="ctr"/>
                      <a:r>
                        <a:rPr lang="en-US" altLang="zh-CN" dirty="0" smtClean="0">
                          <a:latin typeface="Times New Roman" pitchFamily="18" charset="0"/>
                          <a:cs typeface="Times New Roman" pitchFamily="18" charset="0"/>
                        </a:rPr>
                        <a:t>2010 ~ 2013</a:t>
                      </a:r>
                      <a:endParaRPr lang="zh-CN" altLang="en-US" dirty="0">
                        <a:latin typeface="Times New Roman" pitchFamily="18" charset="0"/>
                        <a:cs typeface="Times New Roman" pitchFamily="18" charset="0"/>
                      </a:endParaRPr>
                    </a:p>
                  </a:txBody>
                  <a:tcPr anchor="ctr"/>
                </a:tc>
                <a:tc>
                  <a:txBody>
                    <a:bodyPr/>
                    <a:lstStyle/>
                    <a:p>
                      <a:pPr algn="ctr"/>
                      <a:r>
                        <a:rPr lang="en-US" altLang="zh-CN" dirty="0" smtClean="0">
                          <a:latin typeface="Times New Roman" pitchFamily="18" charset="0"/>
                          <a:cs typeface="Times New Roman" pitchFamily="18" charset="0"/>
                        </a:rPr>
                        <a:t>Beihang</a:t>
                      </a:r>
                      <a:r>
                        <a:rPr lang="en-US" altLang="zh-CN" baseline="0" dirty="0" smtClean="0">
                          <a:latin typeface="Times New Roman" pitchFamily="18" charset="0"/>
                          <a:cs typeface="Times New Roman" pitchFamily="18" charset="0"/>
                        </a:rPr>
                        <a:t> University</a:t>
                      </a:r>
                      <a:endParaRPr lang="zh-CN" altLang="en-US" dirty="0">
                        <a:latin typeface="Times New Roman" pitchFamily="18" charset="0"/>
                        <a:cs typeface="Times New Roman" pitchFamily="18" charset="0"/>
                      </a:endParaRPr>
                    </a:p>
                  </a:txBody>
                  <a:tcPr anchor="ctr"/>
                </a:tc>
                <a:tc>
                  <a:txBody>
                    <a:bodyPr/>
                    <a:lstStyle/>
                    <a:p>
                      <a:pPr algn="ctr"/>
                      <a:r>
                        <a:rPr lang="en-US" altLang="zh-CN" dirty="0" smtClean="0">
                          <a:latin typeface="Times New Roman" pitchFamily="18" charset="0"/>
                          <a:cs typeface="Times New Roman" pitchFamily="18" charset="0"/>
                        </a:rPr>
                        <a:t>Master’s degree</a:t>
                      </a:r>
                      <a:endParaRPr lang="zh-CN" altLang="en-US" dirty="0">
                        <a:latin typeface="Times New Roman" pitchFamily="18" charset="0"/>
                        <a:cs typeface="Times New Roman" pitchFamily="18" charset="0"/>
                      </a:endParaRPr>
                    </a:p>
                  </a:txBody>
                  <a:tcPr anchor="ctr"/>
                </a:tc>
              </a:tr>
            </a:tbl>
          </a:graphicData>
        </a:graphic>
      </p:graphicFrame>
      <p:sp>
        <p:nvSpPr>
          <p:cNvPr id="4" name="TextBox 3"/>
          <p:cNvSpPr txBox="1"/>
          <p:nvPr/>
        </p:nvSpPr>
        <p:spPr>
          <a:xfrm>
            <a:off x="783431" y="1844824"/>
            <a:ext cx="3114955" cy="461665"/>
          </a:xfrm>
          <a:prstGeom prst="rect">
            <a:avLst/>
          </a:prstGeom>
          <a:noFill/>
        </p:spPr>
        <p:txBody>
          <a:bodyPr wrap="none" rtlCol="0">
            <a:spAutoFit/>
          </a:bodyPr>
          <a:lstStyle/>
          <a:p>
            <a:r>
              <a:rPr lang="en-US" altLang="zh-CN" sz="2400" b="1" dirty="0" smtClean="0">
                <a:latin typeface="Times New Roman" pitchFamily="18" charset="0"/>
                <a:cs typeface="Times New Roman" pitchFamily="18" charset="0"/>
              </a:rPr>
              <a:t>Education experience:</a:t>
            </a:r>
            <a:endParaRPr lang="zh-CN" altLang="en-US" sz="2400" b="1" dirty="0">
              <a:latin typeface="Times New Roman" pitchFamily="18" charset="0"/>
              <a:cs typeface="Times New Roman" pitchFamily="18" charset="0"/>
            </a:endParaRPr>
          </a:p>
        </p:txBody>
      </p:sp>
      <p:graphicFrame>
        <p:nvGraphicFramePr>
          <p:cNvPr id="27" name="表格 26"/>
          <p:cNvGraphicFramePr>
            <a:graphicFrameLocks noGrp="1"/>
          </p:cNvGraphicFramePr>
          <p:nvPr>
            <p:extLst>
              <p:ext uri="{D42A27DB-BD31-4B8C-83A1-F6EECF244321}">
                <p14:modId xmlns:p14="http://schemas.microsoft.com/office/powerpoint/2010/main" val="3625626935"/>
              </p:ext>
            </p:extLst>
          </p:nvPr>
        </p:nvGraphicFramePr>
        <p:xfrm>
          <a:off x="1334570" y="4392551"/>
          <a:ext cx="7578870" cy="741680"/>
        </p:xfrm>
        <a:graphic>
          <a:graphicData uri="http://schemas.openxmlformats.org/drawingml/2006/table">
            <a:tbl>
              <a:tblPr firstRow="1" bandRow="1">
                <a:tableStyleId>{D7AC3CCA-C797-4891-BE02-D94E43425B78}</a:tableStyleId>
              </a:tblPr>
              <a:tblGrid>
                <a:gridCol w="2526290"/>
                <a:gridCol w="2526290"/>
                <a:gridCol w="2526290"/>
              </a:tblGrid>
              <a:tr h="370840">
                <a:tc>
                  <a:txBody>
                    <a:bodyPr/>
                    <a:lstStyle/>
                    <a:p>
                      <a:pPr algn="ctr"/>
                      <a:r>
                        <a:rPr lang="en-US" altLang="zh-CN" b="0" dirty="0" smtClean="0">
                          <a:latin typeface="Times New Roman" pitchFamily="18" charset="0"/>
                          <a:cs typeface="Times New Roman" pitchFamily="18" charset="0"/>
                        </a:rPr>
                        <a:t>2014 ~ 2015</a:t>
                      </a:r>
                      <a:endParaRPr lang="zh-CN" altLang="en-US" b="0" dirty="0">
                        <a:latin typeface="Times New Roman" pitchFamily="18" charset="0"/>
                        <a:cs typeface="Times New Roman" pitchFamily="18" charset="0"/>
                      </a:endParaRPr>
                    </a:p>
                  </a:txBody>
                  <a:tcPr anchor="ctr"/>
                </a:tc>
                <a:tc>
                  <a:txBody>
                    <a:bodyPr/>
                    <a:lstStyle/>
                    <a:p>
                      <a:pPr algn="ctr"/>
                      <a:r>
                        <a:rPr lang="en-US" altLang="zh-CN" b="0" dirty="0" smtClean="0">
                          <a:latin typeface="Times New Roman" pitchFamily="18" charset="0"/>
                          <a:cs typeface="Times New Roman" pitchFamily="18" charset="0"/>
                        </a:rPr>
                        <a:t>CAXA</a:t>
                      </a:r>
                      <a:endParaRPr lang="zh-CN" altLang="en-US" b="0" dirty="0">
                        <a:latin typeface="Times New Roman" pitchFamily="18" charset="0"/>
                        <a:cs typeface="Times New Roman" pitchFamily="18" charset="0"/>
                      </a:endParaRPr>
                    </a:p>
                  </a:txBody>
                  <a:tcPr anchor="ctr"/>
                </a:tc>
                <a:tc>
                  <a:txBody>
                    <a:bodyPr/>
                    <a:lstStyle/>
                    <a:p>
                      <a:pPr algn="ctr"/>
                      <a:r>
                        <a:rPr lang="en-US" altLang="zh-CN" b="0" dirty="0" smtClean="0">
                          <a:latin typeface="Times New Roman" pitchFamily="18" charset="0"/>
                          <a:cs typeface="Times New Roman" pitchFamily="18" charset="0"/>
                        </a:rPr>
                        <a:t>Software Engineer</a:t>
                      </a:r>
                      <a:endParaRPr lang="zh-CN" altLang="en-US" b="0" dirty="0">
                        <a:latin typeface="Times New Roman" pitchFamily="18" charset="0"/>
                        <a:cs typeface="Times New Roman" pitchFamily="18" charset="0"/>
                      </a:endParaRPr>
                    </a:p>
                  </a:txBody>
                  <a:tcPr anchor="ctr"/>
                </a:tc>
              </a:tr>
              <a:tr h="370840">
                <a:tc>
                  <a:txBody>
                    <a:bodyPr/>
                    <a:lstStyle/>
                    <a:p>
                      <a:pPr algn="ctr"/>
                      <a:r>
                        <a:rPr lang="en-US" altLang="zh-CN" dirty="0" smtClean="0">
                          <a:latin typeface="Times New Roman" pitchFamily="18" charset="0"/>
                          <a:cs typeface="Times New Roman" pitchFamily="18" charset="0"/>
                        </a:rPr>
                        <a:t>2015 ~ now</a:t>
                      </a:r>
                      <a:endParaRPr lang="zh-CN" altLang="en-US" dirty="0">
                        <a:latin typeface="Times New Roman" pitchFamily="18" charset="0"/>
                        <a:cs typeface="Times New Roman" pitchFamily="18" charset="0"/>
                      </a:endParaRPr>
                    </a:p>
                  </a:txBody>
                  <a:tcPr anchor="ctr"/>
                </a:tc>
                <a:tc>
                  <a:txBody>
                    <a:bodyPr/>
                    <a:lstStyle/>
                    <a:p>
                      <a:pPr algn="ctr"/>
                      <a:r>
                        <a:rPr lang="en-US" altLang="zh-CN" dirty="0" smtClean="0">
                          <a:latin typeface="Times New Roman" pitchFamily="18" charset="0"/>
                          <a:cs typeface="Times New Roman" pitchFamily="18" charset="0"/>
                        </a:rPr>
                        <a:t>SRCB</a:t>
                      </a:r>
                      <a:endParaRPr lang="zh-CN" altLang="en-US"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itchFamily="18" charset="0"/>
                          <a:cs typeface="Times New Roman" pitchFamily="18" charset="0"/>
                        </a:rPr>
                        <a:t>Assistant Researcher III</a:t>
                      </a:r>
                      <a:endParaRPr lang="zh-CN" altLang="en-US" dirty="0">
                        <a:latin typeface="Times New Roman" pitchFamily="18" charset="0"/>
                        <a:cs typeface="Times New Roman" pitchFamily="18" charset="0"/>
                      </a:endParaRPr>
                    </a:p>
                  </a:txBody>
                  <a:tcPr anchor="ctr"/>
                </a:tc>
              </a:tr>
            </a:tbl>
          </a:graphicData>
        </a:graphic>
      </p:graphicFrame>
      <p:sp>
        <p:nvSpPr>
          <p:cNvPr id="28" name="TextBox 27"/>
          <p:cNvSpPr txBox="1"/>
          <p:nvPr/>
        </p:nvSpPr>
        <p:spPr>
          <a:xfrm>
            <a:off x="971057" y="3645024"/>
            <a:ext cx="2926442" cy="461665"/>
          </a:xfrm>
          <a:prstGeom prst="rect">
            <a:avLst/>
          </a:prstGeom>
          <a:noFill/>
        </p:spPr>
        <p:txBody>
          <a:bodyPr wrap="none" rtlCol="0">
            <a:spAutoFit/>
          </a:bodyPr>
          <a:lstStyle/>
          <a:p>
            <a:r>
              <a:rPr lang="en-US" altLang="zh-CN" sz="2400" b="1" dirty="0" smtClean="0">
                <a:latin typeface="Times New Roman" pitchFamily="18" charset="0"/>
                <a:cs typeface="Times New Roman" pitchFamily="18" charset="0"/>
              </a:rPr>
              <a:t>Working experience:</a:t>
            </a:r>
            <a:endParaRPr lang="zh-CN" altLang="en-US" sz="2400" b="1" dirty="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821813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vert="horz" wrap="square" lIns="91440" tIns="45720" rIns="91440" bIns="45720" anchor="t"/>
          <a:lstStyle/>
          <a:p>
            <a:r>
              <a:rPr lang="en-US" altLang="zh-CN" dirty="0">
                <a:latin typeface="Times New Roman" pitchFamily="18" charset="0"/>
                <a:cs typeface="Times New Roman" pitchFamily="18" charset="0"/>
              </a:rPr>
              <a:t>Content</a:t>
            </a:r>
            <a:endParaRPr lang="zh-CN" altLang="en-US" dirty="0">
              <a:latin typeface="Times New Roman" pitchFamily="18" charset="0"/>
              <a:cs typeface="Times New Roman" pitchFamily="18" charset="0"/>
            </a:endParaRPr>
          </a:p>
        </p:txBody>
      </p:sp>
      <p:sp>
        <p:nvSpPr>
          <p:cNvPr id="7171" name="灯片编号占位符 26"/>
          <p:cNvSpPr txBox="1"/>
          <p:nvPr/>
        </p:nvSpPr>
        <p:spPr>
          <a:xfrm>
            <a:off x="7596188" y="6492875"/>
            <a:ext cx="2311400" cy="365125"/>
          </a:xfrm>
          <a:prstGeom prst="rect">
            <a:avLst/>
          </a:prstGeom>
          <a:noFill/>
          <a:ln w="9525">
            <a:noFill/>
          </a:ln>
        </p:spPr>
        <p:txBody>
          <a:bodyPr anchor="ct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lgn="r" eaLnBrk="1" hangingPunct="1">
              <a:spcBef>
                <a:spcPct val="0"/>
              </a:spcBef>
              <a:buClr>
                <a:srgbClr val="000000"/>
              </a:buClr>
              <a:buNone/>
            </a:pPr>
            <a:fld id="{9A0DB2DC-4C9A-4742-B13C-FB6460FD3503}" type="slidenum">
              <a:rPr lang="en-GB" altLang="ja-JP" sz="1600" dirty="0">
                <a:solidFill>
                  <a:srgbClr val="262626"/>
                </a:solidFill>
                <a:latin typeface="Calibri" panose="020F0502020204030204" pitchFamily="34" charset="0"/>
              </a:rPr>
              <a:t>4</a:t>
            </a:fld>
            <a:endParaRPr lang="en-GB" altLang="ja-JP" sz="1600" dirty="0">
              <a:solidFill>
                <a:srgbClr val="262626"/>
              </a:solidFill>
              <a:latin typeface="Calibri" panose="020F0502020204030204" pitchFamily="34" charset="0"/>
            </a:endParaRPr>
          </a:p>
        </p:txBody>
      </p:sp>
      <p:sp>
        <p:nvSpPr>
          <p:cNvPr id="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
        <p:nvSpPr>
          <p:cNvPr id="8" name="内容占位符 2"/>
          <p:cNvSpPr txBox="1">
            <a:spLocks/>
          </p:cNvSpPr>
          <p:nvPr/>
        </p:nvSpPr>
        <p:spPr>
          <a:xfrm>
            <a:off x="704528" y="1988840"/>
            <a:ext cx="7219082" cy="3024312"/>
          </a:xfrm>
          <a:prstGeom prst="rect">
            <a:avLst/>
          </a:prstGeom>
          <a:solidFill>
            <a:schemeClr val="bg1"/>
          </a:solidFill>
          <a:ln w="9525">
            <a:solidFill>
              <a:schemeClr val="bg1"/>
            </a:solidFill>
            <a:miter lim="800000"/>
          </a:ln>
        </p:spPr>
        <p:txBody>
          <a:bodyPr vert="horz" wrap="square" lIns="91440" tIns="45720" rIns="91440" bIns="45720" numCol="1" anchor="t" anchorCtr="0" compatLnSpc="1"/>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a:lstStyle>
          <a:p>
            <a:pPr algn="just">
              <a:lnSpc>
                <a:spcPct val="150000"/>
              </a:lnSpc>
              <a:spcBef>
                <a:spcPts val="550"/>
              </a:spcBef>
              <a:spcAft>
                <a:spcPts val="550"/>
              </a:spcAft>
            </a:pPr>
            <a:r>
              <a:rPr lang="en-US" altLang="zh-CN" dirty="0" smtClean="0">
                <a:latin typeface="Times New Roman" pitchFamily="18" charset="0"/>
                <a:cs typeface="Times New Roman" pitchFamily="18" charset="0"/>
              </a:rPr>
              <a:t>Personal Information</a:t>
            </a:r>
          </a:p>
          <a:p>
            <a:pPr algn="just">
              <a:lnSpc>
                <a:spcPct val="150000"/>
              </a:lnSpc>
              <a:spcBef>
                <a:spcPts val="550"/>
              </a:spcBef>
              <a:spcAft>
                <a:spcPts val="550"/>
              </a:spcAft>
            </a:pPr>
            <a:r>
              <a:rPr lang="en-US" altLang="zh-CN" dirty="0" smtClean="0">
                <a:solidFill>
                  <a:srgbClr val="FF0000"/>
                </a:solidFill>
                <a:latin typeface="Times New Roman" pitchFamily="18" charset="0"/>
                <a:cs typeface="Times New Roman" pitchFamily="18" charset="0"/>
              </a:rPr>
              <a:t>Project involved</a:t>
            </a:r>
          </a:p>
          <a:p>
            <a:pPr algn="just">
              <a:lnSpc>
                <a:spcPct val="150000"/>
              </a:lnSpc>
              <a:spcBef>
                <a:spcPts val="550"/>
              </a:spcBef>
              <a:spcAft>
                <a:spcPts val="550"/>
              </a:spcAft>
            </a:pPr>
            <a:r>
              <a:rPr lang="en-US" altLang="zh-CN" dirty="0" smtClean="0">
                <a:latin typeface="Times New Roman" pitchFamily="18" charset="0"/>
                <a:cs typeface="Times New Roman" pitchFamily="18" charset="0"/>
              </a:rPr>
              <a:t>Future and Plan</a:t>
            </a:r>
          </a:p>
          <a:p>
            <a:pPr algn="just">
              <a:spcBef>
                <a:spcPts val="550"/>
              </a:spcBef>
              <a:spcAft>
                <a:spcPts val="550"/>
              </a:spcAft>
              <a:buFont typeface="Wingdings" panose="05000000000000000000" pitchFamily="2" charset="2"/>
              <a:buNone/>
            </a:pPr>
            <a:endParaRPr lang="en-US" altLang="zh-CN" dirty="0">
              <a:latin typeface="Calibri" panose="020F0502020204030204" pitchFamily="34" charset="0"/>
            </a:endParaRPr>
          </a:p>
        </p:txBody>
      </p:sp>
    </p:spTree>
    <p:extLst>
      <p:ext uri="{BB962C8B-B14F-4D97-AF65-F5344CB8AC3E}">
        <p14:creationId xmlns:p14="http://schemas.microsoft.com/office/powerpoint/2010/main" val="221842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MH_PageTitle"/>
          <p:cNvSpPr>
            <a:spLocks noGrp="1"/>
          </p:cNvSpPr>
          <p:nvPr>
            <p:ph type="title"/>
            <p:custDataLst>
              <p:tags r:id="rId2"/>
            </p:custDataLst>
          </p:nvPr>
        </p:nvSpPr>
        <p:spPr/>
        <p:txBody>
          <a:bodyPr/>
          <a:lstStyle/>
          <a:p>
            <a:pPr eaLnBrk="1" hangingPunct="1"/>
            <a:r>
              <a:rPr lang="en-US" altLang="zh-CN" dirty="0" smtClean="0">
                <a:latin typeface="Times New Roman" pitchFamily="18" charset="0"/>
                <a:cs typeface="Times New Roman" pitchFamily="18" charset="0"/>
              </a:rPr>
              <a:t>Project involved</a:t>
            </a:r>
            <a:endParaRPr lang="zh-CN" altLang="en-US" dirty="0" smtClean="0">
              <a:latin typeface="Times New Roman" pitchFamily="18" charset="0"/>
              <a:cs typeface="Times New Roman" pitchFamily="18" charset="0"/>
            </a:endParaRPr>
          </a:p>
        </p:txBody>
      </p:sp>
      <p:sp>
        <p:nvSpPr>
          <p:cNvPr id="25" name="MH_Other_1"/>
          <p:cNvSpPr/>
          <p:nvPr>
            <p:custDataLst>
              <p:tags r:id="rId3"/>
            </p:custDataLst>
          </p:nvPr>
        </p:nvSpPr>
        <p:spPr>
          <a:xfrm>
            <a:off x="431668" y="2551114"/>
            <a:ext cx="9078780" cy="361473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fontAlgn="auto" hangingPunct="1">
              <a:spcBef>
                <a:spcPts val="0"/>
              </a:spcBef>
              <a:spcAft>
                <a:spcPts val="0"/>
              </a:spcAft>
              <a:defRPr/>
            </a:pPr>
            <a:endParaRPr lang="zh-CN" altLang="en-US" dirty="0"/>
          </a:p>
        </p:txBody>
      </p:sp>
      <p:cxnSp>
        <p:nvCxnSpPr>
          <p:cNvPr id="26" name="MH_Other_2"/>
          <p:cNvCxnSpPr/>
          <p:nvPr>
            <p:custDataLst>
              <p:tags r:id="rId4"/>
            </p:custDataLst>
          </p:nvPr>
        </p:nvCxnSpPr>
        <p:spPr>
          <a:xfrm>
            <a:off x="725752" y="4371975"/>
            <a:ext cx="8435579"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396619" y="3910014"/>
            <a:ext cx="187458" cy="557212"/>
            <a:chOff x="1014921" y="3910014"/>
            <a:chExt cx="187458" cy="557212"/>
          </a:xfrm>
        </p:grpSpPr>
        <p:sp>
          <p:nvSpPr>
            <p:cNvPr id="27" name="MH_Other_3"/>
            <p:cNvSpPr/>
            <p:nvPr>
              <p:custDataLst>
                <p:tags r:id="rId30"/>
              </p:custDataLst>
            </p:nvPr>
          </p:nvSpPr>
          <p:spPr>
            <a:xfrm>
              <a:off x="1014921" y="4292601"/>
              <a:ext cx="187458"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28" name="MH_Other_4"/>
            <p:cNvCxnSpPr/>
            <p:nvPr>
              <p:custDataLst>
                <p:tags r:id="rId31"/>
              </p:custDataLst>
            </p:nvPr>
          </p:nvCxnSpPr>
          <p:spPr>
            <a:xfrm flipH="1" flipV="1">
              <a:off x="1108650" y="3910014"/>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MH_Text_1"/>
          <p:cNvSpPr txBox="1">
            <a:spLocks/>
          </p:cNvSpPr>
          <p:nvPr>
            <p:custDataLst>
              <p:tags r:id="rId5"/>
            </p:custDataLst>
          </p:nvPr>
        </p:nvSpPr>
        <p:spPr bwMode="auto">
          <a:xfrm>
            <a:off x="526318" y="3232026"/>
            <a:ext cx="1928060" cy="646111"/>
          </a:xfrm>
          <a:prstGeom prst="rect">
            <a:avLst/>
          </a:prstGeom>
          <a:ln>
            <a:solidFill>
              <a:schemeClr val="accent3">
                <a:lumMod val="85000"/>
              </a:schemeClr>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Smart Glasses </a:t>
            </a:r>
            <a:r>
              <a:rPr lang="en-US" altLang="zh-CN" dirty="0">
                <a:latin typeface="Times New Roman" pitchFamily="18" charset="0"/>
                <a:ea typeface="+mn-ea"/>
                <a:cs typeface="Times New Roman" pitchFamily="18" charset="0"/>
              </a:rPr>
              <a:t>C</a:t>
            </a:r>
            <a:r>
              <a:rPr lang="en-US" altLang="zh-CN" dirty="0" smtClean="0">
                <a:latin typeface="Times New Roman" pitchFamily="18" charset="0"/>
                <a:ea typeface="+mn-ea"/>
                <a:cs typeface="Times New Roman" pitchFamily="18" charset="0"/>
              </a:rPr>
              <a:t>oordination System</a:t>
            </a:r>
            <a:endParaRPr lang="zh-CN" altLang="en-US" dirty="0" smtClean="0">
              <a:latin typeface="Times New Roman" pitchFamily="18" charset="0"/>
              <a:ea typeface="+mn-ea"/>
              <a:cs typeface="Times New Roman" pitchFamily="18" charset="0"/>
            </a:endParaRPr>
          </a:p>
        </p:txBody>
      </p:sp>
      <p:grpSp>
        <p:nvGrpSpPr>
          <p:cNvPr id="5" name="组合 4"/>
          <p:cNvGrpSpPr/>
          <p:nvPr/>
        </p:nvGrpSpPr>
        <p:grpSpPr>
          <a:xfrm>
            <a:off x="3665756" y="3910014"/>
            <a:ext cx="189177" cy="557212"/>
            <a:chOff x="3184164" y="3910014"/>
            <a:chExt cx="189177" cy="557212"/>
          </a:xfrm>
        </p:grpSpPr>
        <p:sp>
          <p:nvSpPr>
            <p:cNvPr id="35" name="MH_Other_5"/>
            <p:cNvSpPr/>
            <p:nvPr>
              <p:custDataLst>
                <p:tags r:id="rId28"/>
              </p:custDataLst>
            </p:nvPr>
          </p:nvSpPr>
          <p:spPr>
            <a:xfrm>
              <a:off x="3184164" y="4292601"/>
              <a:ext cx="189177"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36" name="MH_Other_6"/>
            <p:cNvCxnSpPr/>
            <p:nvPr>
              <p:custDataLst>
                <p:tags r:id="rId29"/>
              </p:custDataLst>
            </p:nvPr>
          </p:nvCxnSpPr>
          <p:spPr>
            <a:xfrm flipV="1">
              <a:off x="3278752" y="3910014"/>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MH_Text_3"/>
          <p:cNvSpPr txBox="1">
            <a:spLocks/>
          </p:cNvSpPr>
          <p:nvPr>
            <p:custDataLst>
              <p:tags r:id="rId6"/>
            </p:custDataLst>
          </p:nvPr>
        </p:nvSpPr>
        <p:spPr bwMode="auto">
          <a:xfrm>
            <a:off x="2690047" y="3232026"/>
            <a:ext cx="2140594" cy="646111"/>
          </a:xfrm>
          <a:prstGeom prst="rect">
            <a:avLst/>
          </a:prstGeom>
          <a:ln>
            <a:solidFill>
              <a:srgbClr val="FF0000"/>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Kinect2 image mapping and composition</a:t>
            </a:r>
            <a:endParaRPr lang="zh-CN" altLang="en-US" dirty="0" smtClean="0">
              <a:latin typeface="Times New Roman" pitchFamily="18" charset="0"/>
              <a:ea typeface="+mn-ea"/>
              <a:cs typeface="Times New Roman" pitchFamily="18" charset="0"/>
            </a:endParaRPr>
          </a:p>
        </p:txBody>
      </p:sp>
      <p:grpSp>
        <p:nvGrpSpPr>
          <p:cNvPr id="4" name="组合 3"/>
          <p:cNvGrpSpPr/>
          <p:nvPr/>
        </p:nvGrpSpPr>
        <p:grpSpPr>
          <a:xfrm>
            <a:off x="8118814" y="4278314"/>
            <a:ext cx="187458" cy="557212"/>
            <a:chOff x="6490494" y="4278314"/>
            <a:chExt cx="187458" cy="557212"/>
          </a:xfrm>
        </p:grpSpPr>
        <p:sp>
          <p:nvSpPr>
            <p:cNvPr id="55" name="MH_Other_11"/>
            <p:cNvSpPr/>
            <p:nvPr>
              <p:custDataLst>
                <p:tags r:id="rId26"/>
              </p:custDataLst>
            </p:nvPr>
          </p:nvSpPr>
          <p:spPr>
            <a:xfrm flipV="1">
              <a:off x="6490494" y="4278314"/>
              <a:ext cx="187458"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56" name="MH_Other_12"/>
            <p:cNvCxnSpPr>
              <a:stCxn id="55" idx="0"/>
            </p:cNvCxnSpPr>
            <p:nvPr>
              <p:custDataLst>
                <p:tags r:id="rId27"/>
              </p:custDataLst>
            </p:nvPr>
          </p:nvCxnSpPr>
          <p:spPr>
            <a:xfrm flipH="1">
              <a:off x="6583363" y="4452939"/>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500870" y="4278314"/>
            <a:ext cx="189177" cy="557212"/>
            <a:chOff x="2047165" y="4278314"/>
            <a:chExt cx="189177" cy="557212"/>
          </a:xfrm>
        </p:grpSpPr>
        <p:sp>
          <p:nvSpPr>
            <p:cNvPr id="53" name="MH_Other_9"/>
            <p:cNvSpPr/>
            <p:nvPr>
              <p:custDataLst>
                <p:tags r:id="rId24"/>
              </p:custDataLst>
            </p:nvPr>
          </p:nvSpPr>
          <p:spPr>
            <a:xfrm flipV="1">
              <a:off x="2047165" y="4278314"/>
              <a:ext cx="189177"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54" name="MH_Other_10"/>
            <p:cNvCxnSpPr/>
            <p:nvPr>
              <p:custDataLst>
                <p:tags r:id="rId25"/>
              </p:custDataLst>
            </p:nvPr>
          </p:nvCxnSpPr>
          <p:spPr>
            <a:xfrm>
              <a:off x="2141753" y="4452939"/>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MH_Text_2"/>
          <p:cNvSpPr txBox="1">
            <a:spLocks/>
          </p:cNvSpPr>
          <p:nvPr>
            <p:custDataLst>
              <p:tags r:id="rId7"/>
            </p:custDataLst>
          </p:nvPr>
        </p:nvSpPr>
        <p:spPr bwMode="auto">
          <a:xfrm>
            <a:off x="1889153" y="4884074"/>
            <a:ext cx="1412610" cy="646111"/>
          </a:xfrm>
          <a:prstGeom prst="rect">
            <a:avLst/>
          </a:prstGeom>
          <a:ln>
            <a:solidFill>
              <a:srgbClr val="FF0000"/>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Drug box </a:t>
            </a:r>
          </a:p>
          <a:p>
            <a:pPr algn="ctr" eaLnBrk="1" hangingPunct="1">
              <a:lnSpc>
                <a:spcPct val="110000"/>
              </a:lnSpc>
              <a:defRPr/>
            </a:pPr>
            <a:r>
              <a:rPr lang="en-US" altLang="zh-CN" dirty="0" smtClean="0">
                <a:latin typeface="Times New Roman" pitchFamily="18" charset="0"/>
                <a:ea typeface="+mn-ea"/>
                <a:cs typeface="Times New Roman" pitchFamily="18" charset="0"/>
              </a:rPr>
              <a:t>recognition</a:t>
            </a:r>
            <a:endParaRPr lang="zh-CN" altLang="en-US" dirty="0" smtClean="0">
              <a:latin typeface="Times New Roman" pitchFamily="18" charset="0"/>
              <a:ea typeface="+mn-ea"/>
              <a:cs typeface="Times New Roman" pitchFamily="18" charset="0"/>
            </a:endParaRPr>
          </a:p>
        </p:txBody>
      </p:sp>
      <p:sp>
        <p:nvSpPr>
          <p:cNvPr id="63" name="MH_Text_3"/>
          <p:cNvSpPr txBox="1">
            <a:spLocks/>
          </p:cNvSpPr>
          <p:nvPr>
            <p:custDataLst>
              <p:tags r:id="rId8"/>
            </p:custDataLst>
          </p:nvPr>
        </p:nvSpPr>
        <p:spPr bwMode="auto">
          <a:xfrm>
            <a:off x="5622729" y="4884074"/>
            <a:ext cx="1587013" cy="646111"/>
          </a:xfrm>
          <a:prstGeom prst="rect">
            <a:avLst/>
          </a:prstGeom>
          <a:ln>
            <a:solidFill>
              <a:schemeClr val="accent3">
                <a:lumMod val="85000"/>
              </a:schemeClr>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SOP Secret Monitor</a:t>
            </a:r>
            <a:endParaRPr lang="zh-CN" altLang="en-US" dirty="0" smtClean="0">
              <a:latin typeface="Times New Roman" pitchFamily="18" charset="0"/>
              <a:ea typeface="+mn-ea"/>
              <a:cs typeface="Times New Roman" pitchFamily="18" charset="0"/>
            </a:endParaRPr>
          </a:p>
        </p:txBody>
      </p:sp>
      <p:sp>
        <p:nvSpPr>
          <p:cNvPr id="64" name="MH_Text_3"/>
          <p:cNvSpPr txBox="1">
            <a:spLocks/>
          </p:cNvSpPr>
          <p:nvPr>
            <p:custDataLst>
              <p:tags r:id="rId9"/>
            </p:custDataLst>
          </p:nvPr>
        </p:nvSpPr>
        <p:spPr bwMode="auto">
          <a:xfrm>
            <a:off x="5046665" y="3232026"/>
            <a:ext cx="1512168" cy="646111"/>
          </a:xfrm>
          <a:prstGeom prst="rect">
            <a:avLst/>
          </a:prstGeom>
          <a:ln>
            <a:solidFill>
              <a:schemeClr val="accent3">
                <a:lumMod val="85000"/>
              </a:schemeClr>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Theta Image Transform SDK</a:t>
            </a:r>
            <a:endParaRPr lang="zh-CN" altLang="en-US" dirty="0" smtClean="0">
              <a:latin typeface="Times New Roman" pitchFamily="18" charset="0"/>
              <a:ea typeface="+mn-ea"/>
              <a:cs typeface="Times New Roman" pitchFamily="18" charset="0"/>
            </a:endParaRPr>
          </a:p>
        </p:txBody>
      </p:sp>
      <p:sp>
        <p:nvSpPr>
          <p:cNvPr id="65" name="MH_Text_3"/>
          <p:cNvSpPr txBox="1">
            <a:spLocks/>
          </p:cNvSpPr>
          <p:nvPr>
            <p:custDataLst>
              <p:tags r:id="rId10"/>
            </p:custDataLst>
          </p:nvPr>
        </p:nvSpPr>
        <p:spPr bwMode="auto">
          <a:xfrm>
            <a:off x="6722254" y="3340951"/>
            <a:ext cx="1204730" cy="428261"/>
          </a:xfrm>
          <a:prstGeom prst="rect">
            <a:avLst/>
          </a:prstGeom>
          <a:ln>
            <a:solidFill>
              <a:srgbClr val="FF0000"/>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BoZ Project</a:t>
            </a:r>
            <a:endParaRPr lang="zh-CN" altLang="en-US" dirty="0" smtClean="0">
              <a:latin typeface="Times New Roman" pitchFamily="18" charset="0"/>
              <a:ea typeface="+mn-ea"/>
              <a:cs typeface="Times New Roman" pitchFamily="18" charset="0"/>
            </a:endParaRPr>
          </a:p>
        </p:txBody>
      </p:sp>
      <p:sp>
        <p:nvSpPr>
          <p:cNvPr id="66" name="MH_Text_3"/>
          <p:cNvSpPr txBox="1">
            <a:spLocks/>
          </p:cNvSpPr>
          <p:nvPr>
            <p:custDataLst>
              <p:tags r:id="rId11"/>
            </p:custDataLst>
          </p:nvPr>
        </p:nvSpPr>
        <p:spPr bwMode="auto">
          <a:xfrm>
            <a:off x="7422929" y="4992999"/>
            <a:ext cx="1579229" cy="428261"/>
          </a:xfrm>
          <a:prstGeom prst="rect">
            <a:avLst/>
          </a:prstGeom>
          <a:ln>
            <a:solidFill>
              <a:schemeClr val="accent3">
                <a:lumMod val="85000"/>
              </a:schemeClr>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Live Theta</a:t>
            </a:r>
            <a:endParaRPr lang="zh-CN" altLang="en-US" dirty="0" smtClean="0">
              <a:latin typeface="Times New Roman" pitchFamily="18" charset="0"/>
              <a:ea typeface="+mn-ea"/>
              <a:cs typeface="Times New Roman" pitchFamily="18" charset="0"/>
            </a:endParaRPr>
          </a:p>
        </p:txBody>
      </p:sp>
      <p:sp>
        <p:nvSpPr>
          <p:cNvPr id="67" name="MH_Text_3"/>
          <p:cNvSpPr txBox="1">
            <a:spLocks/>
          </p:cNvSpPr>
          <p:nvPr>
            <p:custDataLst>
              <p:tags r:id="rId12"/>
            </p:custDataLst>
          </p:nvPr>
        </p:nvSpPr>
        <p:spPr bwMode="auto">
          <a:xfrm>
            <a:off x="8333235" y="3340951"/>
            <a:ext cx="1084261" cy="428261"/>
          </a:xfrm>
          <a:prstGeom prst="rect">
            <a:avLst/>
          </a:prstGeom>
          <a:ln>
            <a:solidFill>
              <a:schemeClr val="accent3">
                <a:lumMod val="85000"/>
              </a:schemeClr>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RCP</a:t>
            </a:r>
            <a:endParaRPr lang="zh-CN" altLang="en-US" dirty="0" smtClean="0">
              <a:latin typeface="Times New Roman" pitchFamily="18" charset="0"/>
              <a:ea typeface="+mn-ea"/>
              <a:cs typeface="Times New Roman" pitchFamily="18" charset="0"/>
            </a:endParaRPr>
          </a:p>
        </p:txBody>
      </p:sp>
      <p:sp>
        <p:nvSpPr>
          <p:cNvPr id="59" name="MH_Text_3"/>
          <p:cNvSpPr txBox="1">
            <a:spLocks/>
          </p:cNvSpPr>
          <p:nvPr>
            <p:custDataLst>
              <p:tags r:id="rId13"/>
            </p:custDataLst>
          </p:nvPr>
        </p:nvSpPr>
        <p:spPr bwMode="auto">
          <a:xfrm>
            <a:off x="3481539" y="4884074"/>
            <a:ext cx="1962274" cy="646111"/>
          </a:xfrm>
          <a:prstGeom prst="rect">
            <a:avLst/>
          </a:prstGeom>
          <a:ln>
            <a:solidFill>
              <a:srgbClr val="FF0000"/>
            </a:solidFill>
          </a:ln>
          <a:extLst/>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10000"/>
              </a:lnSpc>
              <a:defRPr/>
            </a:pPr>
            <a:r>
              <a:rPr lang="en-US" altLang="zh-CN" dirty="0" smtClean="0">
                <a:latin typeface="Times New Roman" pitchFamily="18" charset="0"/>
                <a:ea typeface="+mn-ea"/>
                <a:cs typeface="Times New Roman" pitchFamily="18" charset="0"/>
              </a:rPr>
              <a:t>RCN Sign &amp; Display APP</a:t>
            </a:r>
            <a:endParaRPr lang="zh-CN" altLang="en-US" dirty="0" smtClean="0">
              <a:latin typeface="Times New Roman" pitchFamily="18" charset="0"/>
              <a:ea typeface="+mn-ea"/>
              <a:cs typeface="Times New Roman" pitchFamily="18" charset="0"/>
            </a:endParaRPr>
          </a:p>
        </p:txBody>
      </p:sp>
      <p:grpSp>
        <p:nvGrpSpPr>
          <p:cNvPr id="2" name="组合 1"/>
          <p:cNvGrpSpPr/>
          <p:nvPr/>
        </p:nvGrpSpPr>
        <p:grpSpPr>
          <a:xfrm>
            <a:off x="4368947" y="4278314"/>
            <a:ext cx="187458" cy="557212"/>
            <a:chOff x="4304928" y="4599980"/>
            <a:chExt cx="187458" cy="557212"/>
          </a:xfrm>
        </p:grpSpPr>
        <p:sp>
          <p:nvSpPr>
            <p:cNvPr id="68" name="MH_Other_11"/>
            <p:cNvSpPr/>
            <p:nvPr>
              <p:custDataLst>
                <p:tags r:id="rId22"/>
              </p:custDataLst>
            </p:nvPr>
          </p:nvSpPr>
          <p:spPr>
            <a:xfrm flipV="1">
              <a:off x="4304928" y="4599980"/>
              <a:ext cx="187458"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69" name="MH_Other_12"/>
            <p:cNvCxnSpPr>
              <a:stCxn id="68" idx="0"/>
            </p:cNvCxnSpPr>
            <p:nvPr>
              <p:custDataLst>
                <p:tags r:id="rId23"/>
              </p:custDataLst>
            </p:nvPr>
          </p:nvCxnSpPr>
          <p:spPr>
            <a:xfrm flipH="1">
              <a:off x="4397797" y="4774605"/>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6322506" y="4278314"/>
            <a:ext cx="187458" cy="557212"/>
            <a:chOff x="4304928" y="4599980"/>
            <a:chExt cx="187458" cy="557212"/>
          </a:xfrm>
        </p:grpSpPr>
        <p:sp>
          <p:nvSpPr>
            <p:cNvPr id="74" name="MH_Other_11"/>
            <p:cNvSpPr/>
            <p:nvPr>
              <p:custDataLst>
                <p:tags r:id="rId20"/>
              </p:custDataLst>
            </p:nvPr>
          </p:nvSpPr>
          <p:spPr>
            <a:xfrm flipV="1">
              <a:off x="4304928" y="4599980"/>
              <a:ext cx="187458"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75" name="MH_Other_12"/>
            <p:cNvCxnSpPr>
              <a:stCxn id="74" idx="0"/>
            </p:cNvCxnSpPr>
            <p:nvPr>
              <p:custDataLst>
                <p:tags r:id="rId21"/>
              </p:custDataLst>
            </p:nvPr>
          </p:nvCxnSpPr>
          <p:spPr>
            <a:xfrm flipH="1">
              <a:off x="4397797" y="4774605"/>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5708161" y="3910014"/>
            <a:ext cx="189177" cy="557212"/>
            <a:chOff x="3184164" y="3910014"/>
            <a:chExt cx="189177" cy="557212"/>
          </a:xfrm>
        </p:grpSpPr>
        <p:sp>
          <p:nvSpPr>
            <p:cNvPr id="83" name="MH_Other_5"/>
            <p:cNvSpPr/>
            <p:nvPr>
              <p:custDataLst>
                <p:tags r:id="rId18"/>
              </p:custDataLst>
            </p:nvPr>
          </p:nvSpPr>
          <p:spPr>
            <a:xfrm>
              <a:off x="3184164" y="4292601"/>
              <a:ext cx="189177"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84" name="MH_Other_6"/>
            <p:cNvCxnSpPr/>
            <p:nvPr>
              <p:custDataLst>
                <p:tags r:id="rId19"/>
              </p:custDataLst>
            </p:nvPr>
          </p:nvCxnSpPr>
          <p:spPr>
            <a:xfrm flipV="1">
              <a:off x="3278752" y="3910014"/>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8780777" y="3914665"/>
            <a:ext cx="189177" cy="557212"/>
            <a:chOff x="3184164" y="3910014"/>
            <a:chExt cx="189177" cy="557212"/>
          </a:xfrm>
        </p:grpSpPr>
        <p:sp>
          <p:nvSpPr>
            <p:cNvPr id="86" name="MH_Other_5"/>
            <p:cNvSpPr/>
            <p:nvPr>
              <p:custDataLst>
                <p:tags r:id="rId16"/>
              </p:custDataLst>
            </p:nvPr>
          </p:nvSpPr>
          <p:spPr>
            <a:xfrm>
              <a:off x="3184164" y="4292601"/>
              <a:ext cx="189177"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87" name="MH_Other_6"/>
            <p:cNvCxnSpPr/>
            <p:nvPr>
              <p:custDataLst>
                <p:tags r:id="rId17"/>
              </p:custDataLst>
            </p:nvPr>
          </p:nvCxnSpPr>
          <p:spPr>
            <a:xfrm flipV="1">
              <a:off x="3278752" y="3910014"/>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7230031" y="3910469"/>
            <a:ext cx="189177" cy="557212"/>
            <a:chOff x="3184164" y="3910014"/>
            <a:chExt cx="189177" cy="557212"/>
          </a:xfrm>
        </p:grpSpPr>
        <p:sp>
          <p:nvSpPr>
            <p:cNvPr id="92" name="MH_Other_5"/>
            <p:cNvSpPr/>
            <p:nvPr>
              <p:custDataLst>
                <p:tags r:id="rId14"/>
              </p:custDataLst>
            </p:nvPr>
          </p:nvSpPr>
          <p:spPr>
            <a:xfrm>
              <a:off x="3184164" y="4292601"/>
              <a:ext cx="189177" cy="174625"/>
            </a:xfrm>
            <a:prstGeom prst="ellipse">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fontAlgn="auto" hangingPunct="1">
                <a:spcBef>
                  <a:spcPts val="0"/>
                </a:spcBef>
                <a:spcAft>
                  <a:spcPts val="0"/>
                </a:spcAft>
                <a:defRPr/>
              </a:pPr>
              <a:endParaRPr lang="zh-CN" altLang="en-US"/>
            </a:p>
          </p:txBody>
        </p:sp>
        <p:cxnSp>
          <p:nvCxnSpPr>
            <p:cNvPr id="93" name="MH_Other_6"/>
            <p:cNvCxnSpPr/>
            <p:nvPr>
              <p:custDataLst>
                <p:tags r:id="rId15"/>
              </p:custDataLst>
            </p:nvPr>
          </p:nvCxnSpPr>
          <p:spPr>
            <a:xfrm flipV="1">
              <a:off x="3278752" y="3910014"/>
              <a:ext cx="0" cy="38258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075010" y="4509120"/>
            <a:ext cx="830677" cy="307777"/>
          </a:xfrm>
          <a:prstGeom prst="rect">
            <a:avLst/>
          </a:prstGeom>
          <a:noFill/>
        </p:spPr>
        <p:txBody>
          <a:bodyPr wrap="none" rtlCol="0">
            <a:spAutoFit/>
          </a:bodyPr>
          <a:lstStyle/>
          <a:p>
            <a:r>
              <a:rPr lang="en-US" altLang="zh-CN" sz="1400" dirty="0" smtClean="0"/>
              <a:t>2015/03</a:t>
            </a:r>
            <a:endParaRPr lang="zh-CN" altLang="en-US" sz="1400" dirty="0"/>
          </a:p>
        </p:txBody>
      </p:sp>
      <p:sp>
        <p:nvSpPr>
          <p:cNvPr id="94" name="TextBox 93"/>
          <p:cNvSpPr txBox="1"/>
          <p:nvPr/>
        </p:nvSpPr>
        <p:spPr>
          <a:xfrm>
            <a:off x="2180120" y="3933056"/>
            <a:ext cx="830677" cy="307777"/>
          </a:xfrm>
          <a:prstGeom prst="rect">
            <a:avLst/>
          </a:prstGeom>
          <a:noFill/>
        </p:spPr>
        <p:txBody>
          <a:bodyPr wrap="none" rtlCol="0">
            <a:spAutoFit/>
          </a:bodyPr>
          <a:lstStyle/>
          <a:p>
            <a:r>
              <a:rPr lang="en-US" altLang="zh-CN" sz="1400" dirty="0" smtClean="0"/>
              <a:t>2015/05</a:t>
            </a:r>
            <a:endParaRPr lang="zh-CN" altLang="en-US" sz="1400" dirty="0"/>
          </a:p>
        </p:txBody>
      </p:sp>
      <p:sp>
        <p:nvSpPr>
          <p:cNvPr id="95" name="TextBox 94"/>
          <p:cNvSpPr txBox="1"/>
          <p:nvPr/>
        </p:nvSpPr>
        <p:spPr>
          <a:xfrm>
            <a:off x="3345006" y="4523153"/>
            <a:ext cx="830677" cy="307777"/>
          </a:xfrm>
          <a:prstGeom prst="rect">
            <a:avLst/>
          </a:prstGeom>
          <a:noFill/>
        </p:spPr>
        <p:txBody>
          <a:bodyPr wrap="none" rtlCol="0">
            <a:spAutoFit/>
          </a:bodyPr>
          <a:lstStyle/>
          <a:p>
            <a:r>
              <a:rPr lang="en-US" altLang="zh-CN" sz="1400" dirty="0" smtClean="0"/>
              <a:t>2016/08</a:t>
            </a:r>
            <a:endParaRPr lang="zh-CN" altLang="en-US" sz="1400" dirty="0"/>
          </a:p>
        </p:txBody>
      </p:sp>
      <p:sp>
        <p:nvSpPr>
          <p:cNvPr id="96" name="TextBox 95"/>
          <p:cNvSpPr txBox="1"/>
          <p:nvPr/>
        </p:nvSpPr>
        <p:spPr>
          <a:xfrm>
            <a:off x="4047338" y="3933056"/>
            <a:ext cx="830677" cy="307777"/>
          </a:xfrm>
          <a:prstGeom prst="rect">
            <a:avLst/>
          </a:prstGeom>
          <a:noFill/>
        </p:spPr>
        <p:txBody>
          <a:bodyPr wrap="none" rtlCol="0">
            <a:spAutoFit/>
          </a:bodyPr>
          <a:lstStyle/>
          <a:p>
            <a:r>
              <a:rPr lang="en-US" altLang="zh-CN" sz="1400" dirty="0" smtClean="0"/>
              <a:t>2017/03</a:t>
            </a:r>
            <a:endParaRPr lang="zh-CN" altLang="en-US" sz="1400" dirty="0"/>
          </a:p>
        </p:txBody>
      </p:sp>
      <p:sp>
        <p:nvSpPr>
          <p:cNvPr id="97" name="TextBox 96"/>
          <p:cNvSpPr txBox="1"/>
          <p:nvPr/>
        </p:nvSpPr>
        <p:spPr>
          <a:xfrm>
            <a:off x="5387411" y="4527749"/>
            <a:ext cx="830677" cy="307777"/>
          </a:xfrm>
          <a:prstGeom prst="rect">
            <a:avLst/>
          </a:prstGeom>
          <a:noFill/>
        </p:spPr>
        <p:txBody>
          <a:bodyPr wrap="none" rtlCol="0">
            <a:spAutoFit/>
          </a:bodyPr>
          <a:lstStyle/>
          <a:p>
            <a:r>
              <a:rPr lang="en-US" altLang="zh-CN" sz="1400" dirty="0" smtClean="0"/>
              <a:t>2017/05</a:t>
            </a:r>
            <a:endParaRPr lang="zh-CN" altLang="en-US" sz="1400" dirty="0"/>
          </a:p>
        </p:txBody>
      </p:sp>
      <p:sp>
        <p:nvSpPr>
          <p:cNvPr id="98" name="TextBox 97"/>
          <p:cNvSpPr txBox="1"/>
          <p:nvPr/>
        </p:nvSpPr>
        <p:spPr>
          <a:xfrm>
            <a:off x="6000897" y="3895162"/>
            <a:ext cx="830677" cy="307777"/>
          </a:xfrm>
          <a:prstGeom prst="rect">
            <a:avLst/>
          </a:prstGeom>
          <a:noFill/>
        </p:spPr>
        <p:txBody>
          <a:bodyPr wrap="none" rtlCol="0">
            <a:spAutoFit/>
          </a:bodyPr>
          <a:lstStyle/>
          <a:p>
            <a:r>
              <a:rPr lang="en-US" altLang="zh-CN" sz="1400" dirty="0" smtClean="0"/>
              <a:t>2017/07</a:t>
            </a:r>
            <a:endParaRPr lang="zh-CN" altLang="en-US" sz="1400" dirty="0"/>
          </a:p>
        </p:txBody>
      </p:sp>
      <p:sp>
        <p:nvSpPr>
          <p:cNvPr id="99" name="TextBox 98"/>
          <p:cNvSpPr txBox="1"/>
          <p:nvPr/>
        </p:nvSpPr>
        <p:spPr>
          <a:xfrm>
            <a:off x="6909281" y="4490343"/>
            <a:ext cx="830677" cy="307777"/>
          </a:xfrm>
          <a:prstGeom prst="rect">
            <a:avLst/>
          </a:prstGeom>
          <a:noFill/>
        </p:spPr>
        <p:txBody>
          <a:bodyPr wrap="none" rtlCol="0">
            <a:spAutoFit/>
          </a:bodyPr>
          <a:lstStyle/>
          <a:p>
            <a:r>
              <a:rPr lang="en-US" altLang="zh-CN" sz="1400" dirty="0" smtClean="0"/>
              <a:t>2017/08</a:t>
            </a:r>
            <a:endParaRPr lang="zh-CN" altLang="en-US" sz="1400" dirty="0"/>
          </a:p>
        </p:txBody>
      </p:sp>
      <p:sp>
        <p:nvSpPr>
          <p:cNvPr id="100" name="TextBox 99"/>
          <p:cNvSpPr txBox="1"/>
          <p:nvPr/>
        </p:nvSpPr>
        <p:spPr>
          <a:xfrm>
            <a:off x="7797205" y="3880312"/>
            <a:ext cx="830677" cy="307777"/>
          </a:xfrm>
          <a:prstGeom prst="rect">
            <a:avLst/>
          </a:prstGeom>
          <a:noFill/>
        </p:spPr>
        <p:txBody>
          <a:bodyPr wrap="none" rtlCol="0">
            <a:spAutoFit/>
          </a:bodyPr>
          <a:lstStyle/>
          <a:p>
            <a:r>
              <a:rPr lang="en-US" altLang="zh-CN" sz="1400" dirty="0" smtClean="0"/>
              <a:t>2017/10</a:t>
            </a:r>
            <a:endParaRPr lang="zh-CN" altLang="en-US" sz="1400" dirty="0"/>
          </a:p>
        </p:txBody>
      </p:sp>
      <p:sp>
        <p:nvSpPr>
          <p:cNvPr id="101" name="TextBox 100"/>
          <p:cNvSpPr txBox="1"/>
          <p:nvPr/>
        </p:nvSpPr>
        <p:spPr>
          <a:xfrm>
            <a:off x="8460027" y="4591779"/>
            <a:ext cx="830677" cy="307777"/>
          </a:xfrm>
          <a:prstGeom prst="rect">
            <a:avLst/>
          </a:prstGeom>
          <a:noFill/>
        </p:spPr>
        <p:txBody>
          <a:bodyPr wrap="none" rtlCol="0">
            <a:spAutoFit/>
          </a:bodyPr>
          <a:lstStyle/>
          <a:p>
            <a:r>
              <a:rPr lang="en-US" altLang="zh-CN" sz="1400" dirty="0" smtClean="0"/>
              <a:t>2017/12</a:t>
            </a:r>
            <a:endParaRPr lang="zh-CN" altLang="en-US" sz="1400" dirty="0"/>
          </a:p>
        </p:txBody>
      </p:sp>
      <p:sp>
        <p:nvSpPr>
          <p:cNvPr id="106" name="内容占位符 2"/>
          <p:cNvSpPr txBox="1">
            <a:spLocks/>
          </p:cNvSpPr>
          <p:nvPr/>
        </p:nvSpPr>
        <p:spPr>
          <a:xfrm>
            <a:off x="848544" y="1628800"/>
            <a:ext cx="7219082" cy="994055"/>
          </a:xfrm>
          <a:prstGeom prst="rect">
            <a:avLst/>
          </a:prstGeom>
          <a:solidFill>
            <a:schemeClr val="bg1"/>
          </a:solidFill>
          <a:ln w="9525">
            <a:solidFill>
              <a:schemeClr val="bg1"/>
            </a:solidFill>
            <a:miter lim="800000"/>
          </a:ln>
        </p:spPr>
        <p:txBody>
          <a:bodyPr vert="horz" wrap="square" lIns="91440" tIns="45720" rIns="91440" bIns="45720" numCol="1" anchor="ctr" anchorCtr="0" compatLnSpc="1"/>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6pPr>
            <a:lvl7pPr marL="29718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7pPr>
            <a:lvl8pPr marL="34290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8pPr>
            <a:lvl9pPr marL="3886200" indent="-228600" algn="l" rtl="0" eaLnBrk="1" fontAlgn="base" hangingPunct="1">
              <a:spcBef>
                <a:spcPct val="20000"/>
              </a:spcBef>
              <a:spcAft>
                <a:spcPct val="0"/>
              </a:spcAft>
              <a:buClr>
                <a:srgbClr val="808080"/>
              </a:buClr>
              <a:buFont typeface="Wingdings" panose="05000000000000000000" pitchFamily="2" charset="2"/>
              <a:buChar char="Ø"/>
              <a:defRPr kumimoji="1" sz="1600">
                <a:solidFill>
                  <a:schemeClr val="tx1"/>
                </a:solidFill>
                <a:latin typeface="+mn-lt"/>
                <a:ea typeface="+mn-ea"/>
                <a:cs typeface="Arial" panose="020B0604020202020204" pitchFamily="34" charset="0"/>
              </a:defRPr>
            </a:lvl9pPr>
          </a:lstStyle>
          <a:p>
            <a:pPr>
              <a:spcBef>
                <a:spcPts val="550"/>
              </a:spcBef>
              <a:spcAft>
                <a:spcPts val="550"/>
              </a:spcAft>
            </a:pPr>
            <a:r>
              <a:rPr lang="en-US" altLang="zh-CN" sz="1600" dirty="0" smtClean="0">
                <a:latin typeface="Times New Roman" pitchFamily="18" charset="0"/>
                <a:cs typeface="Times New Roman" pitchFamily="18" charset="0"/>
              </a:rPr>
              <a:t>I have been participating </a:t>
            </a:r>
            <a:r>
              <a:rPr lang="en-US" altLang="zh-CN" sz="1600" b="1" dirty="0" smtClean="0">
                <a:solidFill>
                  <a:srgbClr val="FF0000"/>
                </a:solidFill>
                <a:latin typeface="Times New Roman" pitchFamily="18" charset="0"/>
                <a:cs typeface="Times New Roman" pitchFamily="18" charset="0"/>
              </a:rPr>
              <a:t>all projects </a:t>
            </a:r>
            <a:r>
              <a:rPr lang="en-US" altLang="zh-CN" sz="1600" dirty="0" smtClean="0">
                <a:latin typeface="Times New Roman" pitchFamily="18" charset="0"/>
                <a:cs typeface="Times New Roman" pitchFamily="18" charset="0"/>
              </a:rPr>
              <a:t>of  SEB since I joined in SRCB;</a:t>
            </a:r>
          </a:p>
          <a:p>
            <a:pPr>
              <a:spcBef>
                <a:spcPts val="550"/>
              </a:spcBef>
              <a:spcAft>
                <a:spcPts val="550"/>
              </a:spcAft>
            </a:pPr>
            <a:r>
              <a:rPr lang="en-US" altLang="zh-CN" sz="1600" b="1" dirty="0" smtClean="0">
                <a:solidFill>
                  <a:srgbClr val="FF0000"/>
                </a:solidFill>
                <a:latin typeface="Times New Roman" pitchFamily="18" charset="0"/>
                <a:cs typeface="Times New Roman" pitchFamily="18" charset="0"/>
              </a:rPr>
              <a:t>Stand</a:t>
            </a:r>
            <a:r>
              <a:rPr lang="en-US" altLang="zh-CN" sz="1600" b="1" dirty="0" smtClean="0">
                <a:latin typeface="Times New Roman" pitchFamily="18" charset="0"/>
                <a:cs typeface="Times New Roman" pitchFamily="18" charset="0"/>
              </a:rPr>
              <a:t> </a:t>
            </a:r>
            <a:r>
              <a:rPr lang="en-US" altLang="zh-CN" sz="1600" b="1" dirty="0" smtClean="0">
                <a:solidFill>
                  <a:srgbClr val="FF0000"/>
                </a:solidFill>
                <a:latin typeface="Times New Roman" pitchFamily="18" charset="0"/>
                <a:cs typeface="Times New Roman" pitchFamily="18" charset="0"/>
              </a:rPr>
              <a:t>out </a:t>
            </a:r>
            <a:r>
              <a:rPr lang="en-US" altLang="zh-CN" sz="1600" dirty="0" smtClean="0">
                <a:latin typeface="Times New Roman" pitchFamily="18" charset="0"/>
                <a:cs typeface="Times New Roman" pitchFamily="18" charset="0"/>
              </a:rPr>
              <a:t>contributions in 4 projects;</a:t>
            </a:r>
            <a:endParaRPr lang="en-US" altLang="zh-CN" sz="1600" dirty="0">
              <a:latin typeface="Calibri" panose="020F0502020204030204" pitchFamily="34" charset="0"/>
            </a:endParaRPr>
          </a:p>
        </p:txBody>
      </p:sp>
      <p:sp>
        <p:nvSpPr>
          <p:cNvPr id="51"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custDataLst>
      <p:tags r:id="rId1"/>
    </p:custDataLst>
    <p:extLst>
      <p:ext uri="{BB962C8B-B14F-4D97-AF65-F5344CB8AC3E}">
        <p14:creationId xmlns:p14="http://schemas.microsoft.com/office/powerpoint/2010/main" val="310872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dirty="0">
                <a:latin typeface="Times New Roman" pitchFamily="18" charset="0"/>
                <a:cs typeface="Times New Roman" pitchFamily="18" charset="0"/>
              </a:rPr>
              <a:t>Project involved</a:t>
            </a:r>
            <a:endParaRPr lang="zh-CN" altLang="en-US" dirty="0" smtClean="0"/>
          </a:p>
        </p:txBody>
      </p:sp>
      <p:sp>
        <p:nvSpPr>
          <p:cNvPr id="33795" name="MH_SubTitle_1"/>
          <p:cNvSpPr txBox="1">
            <a:spLocks noChangeArrowheads="1"/>
          </p:cNvSpPr>
          <p:nvPr>
            <p:custDataLst>
              <p:tags r:id="rId3"/>
            </p:custDataLst>
          </p:nvPr>
        </p:nvSpPr>
        <p:spPr bwMode="auto">
          <a:xfrm>
            <a:off x="1499344" y="2204864"/>
            <a:ext cx="2244329"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60000"/>
                    <a:lumOff val="40000"/>
                  </a:schemeClr>
                </a:solidFill>
                <a:latin typeface="Times New Roman" pitchFamily="18" charset="0"/>
                <a:ea typeface="+mn-ea"/>
                <a:cs typeface="Times New Roman" pitchFamily="18" charset="0"/>
              </a:rPr>
              <a:t>Advanced UI </a:t>
            </a:r>
            <a:endParaRPr lang="zh-CN" altLang="en-US" sz="2000" b="1" dirty="0" smtClean="0">
              <a:solidFill>
                <a:schemeClr val="accent2">
                  <a:lumMod val="60000"/>
                  <a:lumOff val="40000"/>
                </a:schemeClr>
              </a:solidFill>
              <a:latin typeface="Times New Roman" pitchFamily="18" charset="0"/>
              <a:ea typeface="+mn-ea"/>
              <a:cs typeface="Times New Roman" pitchFamily="18" charset="0"/>
            </a:endParaRPr>
          </a:p>
        </p:txBody>
      </p:sp>
      <p:sp>
        <p:nvSpPr>
          <p:cNvPr id="2052" name="MH_Other_1"/>
          <p:cNvSpPr>
            <a:spLocks noEditPoints="1"/>
          </p:cNvSpPr>
          <p:nvPr>
            <p:custDataLst>
              <p:tags r:id="rId4"/>
            </p:custDataLst>
          </p:nvPr>
        </p:nvSpPr>
        <p:spPr bwMode="auto">
          <a:xfrm>
            <a:off x="981688" y="2285826"/>
            <a:ext cx="515938"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60000"/>
              <a:lumOff val="40000"/>
            </a:schemeClr>
          </a:solidFill>
          <a:ln w="9525">
            <a:solidFill>
              <a:schemeClr val="accent1"/>
            </a:solidFill>
            <a:round/>
            <a:headEnd/>
            <a:tailEnd/>
          </a:ln>
        </p:spPr>
        <p:txBody>
          <a:bodyPr/>
          <a:lstStyle/>
          <a:p>
            <a:endParaRPr lang="zh-CN" altLang="en-US"/>
          </a:p>
        </p:txBody>
      </p:sp>
      <p:sp>
        <p:nvSpPr>
          <p:cNvPr id="33797" name="MH_SubTitle_2"/>
          <p:cNvSpPr txBox="1">
            <a:spLocks noChangeArrowheads="1"/>
          </p:cNvSpPr>
          <p:nvPr>
            <p:custDataLst>
              <p:tags r:id="rId5"/>
            </p:custDataLst>
          </p:nvPr>
        </p:nvSpPr>
        <p:spPr bwMode="auto">
          <a:xfrm>
            <a:off x="1489026" y="3733007"/>
            <a:ext cx="224604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75000"/>
                  </a:schemeClr>
                </a:solidFill>
                <a:latin typeface="Times New Roman" pitchFamily="18" charset="0"/>
                <a:ea typeface="+mn-ea"/>
                <a:cs typeface="Times New Roman" pitchFamily="18" charset="0"/>
              </a:rPr>
              <a:t>Database Module</a:t>
            </a:r>
            <a:endParaRPr lang="zh-CN" altLang="en-US" sz="2000" b="1" dirty="0" smtClean="0">
              <a:solidFill>
                <a:schemeClr val="accent2">
                  <a:lumMod val="75000"/>
                </a:schemeClr>
              </a:solidFill>
              <a:latin typeface="Times New Roman" pitchFamily="18" charset="0"/>
              <a:ea typeface="+mn-ea"/>
              <a:cs typeface="Times New Roman" pitchFamily="18" charset="0"/>
            </a:endParaRPr>
          </a:p>
        </p:txBody>
      </p:sp>
      <p:sp>
        <p:nvSpPr>
          <p:cNvPr id="2054" name="MH_Other_2"/>
          <p:cNvSpPr>
            <a:spLocks noEditPoints="1"/>
          </p:cNvSpPr>
          <p:nvPr>
            <p:custDataLst>
              <p:tags r:id="rId6"/>
            </p:custDataLst>
          </p:nvPr>
        </p:nvSpPr>
        <p:spPr bwMode="auto">
          <a:xfrm>
            <a:off x="981688" y="3813175"/>
            <a:ext cx="515938"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75000"/>
            </a:schemeClr>
          </a:solidFill>
          <a:ln w="9525">
            <a:solidFill>
              <a:schemeClr val="accent2"/>
            </a:solidFill>
            <a:round/>
            <a:headEnd/>
            <a:tailEnd/>
          </a:ln>
        </p:spPr>
        <p:txBody>
          <a:bodyPr/>
          <a:lstStyle/>
          <a:p>
            <a:endParaRPr lang="zh-CN" altLang="en-US"/>
          </a:p>
        </p:txBody>
      </p:sp>
      <p:sp>
        <p:nvSpPr>
          <p:cNvPr id="33801" name="MH_SubTitle_4"/>
          <p:cNvSpPr txBox="1">
            <a:spLocks noChangeArrowheads="1"/>
          </p:cNvSpPr>
          <p:nvPr>
            <p:custDataLst>
              <p:tags r:id="rId7"/>
            </p:custDataLst>
          </p:nvPr>
        </p:nvSpPr>
        <p:spPr bwMode="auto">
          <a:xfrm>
            <a:off x="1489026" y="5085184"/>
            <a:ext cx="224604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50000"/>
                  </a:schemeClr>
                </a:solidFill>
                <a:latin typeface="+mn-lt"/>
                <a:ea typeface="+mn-ea"/>
              </a:rPr>
              <a:t>Data </a:t>
            </a:r>
            <a:r>
              <a:rPr lang="en-US" altLang="zh-CN" sz="2000" b="1" dirty="0">
                <a:solidFill>
                  <a:schemeClr val="accent2">
                    <a:lumMod val="50000"/>
                  </a:schemeClr>
                </a:solidFill>
                <a:latin typeface="+mn-lt"/>
                <a:ea typeface="+mn-ea"/>
              </a:rPr>
              <a:t>flow </a:t>
            </a:r>
            <a:r>
              <a:rPr lang="en-US" altLang="zh-CN" sz="2000" b="1" dirty="0" smtClean="0">
                <a:solidFill>
                  <a:schemeClr val="accent2">
                    <a:lumMod val="50000"/>
                  </a:schemeClr>
                </a:solidFill>
                <a:latin typeface="+mn-lt"/>
                <a:ea typeface="+mn-ea"/>
              </a:rPr>
              <a:t>Optimize</a:t>
            </a:r>
            <a:endParaRPr lang="zh-CN" altLang="en-US" sz="2000" b="1" dirty="0" smtClean="0">
              <a:solidFill>
                <a:schemeClr val="accent2">
                  <a:lumMod val="50000"/>
                </a:schemeClr>
              </a:solidFill>
              <a:latin typeface="+mn-lt"/>
              <a:ea typeface="+mn-ea"/>
            </a:endParaRPr>
          </a:p>
        </p:txBody>
      </p:sp>
      <p:sp>
        <p:nvSpPr>
          <p:cNvPr id="33802" name="MH_Other_4"/>
          <p:cNvSpPr>
            <a:spLocks noEditPoints="1"/>
          </p:cNvSpPr>
          <p:nvPr>
            <p:custDataLst>
              <p:tags r:id="rId8"/>
            </p:custDataLst>
          </p:nvPr>
        </p:nvSpPr>
        <p:spPr bwMode="auto">
          <a:xfrm>
            <a:off x="981688" y="5165353"/>
            <a:ext cx="515938"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50000"/>
            </a:schemeClr>
          </a:solidFill>
          <a:ln w="9525">
            <a:solidFill>
              <a:schemeClr val="accent4"/>
            </a:solidFill>
            <a:round/>
            <a:headEnd/>
            <a:tailEnd/>
          </a:ln>
        </p:spPr>
        <p:txBody>
          <a:bodyPr/>
          <a:lstStyle/>
          <a:p>
            <a:pPr eaLnBrk="1" fontAlgn="auto" hangingPunct="1">
              <a:spcBef>
                <a:spcPts val="0"/>
              </a:spcBef>
              <a:spcAft>
                <a:spcPts val="0"/>
              </a:spcAft>
              <a:defRPr/>
            </a:pPr>
            <a:endParaRPr lang="zh-CN" altLang="en-US">
              <a:latin typeface="+mn-lt"/>
              <a:ea typeface="+mn-ea"/>
            </a:endParaRPr>
          </a:p>
        </p:txBody>
      </p:sp>
      <p:sp>
        <p:nvSpPr>
          <p:cNvPr id="16" name="MH_Other_5"/>
          <p:cNvSpPr/>
          <p:nvPr>
            <p:custDataLst>
              <p:tags r:id="rId9"/>
            </p:custDataLst>
          </p:nvPr>
        </p:nvSpPr>
        <p:spPr>
          <a:xfrm rot="16200000">
            <a:off x="1976218" y="4412659"/>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616174" y="1340768"/>
            <a:ext cx="6233056" cy="954107"/>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Drug </a:t>
            </a:r>
            <a:r>
              <a:rPr lang="en-US" altLang="zh-CN" sz="2800" dirty="0">
                <a:latin typeface="Times New Roman" pitchFamily="18" charset="0"/>
                <a:cs typeface="Times New Roman" pitchFamily="18" charset="0"/>
              </a:rPr>
              <a:t>box </a:t>
            </a:r>
            <a:r>
              <a:rPr lang="en-US" altLang="zh-CN" sz="2800" dirty="0" smtClean="0">
                <a:latin typeface="Times New Roman" pitchFamily="18" charset="0"/>
                <a:cs typeface="Times New Roman" pitchFamily="18" charset="0"/>
              </a:rPr>
              <a:t>recognition</a:t>
            </a:r>
            <a:endParaRPr lang="en-US" altLang="zh-CN" sz="2800" dirty="0">
              <a:latin typeface="Times New Roman" pitchFamily="18" charset="0"/>
              <a:cs typeface="Times New Roman" pitchFamily="18" charset="0"/>
            </a:endParaRPr>
          </a:p>
          <a:p>
            <a:endParaRPr lang="zh-CN" altLang="en-US" sz="2800" dirty="0">
              <a:latin typeface="Times New Roman" pitchFamily="18" charset="0"/>
              <a:cs typeface="Times New Roman" pitchFamily="18" charset="0"/>
            </a:endParaRPr>
          </a:p>
        </p:txBody>
      </p:sp>
      <p:sp>
        <p:nvSpPr>
          <p:cNvPr id="18" name="TextBox 3"/>
          <p:cNvSpPr txBox="1"/>
          <p:nvPr/>
        </p:nvSpPr>
        <p:spPr>
          <a:xfrm>
            <a:off x="616174" y="1916832"/>
            <a:ext cx="2307042" cy="369332"/>
          </a:xfrm>
          <a:prstGeom prst="rect">
            <a:avLst/>
          </a:prstGeom>
          <a:noFill/>
        </p:spPr>
        <p:txBody>
          <a:bodyPr wrap="none" rtlCol="0">
            <a:spAutoFit/>
          </a:bodyPr>
          <a:lstStyle/>
          <a:p>
            <a:r>
              <a:rPr lang="en-US" altLang="zh-CN" sz="1800" dirty="0" smtClean="0">
                <a:latin typeface="Times New Roman" pitchFamily="18" charset="0"/>
                <a:cs typeface="Times New Roman" pitchFamily="18" charset="0"/>
              </a:rPr>
              <a:t>Major Contributions</a:t>
            </a:r>
            <a:r>
              <a:rPr lang="zh-CN" altLang="en-US" sz="1800" dirty="0" smtClean="0">
                <a:latin typeface="Times New Roman" pitchFamily="18" charset="0"/>
                <a:cs typeface="Times New Roman" pitchFamily="18" charset="0"/>
              </a:rPr>
              <a:t>：</a:t>
            </a:r>
            <a:endParaRPr lang="zh-CN" altLang="en-US" sz="1800" dirty="0">
              <a:latin typeface="Times New Roman" pitchFamily="18" charset="0"/>
              <a:cs typeface="Times New Roman" pitchFamily="18" charset="0"/>
            </a:endParaRPr>
          </a:p>
        </p:txBody>
      </p:sp>
      <p:pic>
        <p:nvPicPr>
          <p:cNvPr id="19" name="Image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45547" y="2101497"/>
            <a:ext cx="2512439" cy="190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Image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25996" y="4653137"/>
            <a:ext cx="2551540" cy="152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99344" y="2708920"/>
            <a:ext cx="2445544" cy="1154675"/>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dirty="0" smtClean="0"/>
              <a:t>Multiple </a:t>
            </a:r>
            <a:r>
              <a:rPr lang="en-US" altLang="zh-CN" dirty="0"/>
              <a:t>Select </a:t>
            </a:r>
            <a:endParaRPr lang="en-US" altLang="zh-CN" dirty="0" smtClean="0"/>
          </a:p>
          <a:p>
            <a:pPr marL="285750" indent="-285750">
              <a:lnSpc>
                <a:spcPct val="150000"/>
              </a:lnSpc>
              <a:buClr>
                <a:srgbClr val="FF0000"/>
              </a:buClr>
              <a:buFont typeface="Wingdings" pitchFamily="2" charset="2"/>
              <a:buChar char="n"/>
            </a:pPr>
            <a:r>
              <a:rPr lang="en-US" altLang="zh-CN" dirty="0"/>
              <a:t>Drag </a:t>
            </a:r>
            <a:r>
              <a:rPr lang="en-US" altLang="zh-CN" dirty="0" smtClean="0"/>
              <a:t>images between </a:t>
            </a:r>
            <a:r>
              <a:rPr lang="en-US" altLang="zh-CN" dirty="0"/>
              <a:t>controls</a:t>
            </a:r>
            <a:endParaRPr lang="zh-CN" altLang="en-US" dirty="0"/>
          </a:p>
        </p:txBody>
      </p:sp>
      <p:sp>
        <p:nvSpPr>
          <p:cNvPr id="23" name="TextBox 22"/>
          <p:cNvSpPr txBox="1"/>
          <p:nvPr/>
        </p:nvSpPr>
        <p:spPr>
          <a:xfrm>
            <a:off x="1489026" y="4149080"/>
            <a:ext cx="2445544" cy="1200329"/>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dirty="0" smtClean="0"/>
              <a:t>Basic </a:t>
            </a:r>
            <a:r>
              <a:rPr lang="en-US" altLang="zh-CN" dirty="0"/>
              <a:t>Function </a:t>
            </a:r>
            <a:endParaRPr lang="en-US" altLang="zh-CN" dirty="0" smtClean="0"/>
          </a:p>
          <a:p>
            <a:pPr marL="285750" indent="-285750">
              <a:lnSpc>
                <a:spcPct val="150000"/>
              </a:lnSpc>
              <a:buClr>
                <a:srgbClr val="FF0000"/>
              </a:buClr>
              <a:buFont typeface="Wingdings" pitchFamily="2" charset="2"/>
              <a:buChar char="n"/>
            </a:pPr>
            <a:r>
              <a:rPr lang="en-US" altLang="zh-CN" dirty="0" smtClean="0"/>
              <a:t>Data Batch import</a:t>
            </a:r>
          </a:p>
          <a:p>
            <a:pPr marL="285750" indent="-285750">
              <a:lnSpc>
                <a:spcPct val="150000"/>
              </a:lnSpc>
              <a:buClr>
                <a:srgbClr val="FF0000"/>
              </a:buClr>
              <a:buFont typeface="Wingdings" pitchFamily="2" charset="2"/>
              <a:buChar char="n"/>
            </a:pPr>
            <a:r>
              <a:rPr lang="en-US" altLang="zh-CN" dirty="0"/>
              <a:t>Connection pool</a:t>
            </a:r>
            <a:endParaRPr lang="zh-CN" altLang="en-US" dirty="0"/>
          </a:p>
        </p:txBody>
      </p:sp>
      <p:sp>
        <p:nvSpPr>
          <p:cNvPr id="24" name="TextBox 23"/>
          <p:cNvSpPr txBox="1"/>
          <p:nvPr/>
        </p:nvSpPr>
        <p:spPr>
          <a:xfrm>
            <a:off x="1489026" y="5603129"/>
            <a:ext cx="2445544" cy="1200329"/>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dirty="0" smtClean="0"/>
              <a:t>Temporary </a:t>
            </a:r>
            <a:r>
              <a:rPr lang="en-US" altLang="zh-CN" dirty="0"/>
              <a:t>file </a:t>
            </a:r>
            <a:endParaRPr lang="en-US" altLang="zh-CN" dirty="0" smtClean="0"/>
          </a:p>
          <a:p>
            <a:pPr marL="285750" indent="-285750">
              <a:lnSpc>
                <a:spcPct val="150000"/>
              </a:lnSpc>
              <a:buClr>
                <a:srgbClr val="FF0000"/>
              </a:buClr>
              <a:buFont typeface="Wingdings" pitchFamily="2" charset="2"/>
              <a:buChar char="n"/>
            </a:pPr>
            <a:r>
              <a:rPr lang="en-US" altLang="zh-CN" dirty="0" smtClean="0"/>
              <a:t>Memory </a:t>
            </a:r>
            <a:r>
              <a:rPr lang="en-US" altLang="zh-CN" dirty="0"/>
              <a:t>usage from 1GB -&gt;200MB</a:t>
            </a:r>
            <a:endParaRPr lang="zh-CN" altLang="en-US" dirty="0"/>
          </a:p>
        </p:txBody>
      </p:sp>
      <p:sp>
        <p:nvSpPr>
          <p:cNvPr id="1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custDataLst>
      <p:tags r:id="rId1"/>
    </p:custDataLst>
    <p:extLst>
      <p:ext uri="{BB962C8B-B14F-4D97-AF65-F5344CB8AC3E}">
        <p14:creationId xmlns:p14="http://schemas.microsoft.com/office/powerpoint/2010/main" val="40116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par>
                                <p:cTn id="14" presetID="10" presetClass="exit" presetSubtype="0" fill="hold"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dirty="0">
                <a:latin typeface="Times New Roman" pitchFamily="18" charset="0"/>
                <a:cs typeface="Times New Roman" pitchFamily="18" charset="0"/>
              </a:rPr>
              <a:t>Project involved</a:t>
            </a:r>
            <a:endParaRPr lang="zh-CN" altLang="en-US" dirty="0" smtClean="0"/>
          </a:p>
        </p:txBody>
      </p:sp>
      <p:sp>
        <p:nvSpPr>
          <p:cNvPr id="16" name="MH_Other_5"/>
          <p:cNvSpPr/>
          <p:nvPr>
            <p:custDataLst>
              <p:tags r:id="rId3"/>
            </p:custDataLst>
          </p:nvPr>
        </p:nvSpPr>
        <p:spPr>
          <a:xfrm rot="16200000">
            <a:off x="1976218" y="4412659"/>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616174" y="1340768"/>
            <a:ext cx="8441282" cy="954107"/>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Kinect2 </a:t>
            </a:r>
            <a:r>
              <a:rPr lang="en-US" altLang="zh-CN" sz="2800" dirty="0">
                <a:latin typeface="Times New Roman" pitchFamily="18" charset="0"/>
                <a:cs typeface="Times New Roman" pitchFamily="18" charset="0"/>
              </a:rPr>
              <a:t>image mapping </a:t>
            </a:r>
            <a:r>
              <a:rPr lang="en-US" altLang="zh-CN" sz="2800" dirty="0" smtClean="0">
                <a:latin typeface="Times New Roman" pitchFamily="18" charset="0"/>
                <a:cs typeface="Times New Roman" pitchFamily="18" charset="0"/>
              </a:rPr>
              <a:t>and composition</a:t>
            </a:r>
            <a:endParaRPr lang="en-US" altLang="zh-CN" sz="2800" dirty="0">
              <a:latin typeface="Times New Roman" pitchFamily="18" charset="0"/>
              <a:cs typeface="Times New Roman" pitchFamily="18" charset="0"/>
            </a:endParaRPr>
          </a:p>
          <a:p>
            <a:endParaRPr lang="zh-CN" altLang="en-US" sz="2800" dirty="0">
              <a:latin typeface="Times New Roman" pitchFamily="18" charset="0"/>
              <a:cs typeface="Times New Roman" pitchFamily="18" charset="0"/>
            </a:endParaRPr>
          </a:p>
        </p:txBody>
      </p:sp>
      <p:sp>
        <p:nvSpPr>
          <p:cNvPr id="18" name="TextBox 3"/>
          <p:cNvSpPr txBox="1"/>
          <p:nvPr/>
        </p:nvSpPr>
        <p:spPr>
          <a:xfrm>
            <a:off x="616174" y="1916832"/>
            <a:ext cx="2307042" cy="369332"/>
          </a:xfrm>
          <a:prstGeom prst="rect">
            <a:avLst/>
          </a:prstGeom>
          <a:noFill/>
        </p:spPr>
        <p:txBody>
          <a:bodyPr wrap="none" rtlCol="0">
            <a:spAutoFit/>
          </a:bodyPr>
          <a:lstStyle/>
          <a:p>
            <a:r>
              <a:rPr lang="en-US" altLang="zh-CN" sz="1800" dirty="0" smtClean="0">
                <a:latin typeface="Times New Roman" pitchFamily="18" charset="0"/>
                <a:cs typeface="Times New Roman" pitchFamily="18" charset="0"/>
              </a:rPr>
              <a:t>Major Contributions</a:t>
            </a:r>
            <a:r>
              <a:rPr lang="zh-CN" altLang="en-US" sz="1800" dirty="0" smtClean="0">
                <a:latin typeface="Times New Roman" pitchFamily="18" charset="0"/>
                <a:cs typeface="Times New Roman" pitchFamily="18" charset="0"/>
              </a:rPr>
              <a:t>：</a:t>
            </a:r>
            <a:endParaRPr lang="zh-CN" altLang="en-US" sz="1800" dirty="0">
              <a:latin typeface="Times New Roman" pitchFamily="18" charset="0"/>
              <a:cs typeface="Times New Roman" pitchFamily="18" charset="0"/>
            </a:endParaRPr>
          </a:p>
        </p:txBody>
      </p:sp>
      <p:sp>
        <p:nvSpPr>
          <p:cNvPr id="7" name="TextBox 6"/>
          <p:cNvSpPr txBox="1"/>
          <p:nvPr/>
        </p:nvSpPr>
        <p:spPr>
          <a:xfrm>
            <a:off x="920552" y="2720447"/>
            <a:ext cx="3024336" cy="1569660"/>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b="1" dirty="0" smtClean="0">
                <a:solidFill>
                  <a:srgbClr val="FF0000"/>
                </a:solidFill>
                <a:latin typeface="Times New Roman" pitchFamily="18" charset="0"/>
                <a:cs typeface="Times New Roman" pitchFamily="18" charset="0"/>
              </a:rPr>
              <a:t>Design a module </a:t>
            </a:r>
            <a:r>
              <a:rPr lang="en-US" altLang="zh-CN" dirty="0" smtClean="0">
                <a:latin typeface="Times New Roman" pitchFamily="18" charset="0"/>
                <a:cs typeface="Times New Roman" pitchFamily="18" charset="0"/>
              </a:rPr>
              <a:t>to</a:t>
            </a:r>
            <a:r>
              <a:rPr lang="en-US" altLang="zh-CN" b="1"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solved the </a:t>
            </a:r>
            <a:r>
              <a:rPr lang="en-US" altLang="zh-CN" b="1" dirty="0" smtClean="0">
                <a:solidFill>
                  <a:srgbClr val="FF0000"/>
                </a:solidFill>
                <a:latin typeface="Times New Roman" pitchFamily="18" charset="0"/>
                <a:cs typeface="Times New Roman" pitchFamily="18" charset="0"/>
              </a:rPr>
              <a:t>unmatched problem </a:t>
            </a:r>
            <a:r>
              <a:rPr lang="en-US" altLang="zh-CN" dirty="0">
                <a:latin typeface="Times New Roman" pitchFamily="18" charset="0"/>
                <a:cs typeface="Times New Roman" pitchFamily="18" charset="0"/>
              </a:rPr>
              <a:t>between our </a:t>
            </a:r>
            <a:r>
              <a:rPr lang="en-US" altLang="zh-CN" dirty="0" smtClean="0">
                <a:latin typeface="Times New Roman" pitchFamily="18" charset="0"/>
                <a:cs typeface="Times New Roman" pitchFamily="18" charset="0"/>
              </a:rPr>
              <a:t>algorithm and Client’s platform. </a:t>
            </a:r>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9966" y="3733775"/>
            <a:ext cx="4250253" cy="534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0992" y="4916388"/>
            <a:ext cx="4648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下箭头 21"/>
          <p:cNvSpPr/>
          <p:nvPr/>
        </p:nvSpPr>
        <p:spPr bwMode="auto">
          <a:xfrm>
            <a:off x="7061076" y="4318394"/>
            <a:ext cx="288032" cy="504056"/>
          </a:xfrm>
          <a:prstGeom prst="downArrow">
            <a:avLst/>
          </a:prstGeom>
          <a:solidFill>
            <a:schemeClr val="accent5">
              <a:lumMod val="10000"/>
              <a:alpha val="40000"/>
            </a:schemeClr>
          </a:solidFill>
          <a:ln w="12700">
            <a:noFill/>
            <a:prstDash val="dash"/>
          </a:ln>
        </p:spPr>
        <p:style>
          <a:lnRef idx="2">
            <a:schemeClr val="dk1"/>
          </a:lnRef>
          <a:fillRef idx="1">
            <a:schemeClr val="lt1"/>
          </a:fillRef>
          <a:effectRef idx="0">
            <a:schemeClr val="dk1"/>
          </a:effectRef>
          <a:fontRef idx="minor">
            <a:schemeClr val="dk1"/>
          </a:fontRef>
        </p:style>
        <p:txBody>
          <a:bodyPr wrap="none" rtlCol="0" anchor="ctr"/>
          <a:lstStyle/>
          <a:p>
            <a:pPr algn="ctr"/>
            <a:endParaRPr lang="zh-CN" altLang="en-US" sz="2000" b="1" dirty="0">
              <a:solidFill>
                <a:schemeClr val="tx1">
                  <a:lumMod val="85000"/>
                  <a:lumOff val="15000"/>
                </a:schemeClr>
              </a:solidFill>
              <a:latin typeface="Calibri" panose="020F0502020204030204" pitchFamily="34" charset="0"/>
              <a:ea typeface="新宋体" panose="02010609030101010101" pitchFamily="49" charset="-122"/>
              <a:cs typeface="Calibri" panose="020F0502020204030204" pitchFamily="34" charset="0"/>
            </a:endParaRPr>
          </a:p>
        </p:txBody>
      </p:sp>
      <p:sp>
        <p:nvSpPr>
          <p:cNvPr id="3" name="椭圆形标注 2"/>
          <p:cNvSpPr/>
          <p:nvPr/>
        </p:nvSpPr>
        <p:spPr bwMode="auto">
          <a:xfrm>
            <a:off x="5889104" y="1844824"/>
            <a:ext cx="2952328" cy="1682898"/>
          </a:xfrm>
          <a:prstGeom prst="wedgeEllipseCallout">
            <a:avLst/>
          </a:prstGeom>
          <a:solidFill>
            <a:schemeClr val="accent2">
              <a:lumMod val="50000"/>
              <a:alpha val="40000"/>
            </a:schemeClr>
          </a:solidFill>
          <a:ln w="12700">
            <a:noFill/>
            <a:prstDash val="dash"/>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Our algorithm is based on</a:t>
            </a:r>
          </a:p>
          <a:p>
            <a:pPr algn="ct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Kinect2, only support Frameworks4.</a:t>
            </a:r>
          </a:p>
          <a:p>
            <a:pPr algn="ct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Client’s platform only support </a:t>
            </a:r>
          </a:p>
          <a:p>
            <a:pPr algn="ctr"/>
            <a:r>
              <a:rPr lang="en-US" altLang="zh-CN" dirty="0">
                <a:solidFill>
                  <a:schemeClr val="tx1">
                    <a:lumMod val="85000"/>
                    <a:lumOff val="15000"/>
                  </a:schemeClr>
                </a:solidFill>
                <a:latin typeface="Times New Roman" pitchFamily="18" charset="0"/>
                <a:ea typeface="新宋体" panose="02010609030101010101" pitchFamily="49" charset="-122"/>
                <a:cs typeface="Times New Roman" pitchFamily="18" charset="0"/>
              </a:rPr>
              <a:t>l</a:t>
            </a: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imited frameworks 2.</a:t>
            </a:r>
          </a:p>
          <a:p>
            <a:pPr algn="ctr"/>
            <a:r>
              <a:rPr lang="en-US" altLang="zh-CN" dirty="0" smtClean="0">
                <a:solidFill>
                  <a:schemeClr val="tx1">
                    <a:lumMod val="85000"/>
                    <a:lumOff val="15000"/>
                  </a:schemeClr>
                </a:solidFill>
                <a:latin typeface="Times New Roman" pitchFamily="18" charset="0"/>
                <a:ea typeface="新宋体" panose="02010609030101010101" pitchFamily="49" charset="-122"/>
                <a:cs typeface="Times New Roman" pitchFamily="18" charset="0"/>
              </a:rPr>
              <a:t>API can’t direct connection</a:t>
            </a:r>
            <a:endParaRPr lang="zh-CN" altLang="en-US" dirty="0">
              <a:solidFill>
                <a:schemeClr val="tx1">
                  <a:lumMod val="85000"/>
                  <a:lumOff val="15000"/>
                </a:schemeClr>
              </a:solidFill>
              <a:latin typeface="Times New Roman" pitchFamily="18" charset="0"/>
              <a:ea typeface="新宋体" panose="02010609030101010101" pitchFamily="49" charset="-122"/>
              <a:cs typeface="Times New Roman" pitchFamily="18" charset="0"/>
            </a:endParaRPr>
          </a:p>
        </p:txBody>
      </p:sp>
      <p:sp>
        <p:nvSpPr>
          <p:cNvPr id="11"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custDataLst>
      <p:tags r:id="rId1"/>
    </p:custDataLst>
    <p:extLst>
      <p:ext uri="{BB962C8B-B14F-4D97-AF65-F5344CB8AC3E}">
        <p14:creationId xmlns:p14="http://schemas.microsoft.com/office/powerpoint/2010/main" val="208843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2"/>
            </p:custDataLst>
          </p:nvPr>
        </p:nvSpPr>
        <p:spPr/>
        <p:txBody>
          <a:bodyPr/>
          <a:lstStyle/>
          <a:p>
            <a:pPr eaLnBrk="1" hangingPunct="1"/>
            <a:r>
              <a:rPr lang="en-US" altLang="zh-CN" dirty="0">
                <a:latin typeface="Times New Roman" pitchFamily="18" charset="0"/>
                <a:cs typeface="Times New Roman" pitchFamily="18" charset="0"/>
              </a:rPr>
              <a:t>Project involved</a:t>
            </a:r>
            <a:endParaRPr lang="zh-CN" altLang="en-US" dirty="0" smtClean="0"/>
          </a:p>
        </p:txBody>
      </p:sp>
      <p:sp>
        <p:nvSpPr>
          <p:cNvPr id="16" name="MH_Other_5"/>
          <p:cNvSpPr/>
          <p:nvPr>
            <p:custDataLst>
              <p:tags r:id="rId3"/>
            </p:custDataLst>
          </p:nvPr>
        </p:nvSpPr>
        <p:spPr>
          <a:xfrm rot="16200000">
            <a:off x="1976218" y="4412659"/>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616174" y="1340768"/>
            <a:ext cx="8441282"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RCN </a:t>
            </a:r>
            <a:r>
              <a:rPr lang="en-US" altLang="zh-CN" sz="2800" dirty="0">
                <a:latin typeface="Times New Roman" pitchFamily="18" charset="0"/>
                <a:cs typeface="Times New Roman" pitchFamily="18" charset="0"/>
              </a:rPr>
              <a:t>Sign &amp; Display </a:t>
            </a:r>
            <a:r>
              <a:rPr lang="en-US" altLang="zh-CN" sz="2800" dirty="0" smtClean="0">
                <a:latin typeface="Times New Roman" pitchFamily="18" charset="0"/>
                <a:cs typeface="Times New Roman" pitchFamily="18" charset="0"/>
              </a:rPr>
              <a:t>APP</a:t>
            </a:r>
            <a:endParaRPr lang="zh-CN" altLang="en-US" sz="2800" dirty="0">
              <a:latin typeface="Times New Roman" pitchFamily="18" charset="0"/>
              <a:cs typeface="Times New Roman" pitchFamily="18" charset="0"/>
            </a:endParaRPr>
          </a:p>
        </p:txBody>
      </p:sp>
      <p:sp>
        <p:nvSpPr>
          <p:cNvPr id="11" name="MH_SubTitle_1"/>
          <p:cNvSpPr txBox="1">
            <a:spLocks noChangeArrowheads="1"/>
          </p:cNvSpPr>
          <p:nvPr>
            <p:custDataLst>
              <p:tags r:id="rId4"/>
            </p:custDataLst>
          </p:nvPr>
        </p:nvSpPr>
        <p:spPr bwMode="auto">
          <a:xfrm>
            <a:off x="1294192" y="2204864"/>
            <a:ext cx="2435226"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60000"/>
                    <a:lumOff val="40000"/>
                  </a:schemeClr>
                </a:solidFill>
                <a:latin typeface="Times New Roman" pitchFamily="18" charset="0"/>
                <a:ea typeface="+mn-ea"/>
                <a:cs typeface="Times New Roman" pitchFamily="18" charset="0"/>
              </a:rPr>
              <a:t>FTP communication</a:t>
            </a:r>
            <a:endParaRPr lang="zh-CN" altLang="en-US" sz="2000" b="1" dirty="0" smtClean="0">
              <a:solidFill>
                <a:schemeClr val="accent2">
                  <a:lumMod val="60000"/>
                  <a:lumOff val="40000"/>
                </a:schemeClr>
              </a:solidFill>
              <a:latin typeface="Times New Roman" pitchFamily="18" charset="0"/>
              <a:ea typeface="+mn-ea"/>
              <a:cs typeface="Times New Roman" pitchFamily="18" charset="0"/>
            </a:endParaRPr>
          </a:p>
        </p:txBody>
      </p:sp>
      <p:sp>
        <p:nvSpPr>
          <p:cNvPr id="12" name="MH_Other_1"/>
          <p:cNvSpPr>
            <a:spLocks noEditPoints="1"/>
          </p:cNvSpPr>
          <p:nvPr>
            <p:custDataLst>
              <p:tags r:id="rId5"/>
            </p:custDataLst>
          </p:nvPr>
        </p:nvSpPr>
        <p:spPr bwMode="auto">
          <a:xfrm>
            <a:off x="776536" y="2285826"/>
            <a:ext cx="515938"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60000"/>
              <a:lumOff val="40000"/>
            </a:schemeClr>
          </a:solidFill>
          <a:ln w="9525">
            <a:solidFill>
              <a:schemeClr val="accent1"/>
            </a:solidFill>
            <a:round/>
            <a:headEnd/>
            <a:tailEnd/>
          </a:ln>
        </p:spPr>
        <p:txBody>
          <a:bodyPr/>
          <a:lstStyle/>
          <a:p>
            <a:endParaRPr lang="zh-CN" altLang="en-US"/>
          </a:p>
        </p:txBody>
      </p:sp>
      <p:sp>
        <p:nvSpPr>
          <p:cNvPr id="14" name="MH_SubTitle_2"/>
          <p:cNvSpPr txBox="1">
            <a:spLocks noChangeArrowheads="1"/>
          </p:cNvSpPr>
          <p:nvPr>
            <p:custDataLst>
              <p:tags r:id="rId6"/>
            </p:custDataLst>
          </p:nvPr>
        </p:nvSpPr>
        <p:spPr bwMode="auto">
          <a:xfrm>
            <a:off x="1283874" y="3733007"/>
            <a:ext cx="224604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75000"/>
                  </a:schemeClr>
                </a:solidFill>
                <a:latin typeface="Times New Roman" pitchFamily="18" charset="0"/>
                <a:ea typeface="+mn-ea"/>
                <a:cs typeface="Times New Roman" pitchFamily="18" charset="0"/>
              </a:rPr>
              <a:t>PC UI</a:t>
            </a:r>
            <a:endParaRPr lang="zh-CN" altLang="en-US" sz="2000" b="1" dirty="0" smtClean="0">
              <a:solidFill>
                <a:schemeClr val="accent2">
                  <a:lumMod val="75000"/>
                </a:schemeClr>
              </a:solidFill>
              <a:latin typeface="Times New Roman" pitchFamily="18" charset="0"/>
              <a:ea typeface="+mn-ea"/>
              <a:cs typeface="Times New Roman" pitchFamily="18" charset="0"/>
            </a:endParaRPr>
          </a:p>
        </p:txBody>
      </p:sp>
      <p:sp>
        <p:nvSpPr>
          <p:cNvPr id="15" name="MH_Other_2"/>
          <p:cNvSpPr>
            <a:spLocks noEditPoints="1"/>
          </p:cNvSpPr>
          <p:nvPr>
            <p:custDataLst>
              <p:tags r:id="rId7"/>
            </p:custDataLst>
          </p:nvPr>
        </p:nvSpPr>
        <p:spPr bwMode="auto">
          <a:xfrm>
            <a:off x="776536" y="3813175"/>
            <a:ext cx="515938" cy="476250"/>
          </a:xfrm>
          <a:custGeom>
            <a:avLst/>
            <a:gdLst>
              <a:gd name="T0" fmla="*/ 2147483646 w 127"/>
              <a:gd name="T1" fmla="*/ 2147483646 h 127"/>
              <a:gd name="T2" fmla="*/ 2147483646 w 127"/>
              <a:gd name="T3" fmla="*/ 2147483646 h 127"/>
              <a:gd name="T4" fmla="*/ 2147483646 w 127"/>
              <a:gd name="T5" fmla="*/ 2147483646 h 127"/>
              <a:gd name="T6" fmla="*/ 2147483646 w 127"/>
              <a:gd name="T7" fmla="*/ 2147483646 h 127"/>
              <a:gd name="T8" fmla="*/ 2147483646 w 127"/>
              <a:gd name="T9" fmla="*/ 2147483646 h 127"/>
              <a:gd name="T10" fmla="*/ 2147483646 w 127"/>
              <a:gd name="T11" fmla="*/ 2147483646 h 127"/>
              <a:gd name="T12" fmla="*/ 2147483646 w 127"/>
              <a:gd name="T13" fmla="*/ 2147483646 h 127"/>
              <a:gd name="T14" fmla="*/ 2147483646 w 127"/>
              <a:gd name="T15" fmla="*/ 2147483646 h 127"/>
              <a:gd name="T16" fmla="*/ 2147483646 w 127"/>
              <a:gd name="T17" fmla="*/ 2147483646 h 127"/>
              <a:gd name="T18" fmla="*/ 2147483646 w 127"/>
              <a:gd name="T19" fmla="*/ 2147483646 h 127"/>
              <a:gd name="T20" fmla="*/ 2147483646 w 127"/>
              <a:gd name="T21" fmla="*/ 2147483646 h 127"/>
              <a:gd name="T22" fmla="*/ 2147483646 w 127"/>
              <a:gd name="T23" fmla="*/ 2147483646 h 127"/>
              <a:gd name="T24" fmla="*/ 2147483646 w 127"/>
              <a:gd name="T25" fmla="*/ 2147483646 h 127"/>
              <a:gd name="T26" fmla="*/ 2147483646 w 127"/>
              <a:gd name="T27" fmla="*/ 2147483646 h 127"/>
              <a:gd name="T28" fmla="*/ 2147483646 w 127"/>
              <a:gd name="T29" fmla="*/ 2147483646 h 127"/>
              <a:gd name="T30" fmla="*/ 2147483646 w 127"/>
              <a:gd name="T31" fmla="*/ 2147483646 h 127"/>
              <a:gd name="T32" fmla="*/ 2147483646 w 127"/>
              <a:gd name="T33" fmla="*/ 2147483646 h 127"/>
              <a:gd name="T34" fmla="*/ 2147483646 w 127"/>
              <a:gd name="T35" fmla="*/ 2147483646 h 127"/>
              <a:gd name="T36" fmla="*/ 2147483646 w 127"/>
              <a:gd name="T37" fmla="*/ 2147483646 h 127"/>
              <a:gd name="T38" fmla="*/ 2147483646 w 127"/>
              <a:gd name="T39" fmla="*/ 2147483646 h 127"/>
              <a:gd name="T40" fmla="*/ 2147483646 w 127"/>
              <a:gd name="T41" fmla="*/ 2147483646 h 127"/>
              <a:gd name="T42" fmla="*/ 2147483646 w 127"/>
              <a:gd name="T43" fmla="*/ 2147483646 h 127"/>
              <a:gd name="T44" fmla="*/ 2147483646 w 127"/>
              <a:gd name="T45" fmla="*/ 2147483646 h 127"/>
              <a:gd name="T46" fmla="*/ 2147483646 w 127"/>
              <a:gd name="T47" fmla="*/ 2147483646 h 127"/>
              <a:gd name="T48" fmla="*/ 2147483646 w 127"/>
              <a:gd name="T49" fmla="*/ 2147483646 h 127"/>
              <a:gd name="T50" fmla="*/ 2147483646 w 127"/>
              <a:gd name="T51" fmla="*/ 2147483646 h 127"/>
              <a:gd name="T52" fmla="*/ 2147483646 w 127"/>
              <a:gd name="T53" fmla="*/ 2147483646 h 127"/>
              <a:gd name="T54" fmla="*/ 2147483646 w 127"/>
              <a:gd name="T55" fmla="*/ 2147483646 h 127"/>
              <a:gd name="T56" fmla="*/ 2147483646 w 127"/>
              <a:gd name="T57" fmla="*/ 2147483646 h 127"/>
              <a:gd name="T58" fmla="*/ 2147483646 w 127"/>
              <a:gd name="T59" fmla="*/ 2147483646 h 127"/>
              <a:gd name="T60" fmla="*/ 2147483646 w 127"/>
              <a:gd name="T61" fmla="*/ 2147483646 h 127"/>
              <a:gd name="T62" fmla="*/ 2147483646 w 127"/>
              <a:gd name="T63" fmla="*/ 2147483646 h 127"/>
              <a:gd name="T64" fmla="*/ 2147483646 w 127"/>
              <a:gd name="T65" fmla="*/ 2147483646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75000"/>
            </a:schemeClr>
          </a:solidFill>
          <a:ln w="9525">
            <a:solidFill>
              <a:schemeClr val="accent2"/>
            </a:solidFill>
            <a:round/>
            <a:headEnd/>
            <a:tailEnd/>
          </a:ln>
        </p:spPr>
        <p:txBody>
          <a:bodyPr/>
          <a:lstStyle/>
          <a:p>
            <a:endParaRPr lang="zh-CN" altLang="en-US"/>
          </a:p>
        </p:txBody>
      </p:sp>
      <p:sp>
        <p:nvSpPr>
          <p:cNvPr id="19" name="MH_SubTitle_4"/>
          <p:cNvSpPr txBox="1">
            <a:spLocks noChangeArrowheads="1"/>
          </p:cNvSpPr>
          <p:nvPr>
            <p:custDataLst>
              <p:tags r:id="rId8"/>
            </p:custDataLst>
          </p:nvPr>
        </p:nvSpPr>
        <p:spPr bwMode="auto">
          <a:xfrm>
            <a:off x="1283874" y="5168676"/>
            <a:ext cx="2246048"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fontAlgn="auto" hangingPunct="1">
              <a:spcBef>
                <a:spcPts val="0"/>
              </a:spcBef>
              <a:spcAft>
                <a:spcPts val="0"/>
              </a:spcAft>
              <a:defRPr/>
            </a:pPr>
            <a:r>
              <a:rPr lang="en-US" altLang="zh-CN" sz="2000" b="1" dirty="0" smtClean="0">
                <a:solidFill>
                  <a:schemeClr val="accent2">
                    <a:lumMod val="50000"/>
                  </a:schemeClr>
                </a:solidFill>
                <a:latin typeface="Times New Roman" pitchFamily="18" charset="0"/>
                <a:ea typeface="+mn-ea"/>
                <a:cs typeface="Times New Roman" pitchFamily="18" charset="0"/>
              </a:rPr>
              <a:t>On site implement</a:t>
            </a:r>
            <a:endParaRPr lang="zh-CN" altLang="en-US" sz="2000" b="1" dirty="0" smtClean="0">
              <a:solidFill>
                <a:schemeClr val="accent2">
                  <a:lumMod val="50000"/>
                </a:schemeClr>
              </a:solidFill>
              <a:latin typeface="Times New Roman" pitchFamily="18" charset="0"/>
              <a:ea typeface="+mn-ea"/>
              <a:cs typeface="Times New Roman" pitchFamily="18" charset="0"/>
            </a:endParaRPr>
          </a:p>
        </p:txBody>
      </p:sp>
      <p:sp>
        <p:nvSpPr>
          <p:cNvPr id="20" name="MH_Other_4"/>
          <p:cNvSpPr>
            <a:spLocks noEditPoints="1"/>
          </p:cNvSpPr>
          <p:nvPr>
            <p:custDataLst>
              <p:tags r:id="rId9"/>
            </p:custDataLst>
          </p:nvPr>
        </p:nvSpPr>
        <p:spPr bwMode="auto">
          <a:xfrm>
            <a:off x="776536" y="5248845"/>
            <a:ext cx="515938" cy="476250"/>
          </a:xfrm>
          <a:custGeom>
            <a:avLst/>
            <a:gdLst>
              <a:gd name="T0" fmla="*/ 112500 w 127"/>
              <a:gd name="T1" fmla="*/ 431250 h 127"/>
              <a:gd name="T2" fmla="*/ 67500 w 127"/>
              <a:gd name="T3" fmla="*/ 431250 h 127"/>
              <a:gd name="T4" fmla="*/ 45000 w 127"/>
              <a:gd name="T5" fmla="*/ 412500 h 127"/>
              <a:gd name="T6" fmla="*/ 45000 w 127"/>
              <a:gd name="T7" fmla="*/ 367500 h 127"/>
              <a:gd name="T8" fmla="*/ 191250 w 127"/>
              <a:gd name="T9" fmla="*/ 225000 h 127"/>
              <a:gd name="T10" fmla="*/ 131250 w 127"/>
              <a:gd name="T11" fmla="*/ 240000 h 127"/>
              <a:gd name="T12" fmla="*/ 26250 w 127"/>
              <a:gd name="T13" fmla="*/ 348750 h 127"/>
              <a:gd name="T14" fmla="*/ 26250 w 127"/>
              <a:gd name="T15" fmla="*/ 431250 h 127"/>
              <a:gd name="T16" fmla="*/ 45000 w 127"/>
              <a:gd name="T17" fmla="*/ 453750 h 127"/>
              <a:gd name="T18" fmla="*/ 131250 w 127"/>
              <a:gd name="T19" fmla="*/ 453750 h 127"/>
              <a:gd name="T20" fmla="*/ 240000 w 127"/>
              <a:gd name="T21" fmla="*/ 348750 h 127"/>
              <a:gd name="T22" fmla="*/ 255000 w 127"/>
              <a:gd name="T23" fmla="*/ 288750 h 127"/>
              <a:gd name="T24" fmla="*/ 112500 w 127"/>
              <a:gd name="T25" fmla="*/ 431250 h 127"/>
              <a:gd name="T26" fmla="*/ 453750 w 127"/>
              <a:gd name="T27" fmla="*/ 45000 h 127"/>
              <a:gd name="T28" fmla="*/ 431250 w 127"/>
              <a:gd name="T29" fmla="*/ 26250 h 127"/>
              <a:gd name="T30" fmla="*/ 348750 w 127"/>
              <a:gd name="T31" fmla="*/ 26250 h 127"/>
              <a:gd name="T32" fmla="*/ 240000 w 127"/>
              <a:gd name="T33" fmla="*/ 131250 h 127"/>
              <a:gd name="T34" fmla="*/ 225000 w 127"/>
              <a:gd name="T35" fmla="*/ 191250 h 127"/>
              <a:gd name="T36" fmla="*/ 367500 w 127"/>
              <a:gd name="T37" fmla="*/ 45000 h 127"/>
              <a:gd name="T38" fmla="*/ 412500 w 127"/>
              <a:gd name="T39" fmla="*/ 45000 h 127"/>
              <a:gd name="T40" fmla="*/ 431250 w 127"/>
              <a:gd name="T41" fmla="*/ 67500 h 127"/>
              <a:gd name="T42" fmla="*/ 431250 w 127"/>
              <a:gd name="T43" fmla="*/ 112500 h 127"/>
              <a:gd name="T44" fmla="*/ 288750 w 127"/>
              <a:gd name="T45" fmla="*/ 255000 h 127"/>
              <a:gd name="T46" fmla="*/ 348750 w 127"/>
              <a:gd name="T47" fmla="*/ 240000 h 127"/>
              <a:gd name="T48" fmla="*/ 453750 w 127"/>
              <a:gd name="T49" fmla="*/ 131250 h 127"/>
              <a:gd name="T50" fmla="*/ 453750 w 127"/>
              <a:gd name="T51" fmla="*/ 45000 h 127"/>
              <a:gd name="T52" fmla="*/ 288750 w 127"/>
              <a:gd name="T53" fmla="*/ 191250 h 127"/>
              <a:gd name="T54" fmla="*/ 266250 w 127"/>
              <a:gd name="T55" fmla="*/ 191250 h 127"/>
              <a:gd name="T56" fmla="*/ 191250 w 127"/>
              <a:gd name="T57" fmla="*/ 266250 h 127"/>
              <a:gd name="T58" fmla="*/ 191250 w 127"/>
              <a:gd name="T59" fmla="*/ 288750 h 127"/>
              <a:gd name="T60" fmla="*/ 213750 w 127"/>
              <a:gd name="T61" fmla="*/ 288750 h 127"/>
              <a:gd name="T62" fmla="*/ 288750 w 127"/>
              <a:gd name="T63" fmla="*/ 213750 h 127"/>
              <a:gd name="T64" fmla="*/ 288750 w 127"/>
              <a:gd name="T65" fmla="*/ 191250 h 1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7" h="127">
                <a:moveTo>
                  <a:pt x="30" y="115"/>
                </a:moveTo>
                <a:cubicBezTo>
                  <a:pt x="26" y="119"/>
                  <a:pt x="21" y="119"/>
                  <a:pt x="18" y="115"/>
                </a:cubicBezTo>
                <a:cubicBezTo>
                  <a:pt x="12" y="110"/>
                  <a:pt x="12" y="110"/>
                  <a:pt x="12" y="110"/>
                </a:cubicBezTo>
                <a:cubicBezTo>
                  <a:pt x="9" y="107"/>
                  <a:pt x="9" y="101"/>
                  <a:pt x="12" y="98"/>
                </a:cubicBezTo>
                <a:cubicBezTo>
                  <a:pt x="51" y="60"/>
                  <a:pt x="51" y="60"/>
                  <a:pt x="51" y="60"/>
                </a:cubicBezTo>
                <a:cubicBezTo>
                  <a:pt x="46" y="58"/>
                  <a:pt x="40" y="60"/>
                  <a:pt x="35" y="64"/>
                </a:cubicBezTo>
                <a:cubicBezTo>
                  <a:pt x="7" y="93"/>
                  <a:pt x="7" y="93"/>
                  <a:pt x="7" y="93"/>
                </a:cubicBezTo>
                <a:cubicBezTo>
                  <a:pt x="0" y="99"/>
                  <a:pt x="0" y="109"/>
                  <a:pt x="7" y="115"/>
                </a:cubicBezTo>
                <a:cubicBezTo>
                  <a:pt x="12" y="121"/>
                  <a:pt x="12" y="121"/>
                  <a:pt x="12" y="121"/>
                </a:cubicBezTo>
                <a:cubicBezTo>
                  <a:pt x="19" y="127"/>
                  <a:pt x="29" y="127"/>
                  <a:pt x="35" y="121"/>
                </a:cubicBezTo>
                <a:cubicBezTo>
                  <a:pt x="64" y="93"/>
                  <a:pt x="64" y="93"/>
                  <a:pt x="64" y="93"/>
                </a:cubicBezTo>
                <a:cubicBezTo>
                  <a:pt x="68" y="88"/>
                  <a:pt x="69" y="82"/>
                  <a:pt x="68" y="77"/>
                </a:cubicBezTo>
                <a:lnTo>
                  <a:pt x="30" y="115"/>
                </a:lnTo>
                <a:close/>
                <a:moveTo>
                  <a:pt x="121" y="12"/>
                </a:moveTo>
                <a:cubicBezTo>
                  <a:pt x="115" y="7"/>
                  <a:pt x="115" y="7"/>
                  <a:pt x="115" y="7"/>
                </a:cubicBezTo>
                <a:cubicBezTo>
                  <a:pt x="109" y="0"/>
                  <a:pt x="99" y="0"/>
                  <a:pt x="93" y="7"/>
                </a:cubicBezTo>
                <a:cubicBezTo>
                  <a:pt x="64" y="35"/>
                  <a:pt x="64" y="35"/>
                  <a:pt x="64" y="35"/>
                </a:cubicBezTo>
                <a:cubicBezTo>
                  <a:pt x="60" y="40"/>
                  <a:pt x="58" y="46"/>
                  <a:pt x="60" y="51"/>
                </a:cubicBezTo>
                <a:cubicBezTo>
                  <a:pt x="98" y="12"/>
                  <a:pt x="98" y="12"/>
                  <a:pt x="98" y="12"/>
                </a:cubicBezTo>
                <a:cubicBezTo>
                  <a:pt x="101" y="9"/>
                  <a:pt x="107" y="9"/>
                  <a:pt x="110" y="12"/>
                </a:cubicBezTo>
                <a:cubicBezTo>
                  <a:pt x="115" y="18"/>
                  <a:pt x="115" y="18"/>
                  <a:pt x="115" y="18"/>
                </a:cubicBezTo>
                <a:cubicBezTo>
                  <a:pt x="119" y="21"/>
                  <a:pt x="119" y="26"/>
                  <a:pt x="115" y="30"/>
                </a:cubicBezTo>
                <a:cubicBezTo>
                  <a:pt x="77" y="68"/>
                  <a:pt x="77" y="68"/>
                  <a:pt x="77" y="68"/>
                </a:cubicBezTo>
                <a:cubicBezTo>
                  <a:pt x="82" y="69"/>
                  <a:pt x="88" y="68"/>
                  <a:pt x="93" y="64"/>
                </a:cubicBezTo>
                <a:cubicBezTo>
                  <a:pt x="121" y="35"/>
                  <a:pt x="121" y="35"/>
                  <a:pt x="121" y="35"/>
                </a:cubicBezTo>
                <a:cubicBezTo>
                  <a:pt x="127" y="29"/>
                  <a:pt x="127" y="19"/>
                  <a:pt x="121" y="12"/>
                </a:cubicBezTo>
                <a:close/>
                <a:moveTo>
                  <a:pt x="77" y="51"/>
                </a:moveTo>
                <a:cubicBezTo>
                  <a:pt x="75" y="50"/>
                  <a:pt x="73" y="50"/>
                  <a:pt x="71" y="51"/>
                </a:cubicBezTo>
                <a:cubicBezTo>
                  <a:pt x="51" y="71"/>
                  <a:pt x="51" y="71"/>
                  <a:pt x="51" y="71"/>
                </a:cubicBezTo>
                <a:cubicBezTo>
                  <a:pt x="49" y="73"/>
                  <a:pt x="49" y="75"/>
                  <a:pt x="51" y="77"/>
                </a:cubicBezTo>
                <a:cubicBezTo>
                  <a:pt x="53" y="78"/>
                  <a:pt x="55" y="78"/>
                  <a:pt x="57" y="77"/>
                </a:cubicBezTo>
                <a:cubicBezTo>
                  <a:pt x="77" y="57"/>
                  <a:pt x="77" y="57"/>
                  <a:pt x="77" y="57"/>
                </a:cubicBezTo>
                <a:cubicBezTo>
                  <a:pt x="78" y="55"/>
                  <a:pt x="78" y="53"/>
                  <a:pt x="77" y="51"/>
                </a:cubicBezTo>
                <a:close/>
              </a:path>
            </a:pathLst>
          </a:custGeom>
          <a:solidFill>
            <a:schemeClr val="accent2">
              <a:lumMod val="50000"/>
            </a:schemeClr>
          </a:solidFill>
          <a:ln w="9525">
            <a:solidFill>
              <a:schemeClr val="accent4"/>
            </a:solidFill>
            <a:round/>
            <a:headEnd/>
            <a:tailEnd/>
          </a:ln>
        </p:spPr>
        <p:txBody>
          <a:bodyPr/>
          <a:lstStyle/>
          <a:p>
            <a:pPr eaLnBrk="1" fontAlgn="auto" hangingPunct="1">
              <a:spcBef>
                <a:spcPts val="0"/>
              </a:spcBef>
              <a:spcAft>
                <a:spcPts val="0"/>
              </a:spcAft>
              <a:defRPr/>
            </a:pPr>
            <a:endParaRPr lang="zh-CN" altLang="en-US">
              <a:latin typeface="+mn-lt"/>
              <a:ea typeface="+mn-ea"/>
            </a:endParaRPr>
          </a:p>
        </p:txBody>
      </p:sp>
      <p:sp>
        <p:nvSpPr>
          <p:cNvPr id="23" name="MH_Other_5"/>
          <p:cNvSpPr/>
          <p:nvPr>
            <p:custDataLst>
              <p:tags r:id="rId10"/>
            </p:custDataLst>
          </p:nvPr>
        </p:nvSpPr>
        <p:spPr>
          <a:xfrm rot="16200000">
            <a:off x="1976218" y="4412659"/>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TextBox 3"/>
          <p:cNvSpPr txBox="1"/>
          <p:nvPr/>
        </p:nvSpPr>
        <p:spPr>
          <a:xfrm>
            <a:off x="616174" y="1916832"/>
            <a:ext cx="2307042" cy="369332"/>
          </a:xfrm>
          <a:prstGeom prst="rect">
            <a:avLst/>
          </a:prstGeom>
          <a:noFill/>
        </p:spPr>
        <p:txBody>
          <a:bodyPr wrap="none" rtlCol="0">
            <a:spAutoFit/>
          </a:bodyPr>
          <a:lstStyle/>
          <a:p>
            <a:r>
              <a:rPr lang="en-US" altLang="zh-CN" sz="1800" dirty="0" smtClean="0">
                <a:latin typeface="Times New Roman" pitchFamily="18" charset="0"/>
                <a:cs typeface="Times New Roman" pitchFamily="18" charset="0"/>
              </a:rPr>
              <a:t>Major Contributions</a:t>
            </a:r>
            <a:r>
              <a:rPr lang="zh-CN" altLang="en-US" sz="1800" dirty="0" smtClean="0">
                <a:latin typeface="Times New Roman" pitchFamily="18" charset="0"/>
                <a:cs typeface="Times New Roman" pitchFamily="18" charset="0"/>
              </a:rPr>
              <a:t>：</a:t>
            </a:r>
            <a:endParaRPr lang="zh-CN" altLang="en-US" sz="1800" dirty="0">
              <a:latin typeface="Times New Roman" pitchFamily="18" charset="0"/>
              <a:cs typeface="Times New Roman" pitchFamily="18" charset="0"/>
            </a:endParaRPr>
          </a:p>
        </p:txBody>
      </p:sp>
      <p:sp>
        <p:nvSpPr>
          <p:cNvPr id="25" name="TextBox 24"/>
          <p:cNvSpPr txBox="1"/>
          <p:nvPr/>
        </p:nvSpPr>
        <p:spPr>
          <a:xfrm>
            <a:off x="1283874" y="2742019"/>
            <a:ext cx="3499775" cy="830997"/>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dirty="0" smtClean="0">
                <a:latin typeface="Times New Roman" pitchFamily="18" charset="0"/>
                <a:cs typeface="Times New Roman" pitchFamily="18" charset="0"/>
              </a:rPr>
              <a:t>Designed </a:t>
            </a:r>
            <a:r>
              <a:rPr lang="en-US" altLang="zh-CN" b="1" dirty="0">
                <a:solidFill>
                  <a:srgbClr val="FF0000"/>
                </a:solidFill>
                <a:latin typeface="Times New Roman" pitchFamily="18" charset="0"/>
                <a:cs typeface="Times New Roman" pitchFamily="18" charset="0"/>
              </a:rPr>
              <a:t>FTP </a:t>
            </a:r>
            <a:endParaRPr lang="en-US" altLang="zh-CN" b="1" dirty="0" smtClean="0">
              <a:solidFill>
                <a:srgbClr val="FF0000"/>
              </a:solidFill>
              <a:latin typeface="Times New Roman" pitchFamily="18" charset="0"/>
              <a:cs typeface="Times New Roman" pitchFamily="18" charset="0"/>
            </a:endParaRPr>
          </a:p>
          <a:p>
            <a:pPr>
              <a:lnSpc>
                <a:spcPct val="150000"/>
              </a:lnSpc>
              <a:buClr>
                <a:srgbClr val="FF0000"/>
              </a:buClr>
            </a:pPr>
            <a:r>
              <a:rPr lang="en-US" altLang="zh-CN" b="1" dirty="0">
                <a:solidFill>
                  <a:srgbClr val="FF0000"/>
                </a:solidFill>
                <a:latin typeface="Times New Roman" pitchFamily="18" charset="0"/>
                <a:cs typeface="Times New Roman" pitchFamily="18" charset="0"/>
              </a:rPr>
              <a:t> </a:t>
            </a:r>
            <a:r>
              <a:rPr lang="en-US" altLang="zh-CN" b="1" dirty="0" smtClean="0">
                <a:solidFill>
                  <a:srgbClr val="FF0000"/>
                </a:solidFill>
                <a:latin typeface="Times New Roman" pitchFamily="18" charset="0"/>
                <a:cs typeface="Times New Roman" pitchFamily="18" charset="0"/>
              </a:rPr>
              <a:t>    communication architecture</a:t>
            </a:r>
          </a:p>
        </p:txBody>
      </p:sp>
      <p:sp>
        <p:nvSpPr>
          <p:cNvPr id="26" name="TextBox 25"/>
          <p:cNvSpPr txBox="1"/>
          <p:nvPr/>
        </p:nvSpPr>
        <p:spPr>
          <a:xfrm>
            <a:off x="1283874" y="4227833"/>
            <a:ext cx="2445544" cy="830997"/>
          </a:xfrm>
          <a:prstGeom prst="rect">
            <a:avLst/>
          </a:prstGeom>
          <a:noFill/>
        </p:spPr>
        <p:txBody>
          <a:bodyPr wrap="square" rtlCol="0">
            <a:spAutoFit/>
          </a:bodyPr>
          <a:lstStyle/>
          <a:p>
            <a:pPr marL="285750" indent="-285750">
              <a:lnSpc>
                <a:spcPct val="150000"/>
              </a:lnSpc>
              <a:buClr>
                <a:srgbClr val="FF0000"/>
              </a:buClr>
              <a:buFont typeface="Wingdings" pitchFamily="2" charset="2"/>
              <a:buChar char="n"/>
            </a:pPr>
            <a:r>
              <a:rPr lang="en-US" altLang="zh-CN" dirty="0" smtClean="0">
                <a:latin typeface="Times New Roman" pitchFamily="18" charset="0"/>
                <a:cs typeface="Times New Roman" pitchFamily="18" charset="0"/>
              </a:rPr>
              <a:t>Design  </a:t>
            </a:r>
            <a:r>
              <a:rPr lang="en-US" altLang="zh-CN" dirty="0">
                <a:latin typeface="Times New Roman" pitchFamily="18" charset="0"/>
                <a:cs typeface="Times New Roman" pitchFamily="18" charset="0"/>
              </a:rPr>
              <a:t>multiple </a:t>
            </a:r>
            <a:r>
              <a:rPr lang="en-US" altLang="zh-CN" dirty="0">
                <a:solidFill>
                  <a:srgbClr val="FF0000"/>
                </a:solidFill>
                <a:latin typeface="Times New Roman" pitchFamily="18" charset="0"/>
                <a:cs typeface="Times New Roman" pitchFamily="18" charset="0"/>
              </a:rPr>
              <a:t>animation module</a:t>
            </a:r>
            <a:endParaRPr lang="en-US" altLang="zh-CN" dirty="0" smtClean="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53000" y="2204864"/>
            <a:ext cx="3893219" cy="196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55068" t="-863"/>
          <a:stretch/>
        </p:blipFill>
        <p:spPr bwMode="auto">
          <a:xfrm>
            <a:off x="7257256" y="4581128"/>
            <a:ext cx="2490630" cy="195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t="-865" r="45036"/>
          <a:stretch/>
        </p:blipFill>
        <p:spPr bwMode="auto">
          <a:xfrm>
            <a:off x="4358355" y="4651520"/>
            <a:ext cx="2826893" cy="181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Tree>
    <p:custDataLst>
      <p:tags r:id="rId1"/>
    </p:custDataLst>
    <p:extLst>
      <p:ext uri="{BB962C8B-B14F-4D97-AF65-F5344CB8AC3E}">
        <p14:creationId xmlns:p14="http://schemas.microsoft.com/office/powerpoint/2010/main" val="312799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42"/>
          <p:cNvSpPr txBox="1"/>
          <p:nvPr/>
        </p:nvSpPr>
        <p:spPr>
          <a:xfrm>
            <a:off x="0" y="6613525"/>
            <a:ext cx="3381375" cy="246063"/>
          </a:xfrm>
          <a:prstGeom prst="rect">
            <a:avLst/>
          </a:prstGeom>
          <a:noFill/>
          <a:ln w="9525">
            <a:noFill/>
          </a:ln>
        </p:spPr>
        <p:txBody>
          <a:bodyPr wrap="none">
            <a:spAutoFit/>
          </a:bodyPr>
          <a:lstStyle>
            <a:lvl1pPr marL="342900" indent="-342900" algn="l" defTabSz="457200" rtl="0" eaLnBrk="0" fontAlgn="base" hangingPunct="0">
              <a:spcBef>
                <a:spcPct val="20000"/>
              </a:spcBef>
              <a:spcAft>
                <a:spcPct val="0"/>
              </a:spcAft>
              <a:buClr>
                <a:srgbClr val="E6001F"/>
              </a:buClr>
              <a:buFont typeface="Wingdings" panose="05000000000000000000" pitchFamily="2" charset="2"/>
              <a:buChar char="n"/>
              <a:defRPr sz="2400">
                <a:solidFill>
                  <a:schemeClr val="tx1"/>
                </a:solidFill>
                <a:latin typeface="MS PGothic" panose="020B0600070205080204" pitchFamily="34" charset="-128"/>
                <a:ea typeface="MS PGothic" panose="020B0600070205080204" pitchFamily="34" charset="-128"/>
                <a:cs typeface="+mn-cs"/>
              </a:defRPr>
            </a:lvl1pPr>
            <a:lvl2pPr marL="742950" indent="-285750" algn="l" defTabSz="457200" rtl="0" eaLnBrk="0" fontAlgn="base" hangingPunct="0">
              <a:spcBef>
                <a:spcPct val="20000"/>
              </a:spcBef>
              <a:spcAft>
                <a:spcPts val="600"/>
              </a:spcAft>
              <a:buClr>
                <a:srgbClr val="DC0904"/>
              </a:buClr>
              <a:buFont typeface="Wingdings" panose="05000000000000000000" pitchFamily="2" charset="2"/>
              <a:buChar char="l"/>
              <a:defRPr kumimoji="1" sz="2000">
                <a:solidFill>
                  <a:schemeClr val="tx1"/>
                </a:solidFill>
                <a:latin typeface="MS PGothic" panose="020B0600070205080204" pitchFamily="34" charset="-128"/>
                <a:ea typeface="MS PGothic" panose="020B0600070205080204" pitchFamily="34" charset="-128"/>
                <a:cs typeface="Arial" panose="020B0604020202020204" pitchFamily="34" charset="0"/>
              </a:defRPr>
            </a:lvl2pPr>
            <a:lvl3pPr marL="1143000" indent="-228600" algn="l" rtl="0" eaLnBrk="0" fontAlgn="base" hangingPunct="0">
              <a:spcBef>
                <a:spcPct val="20000"/>
              </a:spcBef>
              <a:spcAft>
                <a:spcPct val="0"/>
              </a:spcAft>
              <a:buClr>
                <a:srgbClr val="000099"/>
              </a:buClr>
              <a:buFont typeface="Wingdings" panose="05000000000000000000" pitchFamily="2" charset="2"/>
              <a:buChar char="n"/>
              <a:defRPr kumimoji="1" sz="2400">
                <a:solidFill>
                  <a:schemeClr val="tx1"/>
                </a:solidFill>
                <a:latin typeface="MS PGothic" panose="020B0600070205080204" pitchFamily="34" charset="-128"/>
                <a:ea typeface="MS PGothic" panose="020B0600070205080204" pitchFamily="34" charset="-128"/>
                <a:cs typeface="Arial" panose="020B0604020202020204" pitchFamily="34" charset="0"/>
              </a:defRPr>
            </a:lvl3pPr>
            <a:lvl4pPr marL="1600200" indent="-228600" algn="l" rtl="0" eaLnBrk="0" fontAlgn="base" hangingPunct="0">
              <a:spcBef>
                <a:spcPct val="20000"/>
              </a:spcBef>
              <a:spcAft>
                <a:spcPct val="0"/>
              </a:spcAft>
              <a:buClr>
                <a:srgbClr val="000099"/>
              </a:buClr>
              <a:buFont typeface="Wingdings" panose="05000000000000000000" pitchFamily="2" charset="2"/>
              <a:buChar char="l"/>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4pPr>
            <a:lvl5pPr marL="2057400" indent="-228600" algn="l" rtl="0" eaLnBrk="0" fontAlgn="base" hangingPunct="0">
              <a:spcBef>
                <a:spcPct val="20000"/>
              </a:spcBef>
              <a:spcAft>
                <a:spcPct val="0"/>
              </a:spcAft>
              <a:buClr>
                <a:srgbClr val="808080"/>
              </a:buClr>
              <a:buFont typeface="Wingdings" panose="05000000000000000000" pitchFamily="2" charset="2"/>
              <a:buChar char="Ø"/>
              <a:defRPr kumimoji="1" sz="1600">
                <a:solidFill>
                  <a:schemeClr val="tx1"/>
                </a:solidFill>
                <a:latin typeface="MS PGothic" panose="020B0600070205080204" pitchFamily="34" charset="-128"/>
                <a:ea typeface="MS PGothic" panose="020B0600070205080204" pitchFamily="34" charset="-128"/>
                <a:cs typeface="Arial" panose="020B0604020202020204" pitchFamily="34" charset="0"/>
              </a:defRPr>
            </a:lvl5pPr>
          </a:lstStyle>
          <a:p>
            <a:pPr marL="0" lvl="0" indent="0">
              <a:spcBef>
                <a:spcPct val="0"/>
              </a:spcBef>
              <a:buClr>
                <a:srgbClr val="000000"/>
              </a:buClr>
              <a:buNone/>
            </a:pPr>
            <a:r>
              <a:rPr lang="en-US" altLang="ja-JP" sz="1000" b="1" i="1" dirty="0">
                <a:solidFill>
                  <a:srgbClr val="4D4D4D"/>
                </a:solidFill>
                <a:latin typeface="Times New Roman" panose="02020603050405020304" pitchFamily="18" charset="0"/>
                <a:ea typeface="HG丸ｺﾞｼｯｸM-PRO"/>
              </a:rPr>
              <a:t>© </a:t>
            </a:r>
            <a:r>
              <a:rPr lang="en-US" altLang="ja-JP" sz="1000" b="1" i="1" dirty="0" smtClean="0">
                <a:solidFill>
                  <a:srgbClr val="4D4D4D"/>
                </a:solidFill>
                <a:latin typeface="Times New Roman" panose="02020603050405020304" pitchFamily="18" charset="0"/>
                <a:ea typeface="HG丸ｺﾞｼｯｸM-PRO"/>
              </a:rPr>
              <a:t>2018Ricoh </a:t>
            </a:r>
            <a:r>
              <a:rPr lang="en-US" altLang="ja-JP" sz="1000" b="1" i="1" dirty="0">
                <a:solidFill>
                  <a:srgbClr val="4D4D4D"/>
                </a:solidFill>
                <a:latin typeface="Times New Roman" panose="02020603050405020304" pitchFamily="18" charset="0"/>
                <a:ea typeface="HG丸ｺﾞｼｯｸM-PRO"/>
              </a:rPr>
              <a:t>Software Research Center (Beijing) Co., Ltd.</a:t>
            </a:r>
          </a:p>
        </p:txBody>
      </p:sp>
      <p:sp>
        <p:nvSpPr>
          <p:cNvPr id="2050" name="MH_PageTitle"/>
          <p:cNvSpPr>
            <a:spLocks noGrp="1"/>
          </p:cNvSpPr>
          <p:nvPr>
            <p:ph type="title"/>
            <p:custDataLst>
              <p:tags r:id="rId2"/>
            </p:custDataLst>
          </p:nvPr>
        </p:nvSpPr>
        <p:spPr/>
        <p:txBody>
          <a:bodyPr/>
          <a:lstStyle/>
          <a:p>
            <a:pPr eaLnBrk="1" hangingPunct="1"/>
            <a:r>
              <a:rPr lang="en-US" altLang="zh-CN" dirty="0">
                <a:latin typeface="Times New Roman" pitchFamily="18" charset="0"/>
                <a:cs typeface="Times New Roman" pitchFamily="18" charset="0"/>
              </a:rPr>
              <a:t>Project involved</a:t>
            </a:r>
            <a:endParaRPr lang="zh-CN" altLang="en-US" dirty="0" smtClean="0"/>
          </a:p>
        </p:txBody>
      </p:sp>
      <p:sp>
        <p:nvSpPr>
          <p:cNvPr id="16" name="MH_Other_5"/>
          <p:cNvSpPr/>
          <p:nvPr>
            <p:custDataLst>
              <p:tags r:id="rId3"/>
            </p:custDataLst>
          </p:nvPr>
        </p:nvSpPr>
        <p:spPr>
          <a:xfrm rot="16200000">
            <a:off x="3056339" y="4169432"/>
            <a:ext cx="4465242" cy="4816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616174" y="1340768"/>
            <a:ext cx="8441282"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BoZ Project</a:t>
            </a:r>
            <a:endParaRPr lang="zh-CN" altLang="en-US" sz="2800" dirty="0">
              <a:latin typeface="Times New Roman" pitchFamily="18" charset="0"/>
              <a:cs typeface="Times New Roman" pitchFamily="18" charset="0"/>
            </a:endParaRPr>
          </a:p>
        </p:txBody>
      </p:sp>
      <p:sp>
        <p:nvSpPr>
          <p:cNvPr id="24" name="TextBox 3"/>
          <p:cNvSpPr txBox="1"/>
          <p:nvPr/>
        </p:nvSpPr>
        <p:spPr>
          <a:xfrm>
            <a:off x="5529064" y="4765794"/>
            <a:ext cx="2307042" cy="369332"/>
          </a:xfrm>
          <a:prstGeom prst="rect">
            <a:avLst/>
          </a:prstGeom>
          <a:noFill/>
        </p:spPr>
        <p:txBody>
          <a:bodyPr wrap="none" rtlCol="0">
            <a:spAutoFit/>
          </a:bodyPr>
          <a:lstStyle/>
          <a:p>
            <a:r>
              <a:rPr lang="en-US" altLang="zh-CN" sz="1800" dirty="0" smtClean="0">
                <a:latin typeface="Times New Roman" pitchFamily="18" charset="0"/>
                <a:cs typeface="Times New Roman" pitchFamily="18" charset="0"/>
              </a:rPr>
              <a:t>Major Contributions</a:t>
            </a:r>
            <a:r>
              <a:rPr lang="zh-CN" altLang="en-US" sz="1800" dirty="0" smtClean="0">
                <a:latin typeface="Times New Roman" pitchFamily="18" charset="0"/>
                <a:cs typeface="Times New Roman" pitchFamily="18" charset="0"/>
              </a:rPr>
              <a:t>：</a:t>
            </a:r>
            <a:endParaRPr lang="zh-CN" altLang="en-US" sz="1800" dirty="0">
              <a:latin typeface="Times New Roman" pitchFamily="18" charset="0"/>
              <a:cs typeface="Times New Roman" pitchFamily="18" charset="0"/>
            </a:endParaRPr>
          </a:p>
        </p:txBody>
      </p:sp>
      <p:sp>
        <p:nvSpPr>
          <p:cNvPr id="21" name="Freeform 21"/>
          <p:cNvSpPr>
            <a:spLocks noEditPoints="1"/>
          </p:cNvSpPr>
          <p:nvPr/>
        </p:nvSpPr>
        <p:spPr bwMode="auto">
          <a:xfrm rot="-2340000">
            <a:off x="2312483" y="1644946"/>
            <a:ext cx="350806" cy="942136"/>
          </a:xfrm>
          <a:custGeom>
            <a:avLst/>
            <a:gdLst>
              <a:gd name="T0" fmla="*/ 148 w 224"/>
              <a:gd name="T1" fmla="*/ 85 h 409"/>
              <a:gd name="T2" fmla="*/ 142 w 224"/>
              <a:gd name="T3" fmla="*/ 88 h 409"/>
              <a:gd name="T4" fmla="*/ 152 w 224"/>
              <a:gd name="T5" fmla="*/ 89 h 409"/>
              <a:gd name="T6" fmla="*/ 162 w 224"/>
              <a:gd name="T7" fmla="*/ 179 h 409"/>
              <a:gd name="T8" fmla="*/ 172 w 224"/>
              <a:gd name="T9" fmla="*/ 237 h 409"/>
              <a:gd name="T10" fmla="*/ 172 w 224"/>
              <a:gd name="T11" fmla="*/ 236 h 409"/>
              <a:gd name="T12" fmla="*/ 175 w 224"/>
              <a:gd name="T13" fmla="*/ 248 h 409"/>
              <a:gd name="T14" fmla="*/ 200 w 224"/>
              <a:gd name="T15" fmla="*/ 393 h 409"/>
              <a:gd name="T16" fmla="*/ 203 w 224"/>
              <a:gd name="T17" fmla="*/ 390 h 409"/>
              <a:gd name="T18" fmla="*/ 148 w 224"/>
              <a:gd name="T19" fmla="*/ 97 h 409"/>
              <a:gd name="T20" fmla="*/ 147 w 224"/>
              <a:gd name="T21" fmla="*/ 97 h 409"/>
              <a:gd name="T22" fmla="*/ 149 w 224"/>
              <a:gd name="T23" fmla="*/ 112 h 409"/>
              <a:gd name="T24" fmla="*/ 147 w 224"/>
              <a:gd name="T25" fmla="*/ 97 h 409"/>
              <a:gd name="T26" fmla="*/ 159 w 224"/>
              <a:gd name="T27" fmla="*/ 158 h 409"/>
              <a:gd name="T28" fmla="*/ 151 w 224"/>
              <a:gd name="T29" fmla="*/ 142 h 409"/>
              <a:gd name="T30" fmla="*/ 195 w 224"/>
              <a:gd name="T31" fmla="*/ 379 h 409"/>
              <a:gd name="T32" fmla="*/ 198 w 224"/>
              <a:gd name="T33" fmla="*/ 379 h 409"/>
              <a:gd name="T34" fmla="*/ 201 w 224"/>
              <a:gd name="T35" fmla="*/ 382 h 409"/>
              <a:gd name="T36" fmla="*/ 201 w 224"/>
              <a:gd name="T37" fmla="*/ 387 h 409"/>
              <a:gd name="T38" fmla="*/ 197 w 224"/>
              <a:gd name="T39" fmla="*/ 388 h 409"/>
              <a:gd name="T40" fmla="*/ 199 w 224"/>
              <a:gd name="T41" fmla="*/ 382 h 409"/>
              <a:gd name="T42" fmla="*/ 200 w 224"/>
              <a:gd name="T43" fmla="*/ 386 h 409"/>
              <a:gd name="T44" fmla="*/ 174 w 224"/>
              <a:gd name="T45" fmla="*/ 395 h 409"/>
              <a:gd name="T46" fmla="*/ 201 w 224"/>
              <a:gd name="T47" fmla="*/ 378 h 409"/>
              <a:gd name="T48" fmla="*/ 189 w 224"/>
              <a:gd name="T49" fmla="*/ 314 h 409"/>
              <a:gd name="T50" fmla="*/ 169 w 224"/>
              <a:gd name="T51" fmla="*/ 245 h 409"/>
              <a:gd name="T52" fmla="*/ 144 w 224"/>
              <a:gd name="T53" fmla="*/ 93 h 409"/>
              <a:gd name="T54" fmla="*/ 118 w 224"/>
              <a:gd name="T55" fmla="*/ 360 h 409"/>
              <a:gd name="T56" fmla="*/ 111 w 224"/>
              <a:gd name="T57" fmla="*/ 324 h 409"/>
              <a:gd name="T58" fmla="*/ 92 w 224"/>
              <a:gd name="T59" fmla="*/ 112 h 409"/>
              <a:gd name="T60" fmla="*/ 79 w 224"/>
              <a:gd name="T61" fmla="*/ 107 h 409"/>
              <a:gd name="T62" fmla="*/ 61 w 224"/>
              <a:gd name="T63" fmla="*/ 36 h 409"/>
              <a:gd name="T64" fmla="*/ 214 w 224"/>
              <a:gd name="T65" fmla="*/ 66 h 409"/>
              <a:gd name="T66" fmla="*/ 141 w 224"/>
              <a:gd name="T67" fmla="*/ 84 h 409"/>
              <a:gd name="T68" fmla="*/ 145 w 224"/>
              <a:gd name="T69" fmla="*/ 115 h 409"/>
              <a:gd name="T70" fmla="*/ 193 w 224"/>
              <a:gd name="T71" fmla="*/ 380 h 409"/>
              <a:gd name="T72" fmla="*/ 159 w 224"/>
              <a:gd name="T73" fmla="*/ 393 h 409"/>
              <a:gd name="T74" fmla="*/ 125 w 224"/>
              <a:gd name="T75" fmla="*/ 405 h 409"/>
              <a:gd name="T76" fmla="*/ 7 w 224"/>
              <a:gd name="T77" fmla="*/ 122 h 409"/>
              <a:gd name="T78" fmla="*/ 59 w 224"/>
              <a:gd name="T79" fmla="*/ 111 h 409"/>
              <a:gd name="T80" fmla="*/ 68 w 224"/>
              <a:gd name="T81" fmla="*/ 114 h 409"/>
              <a:gd name="T82" fmla="*/ 74 w 224"/>
              <a:gd name="T83" fmla="*/ 15 h 409"/>
              <a:gd name="T84" fmla="*/ 40 w 224"/>
              <a:gd name="T85" fmla="*/ 61 h 409"/>
              <a:gd name="T86" fmla="*/ 49 w 224"/>
              <a:gd name="T87" fmla="*/ 121 h 409"/>
              <a:gd name="T88" fmla="*/ 106 w 224"/>
              <a:gd name="T89" fmla="*/ 315 h 409"/>
              <a:gd name="T90" fmla="*/ 119 w 224"/>
              <a:gd name="T91" fmla="*/ 408 h 409"/>
              <a:gd name="T92" fmla="*/ 123 w 224"/>
              <a:gd name="T93" fmla="*/ 409 h 409"/>
              <a:gd name="T94" fmla="*/ 201 w 224"/>
              <a:gd name="T95" fmla="*/ 399 h 409"/>
              <a:gd name="T96" fmla="*/ 206 w 224"/>
              <a:gd name="T97" fmla="*/ 392 h 409"/>
              <a:gd name="T98" fmla="*/ 188 w 224"/>
              <a:gd name="T99" fmla="*/ 290 h 409"/>
              <a:gd name="T100" fmla="*/ 196 w 224"/>
              <a:gd name="T101" fmla="*/ 316 h 409"/>
              <a:gd name="T102" fmla="*/ 181 w 224"/>
              <a:gd name="T103" fmla="*/ 241 h 409"/>
              <a:gd name="T104" fmla="*/ 221 w 224"/>
              <a:gd name="T105" fmla="*/ 76 h 409"/>
              <a:gd name="T106" fmla="*/ 218 w 224"/>
              <a:gd name="T107" fmla="*/ 73 h 409"/>
              <a:gd name="T108" fmla="*/ 217 w 224"/>
              <a:gd name="T109" fmla="*/ 71 h 409"/>
              <a:gd name="T110" fmla="*/ 152 w 224"/>
              <a:gd name="T111" fmla="*/ 86 h 409"/>
              <a:gd name="T112" fmla="*/ 216 w 224"/>
              <a:gd name="T113" fmla="*/ 69 h 409"/>
              <a:gd name="T114" fmla="*/ 219 w 224"/>
              <a:gd name="T115" fmla="*/ 65 h 409"/>
              <a:gd name="T116" fmla="*/ 75 w 224"/>
              <a:gd name="T117" fmla="*/ 5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409">
                <a:moveTo>
                  <a:pt x="208" y="61"/>
                </a:moveTo>
                <a:cubicBezTo>
                  <a:pt x="204" y="59"/>
                  <a:pt x="200" y="58"/>
                  <a:pt x="196" y="56"/>
                </a:cubicBezTo>
                <a:cubicBezTo>
                  <a:pt x="189" y="52"/>
                  <a:pt x="182" y="49"/>
                  <a:pt x="175" y="46"/>
                </a:cubicBezTo>
                <a:cubicBezTo>
                  <a:pt x="187" y="50"/>
                  <a:pt x="198" y="55"/>
                  <a:pt x="209" y="62"/>
                </a:cubicBezTo>
                <a:cubicBezTo>
                  <a:pt x="209" y="61"/>
                  <a:pt x="209" y="61"/>
                  <a:pt x="208" y="61"/>
                </a:cubicBezTo>
                <a:moveTo>
                  <a:pt x="174" y="79"/>
                </a:moveTo>
                <a:cubicBezTo>
                  <a:pt x="167" y="81"/>
                  <a:pt x="157" y="84"/>
                  <a:pt x="148" y="85"/>
                </a:cubicBezTo>
                <a:cubicBezTo>
                  <a:pt x="156" y="83"/>
                  <a:pt x="163" y="80"/>
                  <a:pt x="170" y="77"/>
                </a:cubicBezTo>
                <a:cubicBezTo>
                  <a:pt x="172" y="77"/>
                  <a:pt x="173" y="77"/>
                  <a:pt x="174" y="76"/>
                </a:cubicBezTo>
                <a:cubicBezTo>
                  <a:pt x="183" y="75"/>
                  <a:pt x="191" y="74"/>
                  <a:pt x="200" y="72"/>
                </a:cubicBezTo>
                <a:cubicBezTo>
                  <a:pt x="191" y="75"/>
                  <a:pt x="181" y="77"/>
                  <a:pt x="174" y="79"/>
                </a:cubicBezTo>
                <a:moveTo>
                  <a:pt x="150" y="86"/>
                </a:moveTo>
                <a:cubicBezTo>
                  <a:pt x="150" y="86"/>
                  <a:pt x="150" y="86"/>
                  <a:pt x="150" y="86"/>
                </a:cubicBezTo>
                <a:cubicBezTo>
                  <a:pt x="147" y="87"/>
                  <a:pt x="144" y="87"/>
                  <a:pt x="142" y="88"/>
                </a:cubicBezTo>
                <a:cubicBezTo>
                  <a:pt x="142" y="87"/>
                  <a:pt x="141" y="86"/>
                  <a:pt x="141" y="86"/>
                </a:cubicBezTo>
                <a:cubicBezTo>
                  <a:pt x="142" y="86"/>
                  <a:pt x="142" y="86"/>
                  <a:pt x="142" y="86"/>
                </a:cubicBezTo>
                <a:cubicBezTo>
                  <a:pt x="145" y="86"/>
                  <a:pt x="147" y="86"/>
                  <a:pt x="150" y="86"/>
                </a:cubicBezTo>
                <a:moveTo>
                  <a:pt x="152" y="89"/>
                </a:moveTo>
                <a:cubicBezTo>
                  <a:pt x="152" y="89"/>
                  <a:pt x="152" y="89"/>
                  <a:pt x="152" y="89"/>
                </a:cubicBezTo>
                <a:cubicBezTo>
                  <a:pt x="153" y="88"/>
                  <a:pt x="154" y="88"/>
                  <a:pt x="155" y="88"/>
                </a:cubicBezTo>
                <a:cubicBezTo>
                  <a:pt x="154" y="88"/>
                  <a:pt x="153" y="89"/>
                  <a:pt x="152" y="89"/>
                </a:cubicBezTo>
                <a:moveTo>
                  <a:pt x="153" y="94"/>
                </a:moveTo>
                <a:cubicBezTo>
                  <a:pt x="153" y="94"/>
                  <a:pt x="154" y="94"/>
                  <a:pt x="154" y="94"/>
                </a:cubicBezTo>
                <a:cubicBezTo>
                  <a:pt x="154" y="94"/>
                  <a:pt x="153" y="94"/>
                  <a:pt x="153" y="94"/>
                </a:cubicBezTo>
                <a:cubicBezTo>
                  <a:pt x="153" y="94"/>
                  <a:pt x="153" y="94"/>
                  <a:pt x="153" y="94"/>
                </a:cubicBezTo>
                <a:moveTo>
                  <a:pt x="162" y="180"/>
                </a:moveTo>
                <a:cubicBezTo>
                  <a:pt x="162" y="179"/>
                  <a:pt x="162" y="178"/>
                  <a:pt x="162" y="177"/>
                </a:cubicBezTo>
                <a:cubicBezTo>
                  <a:pt x="162" y="178"/>
                  <a:pt x="162" y="178"/>
                  <a:pt x="162" y="179"/>
                </a:cubicBezTo>
                <a:cubicBezTo>
                  <a:pt x="162" y="179"/>
                  <a:pt x="162" y="179"/>
                  <a:pt x="162" y="180"/>
                </a:cubicBezTo>
                <a:moveTo>
                  <a:pt x="164" y="200"/>
                </a:moveTo>
                <a:cubicBezTo>
                  <a:pt x="163" y="194"/>
                  <a:pt x="162" y="189"/>
                  <a:pt x="162" y="184"/>
                </a:cubicBezTo>
                <a:cubicBezTo>
                  <a:pt x="163" y="191"/>
                  <a:pt x="164" y="198"/>
                  <a:pt x="165" y="205"/>
                </a:cubicBezTo>
                <a:cubicBezTo>
                  <a:pt x="165" y="203"/>
                  <a:pt x="164" y="201"/>
                  <a:pt x="164" y="200"/>
                </a:cubicBezTo>
                <a:moveTo>
                  <a:pt x="172" y="236"/>
                </a:moveTo>
                <a:cubicBezTo>
                  <a:pt x="172" y="236"/>
                  <a:pt x="172" y="236"/>
                  <a:pt x="172" y="237"/>
                </a:cubicBezTo>
                <a:cubicBezTo>
                  <a:pt x="174" y="260"/>
                  <a:pt x="180" y="285"/>
                  <a:pt x="187" y="307"/>
                </a:cubicBezTo>
                <a:cubicBezTo>
                  <a:pt x="188" y="315"/>
                  <a:pt x="189" y="324"/>
                  <a:pt x="190" y="332"/>
                </a:cubicBezTo>
                <a:cubicBezTo>
                  <a:pt x="190" y="331"/>
                  <a:pt x="189" y="330"/>
                  <a:pt x="189" y="329"/>
                </a:cubicBezTo>
                <a:cubicBezTo>
                  <a:pt x="186" y="314"/>
                  <a:pt x="182" y="299"/>
                  <a:pt x="178" y="285"/>
                </a:cubicBezTo>
                <a:cubicBezTo>
                  <a:pt x="178" y="283"/>
                  <a:pt x="177" y="282"/>
                  <a:pt x="177" y="281"/>
                </a:cubicBezTo>
                <a:cubicBezTo>
                  <a:pt x="174" y="264"/>
                  <a:pt x="172" y="248"/>
                  <a:pt x="170" y="231"/>
                </a:cubicBezTo>
                <a:cubicBezTo>
                  <a:pt x="171" y="232"/>
                  <a:pt x="171" y="234"/>
                  <a:pt x="172" y="236"/>
                </a:cubicBezTo>
                <a:moveTo>
                  <a:pt x="188" y="297"/>
                </a:moveTo>
                <a:cubicBezTo>
                  <a:pt x="189" y="303"/>
                  <a:pt x="190" y="309"/>
                  <a:pt x="190" y="315"/>
                </a:cubicBezTo>
                <a:cubicBezTo>
                  <a:pt x="189" y="313"/>
                  <a:pt x="189" y="310"/>
                  <a:pt x="188" y="307"/>
                </a:cubicBezTo>
                <a:cubicBezTo>
                  <a:pt x="188" y="303"/>
                  <a:pt x="187" y="298"/>
                  <a:pt x="186" y="294"/>
                </a:cubicBezTo>
                <a:cubicBezTo>
                  <a:pt x="186" y="294"/>
                  <a:pt x="186" y="294"/>
                  <a:pt x="186" y="294"/>
                </a:cubicBezTo>
                <a:cubicBezTo>
                  <a:pt x="186" y="296"/>
                  <a:pt x="186" y="297"/>
                  <a:pt x="186" y="298"/>
                </a:cubicBezTo>
                <a:cubicBezTo>
                  <a:pt x="183" y="281"/>
                  <a:pt x="180" y="264"/>
                  <a:pt x="175" y="248"/>
                </a:cubicBezTo>
                <a:cubicBezTo>
                  <a:pt x="180" y="264"/>
                  <a:pt x="185" y="280"/>
                  <a:pt x="188" y="297"/>
                </a:cubicBezTo>
                <a:moveTo>
                  <a:pt x="200" y="363"/>
                </a:moveTo>
                <a:cubicBezTo>
                  <a:pt x="200" y="363"/>
                  <a:pt x="200" y="363"/>
                  <a:pt x="200" y="363"/>
                </a:cubicBezTo>
                <a:cubicBezTo>
                  <a:pt x="199" y="357"/>
                  <a:pt x="197" y="352"/>
                  <a:pt x="196" y="346"/>
                </a:cubicBezTo>
                <a:cubicBezTo>
                  <a:pt x="192" y="334"/>
                  <a:pt x="191" y="322"/>
                  <a:pt x="191" y="310"/>
                </a:cubicBezTo>
                <a:cubicBezTo>
                  <a:pt x="193" y="327"/>
                  <a:pt x="200" y="345"/>
                  <a:pt x="200" y="363"/>
                </a:cubicBezTo>
                <a:moveTo>
                  <a:pt x="200" y="393"/>
                </a:moveTo>
                <a:cubicBezTo>
                  <a:pt x="200" y="392"/>
                  <a:pt x="200" y="392"/>
                  <a:pt x="200" y="392"/>
                </a:cubicBezTo>
                <a:cubicBezTo>
                  <a:pt x="200" y="392"/>
                  <a:pt x="200" y="392"/>
                  <a:pt x="200" y="392"/>
                </a:cubicBezTo>
                <a:cubicBezTo>
                  <a:pt x="200" y="392"/>
                  <a:pt x="200" y="392"/>
                  <a:pt x="200" y="392"/>
                </a:cubicBezTo>
                <a:cubicBezTo>
                  <a:pt x="200" y="392"/>
                  <a:pt x="201" y="393"/>
                  <a:pt x="201" y="392"/>
                </a:cubicBezTo>
                <a:cubicBezTo>
                  <a:pt x="201" y="392"/>
                  <a:pt x="201" y="392"/>
                  <a:pt x="201" y="391"/>
                </a:cubicBezTo>
                <a:cubicBezTo>
                  <a:pt x="202" y="391"/>
                  <a:pt x="203" y="391"/>
                  <a:pt x="203" y="390"/>
                </a:cubicBezTo>
                <a:cubicBezTo>
                  <a:pt x="204" y="390"/>
                  <a:pt x="203" y="390"/>
                  <a:pt x="203" y="390"/>
                </a:cubicBezTo>
                <a:cubicBezTo>
                  <a:pt x="204" y="391"/>
                  <a:pt x="204" y="392"/>
                  <a:pt x="204" y="392"/>
                </a:cubicBezTo>
                <a:cubicBezTo>
                  <a:pt x="203" y="393"/>
                  <a:pt x="201" y="393"/>
                  <a:pt x="200" y="393"/>
                </a:cubicBezTo>
                <a:moveTo>
                  <a:pt x="196" y="393"/>
                </a:moveTo>
                <a:cubicBezTo>
                  <a:pt x="196" y="393"/>
                  <a:pt x="197" y="393"/>
                  <a:pt x="198" y="392"/>
                </a:cubicBezTo>
                <a:cubicBezTo>
                  <a:pt x="198" y="393"/>
                  <a:pt x="198" y="393"/>
                  <a:pt x="198" y="393"/>
                </a:cubicBezTo>
                <a:cubicBezTo>
                  <a:pt x="197" y="393"/>
                  <a:pt x="196" y="393"/>
                  <a:pt x="196" y="393"/>
                </a:cubicBezTo>
                <a:moveTo>
                  <a:pt x="148" y="97"/>
                </a:moveTo>
                <a:cubicBezTo>
                  <a:pt x="149" y="97"/>
                  <a:pt x="150" y="97"/>
                  <a:pt x="151" y="97"/>
                </a:cubicBezTo>
                <a:cubicBezTo>
                  <a:pt x="151" y="100"/>
                  <a:pt x="151" y="103"/>
                  <a:pt x="152" y="106"/>
                </a:cubicBezTo>
                <a:cubicBezTo>
                  <a:pt x="150" y="103"/>
                  <a:pt x="149" y="100"/>
                  <a:pt x="148" y="97"/>
                </a:cubicBezTo>
                <a:moveTo>
                  <a:pt x="147" y="97"/>
                </a:moveTo>
                <a:cubicBezTo>
                  <a:pt x="147" y="97"/>
                  <a:pt x="147" y="97"/>
                  <a:pt x="147" y="97"/>
                </a:cubicBezTo>
                <a:cubicBezTo>
                  <a:pt x="147" y="97"/>
                  <a:pt x="147" y="97"/>
                  <a:pt x="147" y="97"/>
                </a:cubicBezTo>
                <a:cubicBezTo>
                  <a:pt x="147" y="97"/>
                  <a:pt x="147" y="97"/>
                  <a:pt x="147" y="97"/>
                </a:cubicBezTo>
                <a:moveTo>
                  <a:pt x="156" y="154"/>
                </a:moveTo>
                <a:cubicBezTo>
                  <a:pt x="157" y="155"/>
                  <a:pt x="158" y="157"/>
                  <a:pt x="158" y="158"/>
                </a:cubicBezTo>
                <a:cubicBezTo>
                  <a:pt x="158" y="158"/>
                  <a:pt x="159" y="159"/>
                  <a:pt x="159" y="158"/>
                </a:cubicBezTo>
                <a:cubicBezTo>
                  <a:pt x="158" y="155"/>
                  <a:pt x="157" y="151"/>
                  <a:pt x="156" y="148"/>
                </a:cubicBezTo>
                <a:cubicBezTo>
                  <a:pt x="156" y="145"/>
                  <a:pt x="156" y="141"/>
                  <a:pt x="155" y="138"/>
                </a:cubicBezTo>
                <a:cubicBezTo>
                  <a:pt x="153" y="132"/>
                  <a:pt x="151" y="126"/>
                  <a:pt x="150" y="120"/>
                </a:cubicBezTo>
                <a:cubicBezTo>
                  <a:pt x="149" y="117"/>
                  <a:pt x="149" y="115"/>
                  <a:pt x="149" y="112"/>
                </a:cubicBezTo>
                <a:cubicBezTo>
                  <a:pt x="148" y="106"/>
                  <a:pt x="146" y="101"/>
                  <a:pt x="144" y="95"/>
                </a:cubicBezTo>
                <a:cubicBezTo>
                  <a:pt x="146" y="95"/>
                  <a:pt x="148" y="95"/>
                  <a:pt x="150" y="95"/>
                </a:cubicBezTo>
                <a:cubicBezTo>
                  <a:pt x="150" y="95"/>
                  <a:pt x="150" y="95"/>
                  <a:pt x="151" y="95"/>
                </a:cubicBezTo>
                <a:cubicBezTo>
                  <a:pt x="149" y="96"/>
                  <a:pt x="148" y="96"/>
                  <a:pt x="147" y="96"/>
                </a:cubicBezTo>
                <a:cubicBezTo>
                  <a:pt x="147" y="96"/>
                  <a:pt x="147" y="96"/>
                  <a:pt x="147" y="96"/>
                </a:cubicBezTo>
                <a:cubicBezTo>
                  <a:pt x="147" y="96"/>
                  <a:pt x="147" y="96"/>
                  <a:pt x="147" y="96"/>
                </a:cubicBezTo>
                <a:cubicBezTo>
                  <a:pt x="147" y="96"/>
                  <a:pt x="147" y="96"/>
                  <a:pt x="147" y="97"/>
                </a:cubicBezTo>
                <a:cubicBezTo>
                  <a:pt x="147" y="97"/>
                  <a:pt x="146" y="97"/>
                  <a:pt x="146" y="97"/>
                </a:cubicBezTo>
                <a:cubicBezTo>
                  <a:pt x="145" y="97"/>
                  <a:pt x="146" y="98"/>
                  <a:pt x="147" y="98"/>
                </a:cubicBezTo>
                <a:cubicBezTo>
                  <a:pt x="147" y="98"/>
                  <a:pt x="147" y="98"/>
                  <a:pt x="147" y="98"/>
                </a:cubicBezTo>
                <a:cubicBezTo>
                  <a:pt x="148" y="102"/>
                  <a:pt x="150" y="106"/>
                  <a:pt x="152" y="110"/>
                </a:cubicBezTo>
                <a:cubicBezTo>
                  <a:pt x="152" y="111"/>
                  <a:pt x="152" y="111"/>
                  <a:pt x="152" y="112"/>
                </a:cubicBezTo>
                <a:cubicBezTo>
                  <a:pt x="152" y="120"/>
                  <a:pt x="154" y="128"/>
                  <a:pt x="156" y="136"/>
                </a:cubicBezTo>
                <a:cubicBezTo>
                  <a:pt x="157" y="143"/>
                  <a:pt x="158" y="151"/>
                  <a:pt x="159" y="158"/>
                </a:cubicBezTo>
                <a:cubicBezTo>
                  <a:pt x="160" y="168"/>
                  <a:pt x="159" y="179"/>
                  <a:pt x="159" y="189"/>
                </a:cubicBezTo>
                <a:cubicBezTo>
                  <a:pt x="157" y="178"/>
                  <a:pt x="155" y="168"/>
                  <a:pt x="153" y="157"/>
                </a:cubicBezTo>
                <a:cubicBezTo>
                  <a:pt x="153" y="155"/>
                  <a:pt x="152" y="153"/>
                  <a:pt x="152" y="150"/>
                </a:cubicBezTo>
                <a:cubicBezTo>
                  <a:pt x="154" y="155"/>
                  <a:pt x="155" y="160"/>
                  <a:pt x="157" y="164"/>
                </a:cubicBezTo>
                <a:cubicBezTo>
                  <a:pt x="157" y="165"/>
                  <a:pt x="158" y="165"/>
                  <a:pt x="158" y="165"/>
                </a:cubicBezTo>
                <a:cubicBezTo>
                  <a:pt x="158" y="161"/>
                  <a:pt x="157" y="157"/>
                  <a:pt x="156" y="154"/>
                </a:cubicBezTo>
                <a:moveTo>
                  <a:pt x="151" y="142"/>
                </a:moveTo>
                <a:cubicBezTo>
                  <a:pt x="151" y="139"/>
                  <a:pt x="151" y="137"/>
                  <a:pt x="151" y="134"/>
                </a:cubicBezTo>
                <a:cubicBezTo>
                  <a:pt x="152" y="137"/>
                  <a:pt x="152" y="140"/>
                  <a:pt x="153" y="144"/>
                </a:cubicBezTo>
                <a:cubicBezTo>
                  <a:pt x="153" y="145"/>
                  <a:pt x="153" y="146"/>
                  <a:pt x="154" y="147"/>
                </a:cubicBezTo>
                <a:cubicBezTo>
                  <a:pt x="153" y="145"/>
                  <a:pt x="152" y="144"/>
                  <a:pt x="152" y="143"/>
                </a:cubicBezTo>
                <a:cubicBezTo>
                  <a:pt x="151" y="143"/>
                  <a:pt x="151" y="143"/>
                  <a:pt x="151" y="142"/>
                </a:cubicBezTo>
                <a:moveTo>
                  <a:pt x="196" y="379"/>
                </a:moveTo>
                <a:cubicBezTo>
                  <a:pt x="196" y="379"/>
                  <a:pt x="195" y="379"/>
                  <a:pt x="195" y="379"/>
                </a:cubicBezTo>
                <a:cubicBezTo>
                  <a:pt x="194" y="375"/>
                  <a:pt x="193" y="371"/>
                  <a:pt x="193" y="368"/>
                </a:cubicBezTo>
                <a:cubicBezTo>
                  <a:pt x="191" y="357"/>
                  <a:pt x="189" y="347"/>
                  <a:pt x="187" y="337"/>
                </a:cubicBezTo>
                <a:cubicBezTo>
                  <a:pt x="186" y="332"/>
                  <a:pt x="185" y="326"/>
                  <a:pt x="184" y="321"/>
                </a:cubicBezTo>
                <a:cubicBezTo>
                  <a:pt x="187" y="330"/>
                  <a:pt x="189" y="339"/>
                  <a:pt x="192" y="349"/>
                </a:cubicBezTo>
                <a:cubicBezTo>
                  <a:pt x="193" y="359"/>
                  <a:pt x="195" y="369"/>
                  <a:pt x="196" y="379"/>
                </a:cubicBezTo>
                <a:moveTo>
                  <a:pt x="199" y="379"/>
                </a:moveTo>
                <a:cubicBezTo>
                  <a:pt x="198" y="379"/>
                  <a:pt x="198" y="379"/>
                  <a:pt x="198" y="379"/>
                </a:cubicBezTo>
                <a:cubicBezTo>
                  <a:pt x="198" y="376"/>
                  <a:pt x="197" y="373"/>
                  <a:pt x="197" y="370"/>
                </a:cubicBezTo>
                <a:cubicBezTo>
                  <a:pt x="198" y="373"/>
                  <a:pt x="198" y="376"/>
                  <a:pt x="199" y="379"/>
                </a:cubicBezTo>
                <a:moveTo>
                  <a:pt x="201" y="382"/>
                </a:moveTo>
                <a:cubicBezTo>
                  <a:pt x="201" y="381"/>
                  <a:pt x="201" y="381"/>
                  <a:pt x="201" y="380"/>
                </a:cubicBezTo>
                <a:cubicBezTo>
                  <a:pt x="201" y="380"/>
                  <a:pt x="201" y="380"/>
                  <a:pt x="202" y="380"/>
                </a:cubicBezTo>
                <a:cubicBezTo>
                  <a:pt x="202" y="381"/>
                  <a:pt x="202" y="381"/>
                  <a:pt x="202" y="382"/>
                </a:cubicBezTo>
                <a:cubicBezTo>
                  <a:pt x="202" y="382"/>
                  <a:pt x="201" y="382"/>
                  <a:pt x="201" y="382"/>
                </a:cubicBezTo>
                <a:cubicBezTo>
                  <a:pt x="201" y="382"/>
                  <a:pt x="201" y="382"/>
                  <a:pt x="201" y="382"/>
                </a:cubicBezTo>
                <a:moveTo>
                  <a:pt x="201" y="387"/>
                </a:moveTo>
                <a:cubicBezTo>
                  <a:pt x="201" y="387"/>
                  <a:pt x="201" y="387"/>
                  <a:pt x="201" y="387"/>
                </a:cubicBezTo>
                <a:cubicBezTo>
                  <a:pt x="201" y="386"/>
                  <a:pt x="201" y="385"/>
                  <a:pt x="201" y="384"/>
                </a:cubicBezTo>
                <a:cubicBezTo>
                  <a:pt x="201" y="384"/>
                  <a:pt x="202" y="384"/>
                  <a:pt x="202" y="384"/>
                </a:cubicBezTo>
                <a:cubicBezTo>
                  <a:pt x="202" y="385"/>
                  <a:pt x="203" y="386"/>
                  <a:pt x="203" y="387"/>
                </a:cubicBezTo>
                <a:cubicBezTo>
                  <a:pt x="202" y="387"/>
                  <a:pt x="201" y="387"/>
                  <a:pt x="201" y="387"/>
                </a:cubicBezTo>
                <a:moveTo>
                  <a:pt x="202" y="389"/>
                </a:moveTo>
                <a:cubicBezTo>
                  <a:pt x="202" y="388"/>
                  <a:pt x="203" y="388"/>
                  <a:pt x="203" y="388"/>
                </a:cubicBezTo>
                <a:cubicBezTo>
                  <a:pt x="203" y="389"/>
                  <a:pt x="203" y="389"/>
                  <a:pt x="203" y="389"/>
                </a:cubicBezTo>
                <a:cubicBezTo>
                  <a:pt x="203" y="389"/>
                  <a:pt x="203" y="389"/>
                  <a:pt x="202" y="389"/>
                </a:cubicBezTo>
                <a:moveTo>
                  <a:pt x="197" y="388"/>
                </a:moveTo>
                <a:cubicBezTo>
                  <a:pt x="195" y="389"/>
                  <a:pt x="194" y="389"/>
                  <a:pt x="193" y="390"/>
                </a:cubicBezTo>
                <a:cubicBezTo>
                  <a:pt x="194" y="389"/>
                  <a:pt x="195" y="388"/>
                  <a:pt x="197" y="388"/>
                </a:cubicBezTo>
                <a:cubicBezTo>
                  <a:pt x="197" y="388"/>
                  <a:pt x="197" y="388"/>
                  <a:pt x="197" y="388"/>
                </a:cubicBezTo>
                <a:moveTo>
                  <a:pt x="197" y="383"/>
                </a:moveTo>
                <a:cubicBezTo>
                  <a:pt x="196" y="383"/>
                  <a:pt x="196" y="383"/>
                  <a:pt x="196" y="383"/>
                </a:cubicBezTo>
                <a:cubicBezTo>
                  <a:pt x="195" y="383"/>
                  <a:pt x="195" y="382"/>
                  <a:pt x="195" y="382"/>
                </a:cubicBezTo>
                <a:cubicBezTo>
                  <a:pt x="196" y="382"/>
                  <a:pt x="196" y="382"/>
                  <a:pt x="197" y="382"/>
                </a:cubicBezTo>
                <a:cubicBezTo>
                  <a:pt x="197" y="382"/>
                  <a:pt x="197" y="382"/>
                  <a:pt x="197" y="383"/>
                </a:cubicBezTo>
                <a:moveTo>
                  <a:pt x="199" y="382"/>
                </a:moveTo>
                <a:cubicBezTo>
                  <a:pt x="199" y="382"/>
                  <a:pt x="199" y="382"/>
                  <a:pt x="198" y="381"/>
                </a:cubicBezTo>
                <a:cubicBezTo>
                  <a:pt x="199" y="381"/>
                  <a:pt x="199" y="381"/>
                  <a:pt x="199" y="381"/>
                </a:cubicBezTo>
                <a:cubicBezTo>
                  <a:pt x="199" y="381"/>
                  <a:pt x="199" y="382"/>
                  <a:pt x="199" y="382"/>
                </a:cubicBezTo>
                <a:cubicBezTo>
                  <a:pt x="199" y="382"/>
                  <a:pt x="199" y="382"/>
                  <a:pt x="199" y="382"/>
                </a:cubicBezTo>
                <a:moveTo>
                  <a:pt x="199" y="387"/>
                </a:moveTo>
                <a:cubicBezTo>
                  <a:pt x="199" y="387"/>
                  <a:pt x="199" y="387"/>
                  <a:pt x="199" y="386"/>
                </a:cubicBezTo>
                <a:cubicBezTo>
                  <a:pt x="199" y="386"/>
                  <a:pt x="199" y="386"/>
                  <a:pt x="200" y="386"/>
                </a:cubicBezTo>
                <a:cubicBezTo>
                  <a:pt x="200" y="386"/>
                  <a:pt x="200" y="387"/>
                  <a:pt x="200" y="387"/>
                </a:cubicBezTo>
                <a:cubicBezTo>
                  <a:pt x="200" y="387"/>
                  <a:pt x="199" y="387"/>
                  <a:pt x="199" y="387"/>
                </a:cubicBezTo>
                <a:moveTo>
                  <a:pt x="197" y="387"/>
                </a:moveTo>
                <a:cubicBezTo>
                  <a:pt x="197" y="388"/>
                  <a:pt x="197" y="388"/>
                  <a:pt x="197" y="388"/>
                </a:cubicBezTo>
                <a:cubicBezTo>
                  <a:pt x="197" y="388"/>
                  <a:pt x="197" y="388"/>
                  <a:pt x="197" y="387"/>
                </a:cubicBezTo>
                <a:cubicBezTo>
                  <a:pt x="197" y="387"/>
                  <a:pt x="197" y="387"/>
                  <a:pt x="197" y="387"/>
                </a:cubicBezTo>
                <a:moveTo>
                  <a:pt x="174" y="395"/>
                </a:moveTo>
                <a:cubicBezTo>
                  <a:pt x="169" y="396"/>
                  <a:pt x="164" y="397"/>
                  <a:pt x="159" y="398"/>
                </a:cubicBezTo>
                <a:cubicBezTo>
                  <a:pt x="153" y="399"/>
                  <a:pt x="145" y="399"/>
                  <a:pt x="138" y="401"/>
                </a:cubicBezTo>
                <a:cubicBezTo>
                  <a:pt x="150" y="397"/>
                  <a:pt x="163" y="396"/>
                  <a:pt x="174" y="395"/>
                </a:cubicBezTo>
                <a:moveTo>
                  <a:pt x="193" y="340"/>
                </a:moveTo>
                <a:cubicBezTo>
                  <a:pt x="193" y="340"/>
                  <a:pt x="193" y="341"/>
                  <a:pt x="193" y="342"/>
                </a:cubicBezTo>
                <a:cubicBezTo>
                  <a:pt x="196" y="351"/>
                  <a:pt x="198" y="361"/>
                  <a:pt x="201" y="371"/>
                </a:cubicBezTo>
                <a:cubicBezTo>
                  <a:pt x="201" y="373"/>
                  <a:pt x="201" y="376"/>
                  <a:pt x="201" y="378"/>
                </a:cubicBezTo>
                <a:cubicBezTo>
                  <a:pt x="201" y="378"/>
                  <a:pt x="201" y="378"/>
                  <a:pt x="201" y="378"/>
                </a:cubicBezTo>
                <a:cubicBezTo>
                  <a:pt x="200" y="375"/>
                  <a:pt x="200" y="372"/>
                  <a:pt x="199" y="368"/>
                </a:cubicBezTo>
                <a:cubicBezTo>
                  <a:pt x="197" y="363"/>
                  <a:pt x="196" y="358"/>
                  <a:pt x="195" y="353"/>
                </a:cubicBezTo>
                <a:cubicBezTo>
                  <a:pt x="194" y="349"/>
                  <a:pt x="194" y="344"/>
                  <a:pt x="193" y="340"/>
                </a:cubicBezTo>
                <a:moveTo>
                  <a:pt x="190" y="316"/>
                </a:moveTo>
                <a:cubicBezTo>
                  <a:pt x="190" y="318"/>
                  <a:pt x="190" y="321"/>
                  <a:pt x="191" y="323"/>
                </a:cubicBezTo>
                <a:cubicBezTo>
                  <a:pt x="190" y="320"/>
                  <a:pt x="190" y="317"/>
                  <a:pt x="189" y="314"/>
                </a:cubicBezTo>
                <a:cubicBezTo>
                  <a:pt x="189" y="314"/>
                  <a:pt x="190" y="315"/>
                  <a:pt x="190" y="316"/>
                </a:cubicBezTo>
                <a:cubicBezTo>
                  <a:pt x="190" y="316"/>
                  <a:pt x="190" y="316"/>
                  <a:pt x="190" y="316"/>
                </a:cubicBezTo>
                <a:moveTo>
                  <a:pt x="167" y="219"/>
                </a:moveTo>
                <a:cubicBezTo>
                  <a:pt x="167" y="219"/>
                  <a:pt x="167" y="218"/>
                  <a:pt x="167" y="218"/>
                </a:cubicBezTo>
                <a:cubicBezTo>
                  <a:pt x="167" y="218"/>
                  <a:pt x="167" y="219"/>
                  <a:pt x="167" y="220"/>
                </a:cubicBezTo>
                <a:cubicBezTo>
                  <a:pt x="168" y="227"/>
                  <a:pt x="169" y="234"/>
                  <a:pt x="169" y="241"/>
                </a:cubicBezTo>
                <a:cubicBezTo>
                  <a:pt x="169" y="243"/>
                  <a:pt x="169" y="244"/>
                  <a:pt x="169" y="245"/>
                </a:cubicBezTo>
                <a:cubicBezTo>
                  <a:pt x="169" y="244"/>
                  <a:pt x="169" y="243"/>
                  <a:pt x="169" y="242"/>
                </a:cubicBezTo>
                <a:cubicBezTo>
                  <a:pt x="167" y="233"/>
                  <a:pt x="166" y="225"/>
                  <a:pt x="164" y="217"/>
                </a:cubicBezTo>
                <a:cubicBezTo>
                  <a:pt x="165" y="217"/>
                  <a:pt x="165" y="218"/>
                  <a:pt x="165" y="219"/>
                </a:cubicBezTo>
                <a:cubicBezTo>
                  <a:pt x="165" y="219"/>
                  <a:pt x="167" y="220"/>
                  <a:pt x="167" y="219"/>
                </a:cubicBezTo>
                <a:moveTo>
                  <a:pt x="150" y="89"/>
                </a:moveTo>
                <a:cubicBezTo>
                  <a:pt x="150" y="89"/>
                  <a:pt x="150" y="89"/>
                  <a:pt x="150" y="90"/>
                </a:cubicBezTo>
                <a:cubicBezTo>
                  <a:pt x="148" y="91"/>
                  <a:pt x="146" y="91"/>
                  <a:pt x="144" y="93"/>
                </a:cubicBezTo>
                <a:cubicBezTo>
                  <a:pt x="144" y="93"/>
                  <a:pt x="144" y="93"/>
                  <a:pt x="144" y="93"/>
                </a:cubicBezTo>
                <a:cubicBezTo>
                  <a:pt x="143" y="92"/>
                  <a:pt x="143" y="90"/>
                  <a:pt x="142" y="89"/>
                </a:cubicBezTo>
                <a:cubicBezTo>
                  <a:pt x="145" y="89"/>
                  <a:pt x="147" y="89"/>
                  <a:pt x="150" y="89"/>
                </a:cubicBezTo>
                <a:moveTo>
                  <a:pt x="126" y="393"/>
                </a:moveTo>
                <a:cubicBezTo>
                  <a:pt x="126" y="389"/>
                  <a:pt x="122" y="382"/>
                  <a:pt x="120" y="378"/>
                </a:cubicBezTo>
                <a:cubicBezTo>
                  <a:pt x="120" y="378"/>
                  <a:pt x="120" y="378"/>
                  <a:pt x="120" y="378"/>
                </a:cubicBezTo>
                <a:cubicBezTo>
                  <a:pt x="120" y="372"/>
                  <a:pt x="120" y="365"/>
                  <a:pt x="118" y="360"/>
                </a:cubicBezTo>
                <a:cubicBezTo>
                  <a:pt x="117" y="360"/>
                  <a:pt x="116" y="358"/>
                  <a:pt x="115" y="359"/>
                </a:cubicBezTo>
                <a:cubicBezTo>
                  <a:pt x="115" y="360"/>
                  <a:pt x="115" y="360"/>
                  <a:pt x="115" y="361"/>
                </a:cubicBezTo>
                <a:cubicBezTo>
                  <a:pt x="114" y="356"/>
                  <a:pt x="113" y="351"/>
                  <a:pt x="113" y="345"/>
                </a:cubicBezTo>
                <a:cubicBezTo>
                  <a:pt x="114" y="350"/>
                  <a:pt x="115" y="354"/>
                  <a:pt x="118" y="359"/>
                </a:cubicBezTo>
                <a:cubicBezTo>
                  <a:pt x="118" y="359"/>
                  <a:pt x="118" y="359"/>
                  <a:pt x="118" y="359"/>
                </a:cubicBezTo>
                <a:cubicBezTo>
                  <a:pt x="116" y="353"/>
                  <a:pt x="115" y="346"/>
                  <a:pt x="114" y="340"/>
                </a:cubicBezTo>
                <a:cubicBezTo>
                  <a:pt x="114" y="334"/>
                  <a:pt x="112" y="329"/>
                  <a:pt x="111" y="324"/>
                </a:cubicBezTo>
                <a:cubicBezTo>
                  <a:pt x="109" y="302"/>
                  <a:pt x="107" y="280"/>
                  <a:pt x="104" y="258"/>
                </a:cubicBezTo>
                <a:cubicBezTo>
                  <a:pt x="100" y="230"/>
                  <a:pt x="100" y="202"/>
                  <a:pt x="97" y="174"/>
                </a:cubicBezTo>
                <a:cubicBezTo>
                  <a:pt x="95" y="155"/>
                  <a:pt x="92" y="137"/>
                  <a:pt x="90" y="118"/>
                </a:cubicBezTo>
                <a:cubicBezTo>
                  <a:pt x="90" y="118"/>
                  <a:pt x="90" y="118"/>
                  <a:pt x="90" y="118"/>
                </a:cubicBezTo>
                <a:cubicBezTo>
                  <a:pt x="90" y="117"/>
                  <a:pt x="90" y="115"/>
                  <a:pt x="89" y="113"/>
                </a:cubicBezTo>
                <a:cubicBezTo>
                  <a:pt x="89" y="113"/>
                  <a:pt x="89" y="113"/>
                  <a:pt x="89" y="112"/>
                </a:cubicBezTo>
                <a:cubicBezTo>
                  <a:pt x="90" y="112"/>
                  <a:pt x="91" y="112"/>
                  <a:pt x="92" y="112"/>
                </a:cubicBezTo>
                <a:cubicBezTo>
                  <a:pt x="93" y="111"/>
                  <a:pt x="91" y="109"/>
                  <a:pt x="89" y="109"/>
                </a:cubicBezTo>
                <a:cubicBezTo>
                  <a:pt x="89" y="109"/>
                  <a:pt x="89" y="109"/>
                  <a:pt x="89" y="109"/>
                </a:cubicBezTo>
                <a:cubicBezTo>
                  <a:pt x="89" y="109"/>
                  <a:pt x="89" y="109"/>
                  <a:pt x="89" y="109"/>
                </a:cubicBezTo>
                <a:cubicBezTo>
                  <a:pt x="88" y="107"/>
                  <a:pt x="84" y="105"/>
                  <a:pt x="84" y="106"/>
                </a:cubicBezTo>
                <a:cubicBezTo>
                  <a:pt x="84" y="106"/>
                  <a:pt x="84" y="106"/>
                  <a:pt x="84" y="106"/>
                </a:cubicBezTo>
                <a:cubicBezTo>
                  <a:pt x="84" y="106"/>
                  <a:pt x="83" y="106"/>
                  <a:pt x="83" y="106"/>
                </a:cubicBezTo>
                <a:cubicBezTo>
                  <a:pt x="82" y="106"/>
                  <a:pt x="80" y="107"/>
                  <a:pt x="79" y="107"/>
                </a:cubicBezTo>
                <a:cubicBezTo>
                  <a:pt x="79" y="107"/>
                  <a:pt x="79" y="106"/>
                  <a:pt x="79" y="106"/>
                </a:cubicBezTo>
                <a:cubicBezTo>
                  <a:pt x="79" y="106"/>
                  <a:pt x="78" y="106"/>
                  <a:pt x="78" y="106"/>
                </a:cubicBezTo>
                <a:cubicBezTo>
                  <a:pt x="66" y="105"/>
                  <a:pt x="56" y="108"/>
                  <a:pt x="44" y="110"/>
                </a:cubicBezTo>
                <a:cubicBezTo>
                  <a:pt x="32" y="113"/>
                  <a:pt x="19" y="116"/>
                  <a:pt x="7" y="119"/>
                </a:cubicBezTo>
                <a:cubicBezTo>
                  <a:pt x="6" y="119"/>
                  <a:pt x="6" y="119"/>
                  <a:pt x="6" y="119"/>
                </a:cubicBezTo>
                <a:cubicBezTo>
                  <a:pt x="20" y="99"/>
                  <a:pt x="32" y="80"/>
                  <a:pt x="47" y="61"/>
                </a:cubicBezTo>
                <a:cubicBezTo>
                  <a:pt x="53" y="53"/>
                  <a:pt x="57" y="45"/>
                  <a:pt x="61" y="36"/>
                </a:cubicBezTo>
                <a:cubicBezTo>
                  <a:pt x="70" y="28"/>
                  <a:pt x="78" y="20"/>
                  <a:pt x="81" y="8"/>
                </a:cubicBezTo>
                <a:cubicBezTo>
                  <a:pt x="100" y="19"/>
                  <a:pt x="120" y="26"/>
                  <a:pt x="140" y="34"/>
                </a:cubicBezTo>
                <a:cubicBezTo>
                  <a:pt x="155" y="40"/>
                  <a:pt x="170" y="47"/>
                  <a:pt x="185" y="53"/>
                </a:cubicBezTo>
                <a:cubicBezTo>
                  <a:pt x="189" y="55"/>
                  <a:pt x="194" y="57"/>
                  <a:pt x="198" y="58"/>
                </a:cubicBezTo>
                <a:cubicBezTo>
                  <a:pt x="201" y="60"/>
                  <a:pt x="204" y="61"/>
                  <a:pt x="207" y="62"/>
                </a:cubicBezTo>
                <a:cubicBezTo>
                  <a:pt x="207" y="62"/>
                  <a:pt x="207" y="62"/>
                  <a:pt x="207" y="62"/>
                </a:cubicBezTo>
                <a:cubicBezTo>
                  <a:pt x="209" y="63"/>
                  <a:pt x="212" y="64"/>
                  <a:pt x="214" y="66"/>
                </a:cubicBezTo>
                <a:cubicBezTo>
                  <a:pt x="211" y="66"/>
                  <a:pt x="208" y="66"/>
                  <a:pt x="205" y="67"/>
                </a:cubicBezTo>
                <a:cubicBezTo>
                  <a:pt x="205" y="66"/>
                  <a:pt x="203" y="65"/>
                  <a:pt x="203" y="65"/>
                </a:cubicBezTo>
                <a:cubicBezTo>
                  <a:pt x="194" y="66"/>
                  <a:pt x="186" y="68"/>
                  <a:pt x="177" y="71"/>
                </a:cubicBezTo>
                <a:cubicBezTo>
                  <a:pt x="165" y="74"/>
                  <a:pt x="153" y="76"/>
                  <a:pt x="141" y="79"/>
                </a:cubicBezTo>
                <a:cubicBezTo>
                  <a:pt x="140" y="79"/>
                  <a:pt x="142" y="80"/>
                  <a:pt x="142" y="80"/>
                </a:cubicBezTo>
                <a:cubicBezTo>
                  <a:pt x="147" y="80"/>
                  <a:pt x="153" y="79"/>
                  <a:pt x="158" y="78"/>
                </a:cubicBezTo>
                <a:cubicBezTo>
                  <a:pt x="153" y="80"/>
                  <a:pt x="147" y="83"/>
                  <a:pt x="141" y="84"/>
                </a:cubicBezTo>
                <a:cubicBezTo>
                  <a:pt x="141" y="84"/>
                  <a:pt x="141" y="84"/>
                  <a:pt x="141" y="84"/>
                </a:cubicBezTo>
                <a:cubicBezTo>
                  <a:pt x="140" y="82"/>
                  <a:pt x="139" y="79"/>
                  <a:pt x="138" y="76"/>
                </a:cubicBezTo>
                <a:cubicBezTo>
                  <a:pt x="137" y="75"/>
                  <a:pt x="133" y="73"/>
                  <a:pt x="134" y="75"/>
                </a:cubicBezTo>
                <a:cubicBezTo>
                  <a:pt x="137" y="86"/>
                  <a:pt x="141" y="96"/>
                  <a:pt x="143" y="107"/>
                </a:cubicBezTo>
                <a:cubicBezTo>
                  <a:pt x="143" y="107"/>
                  <a:pt x="143" y="107"/>
                  <a:pt x="143" y="107"/>
                </a:cubicBezTo>
                <a:cubicBezTo>
                  <a:pt x="143" y="110"/>
                  <a:pt x="144" y="112"/>
                  <a:pt x="145" y="115"/>
                </a:cubicBezTo>
                <a:cubicBezTo>
                  <a:pt x="145" y="115"/>
                  <a:pt x="145" y="115"/>
                  <a:pt x="145" y="115"/>
                </a:cubicBezTo>
                <a:cubicBezTo>
                  <a:pt x="146" y="121"/>
                  <a:pt x="146" y="128"/>
                  <a:pt x="146" y="134"/>
                </a:cubicBezTo>
                <a:cubicBezTo>
                  <a:pt x="146" y="136"/>
                  <a:pt x="146" y="138"/>
                  <a:pt x="147" y="140"/>
                </a:cubicBezTo>
                <a:cubicBezTo>
                  <a:pt x="147" y="143"/>
                  <a:pt x="147" y="147"/>
                  <a:pt x="148" y="150"/>
                </a:cubicBezTo>
                <a:cubicBezTo>
                  <a:pt x="153" y="176"/>
                  <a:pt x="158" y="203"/>
                  <a:pt x="163" y="229"/>
                </a:cubicBezTo>
                <a:cubicBezTo>
                  <a:pt x="167" y="255"/>
                  <a:pt x="174" y="281"/>
                  <a:pt x="180" y="307"/>
                </a:cubicBezTo>
                <a:cubicBezTo>
                  <a:pt x="184" y="325"/>
                  <a:pt x="188" y="344"/>
                  <a:pt x="191" y="362"/>
                </a:cubicBezTo>
                <a:cubicBezTo>
                  <a:pt x="192" y="367"/>
                  <a:pt x="192" y="374"/>
                  <a:pt x="193" y="380"/>
                </a:cubicBezTo>
                <a:cubicBezTo>
                  <a:pt x="186" y="381"/>
                  <a:pt x="179" y="383"/>
                  <a:pt x="172" y="386"/>
                </a:cubicBezTo>
                <a:cubicBezTo>
                  <a:pt x="172" y="386"/>
                  <a:pt x="172" y="386"/>
                  <a:pt x="172" y="386"/>
                </a:cubicBezTo>
                <a:cubicBezTo>
                  <a:pt x="177" y="386"/>
                  <a:pt x="181" y="385"/>
                  <a:pt x="186" y="384"/>
                </a:cubicBezTo>
                <a:cubicBezTo>
                  <a:pt x="189" y="384"/>
                  <a:pt x="191" y="383"/>
                  <a:pt x="194" y="382"/>
                </a:cubicBezTo>
                <a:cubicBezTo>
                  <a:pt x="194" y="383"/>
                  <a:pt x="194" y="383"/>
                  <a:pt x="194" y="383"/>
                </a:cubicBezTo>
                <a:cubicBezTo>
                  <a:pt x="182" y="386"/>
                  <a:pt x="171" y="390"/>
                  <a:pt x="158" y="392"/>
                </a:cubicBezTo>
                <a:cubicBezTo>
                  <a:pt x="158" y="392"/>
                  <a:pt x="159" y="393"/>
                  <a:pt x="159" y="393"/>
                </a:cubicBezTo>
                <a:cubicBezTo>
                  <a:pt x="171" y="391"/>
                  <a:pt x="182" y="388"/>
                  <a:pt x="194" y="386"/>
                </a:cubicBezTo>
                <a:cubicBezTo>
                  <a:pt x="191" y="387"/>
                  <a:pt x="189" y="388"/>
                  <a:pt x="186" y="389"/>
                </a:cubicBezTo>
                <a:cubicBezTo>
                  <a:pt x="182" y="390"/>
                  <a:pt x="178" y="391"/>
                  <a:pt x="174" y="393"/>
                </a:cubicBezTo>
                <a:cubicBezTo>
                  <a:pt x="174" y="393"/>
                  <a:pt x="174" y="393"/>
                  <a:pt x="174" y="393"/>
                </a:cubicBezTo>
                <a:cubicBezTo>
                  <a:pt x="158" y="395"/>
                  <a:pt x="142" y="396"/>
                  <a:pt x="128" y="403"/>
                </a:cubicBezTo>
                <a:cubicBezTo>
                  <a:pt x="128" y="403"/>
                  <a:pt x="128" y="403"/>
                  <a:pt x="128" y="403"/>
                </a:cubicBezTo>
                <a:cubicBezTo>
                  <a:pt x="127" y="403"/>
                  <a:pt x="126" y="404"/>
                  <a:pt x="125" y="405"/>
                </a:cubicBezTo>
                <a:cubicBezTo>
                  <a:pt x="125" y="401"/>
                  <a:pt x="126" y="397"/>
                  <a:pt x="126" y="393"/>
                </a:cubicBezTo>
                <a:moveTo>
                  <a:pt x="7" y="122"/>
                </a:moveTo>
                <a:cubicBezTo>
                  <a:pt x="15" y="121"/>
                  <a:pt x="22" y="119"/>
                  <a:pt x="29" y="117"/>
                </a:cubicBezTo>
                <a:cubicBezTo>
                  <a:pt x="27" y="118"/>
                  <a:pt x="25" y="119"/>
                  <a:pt x="25" y="121"/>
                </a:cubicBezTo>
                <a:cubicBezTo>
                  <a:pt x="24" y="121"/>
                  <a:pt x="25" y="122"/>
                  <a:pt x="26" y="122"/>
                </a:cubicBezTo>
                <a:cubicBezTo>
                  <a:pt x="26" y="122"/>
                  <a:pt x="26" y="122"/>
                  <a:pt x="26" y="122"/>
                </a:cubicBezTo>
                <a:cubicBezTo>
                  <a:pt x="20" y="123"/>
                  <a:pt x="14" y="123"/>
                  <a:pt x="7" y="122"/>
                </a:cubicBezTo>
                <a:moveTo>
                  <a:pt x="59" y="111"/>
                </a:moveTo>
                <a:cubicBezTo>
                  <a:pt x="58" y="111"/>
                  <a:pt x="59" y="111"/>
                  <a:pt x="59" y="112"/>
                </a:cubicBezTo>
                <a:cubicBezTo>
                  <a:pt x="56" y="112"/>
                  <a:pt x="53" y="112"/>
                  <a:pt x="50" y="113"/>
                </a:cubicBezTo>
                <a:cubicBezTo>
                  <a:pt x="48" y="113"/>
                  <a:pt x="45" y="113"/>
                  <a:pt x="42" y="114"/>
                </a:cubicBezTo>
                <a:cubicBezTo>
                  <a:pt x="42" y="114"/>
                  <a:pt x="42" y="114"/>
                  <a:pt x="43" y="114"/>
                </a:cubicBezTo>
                <a:cubicBezTo>
                  <a:pt x="47" y="113"/>
                  <a:pt x="68" y="106"/>
                  <a:pt x="76" y="107"/>
                </a:cubicBezTo>
                <a:cubicBezTo>
                  <a:pt x="70" y="108"/>
                  <a:pt x="63" y="109"/>
                  <a:pt x="59" y="111"/>
                </a:cubicBezTo>
                <a:moveTo>
                  <a:pt x="83" y="110"/>
                </a:moveTo>
                <a:cubicBezTo>
                  <a:pt x="78" y="110"/>
                  <a:pt x="73" y="111"/>
                  <a:pt x="68" y="111"/>
                </a:cubicBezTo>
                <a:cubicBezTo>
                  <a:pt x="73" y="110"/>
                  <a:pt x="78" y="109"/>
                  <a:pt x="83" y="109"/>
                </a:cubicBezTo>
                <a:cubicBezTo>
                  <a:pt x="83" y="109"/>
                  <a:pt x="83" y="110"/>
                  <a:pt x="83" y="110"/>
                </a:cubicBezTo>
                <a:moveTo>
                  <a:pt x="33" y="122"/>
                </a:moveTo>
                <a:cubicBezTo>
                  <a:pt x="37" y="120"/>
                  <a:pt x="41" y="118"/>
                  <a:pt x="44" y="117"/>
                </a:cubicBezTo>
                <a:cubicBezTo>
                  <a:pt x="52" y="115"/>
                  <a:pt x="60" y="115"/>
                  <a:pt x="68" y="114"/>
                </a:cubicBezTo>
                <a:cubicBezTo>
                  <a:pt x="57" y="117"/>
                  <a:pt x="45" y="120"/>
                  <a:pt x="33" y="122"/>
                </a:cubicBezTo>
                <a:moveTo>
                  <a:pt x="74" y="15"/>
                </a:moveTo>
                <a:cubicBezTo>
                  <a:pt x="75" y="13"/>
                  <a:pt x="75" y="9"/>
                  <a:pt x="77" y="10"/>
                </a:cubicBezTo>
                <a:cubicBezTo>
                  <a:pt x="75" y="15"/>
                  <a:pt x="73" y="20"/>
                  <a:pt x="70" y="24"/>
                </a:cubicBezTo>
                <a:cubicBezTo>
                  <a:pt x="68" y="27"/>
                  <a:pt x="66" y="29"/>
                  <a:pt x="64" y="32"/>
                </a:cubicBezTo>
                <a:cubicBezTo>
                  <a:pt x="64" y="31"/>
                  <a:pt x="65" y="30"/>
                  <a:pt x="65" y="29"/>
                </a:cubicBezTo>
                <a:cubicBezTo>
                  <a:pt x="68" y="24"/>
                  <a:pt x="71" y="20"/>
                  <a:pt x="74" y="15"/>
                </a:cubicBezTo>
                <a:moveTo>
                  <a:pt x="75" y="5"/>
                </a:moveTo>
                <a:cubicBezTo>
                  <a:pt x="76" y="5"/>
                  <a:pt x="77" y="6"/>
                  <a:pt x="78" y="7"/>
                </a:cubicBezTo>
                <a:cubicBezTo>
                  <a:pt x="78" y="8"/>
                  <a:pt x="78" y="9"/>
                  <a:pt x="77" y="9"/>
                </a:cubicBezTo>
                <a:cubicBezTo>
                  <a:pt x="76" y="9"/>
                  <a:pt x="76" y="8"/>
                  <a:pt x="75" y="8"/>
                </a:cubicBezTo>
                <a:cubicBezTo>
                  <a:pt x="75" y="7"/>
                  <a:pt x="74" y="7"/>
                  <a:pt x="74" y="7"/>
                </a:cubicBezTo>
                <a:cubicBezTo>
                  <a:pt x="72" y="17"/>
                  <a:pt x="62" y="26"/>
                  <a:pt x="57" y="35"/>
                </a:cubicBezTo>
                <a:cubicBezTo>
                  <a:pt x="52" y="44"/>
                  <a:pt x="46" y="53"/>
                  <a:pt x="40" y="61"/>
                </a:cubicBezTo>
                <a:cubicBezTo>
                  <a:pt x="25" y="79"/>
                  <a:pt x="13" y="98"/>
                  <a:pt x="0" y="117"/>
                </a:cubicBezTo>
                <a:cubicBezTo>
                  <a:pt x="0" y="118"/>
                  <a:pt x="1" y="120"/>
                  <a:pt x="2" y="120"/>
                </a:cubicBezTo>
                <a:cubicBezTo>
                  <a:pt x="2" y="120"/>
                  <a:pt x="2" y="120"/>
                  <a:pt x="2" y="120"/>
                </a:cubicBezTo>
                <a:cubicBezTo>
                  <a:pt x="1" y="121"/>
                  <a:pt x="3" y="123"/>
                  <a:pt x="4" y="123"/>
                </a:cubicBezTo>
                <a:cubicBezTo>
                  <a:pt x="5" y="123"/>
                  <a:pt x="6" y="122"/>
                  <a:pt x="7" y="122"/>
                </a:cubicBezTo>
                <a:cubicBezTo>
                  <a:pt x="7" y="123"/>
                  <a:pt x="7" y="123"/>
                  <a:pt x="7" y="123"/>
                </a:cubicBezTo>
                <a:cubicBezTo>
                  <a:pt x="20" y="127"/>
                  <a:pt x="36" y="123"/>
                  <a:pt x="49" y="121"/>
                </a:cubicBezTo>
                <a:cubicBezTo>
                  <a:pt x="61" y="119"/>
                  <a:pt x="73" y="116"/>
                  <a:pt x="84" y="113"/>
                </a:cubicBezTo>
                <a:cubicBezTo>
                  <a:pt x="84" y="113"/>
                  <a:pt x="85" y="114"/>
                  <a:pt x="85" y="114"/>
                </a:cubicBezTo>
                <a:cubicBezTo>
                  <a:pt x="85" y="119"/>
                  <a:pt x="85" y="124"/>
                  <a:pt x="86" y="129"/>
                </a:cubicBezTo>
                <a:cubicBezTo>
                  <a:pt x="89" y="145"/>
                  <a:pt x="91" y="161"/>
                  <a:pt x="93" y="177"/>
                </a:cubicBezTo>
                <a:cubicBezTo>
                  <a:pt x="96" y="203"/>
                  <a:pt x="97" y="230"/>
                  <a:pt x="100" y="256"/>
                </a:cubicBezTo>
                <a:cubicBezTo>
                  <a:pt x="102" y="276"/>
                  <a:pt x="104" y="295"/>
                  <a:pt x="106" y="315"/>
                </a:cubicBezTo>
                <a:cubicBezTo>
                  <a:pt x="106" y="315"/>
                  <a:pt x="106" y="315"/>
                  <a:pt x="106" y="315"/>
                </a:cubicBezTo>
                <a:cubicBezTo>
                  <a:pt x="106" y="318"/>
                  <a:pt x="106" y="320"/>
                  <a:pt x="107" y="323"/>
                </a:cubicBezTo>
                <a:cubicBezTo>
                  <a:pt x="107" y="326"/>
                  <a:pt x="107" y="329"/>
                  <a:pt x="108" y="331"/>
                </a:cubicBezTo>
                <a:cubicBezTo>
                  <a:pt x="109" y="344"/>
                  <a:pt x="112" y="355"/>
                  <a:pt x="114" y="367"/>
                </a:cubicBezTo>
                <a:cubicBezTo>
                  <a:pt x="115" y="369"/>
                  <a:pt x="115" y="371"/>
                  <a:pt x="116" y="373"/>
                </a:cubicBezTo>
                <a:cubicBezTo>
                  <a:pt x="116" y="377"/>
                  <a:pt x="116" y="381"/>
                  <a:pt x="116" y="386"/>
                </a:cubicBezTo>
                <a:cubicBezTo>
                  <a:pt x="117" y="390"/>
                  <a:pt x="117" y="394"/>
                  <a:pt x="117" y="399"/>
                </a:cubicBezTo>
                <a:cubicBezTo>
                  <a:pt x="117" y="402"/>
                  <a:pt x="119" y="405"/>
                  <a:pt x="119" y="408"/>
                </a:cubicBezTo>
                <a:cubicBezTo>
                  <a:pt x="119" y="408"/>
                  <a:pt x="119" y="408"/>
                  <a:pt x="119" y="408"/>
                </a:cubicBezTo>
                <a:cubicBezTo>
                  <a:pt x="122" y="404"/>
                  <a:pt x="120" y="394"/>
                  <a:pt x="120" y="390"/>
                </a:cubicBezTo>
                <a:cubicBezTo>
                  <a:pt x="120" y="388"/>
                  <a:pt x="120" y="387"/>
                  <a:pt x="120" y="386"/>
                </a:cubicBezTo>
                <a:cubicBezTo>
                  <a:pt x="122" y="392"/>
                  <a:pt x="124" y="398"/>
                  <a:pt x="124" y="405"/>
                </a:cubicBezTo>
                <a:cubicBezTo>
                  <a:pt x="122" y="406"/>
                  <a:pt x="121" y="407"/>
                  <a:pt x="119" y="408"/>
                </a:cubicBezTo>
                <a:cubicBezTo>
                  <a:pt x="119" y="409"/>
                  <a:pt x="120" y="409"/>
                  <a:pt x="120" y="409"/>
                </a:cubicBezTo>
                <a:cubicBezTo>
                  <a:pt x="121" y="409"/>
                  <a:pt x="122" y="409"/>
                  <a:pt x="123" y="409"/>
                </a:cubicBezTo>
                <a:cubicBezTo>
                  <a:pt x="123" y="409"/>
                  <a:pt x="122" y="408"/>
                  <a:pt x="122" y="408"/>
                </a:cubicBezTo>
                <a:cubicBezTo>
                  <a:pt x="124" y="408"/>
                  <a:pt x="127" y="407"/>
                  <a:pt x="129" y="407"/>
                </a:cubicBezTo>
                <a:cubicBezTo>
                  <a:pt x="129" y="408"/>
                  <a:pt x="130" y="409"/>
                  <a:pt x="130" y="409"/>
                </a:cubicBezTo>
                <a:cubicBezTo>
                  <a:pt x="144" y="408"/>
                  <a:pt x="157" y="404"/>
                  <a:pt x="170" y="402"/>
                </a:cubicBezTo>
                <a:cubicBezTo>
                  <a:pt x="180" y="400"/>
                  <a:pt x="189" y="399"/>
                  <a:pt x="199" y="396"/>
                </a:cubicBezTo>
                <a:cubicBezTo>
                  <a:pt x="199" y="397"/>
                  <a:pt x="199" y="398"/>
                  <a:pt x="199" y="399"/>
                </a:cubicBezTo>
                <a:cubicBezTo>
                  <a:pt x="200" y="402"/>
                  <a:pt x="201" y="401"/>
                  <a:pt x="201" y="399"/>
                </a:cubicBezTo>
                <a:cubicBezTo>
                  <a:pt x="201" y="398"/>
                  <a:pt x="201" y="397"/>
                  <a:pt x="200" y="396"/>
                </a:cubicBezTo>
                <a:cubicBezTo>
                  <a:pt x="202" y="396"/>
                  <a:pt x="203" y="395"/>
                  <a:pt x="205" y="395"/>
                </a:cubicBezTo>
                <a:cubicBezTo>
                  <a:pt x="205" y="396"/>
                  <a:pt x="206" y="396"/>
                  <a:pt x="206" y="395"/>
                </a:cubicBezTo>
                <a:cubicBezTo>
                  <a:pt x="206" y="394"/>
                  <a:pt x="206" y="394"/>
                  <a:pt x="206" y="394"/>
                </a:cubicBezTo>
                <a:cubicBezTo>
                  <a:pt x="208" y="394"/>
                  <a:pt x="209" y="393"/>
                  <a:pt x="211" y="392"/>
                </a:cubicBezTo>
                <a:cubicBezTo>
                  <a:pt x="211" y="392"/>
                  <a:pt x="210" y="392"/>
                  <a:pt x="210" y="392"/>
                </a:cubicBezTo>
                <a:cubicBezTo>
                  <a:pt x="209" y="392"/>
                  <a:pt x="207" y="392"/>
                  <a:pt x="206" y="392"/>
                </a:cubicBezTo>
                <a:cubicBezTo>
                  <a:pt x="206" y="391"/>
                  <a:pt x="206" y="389"/>
                  <a:pt x="206" y="388"/>
                </a:cubicBezTo>
                <a:cubicBezTo>
                  <a:pt x="206" y="388"/>
                  <a:pt x="206" y="389"/>
                  <a:pt x="207" y="390"/>
                </a:cubicBezTo>
                <a:cubicBezTo>
                  <a:pt x="207" y="390"/>
                  <a:pt x="207" y="390"/>
                  <a:pt x="207" y="390"/>
                </a:cubicBezTo>
                <a:cubicBezTo>
                  <a:pt x="206" y="388"/>
                  <a:pt x="206" y="386"/>
                  <a:pt x="206" y="385"/>
                </a:cubicBezTo>
                <a:cubicBezTo>
                  <a:pt x="203" y="358"/>
                  <a:pt x="197" y="331"/>
                  <a:pt x="190" y="305"/>
                </a:cubicBezTo>
                <a:cubicBezTo>
                  <a:pt x="190" y="305"/>
                  <a:pt x="190" y="305"/>
                  <a:pt x="190" y="305"/>
                </a:cubicBezTo>
                <a:cubicBezTo>
                  <a:pt x="190" y="300"/>
                  <a:pt x="189" y="295"/>
                  <a:pt x="188" y="290"/>
                </a:cubicBezTo>
                <a:cubicBezTo>
                  <a:pt x="184" y="264"/>
                  <a:pt x="177" y="237"/>
                  <a:pt x="168" y="212"/>
                </a:cubicBezTo>
                <a:cubicBezTo>
                  <a:pt x="167" y="204"/>
                  <a:pt x="166" y="196"/>
                  <a:pt x="165" y="188"/>
                </a:cubicBezTo>
                <a:cubicBezTo>
                  <a:pt x="165" y="188"/>
                  <a:pt x="165" y="188"/>
                  <a:pt x="165" y="188"/>
                </a:cubicBezTo>
                <a:cubicBezTo>
                  <a:pt x="165" y="189"/>
                  <a:pt x="167" y="190"/>
                  <a:pt x="167" y="189"/>
                </a:cubicBezTo>
                <a:cubicBezTo>
                  <a:pt x="167" y="188"/>
                  <a:pt x="167" y="188"/>
                  <a:pt x="167" y="187"/>
                </a:cubicBezTo>
                <a:cubicBezTo>
                  <a:pt x="170" y="203"/>
                  <a:pt x="173" y="220"/>
                  <a:pt x="177" y="236"/>
                </a:cubicBezTo>
                <a:cubicBezTo>
                  <a:pt x="183" y="263"/>
                  <a:pt x="189" y="290"/>
                  <a:pt x="196" y="316"/>
                </a:cubicBezTo>
                <a:cubicBezTo>
                  <a:pt x="199" y="328"/>
                  <a:pt x="200" y="341"/>
                  <a:pt x="202" y="353"/>
                </a:cubicBezTo>
                <a:cubicBezTo>
                  <a:pt x="203" y="361"/>
                  <a:pt x="210" y="380"/>
                  <a:pt x="208" y="388"/>
                </a:cubicBezTo>
                <a:cubicBezTo>
                  <a:pt x="208" y="388"/>
                  <a:pt x="209" y="389"/>
                  <a:pt x="209" y="388"/>
                </a:cubicBezTo>
                <a:cubicBezTo>
                  <a:pt x="211" y="383"/>
                  <a:pt x="206" y="369"/>
                  <a:pt x="206" y="365"/>
                </a:cubicBezTo>
                <a:cubicBezTo>
                  <a:pt x="203" y="351"/>
                  <a:pt x="201" y="336"/>
                  <a:pt x="199" y="322"/>
                </a:cubicBezTo>
                <a:cubicBezTo>
                  <a:pt x="197" y="309"/>
                  <a:pt x="194" y="297"/>
                  <a:pt x="191" y="285"/>
                </a:cubicBezTo>
                <a:cubicBezTo>
                  <a:pt x="187" y="270"/>
                  <a:pt x="184" y="256"/>
                  <a:pt x="181" y="241"/>
                </a:cubicBezTo>
                <a:cubicBezTo>
                  <a:pt x="175" y="217"/>
                  <a:pt x="171" y="193"/>
                  <a:pt x="167" y="169"/>
                </a:cubicBezTo>
                <a:cubicBezTo>
                  <a:pt x="165" y="156"/>
                  <a:pt x="163" y="143"/>
                  <a:pt x="161" y="130"/>
                </a:cubicBezTo>
                <a:cubicBezTo>
                  <a:pt x="159" y="118"/>
                  <a:pt x="156" y="108"/>
                  <a:pt x="154" y="96"/>
                </a:cubicBezTo>
                <a:cubicBezTo>
                  <a:pt x="163" y="95"/>
                  <a:pt x="172" y="91"/>
                  <a:pt x="180" y="86"/>
                </a:cubicBezTo>
                <a:cubicBezTo>
                  <a:pt x="181" y="86"/>
                  <a:pt x="181" y="86"/>
                  <a:pt x="181" y="86"/>
                </a:cubicBezTo>
                <a:cubicBezTo>
                  <a:pt x="194" y="82"/>
                  <a:pt x="208" y="77"/>
                  <a:pt x="222" y="77"/>
                </a:cubicBezTo>
                <a:cubicBezTo>
                  <a:pt x="222" y="77"/>
                  <a:pt x="221" y="76"/>
                  <a:pt x="221" y="76"/>
                </a:cubicBezTo>
                <a:cubicBezTo>
                  <a:pt x="218" y="76"/>
                  <a:pt x="215" y="76"/>
                  <a:pt x="212" y="76"/>
                </a:cubicBezTo>
                <a:cubicBezTo>
                  <a:pt x="213" y="75"/>
                  <a:pt x="214" y="75"/>
                  <a:pt x="215" y="75"/>
                </a:cubicBezTo>
                <a:cubicBezTo>
                  <a:pt x="215" y="75"/>
                  <a:pt x="215" y="74"/>
                  <a:pt x="215" y="74"/>
                </a:cubicBezTo>
                <a:cubicBezTo>
                  <a:pt x="215" y="74"/>
                  <a:pt x="215" y="74"/>
                  <a:pt x="215" y="74"/>
                </a:cubicBezTo>
                <a:cubicBezTo>
                  <a:pt x="216" y="74"/>
                  <a:pt x="217" y="74"/>
                  <a:pt x="218" y="73"/>
                </a:cubicBezTo>
                <a:cubicBezTo>
                  <a:pt x="218" y="73"/>
                  <a:pt x="218" y="73"/>
                  <a:pt x="218" y="73"/>
                </a:cubicBezTo>
                <a:cubicBezTo>
                  <a:pt x="218" y="73"/>
                  <a:pt x="218" y="73"/>
                  <a:pt x="218" y="73"/>
                </a:cubicBezTo>
                <a:cubicBezTo>
                  <a:pt x="218" y="73"/>
                  <a:pt x="218" y="73"/>
                  <a:pt x="218" y="73"/>
                </a:cubicBezTo>
                <a:cubicBezTo>
                  <a:pt x="220" y="72"/>
                  <a:pt x="222" y="71"/>
                  <a:pt x="224" y="71"/>
                </a:cubicBezTo>
                <a:cubicBezTo>
                  <a:pt x="224" y="71"/>
                  <a:pt x="224" y="70"/>
                  <a:pt x="224" y="70"/>
                </a:cubicBezTo>
                <a:cubicBezTo>
                  <a:pt x="223" y="69"/>
                  <a:pt x="221" y="67"/>
                  <a:pt x="219" y="69"/>
                </a:cubicBezTo>
                <a:cubicBezTo>
                  <a:pt x="219" y="69"/>
                  <a:pt x="220" y="70"/>
                  <a:pt x="220" y="70"/>
                </a:cubicBezTo>
                <a:cubicBezTo>
                  <a:pt x="220" y="70"/>
                  <a:pt x="220" y="70"/>
                  <a:pt x="220" y="70"/>
                </a:cubicBezTo>
                <a:cubicBezTo>
                  <a:pt x="219" y="70"/>
                  <a:pt x="218" y="71"/>
                  <a:pt x="217" y="71"/>
                </a:cubicBezTo>
                <a:cubicBezTo>
                  <a:pt x="216" y="71"/>
                  <a:pt x="216" y="71"/>
                  <a:pt x="215" y="71"/>
                </a:cubicBezTo>
                <a:cubicBezTo>
                  <a:pt x="209" y="73"/>
                  <a:pt x="203" y="75"/>
                  <a:pt x="197" y="77"/>
                </a:cubicBezTo>
                <a:cubicBezTo>
                  <a:pt x="190" y="80"/>
                  <a:pt x="182" y="82"/>
                  <a:pt x="175" y="84"/>
                </a:cubicBezTo>
                <a:cubicBezTo>
                  <a:pt x="170" y="85"/>
                  <a:pt x="165" y="86"/>
                  <a:pt x="161" y="87"/>
                </a:cubicBezTo>
                <a:cubicBezTo>
                  <a:pt x="161" y="87"/>
                  <a:pt x="161" y="87"/>
                  <a:pt x="161" y="87"/>
                </a:cubicBezTo>
                <a:cubicBezTo>
                  <a:pt x="161" y="86"/>
                  <a:pt x="160" y="85"/>
                  <a:pt x="160" y="85"/>
                </a:cubicBezTo>
                <a:cubicBezTo>
                  <a:pt x="157" y="86"/>
                  <a:pt x="154" y="86"/>
                  <a:pt x="152" y="86"/>
                </a:cubicBezTo>
                <a:cubicBezTo>
                  <a:pt x="151" y="86"/>
                  <a:pt x="151" y="86"/>
                  <a:pt x="151" y="86"/>
                </a:cubicBezTo>
                <a:cubicBezTo>
                  <a:pt x="151" y="86"/>
                  <a:pt x="151" y="86"/>
                  <a:pt x="151" y="86"/>
                </a:cubicBezTo>
                <a:cubicBezTo>
                  <a:pt x="158" y="86"/>
                  <a:pt x="166" y="83"/>
                  <a:pt x="171" y="82"/>
                </a:cubicBezTo>
                <a:cubicBezTo>
                  <a:pt x="179" y="81"/>
                  <a:pt x="187" y="78"/>
                  <a:pt x="194" y="76"/>
                </a:cubicBezTo>
                <a:cubicBezTo>
                  <a:pt x="200" y="74"/>
                  <a:pt x="207" y="74"/>
                  <a:pt x="212" y="70"/>
                </a:cubicBezTo>
                <a:cubicBezTo>
                  <a:pt x="213" y="70"/>
                  <a:pt x="213" y="70"/>
                  <a:pt x="212" y="69"/>
                </a:cubicBezTo>
                <a:cubicBezTo>
                  <a:pt x="213" y="69"/>
                  <a:pt x="215" y="69"/>
                  <a:pt x="216" y="69"/>
                </a:cubicBezTo>
                <a:cubicBezTo>
                  <a:pt x="217" y="69"/>
                  <a:pt x="218" y="68"/>
                  <a:pt x="219" y="68"/>
                </a:cubicBezTo>
                <a:cubicBezTo>
                  <a:pt x="219" y="68"/>
                  <a:pt x="219" y="68"/>
                  <a:pt x="219" y="68"/>
                </a:cubicBezTo>
                <a:cubicBezTo>
                  <a:pt x="220" y="68"/>
                  <a:pt x="221" y="68"/>
                  <a:pt x="222" y="68"/>
                </a:cubicBezTo>
                <a:cubicBezTo>
                  <a:pt x="222" y="68"/>
                  <a:pt x="222" y="67"/>
                  <a:pt x="222" y="67"/>
                </a:cubicBezTo>
                <a:cubicBezTo>
                  <a:pt x="222" y="67"/>
                  <a:pt x="223" y="66"/>
                  <a:pt x="223" y="66"/>
                </a:cubicBezTo>
                <a:cubicBezTo>
                  <a:pt x="224" y="66"/>
                  <a:pt x="222" y="65"/>
                  <a:pt x="222" y="65"/>
                </a:cubicBezTo>
                <a:cubicBezTo>
                  <a:pt x="221" y="65"/>
                  <a:pt x="220" y="65"/>
                  <a:pt x="219" y="65"/>
                </a:cubicBezTo>
                <a:cubicBezTo>
                  <a:pt x="217" y="64"/>
                  <a:pt x="214" y="63"/>
                  <a:pt x="211" y="62"/>
                </a:cubicBezTo>
                <a:cubicBezTo>
                  <a:pt x="193" y="51"/>
                  <a:pt x="174" y="44"/>
                  <a:pt x="154" y="35"/>
                </a:cubicBezTo>
                <a:cubicBezTo>
                  <a:pt x="130" y="24"/>
                  <a:pt x="107" y="11"/>
                  <a:pt x="81" y="3"/>
                </a:cubicBezTo>
                <a:cubicBezTo>
                  <a:pt x="79" y="2"/>
                  <a:pt x="81" y="5"/>
                  <a:pt x="82" y="5"/>
                </a:cubicBezTo>
                <a:cubicBezTo>
                  <a:pt x="102" y="12"/>
                  <a:pt x="119" y="20"/>
                  <a:pt x="137" y="29"/>
                </a:cubicBezTo>
                <a:cubicBezTo>
                  <a:pt x="116" y="21"/>
                  <a:pt x="94" y="14"/>
                  <a:pt x="74" y="1"/>
                </a:cubicBezTo>
                <a:cubicBezTo>
                  <a:pt x="72" y="0"/>
                  <a:pt x="74" y="4"/>
                  <a:pt x="75" y="5"/>
                </a:cubicBezTo>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 name="TextBox 2"/>
          <p:cNvSpPr txBox="1"/>
          <p:nvPr/>
        </p:nvSpPr>
        <p:spPr>
          <a:xfrm>
            <a:off x="3008784" y="2204117"/>
            <a:ext cx="2259080" cy="400110"/>
          </a:xfrm>
          <a:prstGeom prst="rect">
            <a:avLst/>
          </a:prstGeom>
          <a:noFill/>
        </p:spPr>
        <p:txBody>
          <a:bodyPr wrap="none" rtlCol="0">
            <a:spAutoFit/>
          </a:bodyPr>
          <a:lstStyle/>
          <a:p>
            <a:r>
              <a:rPr lang="en-US" altLang="zh-CN" sz="2000" b="1" i="1" dirty="0" smtClean="0">
                <a:solidFill>
                  <a:srgbClr val="FF0000"/>
                </a:solidFill>
                <a:latin typeface="Times New Roman" pitchFamily="18" charset="0"/>
                <a:cs typeface="Times New Roman" pitchFamily="18" charset="0"/>
              </a:rPr>
              <a:t>My First PL project</a:t>
            </a:r>
            <a:endParaRPr lang="zh-CN" altLang="en-US" sz="2000" b="1" i="1" dirty="0">
              <a:solidFill>
                <a:srgbClr val="FF0000"/>
              </a:solidFill>
              <a:latin typeface="Times New Roman" pitchFamily="18" charset="0"/>
              <a:cs typeface="Times New Roman" pitchFamily="18" charset="0"/>
            </a:endParaRPr>
          </a:p>
        </p:txBody>
      </p:sp>
      <p:sp>
        <p:nvSpPr>
          <p:cNvPr id="57" name="MH_SubTitle_2"/>
          <p:cNvSpPr/>
          <p:nvPr>
            <p:custDataLst>
              <p:tags r:id="rId4"/>
            </p:custDataLst>
          </p:nvPr>
        </p:nvSpPr>
        <p:spPr>
          <a:xfrm>
            <a:off x="2603119" y="3567385"/>
            <a:ext cx="2106307" cy="284162"/>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Proposal</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58" name="MH_Text_2"/>
          <p:cNvSpPr/>
          <p:nvPr>
            <p:custDataLst>
              <p:tags r:id="rId5"/>
            </p:custDataLst>
          </p:nvPr>
        </p:nvSpPr>
        <p:spPr>
          <a:xfrm>
            <a:off x="2430664" y="3851548"/>
            <a:ext cx="2594344"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ctr">
            <a:normAutofit fontScale="85000" lnSpcReduction="2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Communicate with Japan to confirm the requirement.</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Write proposal document</a:t>
            </a:r>
            <a:endParaRPr lang="en-US" altLang="zh-CN" kern="0" dirty="0">
              <a:latin typeface="Times New Roman" pitchFamily="18" charset="0"/>
              <a:ea typeface="+mn-ea"/>
              <a:cs typeface="Times New Roman" pitchFamily="18" charset="0"/>
            </a:endParaRPr>
          </a:p>
        </p:txBody>
      </p:sp>
      <p:sp>
        <p:nvSpPr>
          <p:cNvPr id="59" name="MH_SubTitle_4"/>
          <p:cNvSpPr/>
          <p:nvPr>
            <p:custDataLst>
              <p:tags r:id="rId6"/>
            </p:custDataLst>
          </p:nvPr>
        </p:nvSpPr>
        <p:spPr>
          <a:xfrm>
            <a:off x="2603119" y="5456286"/>
            <a:ext cx="2106307"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Maintain</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0" name="MH_Text_4"/>
          <p:cNvSpPr/>
          <p:nvPr>
            <p:custDataLst>
              <p:tags r:id="rId7"/>
            </p:custDataLst>
          </p:nvPr>
        </p:nvSpPr>
        <p:spPr>
          <a:xfrm>
            <a:off x="2430665" y="5738861"/>
            <a:ext cx="2278761"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ctr">
            <a:normAutofit fontScale="85000" lnSpcReduction="1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Fix bugs</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Maintain </a:t>
            </a:r>
            <a:r>
              <a:rPr lang="en-US" altLang="zh-CN" b="1" kern="0" dirty="0" smtClean="0">
                <a:solidFill>
                  <a:srgbClr val="FF0000"/>
                </a:solidFill>
                <a:latin typeface="Times New Roman" pitchFamily="18" charset="0"/>
                <a:ea typeface="+mn-ea"/>
                <a:cs typeface="Times New Roman" pitchFamily="18" charset="0"/>
              </a:rPr>
              <a:t>Wiki pages</a:t>
            </a:r>
            <a:endParaRPr lang="en-US" altLang="zh-CN" b="1" kern="0" dirty="0">
              <a:solidFill>
                <a:srgbClr val="FF0000"/>
              </a:solidFill>
              <a:latin typeface="Times New Roman" pitchFamily="18" charset="0"/>
              <a:ea typeface="+mn-ea"/>
              <a:cs typeface="Times New Roman" pitchFamily="18" charset="0"/>
            </a:endParaRPr>
          </a:p>
        </p:txBody>
      </p:sp>
      <p:sp>
        <p:nvSpPr>
          <p:cNvPr id="61" name="MH_SubTitle_1"/>
          <p:cNvSpPr/>
          <p:nvPr>
            <p:custDataLst>
              <p:tags r:id="rId8"/>
            </p:custDataLst>
          </p:nvPr>
        </p:nvSpPr>
        <p:spPr>
          <a:xfrm flipH="1">
            <a:off x="307190" y="2713311"/>
            <a:ext cx="2106306"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a:solidFill>
                  <a:sysClr val="window" lastClr="FFFFFF"/>
                </a:solidFill>
                <a:latin typeface="Times New Roman" pitchFamily="18" charset="0"/>
                <a:ea typeface="+mn-ea"/>
                <a:cs typeface="Times New Roman" pitchFamily="18" charset="0"/>
              </a:rPr>
              <a:t>P</a:t>
            </a:r>
            <a:r>
              <a:rPr lang="en-US" altLang="zh-CN" sz="1800" kern="0" dirty="0" smtClean="0">
                <a:solidFill>
                  <a:sysClr val="window" lastClr="FFFFFF"/>
                </a:solidFill>
                <a:latin typeface="Times New Roman" pitchFamily="18" charset="0"/>
                <a:ea typeface="+mn-ea"/>
                <a:cs typeface="Times New Roman" pitchFamily="18" charset="0"/>
              </a:rPr>
              <a:t>rototype</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2" name="MH_Text_1"/>
          <p:cNvSpPr/>
          <p:nvPr>
            <p:custDataLst>
              <p:tags r:id="rId9"/>
            </p:custDataLst>
          </p:nvPr>
        </p:nvSpPr>
        <p:spPr>
          <a:xfrm flipH="1">
            <a:off x="200472" y="3051299"/>
            <a:ext cx="2278761" cy="593725"/>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72000" tIns="0" rIns="288000" bIns="0" anchor="ctr">
            <a:normAutofit fontScale="85000" lnSpcReduction="20000"/>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b="1" kern="0" dirty="0" smtClean="0">
                <a:solidFill>
                  <a:srgbClr val="FF0000"/>
                </a:solidFill>
                <a:latin typeface="Times New Roman" pitchFamily="18" charset="0"/>
                <a:ea typeface="+mn-ea"/>
                <a:cs typeface="Times New Roman" pitchFamily="18" charset="0"/>
              </a:rPr>
              <a:t>Developed a demo </a:t>
            </a:r>
            <a:r>
              <a:rPr lang="en-US" altLang="zh-CN" kern="0" dirty="0" smtClean="0">
                <a:latin typeface="Times New Roman" pitchFamily="18" charset="0"/>
                <a:ea typeface="+mn-ea"/>
                <a:cs typeface="Times New Roman" pitchFamily="18" charset="0"/>
              </a:rPr>
              <a:t>based  on Japan’s Requirement</a:t>
            </a:r>
          </a:p>
        </p:txBody>
      </p:sp>
      <p:sp>
        <p:nvSpPr>
          <p:cNvPr id="63" name="MH_SubTitle_3"/>
          <p:cNvSpPr/>
          <p:nvPr>
            <p:custDataLst>
              <p:tags r:id="rId10"/>
            </p:custDataLst>
          </p:nvPr>
        </p:nvSpPr>
        <p:spPr>
          <a:xfrm flipH="1">
            <a:off x="307190" y="4405586"/>
            <a:ext cx="2106306" cy="282575"/>
          </a:xfrm>
          <a:custGeom>
            <a:avLst/>
            <a:gdLst>
              <a:gd name="connsiteX0" fmla="*/ 47276 w 2268252"/>
              <a:gd name="connsiteY0" fmla="*/ 0 h 283084"/>
              <a:gd name="connsiteX1" fmla="*/ 2220976 w 2268252"/>
              <a:gd name="connsiteY1" fmla="*/ 0 h 283084"/>
              <a:gd name="connsiteX2" fmla="*/ 2268252 w 2268252"/>
              <a:gd name="connsiteY2" fmla="*/ 47276 h 283084"/>
              <a:gd name="connsiteX3" fmla="*/ 2268252 w 2268252"/>
              <a:gd name="connsiteY3" fmla="*/ 283084 h 283084"/>
              <a:gd name="connsiteX4" fmla="*/ 0 w 2268252"/>
              <a:gd name="connsiteY4" fmla="*/ 283084 h 283084"/>
              <a:gd name="connsiteX5" fmla="*/ 0 w 2268252"/>
              <a:gd name="connsiteY5" fmla="*/ 47276 h 283084"/>
              <a:gd name="connsiteX6" fmla="*/ 47276 w 2268252"/>
              <a:gd name="connsiteY6" fmla="*/ 0 h 28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8252" h="283084">
                <a:moveTo>
                  <a:pt x="47276" y="0"/>
                </a:moveTo>
                <a:lnTo>
                  <a:pt x="2220976" y="0"/>
                </a:lnTo>
                <a:cubicBezTo>
                  <a:pt x="2247086" y="0"/>
                  <a:pt x="2268252" y="21166"/>
                  <a:pt x="2268252" y="47276"/>
                </a:cubicBezTo>
                <a:lnTo>
                  <a:pt x="2268252" y="283084"/>
                </a:lnTo>
                <a:lnTo>
                  <a:pt x="0" y="283084"/>
                </a:lnTo>
                <a:lnTo>
                  <a:pt x="0" y="47276"/>
                </a:lnTo>
                <a:cubicBezTo>
                  <a:pt x="0" y="21166"/>
                  <a:pt x="21166" y="0"/>
                  <a:pt x="47276" y="0"/>
                </a:cubicBezTo>
                <a:close/>
              </a:path>
            </a:pathLst>
          </a:custGeom>
          <a:solidFill>
            <a:schemeClr val="accent1">
              <a:lumMod val="75000"/>
            </a:schemeClr>
          </a:solidFill>
          <a:ln w="28575" cap="flat" cmpd="sng" algn="ctr">
            <a:noFill/>
            <a:prstDash val="solid"/>
          </a:ln>
          <a:effectLst/>
        </p:spPr>
        <p:txBody>
          <a:bodyPr anchor="ctr"/>
          <a:lstStyle/>
          <a:p>
            <a:pPr algn="ctr" eaLnBrk="1" fontAlgn="auto" hangingPunct="1">
              <a:spcBef>
                <a:spcPts val="0"/>
              </a:spcBef>
              <a:spcAft>
                <a:spcPts val="0"/>
              </a:spcAft>
              <a:defRPr/>
            </a:pPr>
            <a:r>
              <a:rPr lang="en-US" altLang="zh-CN" sz="1800" kern="0" dirty="0" smtClean="0">
                <a:solidFill>
                  <a:sysClr val="window" lastClr="FFFFFF"/>
                </a:solidFill>
                <a:latin typeface="Times New Roman" pitchFamily="18" charset="0"/>
                <a:ea typeface="+mn-ea"/>
                <a:cs typeface="Times New Roman" pitchFamily="18" charset="0"/>
              </a:rPr>
              <a:t>Development</a:t>
            </a:r>
            <a:endParaRPr lang="en-US" altLang="zh-CN" sz="1800" kern="0" dirty="0">
              <a:solidFill>
                <a:sysClr val="window" lastClr="FFFFFF"/>
              </a:solidFill>
              <a:latin typeface="Times New Roman" pitchFamily="18" charset="0"/>
              <a:ea typeface="+mn-ea"/>
              <a:cs typeface="Times New Roman" pitchFamily="18" charset="0"/>
            </a:endParaRPr>
          </a:p>
        </p:txBody>
      </p:sp>
      <p:sp>
        <p:nvSpPr>
          <p:cNvPr id="64" name="MH_Text_3"/>
          <p:cNvSpPr/>
          <p:nvPr>
            <p:custDataLst>
              <p:tags r:id="rId11"/>
            </p:custDataLst>
          </p:nvPr>
        </p:nvSpPr>
        <p:spPr>
          <a:xfrm flipH="1">
            <a:off x="200471" y="4740052"/>
            <a:ext cx="2520280" cy="1065212"/>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72000" tIns="0" rIns="288000" bIns="0" anchor="ctr">
            <a:noAutofit/>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a:latin typeface="Times New Roman" pitchFamily="18" charset="0"/>
                <a:ea typeface="+mn-ea"/>
                <a:cs typeface="Times New Roman" pitchFamily="18" charset="0"/>
              </a:rPr>
              <a:t>Develop Preparation </a:t>
            </a:r>
            <a:r>
              <a:rPr lang="en-US" altLang="zh-CN" sz="1400" kern="0" dirty="0" smtClean="0">
                <a:latin typeface="Times New Roman" pitchFamily="18" charset="0"/>
                <a:ea typeface="+mn-ea"/>
                <a:cs typeface="Times New Roman" pitchFamily="18" charset="0"/>
              </a:rPr>
              <a:t>tool</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Develop Viewer</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Test</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sz="1400" kern="0" dirty="0" smtClean="0">
                <a:latin typeface="Times New Roman" pitchFamily="18" charset="0"/>
                <a:ea typeface="+mn-ea"/>
                <a:cs typeface="Times New Roman" pitchFamily="18" charset="0"/>
              </a:rPr>
              <a:t>Release</a:t>
            </a:r>
            <a:endParaRPr lang="en-US" altLang="zh-CN" sz="1400" kern="0" dirty="0">
              <a:latin typeface="Times New Roman" pitchFamily="18" charset="0"/>
              <a:ea typeface="+mn-ea"/>
              <a:cs typeface="Times New Roman" pitchFamily="18" charset="0"/>
            </a:endParaRPr>
          </a:p>
        </p:txBody>
      </p:sp>
      <p:sp>
        <p:nvSpPr>
          <p:cNvPr id="65" name="MH_Other_6"/>
          <p:cNvSpPr/>
          <p:nvPr>
            <p:custDataLst>
              <p:tags r:id="rId12"/>
            </p:custDataLst>
          </p:nvPr>
        </p:nvSpPr>
        <p:spPr>
          <a:xfrm>
            <a:off x="2054610" y="6561410"/>
            <a:ext cx="902071" cy="107950"/>
          </a:xfrm>
          <a:prstGeom prst="ellipse">
            <a:avLst/>
          </a:prstGeom>
          <a:gradFill>
            <a:gsLst>
              <a:gs pos="57000">
                <a:srgbClr val="FFFFFF"/>
              </a:gs>
              <a:gs pos="53000">
                <a:sysClr val="windowText" lastClr="000000">
                  <a:lumMod val="50000"/>
                  <a:lumOff val="50000"/>
                </a:sysClr>
              </a:gs>
              <a:gs pos="0">
                <a:sysClr val="window" lastClr="FFFFFF"/>
              </a:gs>
            </a:gsLst>
            <a:lin ang="5400000" scaled="1"/>
          </a:gradFill>
          <a:ln w="12700" cap="flat" cmpd="sng" algn="ctr">
            <a:noFill/>
            <a:prstDash val="solid"/>
            <a:miter lim="800000"/>
          </a:ln>
          <a:effectLst>
            <a:outerShdw blurRad="50800" dist="38100" dir="5400000" sx="40000" sy="40000" algn="t" rotWithShape="0">
              <a:prstClr val="black">
                <a:alpha val="12000"/>
              </a:prstClr>
            </a:outerShdw>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6" name="MH_Other_2"/>
          <p:cNvSpPr/>
          <p:nvPr>
            <p:custDataLst>
              <p:tags r:id="rId13"/>
            </p:custDataLst>
          </p:nvPr>
        </p:nvSpPr>
        <p:spPr>
          <a:xfrm>
            <a:off x="2421629" y="3897586"/>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7" name="MH_Other_3"/>
          <p:cNvSpPr/>
          <p:nvPr>
            <p:custDataLst>
              <p:tags r:id="rId14"/>
            </p:custDataLst>
          </p:nvPr>
        </p:nvSpPr>
        <p:spPr>
          <a:xfrm>
            <a:off x="2421629" y="5572398"/>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8" name="MH_Other_4"/>
          <p:cNvSpPr/>
          <p:nvPr>
            <p:custDataLst>
              <p:tags r:id="rId15"/>
            </p:custDataLst>
          </p:nvPr>
        </p:nvSpPr>
        <p:spPr>
          <a:xfrm>
            <a:off x="2421629" y="3060973"/>
            <a:ext cx="166559" cy="180975"/>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sp>
        <p:nvSpPr>
          <p:cNvPr id="69" name="MH_Other_5"/>
          <p:cNvSpPr/>
          <p:nvPr>
            <p:custDataLst>
              <p:tags r:id="rId16"/>
            </p:custDataLst>
          </p:nvPr>
        </p:nvSpPr>
        <p:spPr>
          <a:xfrm>
            <a:off x="2421629" y="4735786"/>
            <a:ext cx="166559" cy="179387"/>
          </a:xfrm>
          <a:prstGeom prst="donut">
            <a:avLst>
              <a:gd name="adj" fmla="val 39761"/>
            </a:avLst>
          </a:prstGeom>
          <a:solidFill>
            <a:schemeClr val="accent1">
              <a:lumMod val="75000"/>
            </a:schemeClr>
          </a:solidFill>
          <a:ln w="381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sz="2000" kern="0">
              <a:solidFill>
                <a:prstClr val="white"/>
              </a:solidFill>
              <a:latin typeface="Times New Roman" pitchFamily="18" charset="0"/>
              <a:ea typeface="+mn-ea"/>
              <a:cs typeface="Times New Roman" pitchFamily="18" charset="0"/>
            </a:endParaRPr>
          </a:p>
        </p:txBody>
      </p:sp>
      <p:cxnSp>
        <p:nvCxnSpPr>
          <p:cNvPr id="70" name="MH_Other_1"/>
          <p:cNvCxnSpPr>
            <a:cxnSpLocks noChangeShapeType="1"/>
          </p:cNvCxnSpPr>
          <p:nvPr>
            <p:custDataLst>
              <p:tags r:id="rId17"/>
            </p:custDataLst>
          </p:nvPr>
        </p:nvCxnSpPr>
        <p:spPr bwMode="auto">
          <a:xfrm>
            <a:off x="2504171" y="2311672"/>
            <a:ext cx="0" cy="4268788"/>
          </a:xfrm>
          <a:prstGeom prst="line">
            <a:avLst/>
          </a:prstGeom>
          <a:noFill/>
          <a:ln w="28575" algn="ctr">
            <a:solidFill>
              <a:schemeClr val="accent2">
                <a:lumMod val="60000"/>
                <a:lumOff val="40000"/>
              </a:schemeClr>
            </a:solidFill>
            <a:round/>
            <a:headEnd type="diamond" w="lg" len="lg"/>
            <a:tailEnd/>
          </a:ln>
          <a:extLst>
            <a:ext uri="{909E8E84-426E-40DD-AFC4-6F175D3DCCD1}">
              <a14:hiddenFill xmlns:a14="http://schemas.microsoft.com/office/drawing/2010/main">
                <a:noFill/>
              </a14:hiddenFill>
            </a:ext>
          </a:extLst>
        </p:spPr>
      </p:cxnSp>
      <p:pic>
        <p:nvPicPr>
          <p:cNvPr id="71" name="Image1"/>
          <p:cNvPicPr>
            <a:picLocks noChangeAspect="1"/>
          </p:cNvPicPr>
          <p:nvPr/>
        </p:nvPicPr>
        <p:blipFill>
          <a:blip r:embed="rId21"/>
          <a:stretch>
            <a:fillRect/>
          </a:stretch>
        </p:blipFill>
        <p:spPr>
          <a:xfrm>
            <a:off x="5436506" y="1291908"/>
            <a:ext cx="2227158" cy="1486592"/>
          </a:xfrm>
          <a:prstGeom prst="rect">
            <a:avLst/>
          </a:prstGeom>
        </p:spPr>
      </p:pic>
      <p:pic>
        <p:nvPicPr>
          <p:cNvPr id="72" name="Image3"/>
          <p:cNvPicPr>
            <a:picLocks noChangeAspect="1"/>
          </p:cNvPicPr>
          <p:nvPr/>
        </p:nvPicPr>
        <p:blipFill>
          <a:blip r:embed="rId22"/>
          <a:stretch>
            <a:fillRect/>
          </a:stretch>
        </p:blipFill>
        <p:spPr>
          <a:xfrm>
            <a:off x="5505278" y="3234055"/>
            <a:ext cx="2089614" cy="1400948"/>
          </a:xfrm>
          <a:prstGeom prst="rect">
            <a:avLst/>
          </a:prstGeom>
        </p:spPr>
      </p:pic>
      <p:pic>
        <p:nvPicPr>
          <p:cNvPr id="73" name="Image4.2"/>
          <p:cNvPicPr>
            <a:picLocks noChangeAspect="1"/>
          </p:cNvPicPr>
          <p:nvPr/>
        </p:nvPicPr>
        <p:blipFill>
          <a:blip r:embed="rId23"/>
          <a:stretch>
            <a:fillRect/>
          </a:stretch>
        </p:blipFill>
        <p:spPr>
          <a:xfrm>
            <a:off x="7709755" y="1178260"/>
            <a:ext cx="2047332" cy="1713888"/>
          </a:xfrm>
          <a:prstGeom prst="rect">
            <a:avLst/>
          </a:prstGeom>
        </p:spPr>
      </p:pic>
      <p:pic>
        <p:nvPicPr>
          <p:cNvPr id="74" name="Image5"/>
          <p:cNvPicPr>
            <a:picLocks noChangeAspect="1"/>
          </p:cNvPicPr>
          <p:nvPr/>
        </p:nvPicPr>
        <p:blipFill>
          <a:blip r:embed="rId24"/>
          <a:stretch>
            <a:fillRect/>
          </a:stretch>
        </p:blipFill>
        <p:spPr>
          <a:xfrm>
            <a:off x="7617296" y="2995886"/>
            <a:ext cx="2232250" cy="1877286"/>
          </a:xfrm>
          <a:prstGeom prst="rect">
            <a:avLst/>
          </a:prstGeom>
        </p:spPr>
      </p:pic>
      <p:sp>
        <p:nvSpPr>
          <p:cNvPr id="75" name="MH_Text_2"/>
          <p:cNvSpPr/>
          <p:nvPr>
            <p:custDataLst>
              <p:tags r:id="rId18"/>
            </p:custDataLst>
          </p:nvPr>
        </p:nvSpPr>
        <p:spPr>
          <a:xfrm>
            <a:off x="5529064" y="5229200"/>
            <a:ext cx="4377706" cy="1197460"/>
          </a:xfrm>
          <a:custGeom>
            <a:avLst/>
            <a:gdLst>
              <a:gd name="connsiteX0" fmla="*/ 185479 w 2453731"/>
              <a:gd name="connsiteY0" fmla="*/ 0 h 593519"/>
              <a:gd name="connsiteX1" fmla="*/ 2453731 w 2453731"/>
              <a:gd name="connsiteY1" fmla="*/ 0 h 593519"/>
              <a:gd name="connsiteX2" fmla="*/ 2453731 w 2453731"/>
              <a:gd name="connsiteY2" fmla="*/ 546243 h 593519"/>
              <a:gd name="connsiteX3" fmla="*/ 2406455 w 2453731"/>
              <a:gd name="connsiteY3" fmla="*/ 593519 h 593519"/>
              <a:gd name="connsiteX4" fmla="*/ 232755 w 2453731"/>
              <a:gd name="connsiteY4" fmla="*/ 593519 h 593519"/>
              <a:gd name="connsiteX5" fmla="*/ 185479 w 2453731"/>
              <a:gd name="connsiteY5" fmla="*/ 546243 h 593519"/>
              <a:gd name="connsiteX6" fmla="*/ 185479 w 2453731"/>
              <a:gd name="connsiteY6" fmla="*/ 226860 h 593519"/>
              <a:gd name="connsiteX7" fmla="*/ 0 w 2453731"/>
              <a:gd name="connsiteY7" fmla="*/ 141803 h 593519"/>
              <a:gd name="connsiteX8" fmla="*/ 185479 w 2453731"/>
              <a:gd name="connsiteY8" fmla="*/ 56746 h 59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53731" h="593519">
                <a:moveTo>
                  <a:pt x="185479" y="0"/>
                </a:moveTo>
                <a:lnTo>
                  <a:pt x="2453731" y="0"/>
                </a:lnTo>
                <a:lnTo>
                  <a:pt x="2453731" y="546243"/>
                </a:lnTo>
                <a:cubicBezTo>
                  <a:pt x="2453731" y="572353"/>
                  <a:pt x="2432565" y="593519"/>
                  <a:pt x="2406455" y="593519"/>
                </a:cubicBezTo>
                <a:lnTo>
                  <a:pt x="232755" y="593519"/>
                </a:lnTo>
                <a:cubicBezTo>
                  <a:pt x="206645" y="593519"/>
                  <a:pt x="185479" y="572353"/>
                  <a:pt x="185479" y="546243"/>
                </a:cubicBezTo>
                <a:lnTo>
                  <a:pt x="185479" y="226860"/>
                </a:lnTo>
                <a:lnTo>
                  <a:pt x="0" y="141803"/>
                </a:lnTo>
                <a:lnTo>
                  <a:pt x="185479" y="56746"/>
                </a:lnTo>
                <a:close/>
              </a:path>
            </a:pathLst>
          </a:custGeom>
          <a:solidFill>
            <a:schemeClr val="accent1">
              <a:lumMod val="20000"/>
              <a:lumOff val="80000"/>
            </a:schemeClr>
          </a:solidFill>
          <a:ln w="28575" cap="flat" cmpd="sng" algn="ctr">
            <a:noFill/>
            <a:prstDash val="solid"/>
          </a:ln>
          <a:effectLst/>
        </p:spPr>
        <p:txBody>
          <a:bodyPr lIns="288000" tIns="0" rIns="72000" bIns="0" anchor="t">
            <a:noAutofit/>
          </a:bodyPr>
          <a:lstStyle/>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Write the proposal and </a:t>
            </a:r>
            <a:r>
              <a:rPr lang="en-US" altLang="zh-CN" kern="0" dirty="0" smtClean="0">
                <a:solidFill>
                  <a:srgbClr val="FF0000"/>
                </a:solidFill>
                <a:latin typeface="Times New Roman" pitchFamily="18" charset="0"/>
                <a:ea typeface="+mn-ea"/>
                <a:cs typeface="Times New Roman" pitchFamily="18" charset="0"/>
              </a:rPr>
              <a:t>manage the project</a:t>
            </a:r>
            <a:r>
              <a:rPr lang="en-US" altLang="zh-CN" kern="0" dirty="0" smtClean="0">
                <a:latin typeface="Times New Roman" pitchFamily="18" charset="0"/>
                <a:ea typeface="+mn-ea"/>
                <a:cs typeface="Times New Roman" pitchFamily="18" charset="0"/>
              </a:rPr>
              <a:t>;</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Do the </a:t>
            </a:r>
            <a:r>
              <a:rPr lang="en-US" altLang="zh-CN" kern="0" dirty="0" smtClean="0">
                <a:solidFill>
                  <a:srgbClr val="FF0000"/>
                </a:solidFill>
                <a:latin typeface="Times New Roman" pitchFamily="18" charset="0"/>
                <a:ea typeface="+mn-ea"/>
                <a:cs typeface="Times New Roman" pitchFamily="18" charset="0"/>
              </a:rPr>
              <a:t>communication</a:t>
            </a:r>
            <a:r>
              <a:rPr lang="en-US" altLang="zh-CN" kern="0" dirty="0" smtClean="0">
                <a:latin typeface="Times New Roman" pitchFamily="18" charset="0"/>
                <a:ea typeface="+mn-ea"/>
                <a:cs typeface="Times New Roman" pitchFamily="18" charset="0"/>
              </a:rPr>
              <a:t> with Japan;</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Develop all the project </a:t>
            </a:r>
            <a:r>
              <a:rPr lang="en-US" altLang="zh-CN" kern="0" dirty="0" smtClean="0">
                <a:solidFill>
                  <a:srgbClr val="FF0000"/>
                </a:solidFill>
                <a:latin typeface="Times New Roman" pitchFamily="18" charset="0"/>
                <a:ea typeface="+mn-ea"/>
                <a:cs typeface="Times New Roman" pitchFamily="18" charset="0"/>
              </a:rPr>
              <a:t>by myself</a:t>
            </a:r>
            <a:r>
              <a:rPr lang="en-US" altLang="zh-CN" kern="0" dirty="0" smtClean="0">
                <a:latin typeface="Times New Roman" pitchFamily="18" charset="0"/>
                <a:ea typeface="+mn-ea"/>
                <a:cs typeface="Times New Roman" pitchFamily="18" charset="0"/>
              </a:rPr>
              <a:t>; </a:t>
            </a:r>
          </a:p>
          <a:p>
            <a:pPr marL="285750" indent="-285750" eaLnBrk="1" fontAlgn="auto" hangingPunct="1">
              <a:lnSpc>
                <a:spcPct val="110000"/>
              </a:lnSpc>
              <a:spcBef>
                <a:spcPts val="0"/>
              </a:spcBef>
              <a:spcAft>
                <a:spcPts val="0"/>
              </a:spcAft>
              <a:buClr>
                <a:srgbClr val="FF0000"/>
              </a:buClr>
              <a:buFont typeface="Wingdings" pitchFamily="2" charset="2"/>
              <a:buChar char="n"/>
              <a:defRPr/>
            </a:pPr>
            <a:r>
              <a:rPr lang="en-US" altLang="zh-CN" kern="0" dirty="0" smtClean="0">
                <a:latin typeface="Times New Roman" pitchFamily="18" charset="0"/>
                <a:ea typeface="+mn-ea"/>
                <a:cs typeface="Times New Roman" pitchFamily="18" charset="0"/>
              </a:rPr>
              <a:t>Maintain a </a:t>
            </a:r>
            <a:r>
              <a:rPr lang="en-US" altLang="zh-CN" kern="0" dirty="0" smtClean="0">
                <a:solidFill>
                  <a:srgbClr val="FF0000"/>
                </a:solidFill>
                <a:latin typeface="Times New Roman" pitchFamily="18" charset="0"/>
                <a:ea typeface="+mn-ea"/>
                <a:cs typeface="Times New Roman" pitchFamily="18" charset="0"/>
              </a:rPr>
              <a:t>Wiki page</a:t>
            </a:r>
            <a:r>
              <a:rPr lang="en-US" altLang="zh-CN" kern="0" dirty="0" smtClean="0">
                <a:latin typeface="Times New Roman" pitchFamily="18" charset="0"/>
                <a:ea typeface="+mn-ea"/>
                <a:cs typeface="Times New Roman" pitchFamily="18" charset="0"/>
              </a:rPr>
              <a:t> for any update;</a:t>
            </a:r>
            <a:endParaRPr lang="en-US" altLang="zh-CN" kern="0" dirty="0">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42688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25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par>
                                <p:cTn id="15" presetID="42" presetClass="exit" presetSubtype="0" fill="hold" nodeType="withEffect">
                                  <p:stCondLst>
                                    <p:cond delay="0"/>
                                  </p:stCondLst>
                                  <p:childTnLst>
                                    <p:animEffect transition="out" filter="fade">
                                      <p:cBhvr>
                                        <p:cTn id="16" dur="1000"/>
                                        <p:tgtEl>
                                          <p:spTgt spid="71"/>
                                        </p:tgtEl>
                                      </p:cBhvr>
                                    </p:animEffect>
                                    <p:anim calcmode="lin" valueType="num">
                                      <p:cBhvr>
                                        <p:cTn id="17" dur="1000"/>
                                        <p:tgtEl>
                                          <p:spTgt spid="71"/>
                                        </p:tgtEl>
                                        <p:attrNameLst>
                                          <p:attrName>ppt_x</p:attrName>
                                        </p:attrNameLst>
                                      </p:cBhvr>
                                      <p:tavLst>
                                        <p:tav tm="0">
                                          <p:val>
                                            <p:strVal val="ppt_x"/>
                                          </p:val>
                                        </p:tav>
                                        <p:tav tm="100000">
                                          <p:val>
                                            <p:strVal val="ppt_x"/>
                                          </p:val>
                                        </p:tav>
                                      </p:tavLst>
                                    </p:anim>
                                    <p:anim calcmode="lin" valueType="num">
                                      <p:cBhvr>
                                        <p:cTn id="18" dur="1000"/>
                                        <p:tgtEl>
                                          <p:spTgt spid="71"/>
                                        </p:tgtEl>
                                        <p:attrNameLst>
                                          <p:attrName>ppt_y</p:attrName>
                                        </p:attrNameLst>
                                      </p:cBhvr>
                                      <p:tavLst>
                                        <p:tav tm="0">
                                          <p:val>
                                            <p:strVal val="ppt_y"/>
                                          </p:val>
                                        </p:tav>
                                        <p:tav tm="100000">
                                          <p:val>
                                            <p:strVal val="ppt_y+.1"/>
                                          </p:val>
                                        </p:tav>
                                      </p:tavLst>
                                    </p:anim>
                                    <p:set>
                                      <p:cBhvr>
                                        <p:cTn id="19" dur="1" fill="hold">
                                          <p:stCondLst>
                                            <p:cond delay="999"/>
                                          </p:stCondLst>
                                        </p:cTn>
                                        <p:tgtEl>
                                          <p:spTgt spid="71"/>
                                        </p:tgtEl>
                                        <p:attrNameLst>
                                          <p:attrName>style.visibility</p:attrName>
                                        </p:attrNameLst>
                                      </p:cBhvr>
                                      <p:to>
                                        <p:strVal val="hidden"/>
                                      </p:to>
                                    </p:set>
                                  </p:childTnLst>
                                </p:cTn>
                              </p:par>
                            </p:childTnLst>
                          </p:cTn>
                        </p:par>
                        <p:par>
                          <p:cTn id="20" fill="hold">
                            <p:stCondLst>
                              <p:cond delay="1750"/>
                            </p:stCondLst>
                            <p:childTnLst>
                              <p:par>
                                <p:cTn id="21" presetID="2" presetClass="entr" presetSubtype="4"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1000" fill="hold"/>
                                        <p:tgtEl>
                                          <p:spTgt spid="72"/>
                                        </p:tgtEl>
                                        <p:attrNameLst>
                                          <p:attrName>ppt_x</p:attrName>
                                        </p:attrNameLst>
                                      </p:cBhvr>
                                      <p:tavLst>
                                        <p:tav tm="0">
                                          <p:val>
                                            <p:strVal val="#ppt_x"/>
                                          </p:val>
                                        </p:tav>
                                        <p:tav tm="100000">
                                          <p:val>
                                            <p:strVal val="#ppt_x"/>
                                          </p:val>
                                        </p:tav>
                                      </p:tavLst>
                                    </p:anim>
                                    <p:anim calcmode="lin" valueType="num">
                                      <p:cBhvr additive="base">
                                        <p:cTn id="24" dur="1000" fill="hold"/>
                                        <p:tgtEl>
                                          <p:spTgt spid="72"/>
                                        </p:tgtEl>
                                        <p:attrNameLst>
                                          <p:attrName>ppt_y</p:attrName>
                                        </p:attrNameLst>
                                      </p:cBhvr>
                                      <p:tavLst>
                                        <p:tav tm="0">
                                          <p:val>
                                            <p:strVal val="1+#ppt_h/2"/>
                                          </p:val>
                                        </p:tav>
                                        <p:tav tm="100000">
                                          <p:val>
                                            <p:strVal val="#ppt_y"/>
                                          </p:val>
                                        </p:tav>
                                      </p:tavLst>
                                    </p:anim>
                                  </p:childTnLst>
                                </p:cTn>
                              </p:par>
                              <p:par>
                                <p:cTn id="25" presetID="10" presetClass="exit" presetSubtype="0" fill="hold" nodeType="withEffect">
                                  <p:stCondLst>
                                    <p:cond delay="0"/>
                                  </p:stCondLst>
                                  <p:childTnLst>
                                    <p:animEffect transition="out" filter="fade">
                                      <p:cBhvr>
                                        <p:cTn id="26" dur="1000"/>
                                        <p:tgtEl>
                                          <p:spTgt spid="72"/>
                                        </p:tgtEl>
                                      </p:cBhvr>
                                    </p:animEffect>
                                    <p:set>
                                      <p:cBhvr>
                                        <p:cTn id="27" dur="1" fill="hold">
                                          <p:stCondLst>
                                            <p:cond delay="999"/>
                                          </p:stCondLst>
                                        </p:cTn>
                                        <p:tgtEl>
                                          <p:spTgt spid="72"/>
                                        </p:tgtEl>
                                        <p:attrNameLst>
                                          <p:attrName>style.visibility</p:attrName>
                                        </p:attrNameLst>
                                      </p:cBhvr>
                                      <p:to>
                                        <p:strVal val="hidden"/>
                                      </p:to>
                                    </p:set>
                                  </p:childTnLst>
                                </p:cTn>
                              </p:par>
                            </p:childTnLst>
                          </p:cTn>
                        </p:par>
                        <p:par>
                          <p:cTn id="28" fill="hold">
                            <p:stCondLst>
                              <p:cond delay="2750"/>
                            </p:stCondLst>
                            <p:childTnLst>
                              <p:par>
                                <p:cTn id="29" presetID="42" presetClass="entr" presetSubtype="0"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fade">
                                      <p:cBhvr>
                                        <p:cTn id="31" dur="1000"/>
                                        <p:tgtEl>
                                          <p:spTgt spid="73"/>
                                        </p:tgtEl>
                                      </p:cBhvr>
                                    </p:animEffect>
                                    <p:anim calcmode="lin" valueType="num">
                                      <p:cBhvr>
                                        <p:cTn id="32" dur="1000" fill="hold"/>
                                        <p:tgtEl>
                                          <p:spTgt spid="73"/>
                                        </p:tgtEl>
                                        <p:attrNameLst>
                                          <p:attrName>ppt_x</p:attrName>
                                        </p:attrNameLst>
                                      </p:cBhvr>
                                      <p:tavLst>
                                        <p:tav tm="0">
                                          <p:val>
                                            <p:strVal val="#ppt_x"/>
                                          </p:val>
                                        </p:tav>
                                        <p:tav tm="100000">
                                          <p:val>
                                            <p:strVal val="#ppt_x"/>
                                          </p:val>
                                        </p:tav>
                                      </p:tavLst>
                                    </p:anim>
                                    <p:anim calcmode="lin" valueType="num">
                                      <p:cBhvr>
                                        <p:cTn id="3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73"/>
                                        </p:tgtEl>
                                      </p:cBhvr>
                                    </p:animEffect>
                                    <p:set>
                                      <p:cBhvr>
                                        <p:cTn id="38" dur="1" fill="hold">
                                          <p:stCondLst>
                                            <p:cond delay="999"/>
                                          </p:stCondLst>
                                        </p:cTn>
                                        <p:tgtEl>
                                          <p:spTgt spid="73"/>
                                        </p:tgtEl>
                                        <p:attrNameLst>
                                          <p:attrName>style.visibility</p:attrName>
                                        </p:attrNameLst>
                                      </p:cBhvr>
                                      <p:to>
                                        <p:strVal val="hidden"/>
                                      </p:to>
                                    </p:set>
                                  </p:childTnLst>
                                </p:cTn>
                              </p:par>
                            </p:childTnLst>
                          </p:cTn>
                        </p:par>
                        <p:par>
                          <p:cTn id="39" fill="hold">
                            <p:stCondLst>
                              <p:cond delay="1000"/>
                            </p:stCondLst>
                            <p:childTnLst>
                              <p:par>
                                <p:cTn id="40" presetID="42" presetClass="entr" presetSubtype="0"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1000"/>
                                        <p:tgtEl>
                                          <p:spTgt spid="74"/>
                                        </p:tgtEl>
                                      </p:cBhvr>
                                    </p:animEffect>
                                    <p:anim calcmode="lin" valueType="num">
                                      <p:cBhvr>
                                        <p:cTn id="43" dur="1000" fill="hold"/>
                                        <p:tgtEl>
                                          <p:spTgt spid="74"/>
                                        </p:tgtEl>
                                        <p:attrNameLst>
                                          <p:attrName>ppt_x</p:attrName>
                                        </p:attrNameLst>
                                      </p:cBhvr>
                                      <p:tavLst>
                                        <p:tav tm="0">
                                          <p:val>
                                            <p:strVal val="#ppt_x"/>
                                          </p:val>
                                        </p:tav>
                                        <p:tav tm="100000">
                                          <p:val>
                                            <p:strVal val="#ppt_x"/>
                                          </p:val>
                                        </p:tav>
                                      </p:tavLst>
                                    </p:anim>
                                    <p:anim calcmode="lin" valueType="num">
                                      <p:cBhvr>
                                        <p:cTn id="4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
  <p:tag name="MH" val="20180307170028"/>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00.xml><?xml version="1.0" encoding="utf-8"?>
<p:tagLst xmlns:a="http://schemas.openxmlformats.org/drawingml/2006/main" xmlns:r="http://schemas.openxmlformats.org/officeDocument/2006/relationships" xmlns:p="http://schemas.openxmlformats.org/presentationml/2006/main">
  <p:tag name="MH" val="20180309082355"/>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3"/>
</p:tagLst>
</file>

<file path=ppt/tags/tag104.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4"/>
</p:tagLst>
</file>

<file path=ppt/tags/tag105.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5"/>
</p:tagLst>
</file>

<file path=ppt/tags/tag106.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6"/>
</p:tagLst>
</file>

<file path=ppt/tags/tag107.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2"/>
</p:tagLst>
</file>

<file path=ppt/tags/tag109.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10.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3"/>
</p:tagLst>
</file>

<file path=ppt/tags/tag111.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4"/>
</p:tagLst>
</file>

<file path=ppt/tags/tag112.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0"/>
</p:tagLst>
</file>

<file path=ppt/tags/tag113.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1"/>
</p:tagLst>
</file>

<file path=ppt/tags/tag114.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2"/>
</p:tagLst>
</file>

<file path=ppt/tags/tag115.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3"/>
</p:tagLst>
</file>

<file path=ppt/tags/tag116.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2"/>
</p:tagLst>
</file>

<file path=ppt/tags/tag118.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3"/>
</p:tagLst>
</file>

<file path=ppt/tags/tag119.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4"/>
</p:tagLst>
</file>

<file path=ppt/tags/tag12.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20.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5"/>
</p:tagLst>
</file>

<file path=ppt/tags/tag121.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6"/>
</p:tagLst>
</file>

<file path=ppt/tags/tag122.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BingLLB#"/>
  <p:tag name="MH_LAYOUT" val="SubTitle"/>
  <p:tag name="MH" val="20180309084406"/>
  <p:tag name="MH_LIBRARY" val="GRAPHIC"/>
</p:tagLst>
</file>

<file path=ppt/tags/tag123.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PageTitle"/>
  <p:tag name="MH_ORDER" val="PageTitle"/>
</p:tagLst>
</file>

<file path=ppt/tags/tag124.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
</p:tagLst>
</file>

<file path=ppt/tags/tag125.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2"/>
</p:tagLst>
</file>

<file path=ppt/tags/tag126.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4"/>
</p:tagLst>
</file>

<file path=ppt/tags/tag128.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5"/>
</p:tagLst>
</file>

<file path=ppt/tags/tag129.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6"/>
</p:tagLst>
</file>

<file path=ppt/tags/tag13.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30.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8"/>
</p:tagLst>
</file>

<file path=ppt/tags/tag133.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3"/>
</p:tagLst>
</file>

<file path=ppt/tags/tag134.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4"/>
</p:tagLst>
</file>

<file path=ppt/tags/tag135.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0"/>
</p:tagLst>
</file>

<file path=ppt/tags/tag136.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1"/>
</p:tagLst>
</file>

<file path=ppt/tags/tag137.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2"/>
</p:tagLst>
</file>

<file path=ppt/tags/tag138.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3"/>
</p:tagLst>
</file>

<file path=ppt/tags/tag139.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40.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2"/>
</p:tagLst>
</file>

<file path=ppt/tags/tag141.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SubTitle"/>
  <p:tag name="MH_ORDER" val="3"/>
</p:tagLst>
</file>

<file path=ppt/tags/tag142.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4"/>
</p:tagLst>
</file>

<file path=ppt/tags/tag143.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5"/>
</p:tagLst>
</file>

<file path=ppt/tags/tag144.xml><?xml version="1.0" encoding="utf-8"?>
<p:tagLst xmlns:a="http://schemas.openxmlformats.org/drawingml/2006/main" xmlns:r="http://schemas.openxmlformats.org/officeDocument/2006/relationships" xmlns:p="http://schemas.openxmlformats.org/presentationml/2006/main">
  <p:tag name="MH" val="20180309084406"/>
  <p:tag name="MH_LIBRARY" val="GRAPHIC"/>
  <p:tag name="MH_TYPE" val="Other"/>
  <p:tag name="MH_ORDER" val="16"/>
</p:tagLst>
</file>

<file path=ppt/tags/tag15.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5"/>
</p:tagLst>
</file>

<file path=ppt/tags/tag17.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6"/>
</p:tagLst>
</file>

<file path=ppt/tags/tag2.xml><?xml version="1.0" encoding="utf-8"?>
<p:tagLst xmlns:a="http://schemas.openxmlformats.org/drawingml/2006/main" xmlns:r="http://schemas.openxmlformats.org/officeDocument/2006/relationships" xmlns:p="http://schemas.openxmlformats.org/presentationml/2006/main">
  <p:tag name="MH" val="20180307170028"/>
  <p:tag name="MH_LIBRARY" val="GRAPHIC"/>
  <p:tag name="MH_TYPE" val="PageTitle"/>
  <p:tag name="MH_ORDER" val="PageTitle"/>
</p:tagLst>
</file>

<file path=ppt/tags/tag20.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1"/>
</p:tagLst>
</file>

<file path=ppt/tags/tag23.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2"/>
</p:tagLst>
</file>

<file path=ppt/tags/tag24.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1"/>
</p:tagLst>
</file>

<file path=ppt/tags/tag25.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2"/>
</p:tagLst>
</file>

<file path=ppt/tags/tag26.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0"/>
</p:tagLst>
</file>

<file path=ppt/tags/tag28.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1"/>
</p:tagLst>
</file>

<file path=ppt/tags/tag29.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2"/>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80308103527"/>
  <p:tag name="MH_LIBRARY" val="GRAPHIC"/>
</p:tagLst>
</file>

<file path=ppt/tags/tag30.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Desc"/>
  <p:tag name="MH" val="20180308213046"/>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PageTitle"/>
  <p:tag name="MH_ORDER" val="PageTitle"/>
</p:tagLst>
</file>

<file path=ppt/tags/tag36.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308103527"/>
  <p:tag name="MH_LIBRARY" val="GRAPHIC"/>
  <p:tag name="MH_TYPE" val="PageTitle"/>
  <p:tag name="MH_ORDER" val="PageTitle"/>
</p:tagLst>
</file>

<file path=ppt/tags/tag40.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4"/>
</p:tagLst>
</file>

<file path=ppt/tags/tag42.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Desc"/>
  <p:tag name="MH" val="20180308213046"/>
  <p:tag name="MH_LIBRARY" val="GRAPHIC"/>
</p:tagLst>
</file>

<file path=ppt/tags/tag44.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PageTitle"/>
  <p:tag name="MH_ORDER" val="PageTitle"/>
</p:tagLst>
</file>

<file path=ppt/tags/tag45.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4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Desc"/>
  <p:tag name="MH" val="20180308213046"/>
  <p:tag name="MH_LIBRARY" val="GRAPHIC"/>
</p:tagLst>
</file>

<file path=ppt/tags/tag47.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PageTitle"/>
  <p:tag name="MH_ORDER" val="PageTitle"/>
</p:tagLst>
</file>

<file path=ppt/tags/tag48.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49.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SubTitle"/>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4"/>
</p:tagLst>
</file>

<file path=ppt/tags/tag55.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Desc"/>
  <p:tag name="MH" val="20180308213046"/>
  <p:tag name="MH_LIBRARY" val="GRAPHIC"/>
</p:tagLst>
</file>

<file path=ppt/tags/tag57.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PageTitle"/>
  <p:tag name="MH_ORDER" val="PageTitle"/>
</p:tagLst>
</file>

<file path=ppt/tags/tag58.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Other"/>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4"/>
</p:tagLst>
</file>

<file path=ppt/tags/tag62.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3"/>
</p:tagLst>
</file>

<file path=ppt/tags/tag66.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3"/>
</p:tagLst>
</file>

<file path=ppt/tags/tag67.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6"/>
</p:tagLst>
</file>

<file path=ppt/tags/tag68.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4"/>
</p:tagLst>
</file>

<file path=ppt/tags/tag71.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5"/>
</p:tagLst>
</file>

<file path=ppt/tags/tag72.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Desc"/>
  <p:tag name="MH" val="20180308213046"/>
  <p:tag name="MH_LIBRARY" val="GRAPHIC"/>
</p:tagLst>
</file>

<file path=ppt/tags/tag75.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PageTitle"/>
  <p:tag name="MH_ORDER" val="PageTitle"/>
</p:tagLst>
</file>

<file path=ppt/tags/tag76.xml><?xml version="1.0" encoding="utf-8"?>
<p:tagLst xmlns:a="http://schemas.openxmlformats.org/drawingml/2006/main" xmlns:r="http://schemas.openxmlformats.org/officeDocument/2006/relationships" xmlns:p="http://schemas.openxmlformats.org/presentationml/2006/main">
  <p:tag name="MH" val="20180308213046"/>
  <p:tag name="MH_LIBRARY" val="GRAPHIC"/>
  <p:tag name="MH_TYPE" val="Other"/>
  <p:tag name="MH_ORDER" val="5"/>
</p:tagLst>
</file>

<file path=ppt/tags/tag77.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4"/>
</p:tagLst>
</file>

<file path=ppt/tags/tag81.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SubTitle"/>
  <p:tag name="MH_ORDER" val="3"/>
</p:tagLst>
</file>

<file path=ppt/tags/tag84.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3"/>
</p:tagLst>
</file>

<file path=ppt/tags/tag85.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6"/>
</p:tagLst>
</file>

<file path=ppt/tags/tag86.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2"/>
</p:tagLst>
</file>

<file path=ppt/tags/tag87.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80308165229"/>
  <p:tag name="MH_LIBRARY" val="GRAPHIC"/>
  <p:tag name="MH_TYPE" val="Text"/>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Other"/>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80308235736"/>
  <p:tag name="MH_LIBRARY" val="GRAPHIC"/>
  <p:tag name="MH_TYPE" val="Text"/>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TitleSubTitle"/>
  <p:tag name="MH" val="20180309081623"/>
  <p:tag name="MH_LIBRARY" val="GRAPHIC"/>
</p:tagLst>
</file>

<file path=ppt/tags/tag93.xml><?xml version="1.0" encoding="utf-8"?>
<p:tagLst xmlns:a="http://schemas.openxmlformats.org/drawingml/2006/main" xmlns:r="http://schemas.openxmlformats.org/officeDocument/2006/relationships" xmlns:p="http://schemas.openxmlformats.org/presentationml/2006/main">
  <p:tag name="MH" val="20180309081623"/>
  <p:tag name="MH_LIBRARY" val="GRAPHIC"/>
  <p:tag name="MH_TYPE" val="PageTitle"/>
  <p:tag name="MH_ORDER" val="PageTitle"/>
</p:tagLst>
</file>

<file path=ppt/tags/tag94.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SubTitle"/>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Other"/>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SubTitle"/>
  <p:tag name="MH_ORDER" val="3"/>
</p:tagLst>
</file>

<file path=ppt/tags/tag97.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SubTitle"/>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80309082146"/>
  <p:tag name="MH_LIBRARY" val="GRAPHIC"/>
  <p:tag name="MH_TYPE" val="Other"/>
  <p:tag name="MH_ORDER" val="3"/>
</p:tagLst>
</file>

<file path=ppt/theme/theme1.xml><?xml version="1.0" encoding="utf-8"?>
<a:theme xmlns:a="http://schemas.openxmlformats.org/drawingml/2006/main" name="template_white_2000_j120402">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99">
            <a:alpha val="40000"/>
          </a:srgbClr>
        </a:solidFill>
        <a:ln w="12700">
          <a:noFill/>
          <a:prstDash val="dash"/>
        </a:ln>
      </a:spPr>
      <a:bodyPr wrap="none" anchor="ctr"/>
      <a:lstStyle>
        <a:defPPr algn="ctr">
          <a:defRPr sz="2000" b="1" dirty="0">
            <a:solidFill>
              <a:schemeClr val="tx1">
                <a:lumMod val="85000"/>
                <a:lumOff val="15000"/>
              </a:schemeClr>
            </a:solidFill>
            <a:latin typeface="Calibri" panose="020F0502020204030204" pitchFamily="34" charset="0"/>
            <a:ea typeface="新宋体" panose="02010609030101010101" pitchFamily="49" charset="-122"/>
            <a:cs typeface="Calibri" panose="020F0502020204030204" pitchFamily="34" charset="0"/>
          </a:defRPr>
        </a:defPPr>
      </a:lstStyle>
      <a:style>
        <a:lnRef idx="2">
          <a:schemeClr val="dk1"/>
        </a:lnRef>
        <a:fillRef idx="1">
          <a:schemeClr val="lt1"/>
        </a:fillRef>
        <a:effectRef idx="0">
          <a:schemeClr val="dk1"/>
        </a:effectRef>
        <a:fontRef idx="minor">
          <a:schemeClr val="dk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ja-JP" alt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template_white_2000_j120402</Template>
  <TotalTime>5126</TotalTime>
  <Words>1622</Words>
  <Application>Microsoft Office PowerPoint</Application>
  <PresentationFormat>A4 纸张(210x297 毫米)</PresentationFormat>
  <Paragraphs>201</Paragraphs>
  <Slides>14</Slides>
  <Notes>14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template_white_2000_j120402</vt:lpstr>
      <vt:lpstr>Promotion Report</vt:lpstr>
      <vt:lpstr>Content</vt:lpstr>
      <vt:lpstr>Personal Information</vt:lpstr>
      <vt:lpstr>Content</vt:lpstr>
      <vt:lpstr>Project involved</vt:lpstr>
      <vt:lpstr>Project involved</vt:lpstr>
      <vt:lpstr>Project involved</vt:lpstr>
      <vt:lpstr>Project involved</vt:lpstr>
      <vt:lpstr>Project involved</vt:lpstr>
      <vt:lpstr>Project involved</vt:lpstr>
      <vt:lpstr>Content</vt:lpstr>
      <vt:lpstr>Future and Plan</vt:lpstr>
      <vt:lpstr>层进关系图表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of Incubation Salon</dc:title>
  <dc:creator>Yi Hong</dc:creator>
  <cp:lastModifiedBy>BoyuanHuang</cp:lastModifiedBy>
  <cp:revision>2179</cp:revision>
  <cp:lastPrinted>2015-01-20T09:18:00Z</cp:lastPrinted>
  <dcterms:created xsi:type="dcterms:W3CDTF">2012-05-07T05:36:00Z</dcterms:created>
  <dcterms:modified xsi:type="dcterms:W3CDTF">2018-03-09T01:02:25Z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