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9" r:id="rId2"/>
    <p:sldId id="578" r:id="rId3"/>
    <p:sldId id="634" r:id="rId4"/>
    <p:sldId id="581" r:id="rId5"/>
    <p:sldId id="638" r:id="rId6"/>
    <p:sldId id="639" r:id="rId7"/>
    <p:sldId id="640" r:id="rId8"/>
    <p:sldId id="644" r:id="rId9"/>
    <p:sldId id="641" r:id="rId10"/>
    <p:sldId id="642" r:id="rId11"/>
    <p:sldId id="643" r:id="rId12"/>
    <p:sldId id="403" r:id="rId13"/>
  </p:sldIdLst>
  <p:sldSz cx="9906000" cy="6858000" type="A4"/>
  <p:notesSz cx="6797675" cy="9926638"/>
  <p:defaultTextStyle>
    <a:defPPr>
      <a:defRPr lang="ja-JP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3">
          <p15:clr>
            <a:srgbClr val="A4A3A4"/>
          </p15:clr>
        </p15:guide>
        <p15:guide id="2" pos="31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CCCC"/>
    <a:srgbClr val="CCFF99"/>
    <a:srgbClr val="C00000"/>
    <a:srgbClr val="EFEFEF"/>
    <a:srgbClr val="99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8"/>
    <p:restoredTop sz="75719"/>
  </p:normalViewPr>
  <p:slideViewPr>
    <p:cSldViewPr showGuides="1">
      <p:cViewPr varScale="1">
        <p:scale>
          <a:sx n="90" d="100"/>
          <a:sy n="90" d="100"/>
        </p:scale>
        <p:origin x="-1782" y="-96"/>
      </p:cViewPr>
      <p:guideLst>
        <p:guide orient="horz" pos="2103"/>
        <p:guide pos="31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2B5811-781D-487D-8A75-BD206E943479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11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マスタ テキストの書式設定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2 </a:t>
            </a: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レベル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3 </a:t>
            </a: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レベル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4 </a:t>
            </a: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レベル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第 </a:t>
            </a: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5 </a:t>
            </a:r>
            <a:r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+mn-cs"/>
              </a:rPr>
              <a:t>レベル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4553FD-EE6A-4CA8-964B-68DA07601D02}" type="slidenum"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3902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Mincho" panose="02020600040205080304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1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616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10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0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11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09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12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93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2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686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3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11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 smtClean="0"/>
              <a:t>2015</a:t>
            </a:r>
            <a:r>
              <a:rPr lang="zh-CN" altLang="en-US" dirty="0" smtClean="0"/>
              <a:t>年刚加入团队的时候，接触的就是这个项目。该项目的主体开发工作已经完成，为了尽快的融入团队，我接收了一个辅助功能的实现：利用第三方工具</a:t>
            </a:r>
            <a:r>
              <a:rPr lang="en-US" altLang="zh-CN" dirty="0" err="1" smtClean="0"/>
              <a:t>Inno</a:t>
            </a:r>
            <a:r>
              <a:rPr lang="en-US" altLang="zh-CN" baseline="0" dirty="0" smtClean="0"/>
              <a:t> Setup</a:t>
            </a:r>
            <a:r>
              <a:rPr lang="zh-CN" altLang="en-US" baseline="0" smtClean="0"/>
              <a:t>编写脚本代码，实现安装包功能。</a:t>
            </a: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4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0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5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09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6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0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7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0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8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0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ja-JP" sz="1200" dirty="0">
                <a:ea typeface="MS PGothic" panose="020B0600070205080204" pitchFamily="34" charset="-128"/>
              </a:rPr>
              <a:t>9</a:t>
            </a:fld>
            <a:endParaRPr lang="en-US" altLang="ja-JP" sz="12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450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que 10"/>
          <p:cNvSpPr/>
          <p:nvPr/>
        </p:nvSpPr>
        <p:spPr>
          <a:xfrm>
            <a:off x="487363" y="476250"/>
            <a:ext cx="3384550" cy="338613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1" name="Picture 20" descr="C:\Documents and Settings\0041\デスクトップ\WORKS\2012\ricoh\ロゴ-PPT2000用\RICOH_LOG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0" y="477838"/>
            <a:ext cx="1760538" cy="60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22300"/>
            <a:ext cx="2803525" cy="2735263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7688" y="4106863"/>
            <a:ext cx="3390900" cy="7239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rgbClr val="CF142B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ja-JP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b="0" i="0" kern="1200" cap="none" spc="0" normalizeH="0" baseline="0" noProof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b="0" i="0" kern="1200" cap="none" spc="0" normalizeH="0" baseline="0" noProof="0" dirty="0"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9A5DA5-E9C1-4775-AA50-C4C7EE048B41}" type="datetime1">
              <a:rPr kumimoji="0" lang="en-GB" altLang="zh-CN" b="0" i="0" kern="1200" cap="none" spc="0" normalizeH="0" baseline="0" noProof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b="0" i="0" kern="1200" cap="none" spc="0" normalizeH="0" baseline="0" noProof="0"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2E4DD5-EB84-4CB0-9D36-131EDEBB591C}" type="slidenum">
              <a:rPr kumimoji="0" lang="en-GB" altLang="ja-JP" b="0" i="0" kern="1200" cap="none" spc="0" normalizeH="0" baseline="0" noProof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b="0" i="0" kern="1200" cap="none" spc="0" normalizeH="0" baseline="0" noProof="0"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333375"/>
            <a:ext cx="2228850" cy="5792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333375"/>
            <a:ext cx="6534150" cy="5792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C:\Documents and Settings\0041\デスクトップ\WORKS\2012\ricoh\ロゴ-PPT2000用\RICOH_LOGO.jpg"/>
          <p:cNvPicPr/>
          <p:nvPr/>
        </p:nvPicPr>
        <p:blipFill>
          <a:blip r:embed="rId13"/>
          <a:stretch>
            <a:fillRect/>
          </a:stretch>
        </p:blipFill>
        <p:spPr>
          <a:xfrm>
            <a:off x="8054975" y="471488"/>
            <a:ext cx="1366838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209675" y="333375"/>
            <a:ext cx="6143625" cy="641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ja-JP" dirty="0"/>
              <a:t>MS P</a:t>
            </a:r>
            <a:r>
              <a:rPr lang="ja-JP" altLang="en-US" dirty="0"/>
              <a:t>ゴシック ～</a:t>
            </a:r>
            <a:r>
              <a:rPr lang="en-US" altLang="ja-JP" dirty="0"/>
              <a:t>32pt Bold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18</a:t>
            </a:r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16</a:t>
            </a:r>
          </a:p>
          <a:p>
            <a:pPr lvl="4"/>
            <a:endParaRPr lang="en-US" altLang="ja-JP" dirty="0"/>
          </a:p>
          <a:p>
            <a:pPr lvl="0"/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24</a:t>
            </a:r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レベル　フォントサイズ　</a:t>
            </a:r>
            <a:r>
              <a:rPr lang="en-US" altLang="ja-JP" dirty="0"/>
              <a:t>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ja-JP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Version: [1.0] Internal  SRCB 3G </a:t>
            </a:r>
            <a:endParaRPr kumimoji="0" lang="en-GB" altLang="ja-JP" sz="600" b="0" i="0" u="none" strike="noStrike" kern="1200" cap="none" spc="0" normalizeH="0" baseline="0" noProof="0" dirty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0" sz="6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04F6D2-68CB-427C-9526-D138BC817DAC}" type="datetime1">
              <a:rPr kumimoji="0" lang="en-GB" altLang="zh-CN" sz="6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04/03/2018</a:t>
            </a:fld>
            <a:endParaRPr kumimoji="0" lang="en-GB" altLang="ja-JP" sz="6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6681788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900">
                <a:solidFill>
                  <a:srgbClr val="717171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216CD0-A87F-4305-B34D-CB85DDCA4797}" type="slidenum">
              <a:rPr kumimoji="0" lang="en-GB" altLang="ja-JP" sz="900" b="0" i="0" u="none" strike="noStrike" kern="1200" cap="none" spc="0" normalizeH="0" baseline="0" noProof="0">
                <a:ln>
                  <a:noFill/>
                </a:ln>
                <a:solidFill>
                  <a:srgbClr val="71717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kumimoji="0" lang="en-GB" altLang="ja-JP" sz="900" b="0" i="0" u="none" strike="noStrike" kern="1200" cap="none" spc="0" normalizeH="0" baseline="0" noProof="0">
              <a:ln>
                <a:noFill/>
              </a:ln>
              <a:solidFill>
                <a:srgbClr val="71717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032" name="直線コネクタ 4"/>
          <p:cNvCxnSpPr/>
          <p:nvPr/>
        </p:nvCxnSpPr>
        <p:spPr>
          <a:xfrm>
            <a:off x="504825" y="1212850"/>
            <a:ext cx="8913813" cy="0"/>
          </a:xfrm>
          <a:prstGeom prst="line">
            <a:avLst/>
          </a:prstGeom>
          <a:ln w="25400" cap="flat" cmpd="sng">
            <a:solidFill>
              <a:srgbClr val="CF142B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33" name="Plaque 10"/>
          <p:cNvSpPr/>
          <p:nvPr/>
        </p:nvSpPr>
        <p:spPr>
          <a:xfrm>
            <a:off x="539750" y="476250"/>
            <a:ext cx="441325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0" b="0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E6001F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DC0904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/>
          </p:cNvSpPr>
          <p:nvPr>
            <p:ph type="ctrTitle"/>
          </p:nvPr>
        </p:nvSpPr>
        <p:spPr>
          <a:xfrm>
            <a:off x="596900" y="609600"/>
            <a:ext cx="2801938" cy="2735263"/>
          </a:xfrm>
        </p:spPr>
        <p:txBody>
          <a:bodyPr vert="horz" wrap="square" lIns="91440" tIns="45720" rIns="91440" bIns="45720" anchor="ctr"/>
          <a:lstStyle/>
          <a:p>
            <a:pPr algn="ctr"/>
            <a:r>
              <a:rPr lang="en-US" altLang="zh-CN" sz="3000" dirty="0"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  <a:t>SRCB</a:t>
            </a:r>
            <a:br>
              <a:rPr lang="en-US" altLang="zh-CN" sz="3000" dirty="0">
                <a:latin typeface="Calibri" panose="020F0502020204030204" pitchFamily="34" charset="0"/>
                <a:ea typeface="MS PGothic" panose="020B0600070205080204" pitchFamily="34" charset="-128"/>
                <a:cs typeface="+mj-cs"/>
              </a:rPr>
            </a:br>
            <a:r>
              <a:rPr lang="en-US" altLang="zh-CN" sz="3000" dirty="0">
                <a:latin typeface="Calibri" panose="020F0502020204030204" pitchFamily="34" charset="0"/>
              </a:rPr>
              <a:t>Strategy</a:t>
            </a:r>
            <a:br>
              <a:rPr lang="en-US" altLang="zh-CN" sz="3000" dirty="0">
                <a:latin typeface="Calibri" panose="020F0502020204030204" pitchFamily="34" charset="0"/>
              </a:rPr>
            </a:br>
            <a:r>
              <a:rPr lang="en-US" altLang="zh-CN" sz="3000" dirty="0">
                <a:latin typeface="Calibri" panose="020F0502020204030204" pitchFamily="34" charset="0"/>
              </a:rPr>
              <a:t>Execution</a:t>
            </a:r>
            <a:br>
              <a:rPr lang="en-US" altLang="zh-CN" sz="3000" dirty="0">
                <a:latin typeface="Calibri" panose="020F0502020204030204" pitchFamily="34" charset="0"/>
              </a:rPr>
            </a:br>
            <a:r>
              <a:rPr lang="en-US" altLang="zh-CN" sz="3000" dirty="0">
                <a:latin typeface="Calibri" panose="020F0502020204030204" pitchFamily="34" charset="0"/>
              </a:rPr>
              <a:t>Bridge</a:t>
            </a:r>
            <a:endParaRPr lang="ja-JP" altLang="en-US" sz="3000" dirty="0">
              <a:latin typeface="Calibri" panose="020F0502020204030204" pitchFamily="34" charset="0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5123" name="Rectangle 10"/>
          <p:cNvSpPr/>
          <p:nvPr/>
        </p:nvSpPr>
        <p:spPr>
          <a:xfrm>
            <a:off x="3425825" y="4000426"/>
            <a:ext cx="3054350" cy="252491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ctr">
              <a:buClr>
                <a:srgbClr val="FF0000"/>
              </a:buClr>
              <a:buNone/>
            </a:pPr>
            <a:endParaRPr lang="en-US" altLang="ja-JP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buClr>
                <a:srgbClr val="FF0000"/>
              </a:buClr>
              <a:buNone/>
            </a:pPr>
            <a:r>
              <a:rPr lang="en-US" altLang="ja-JP" sz="2800" b="1" dirty="0" smtClean="0">
                <a:latin typeface="Calibri" panose="020F0502020204030204" pitchFamily="34" charset="0"/>
                <a:ea typeface="宋体" panose="02010600030101010101" pitchFamily="2" charset="-122"/>
              </a:rPr>
              <a:t>Huang </a:t>
            </a:r>
            <a:r>
              <a:rPr lang="en-US" altLang="ja-JP" sz="2800" b="1" dirty="0" err="1" smtClean="0">
                <a:latin typeface="Calibri" panose="020F0502020204030204" pitchFamily="34" charset="0"/>
                <a:ea typeface="宋体" panose="02010600030101010101" pitchFamily="2" charset="-122"/>
              </a:rPr>
              <a:t>Boyuan</a:t>
            </a:r>
            <a:endParaRPr lang="en-US" altLang="ja-JP" sz="2800" b="1" dirty="0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buClr>
                <a:srgbClr val="FF0000"/>
              </a:buClr>
              <a:buNone/>
            </a:pPr>
            <a:r>
              <a:rPr lang="en-US" altLang="ja-JP" sz="2000" dirty="0" smtClean="0">
                <a:latin typeface="Calibri" panose="020F0502020204030204" pitchFamily="34" charset="0"/>
                <a:ea typeface="宋体" panose="02010600030101010101" pitchFamily="2" charset="-122"/>
              </a:rPr>
              <a:t>2018-03-07</a:t>
            </a:r>
            <a:endParaRPr lang="en-US" altLang="ja-JP" sz="2000" dirty="0" smtClean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lvl="0" indent="0" algn="ctr">
              <a:buClr>
                <a:srgbClr val="FF0000"/>
              </a:buClr>
              <a:buNone/>
            </a:pPr>
            <a:endParaRPr lang="ja-JP" altLang="en-US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灯片编号占位符 26"/>
          <p:cNvSpPr txBox="1">
            <a:spLocks noGrp="1"/>
          </p:cNvSpPr>
          <p:nvPr>
            <p:ph type="sldNum" sz="quarter" idx="4"/>
          </p:nvPr>
        </p:nvSpPr>
        <p:spPr>
          <a:xfrm>
            <a:off x="7596188" y="6515100"/>
            <a:ext cx="2311400" cy="365125"/>
          </a:xfrm>
          <a:noFill/>
          <a:ln>
            <a:noFill/>
          </a:ln>
        </p:spPr>
        <p:txBody>
          <a:bodyPr anchor="ctr"/>
          <a:lstStyle/>
          <a:p>
            <a:pPr marL="0" indent="0" algn="r" defTabSz="457200" eaLnBrk="1" hangingPunct="1"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</a:t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125" name="Text Box 42"/>
          <p:cNvSpPr txBox="1"/>
          <p:nvPr/>
        </p:nvSpPr>
        <p:spPr>
          <a:xfrm>
            <a:off x="0" y="6613525"/>
            <a:ext cx="3235325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2016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Ricoh Software Research Center (Beijing) Co., Ltd.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36650" y="525780"/>
            <a:ext cx="6143625" cy="6413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未来规划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141157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管理能力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24608" y="2276872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角色：</a:t>
            </a:r>
            <a:r>
              <a:rPr lang="en-US" altLang="zh-CN" dirty="0" smtClean="0"/>
              <a:t>Project Leader</a:t>
            </a:r>
            <a:r>
              <a:rPr lang="zh-CN" altLang="en-US" dirty="0" smtClean="0"/>
              <a:t>，开发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608" y="3068960"/>
            <a:ext cx="3030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项目方案设计与协调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.Preparation Tools </a:t>
            </a:r>
            <a:r>
              <a:rPr lang="zh-CN" altLang="en-US" dirty="0" smtClean="0"/>
              <a:t>设计与开发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.Viewer</a:t>
            </a:r>
            <a:r>
              <a:rPr lang="zh-CN" altLang="en-US" dirty="0" smtClean="0"/>
              <a:t>设计与开发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后期维护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5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36650" y="525780"/>
            <a:ext cx="6143625" cy="6413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未来规划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141157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其它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05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None/>
            </a:pP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63" name="Picture 5" descr="C:\Documents and Settings\0041\デスクトップ\WORKS\2012\ricoh\ロゴ-PPT2000用\RICOH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141538"/>
            <a:ext cx="3594100" cy="1144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TextBox 6"/>
          <p:cNvSpPr txBox="1"/>
          <p:nvPr/>
        </p:nvSpPr>
        <p:spPr>
          <a:xfrm>
            <a:off x="4129088" y="3995738"/>
            <a:ext cx="1647825" cy="862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50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Q&amp;A</a:t>
            </a:r>
            <a:endParaRPr lang="zh-CN" altLang="en-US" sz="5000" b="1" dirty="0">
              <a:solidFill>
                <a:srgbClr val="0070C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灯片编号占位符 26"/>
          <p:cNvSpPr txBox="1">
            <a:spLocks noGrp="1"/>
          </p:cNvSpPr>
          <p:nvPr>
            <p:ph type="sldNum" sz="quarter" idx="12"/>
          </p:nvPr>
        </p:nvSpPr>
        <p:spPr>
          <a:xfrm>
            <a:off x="7596188" y="6492875"/>
            <a:ext cx="2311400" cy="365125"/>
          </a:xfrm>
          <a:noFill/>
          <a:ln>
            <a:noFill/>
          </a:ln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  <a:t>12</a:t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40966" name="Text Box 42"/>
          <p:cNvSpPr txBox="1"/>
          <p:nvPr/>
        </p:nvSpPr>
        <p:spPr>
          <a:xfrm>
            <a:off x="0" y="6613525"/>
            <a:ext cx="3381375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Times New Roman" panose="02020603050405020304" pitchFamily="18" charset="0"/>
                <a:ea typeface="HG丸ｺﾞｼｯｸM-PRO"/>
              </a:rPr>
              <a:t>© 2016</a:t>
            </a:r>
            <a:r>
              <a:rPr lang="en-US" altLang="zh-CN" sz="1000" b="1" i="1" dirty="0">
                <a:solidFill>
                  <a:srgbClr val="4D4D4D"/>
                </a:solidFill>
                <a:latin typeface="Times New Roman" panose="02020603050405020304" pitchFamily="18" charset="0"/>
                <a:ea typeface="HG丸ｺﾞｼｯｸM-PRO"/>
              </a:rPr>
              <a:t> </a:t>
            </a:r>
            <a:r>
              <a:rPr lang="en-US" altLang="ja-JP" sz="1000" b="1" i="1" dirty="0">
                <a:solidFill>
                  <a:srgbClr val="4D4D4D"/>
                </a:solidFill>
                <a:latin typeface="Times New Roman" panose="02020603050405020304" pitchFamily="18" charset="0"/>
                <a:ea typeface="HG丸ｺﾞｼｯｸM-PRO"/>
              </a:rPr>
              <a:t>Ricoh Software Research Center (Beijing) Co., Ltd.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>
                <a:latin typeface="Calibri" panose="020F0502020204030204" pitchFamily="34" charset="0"/>
              </a:rPr>
              <a:t>Content</a:t>
            </a:r>
            <a:endParaRPr lang="zh-CN" altLang="en-US" dirty="0"/>
          </a:p>
        </p:txBody>
      </p:sp>
      <p:sp>
        <p:nvSpPr>
          <p:cNvPr id="7171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  <a:t>2</a:t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42"/>
          <p:cNvSpPr txBox="1"/>
          <p:nvPr/>
        </p:nvSpPr>
        <p:spPr>
          <a:xfrm>
            <a:off x="0" y="6613525"/>
            <a:ext cx="3235325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2016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Ricoh Software Research Center (Beijing) Co., Ltd.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6413" y="1268413"/>
            <a:ext cx="8569325" cy="4968875"/>
          </a:xfrm>
          <a:solidFill>
            <a:schemeClr val="bg1"/>
          </a:solidFill>
          <a:ln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个人简介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参与的项目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未来的发展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just">
              <a:spcBef>
                <a:spcPts val="550"/>
              </a:spcBef>
              <a:spcAft>
                <a:spcPts val="550"/>
              </a:spcAft>
              <a:buNone/>
            </a:pPr>
            <a:endParaRPr lang="en-US" altLang="zh-C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 smtClean="0"/>
              <a:t>个人简介</a:t>
            </a:r>
            <a:endParaRPr lang="zh-CN" altLang="en-US" dirty="0"/>
          </a:p>
        </p:txBody>
      </p:sp>
      <p:sp>
        <p:nvSpPr>
          <p:cNvPr id="9219" name="灯片编号占位符 26"/>
          <p:cNvSpPr txBox="1"/>
          <p:nvPr/>
        </p:nvSpPr>
        <p:spPr>
          <a:xfrm>
            <a:off x="7596188" y="6492875"/>
            <a:ext cx="2311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>
                <a:srgbClr val="000000"/>
              </a:buClr>
              <a:buNone/>
            </a:pPr>
            <a:fld id="{9A0DB2DC-4C9A-4742-B13C-FB6460FD3503}" type="slidenum">
              <a:rPr lang="en-GB" altLang="ja-JP" sz="1600" dirty="0">
                <a:solidFill>
                  <a:srgbClr val="262626"/>
                </a:solidFill>
                <a:latin typeface="Calibri" panose="020F0502020204030204" pitchFamily="34" charset="0"/>
              </a:rPr>
              <a:t>3</a:t>
            </a:fld>
            <a:endParaRPr lang="en-GB" altLang="ja-JP" sz="1600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Text Box 42"/>
          <p:cNvSpPr txBox="1"/>
          <p:nvPr/>
        </p:nvSpPr>
        <p:spPr>
          <a:xfrm>
            <a:off x="0" y="6613525"/>
            <a:ext cx="3235325" cy="2460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DC0904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ingdings" panose="05000000000000000000" pitchFamily="2" charset="2"/>
              <a:buChar char="Ø"/>
              <a:defRPr kumimoji="1" sz="16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© 2016</a:t>
            </a:r>
            <a:r>
              <a:rPr lang="en-US" altLang="zh-CN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 </a:t>
            </a:r>
            <a:r>
              <a:rPr lang="en-US" altLang="ja-JP" sz="1000" b="1" i="1" dirty="0">
                <a:solidFill>
                  <a:srgbClr val="4D4D4D"/>
                </a:solidFill>
                <a:latin typeface="Calibri" panose="020F0502020204030204" pitchFamily="34" charset="0"/>
                <a:ea typeface="HG丸ｺﾞｼｯｸM-PRO"/>
              </a:rPr>
              <a:t>Ricoh Software Research Center (Beijing) Co., Ltd.</a:t>
            </a: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704528" y="1844824"/>
            <a:ext cx="3024336" cy="345638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部门：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SEB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入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职时间：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05/2015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职位：软件开发工程师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毕业院校：北京航空航天大学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专业：航空及宇航制造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6001F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学位：硕士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12" y="1844824"/>
            <a:ext cx="4787008" cy="359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36650" y="525780"/>
            <a:ext cx="6143625" cy="6413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参与的项目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141157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郑州药盒项目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52599" y="194208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角色：软件开发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6616" y="2492896"/>
            <a:ext cx="1792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安装程序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UI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数据库模块开发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数据流优化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36650" y="525780"/>
            <a:ext cx="6143625" cy="6413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参与的项目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1411572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Kinect 2</a:t>
            </a:r>
            <a:r>
              <a:rPr lang="zh-CN" altLang="en-US" sz="2800" dirty="0" smtClean="0"/>
              <a:t>抠图与融合</a:t>
            </a:r>
            <a:r>
              <a:rPr lang="en-US" altLang="zh-CN" sz="2800" dirty="0" smtClean="0"/>
              <a:t>SDK</a:t>
            </a:r>
            <a:r>
              <a:rPr lang="zh-CN" altLang="en-US" sz="2800" dirty="0" smtClean="0"/>
              <a:t>项目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856656" y="227687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角色：软件开发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72680" y="2996952"/>
            <a:ext cx="6336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成果：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Unity3D</a:t>
            </a:r>
            <a:r>
              <a:rPr lang="zh-CN" altLang="en-US" dirty="0" smtClean="0"/>
              <a:t>的用户程序与</a:t>
            </a:r>
            <a:r>
              <a:rPr lang="en-US" altLang="zh-CN" dirty="0" smtClean="0"/>
              <a:t>Kinect2 SDK</a:t>
            </a:r>
            <a:r>
              <a:rPr lang="zh-CN" altLang="en-US" dirty="0" smtClean="0"/>
              <a:t>通讯实现；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用户参考实现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用户使用文档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36650" y="525780"/>
            <a:ext cx="6143625" cy="6413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参与的项目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1411572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RCN Demo</a:t>
            </a:r>
            <a:r>
              <a:rPr lang="zh-CN" altLang="en-US" sz="2800" dirty="0" smtClean="0"/>
              <a:t>项目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64568" y="2060848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角色：方案设计，开发，实施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0672" y="3068960"/>
            <a:ext cx="1563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成果：</a:t>
            </a:r>
            <a:endParaRPr lang="en-US" altLang="zh-CN" dirty="0" smtClean="0"/>
          </a:p>
          <a:p>
            <a:r>
              <a:rPr lang="en-US" altLang="zh-CN" dirty="0" smtClean="0"/>
              <a:t>1.FTP</a:t>
            </a:r>
            <a:r>
              <a:rPr lang="zh-CN" altLang="en-US" dirty="0" smtClean="0"/>
              <a:t>通讯开发</a:t>
            </a:r>
            <a:endParaRPr lang="en-US" altLang="zh-CN" dirty="0" smtClean="0"/>
          </a:p>
          <a:p>
            <a:r>
              <a:rPr lang="en-US" altLang="zh-CN" dirty="0" smtClean="0"/>
              <a:t>2.PC</a:t>
            </a:r>
            <a:r>
              <a:rPr lang="zh-CN" altLang="en-US" dirty="0" smtClean="0"/>
              <a:t>端开发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现场部署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6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36650" y="525780"/>
            <a:ext cx="6143625" cy="6413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参与的项目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141157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BoZ Project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24608" y="2276872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角色：</a:t>
            </a:r>
            <a:r>
              <a:rPr lang="en-US" altLang="zh-CN" dirty="0" smtClean="0"/>
              <a:t>Project Leader</a:t>
            </a:r>
            <a:r>
              <a:rPr lang="zh-CN" altLang="en-US" dirty="0" smtClean="0"/>
              <a:t>，开发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608" y="3068960"/>
            <a:ext cx="3030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项目方案设计与协调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.Preparation Tools </a:t>
            </a:r>
            <a:r>
              <a:rPr lang="zh-CN" altLang="en-US" dirty="0" smtClean="0"/>
              <a:t>设计与开发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.Viewer</a:t>
            </a:r>
            <a:r>
              <a:rPr lang="zh-CN" altLang="en-US" dirty="0" smtClean="0"/>
              <a:t>设计与开发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后期维护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6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36650" y="525780"/>
            <a:ext cx="6143625" cy="6413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参与的项目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141157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Other Project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24608" y="227687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角色：开发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608" y="3068960"/>
            <a:ext cx="2968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成果：</a:t>
            </a:r>
            <a:endParaRPr lang="en-US" altLang="zh-CN" dirty="0" smtClean="0"/>
          </a:p>
          <a:p>
            <a:r>
              <a:rPr lang="en-US" altLang="zh-CN" dirty="0" smtClean="0"/>
              <a:t>1.SOP Prototype</a:t>
            </a:r>
          </a:p>
          <a:p>
            <a:r>
              <a:rPr lang="en-US" altLang="zh-CN" dirty="0" smtClean="0"/>
              <a:t>2.Theta Image Transform SDK</a:t>
            </a:r>
          </a:p>
          <a:p>
            <a:r>
              <a:rPr lang="en-US" altLang="zh-CN" dirty="0" smtClean="0"/>
              <a:t>3.LIVE Theta</a:t>
            </a:r>
          </a:p>
        </p:txBody>
      </p:sp>
    </p:spTree>
    <p:extLst>
      <p:ext uri="{BB962C8B-B14F-4D97-AF65-F5344CB8AC3E}">
        <p14:creationId xmlns:p14="http://schemas.microsoft.com/office/powerpoint/2010/main" val="9797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136650" y="525780"/>
            <a:ext cx="6143625" cy="6413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ts val="550"/>
              </a:spcBef>
              <a:spcAft>
                <a:spcPts val="550"/>
              </a:spcAft>
            </a:pPr>
            <a:r>
              <a:rPr lang="zh-CN" altLang="en-US" dirty="0" smtClean="0">
                <a:latin typeface="Calibri" panose="020F0502020204030204" pitchFamily="34" charset="0"/>
              </a:rPr>
              <a:t>未来规划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0" y="141157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业务能力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24608" y="2276872"/>
            <a:ext cx="274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角色：</a:t>
            </a:r>
            <a:r>
              <a:rPr lang="en-US" altLang="zh-CN" dirty="0" smtClean="0"/>
              <a:t>Project Leader</a:t>
            </a:r>
            <a:r>
              <a:rPr lang="zh-CN" altLang="en-US" dirty="0" smtClean="0"/>
              <a:t>，开发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608" y="3068960"/>
            <a:ext cx="30307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成果：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项目方案设计与协调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.Preparation Tools </a:t>
            </a:r>
            <a:r>
              <a:rPr lang="zh-CN" altLang="en-US" dirty="0" smtClean="0"/>
              <a:t>设计与开发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.Viewer</a:t>
            </a:r>
            <a:r>
              <a:rPr lang="zh-CN" altLang="en-US" dirty="0" smtClean="0"/>
              <a:t>设计与开发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后期维护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3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white_2000_j120402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99">
            <a:alpha val="40000"/>
          </a:srgbClr>
        </a:solidFill>
        <a:ln w="12700">
          <a:noFill/>
          <a:prstDash val="dash"/>
        </a:ln>
      </a:spPr>
      <a:bodyPr wrap="none" anchor="ctr"/>
      <a:lstStyle>
        <a:defPPr algn="ctr">
          <a:defRPr sz="2000" b="1" dirty="0">
            <a:solidFill>
              <a:schemeClr val="tx1">
                <a:lumMod val="85000"/>
                <a:lumOff val="15000"/>
              </a:schemeClr>
            </a:solidFill>
            <a:latin typeface="Calibri" panose="020F0502020204030204" pitchFamily="34" charset="0"/>
            <a:ea typeface="新宋体" panose="02010609030101010101" pitchFamily="49" charset="-122"/>
            <a:cs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ja-JP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template_white_2000_j120402</Template>
  <TotalTime>1549</TotalTime>
  <Words>373</Words>
  <Application>Microsoft Office PowerPoint</Application>
  <PresentationFormat>A4 纸张(210x297 毫米)</PresentationFormat>
  <Paragraphs>92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template_white_2000_j120402</vt:lpstr>
      <vt:lpstr>SRCB Strategy Execution Bridge</vt:lpstr>
      <vt:lpstr>Content</vt:lpstr>
      <vt:lpstr>个人简介</vt:lpstr>
      <vt:lpstr>参与的项目</vt:lpstr>
      <vt:lpstr>参与的项目</vt:lpstr>
      <vt:lpstr>参与的项目</vt:lpstr>
      <vt:lpstr>参与的项目</vt:lpstr>
      <vt:lpstr>参与的项目</vt:lpstr>
      <vt:lpstr>未来规划</vt:lpstr>
      <vt:lpstr>未来规划</vt:lpstr>
      <vt:lpstr>未来规划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of Incubation Salon</dc:title>
  <dc:creator>Yi Hong</dc:creator>
  <cp:lastModifiedBy>Boyuan</cp:lastModifiedBy>
  <cp:revision>1945</cp:revision>
  <cp:lastPrinted>2015-01-20T09:18:00Z</cp:lastPrinted>
  <dcterms:created xsi:type="dcterms:W3CDTF">2012-05-07T05:36:00Z</dcterms:created>
  <dcterms:modified xsi:type="dcterms:W3CDTF">2018-03-04T09:27:01Z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