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3BBC0-A60D-4EB2-BD0A-CA928A14FCAC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4C1BF-C706-4945-9F53-97C2F51E35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BD009-3A85-47CC-B702-6ED63296296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7053-DCB9-418A-88F1-A2BA80AB8E8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AF55-4F20-448C-A704-4CE3BBB8C6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7053-DCB9-418A-88F1-A2BA80AB8E8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AF55-4F20-448C-A704-4CE3BBB8C6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7053-DCB9-418A-88F1-A2BA80AB8E8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AF55-4F20-448C-A704-4CE3BBB8C6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7053-DCB9-418A-88F1-A2BA80AB8E8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AF55-4F20-448C-A704-4CE3BBB8C6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7053-DCB9-418A-88F1-A2BA80AB8E8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AF55-4F20-448C-A704-4CE3BBB8C6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7053-DCB9-418A-88F1-A2BA80AB8E8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AF55-4F20-448C-A704-4CE3BBB8C6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7053-DCB9-418A-88F1-A2BA80AB8E8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AF55-4F20-448C-A704-4CE3BBB8C6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7053-DCB9-418A-88F1-A2BA80AB8E8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AF55-4F20-448C-A704-4CE3BBB8C6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7053-DCB9-418A-88F1-A2BA80AB8E8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AF55-4F20-448C-A704-4CE3BBB8C6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7053-DCB9-418A-88F1-A2BA80AB8E8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AF55-4F20-448C-A704-4CE3BBB8C6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7053-DCB9-418A-88F1-A2BA80AB8E8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AF55-4F20-448C-A704-4CE3BBB8C6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7053-DCB9-418A-88F1-A2BA80AB8E8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1AF55-4F20-448C-A704-4CE3BBB8C6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err="1" smtClean="0"/>
              <a:t>Slumdog</a:t>
            </a:r>
            <a:r>
              <a:rPr lang="en-US" i="1" dirty="0" smtClean="0"/>
              <a:t> </a:t>
            </a:r>
            <a:r>
              <a:rPr lang="en-US" i="1" dirty="0" smtClean="0"/>
              <a:t>Millionaire</a:t>
            </a:r>
            <a:r>
              <a:rPr lang="en-US" dirty="0" smtClean="0"/>
              <a:t>: June </a:t>
            </a:r>
            <a:r>
              <a:rPr lang="en-US" smtClean="0"/>
              <a:t>5 Lecture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Religion &amp; Politics</a:t>
            </a:r>
          </a:p>
          <a:p>
            <a:r>
              <a:rPr lang="en-US" dirty="0" smtClean="0"/>
              <a:t>By Dr. </a:t>
            </a:r>
            <a:r>
              <a:rPr lang="en-US" dirty="0" err="1" smtClean="0"/>
              <a:t>Chowdhury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Jamal to </a:t>
            </a:r>
            <a:r>
              <a:rPr lang="en-US" dirty="0" err="1" smtClean="0"/>
              <a:t>Prem</a:t>
            </a:r>
            <a:r>
              <a:rPr lang="en-US" dirty="0" smtClean="0"/>
              <a:t>: </a:t>
            </a:r>
            <a:r>
              <a:rPr lang="en-US" dirty="0" smtClean="0"/>
              <a:t>“If </a:t>
            </a:r>
            <a:r>
              <a:rPr lang="en-US" dirty="0" smtClean="0"/>
              <a:t>it weren't for Ram &amp; Allah </a:t>
            </a:r>
            <a:r>
              <a:rPr lang="en-US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would still have a </a:t>
            </a:r>
            <a:r>
              <a:rPr lang="en-US" dirty="0" smtClean="0"/>
              <a:t>mother”</a:t>
            </a:r>
            <a:endParaRPr lang="en-US" dirty="0" smtClean="0"/>
          </a:p>
          <a:p>
            <a:r>
              <a:rPr lang="en-US" dirty="0" smtClean="0"/>
              <a:t>Little boy costumed to look like Ram</a:t>
            </a:r>
          </a:p>
          <a:p>
            <a:pPr lvl="1"/>
            <a:r>
              <a:rPr lang="en-US" dirty="0" smtClean="0"/>
              <a:t>Could be part of Hindu Nationalist propaganda</a:t>
            </a:r>
          </a:p>
          <a:p>
            <a:pPr lvl="1"/>
            <a:r>
              <a:rPr lang="en-US" dirty="0" smtClean="0"/>
              <a:t>Looks startled and frightened, far from powerful God-figure</a:t>
            </a:r>
          </a:p>
          <a:p>
            <a:pPr lvl="1"/>
            <a:r>
              <a:rPr lang="en-US" dirty="0" smtClean="0"/>
              <a:t>Children--Hindu &amp; Muslim-- victims of adult politics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 in Hindu Belief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Avatar or Vishnu—1 of 3 greatest Hindu Gods</a:t>
            </a:r>
          </a:p>
          <a:p>
            <a:r>
              <a:rPr lang="en-US" dirty="0" smtClean="0"/>
              <a:t>Symbol of filial love, conjugal love, fraternal love </a:t>
            </a:r>
          </a:p>
          <a:p>
            <a:r>
              <a:rPr lang="en-US" dirty="0" smtClean="0"/>
              <a:t>Ideal warrior</a:t>
            </a:r>
          </a:p>
          <a:p>
            <a:r>
              <a:rPr lang="en-US" dirty="0" smtClean="0"/>
              <a:t>Ideal ruler</a:t>
            </a:r>
          </a:p>
          <a:p>
            <a:r>
              <a:rPr lang="en-US" dirty="0" smtClean="0"/>
              <a:t>Life celebrated in </a:t>
            </a:r>
            <a:r>
              <a:rPr lang="en-US" i="1" dirty="0" smtClean="0"/>
              <a:t>Ramayana</a:t>
            </a:r>
            <a:r>
              <a:rPr lang="en-US" dirty="0" smtClean="0"/>
              <a:t>, ancient Indian epic</a:t>
            </a:r>
            <a:endParaRPr lang="en-US" i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 Honors Father’s Rash Vow</a:t>
            </a:r>
            <a:endParaRPr lang="en-US" dirty="0"/>
          </a:p>
        </p:txBody>
      </p:sp>
      <p:pic>
        <p:nvPicPr>
          <p:cNvPr id="4" name="Content Placeholder 3" descr="Rama Obeys Father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8400" y="1295400"/>
            <a:ext cx="4620006" cy="59690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Hindu Holy Family in Forest Exile</a:t>
            </a:r>
            <a:endParaRPr lang="en-US" dirty="0"/>
          </a:p>
        </p:txBody>
      </p:sp>
      <p:pic>
        <p:nvPicPr>
          <p:cNvPr id="4" name="Content Placeholder 3" descr="Rama in Exi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816" y="1600200"/>
            <a:ext cx="5886368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Doting husband</a:t>
            </a:r>
            <a:endParaRPr lang="en-US" dirty="0"/>
          </a:p>
        </p:txBody>
      </p:sp>
      <p:pic>
        <p:nvPicPr>
          <p:cNvPr id="4" name="Content Placeholder 3" descr="Rama Loving Husban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295400"/>
            <a:ext cx="6858000" cy="512064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 King Abducts </a:t>
            </a:r>
            <a:r>
              <a:rPr lang="en-US" dirty="0" err="1" smtClean="0"/>
              <a:t>Sita</a:t>
            </a:r>
            <a:endParaRPr lang="en-US" dirty="0"/>
          </a:p>
        </p:txBody>
      </p:sp>
      <p:pic>
        <p:nvPicPr>
          <p:cNvPr id="4" name="Content Placeholder 3" descr="Ravan &amp; Sit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2514600"/>
            <a:ext cx="6600825" cy="369646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 Slays Demon-King</a:t>
            </a:r>
            <a:endParaRPr lang="en-US" dirty="0"/>
          </a:p>
        </p:txBody>
      </p:sp>
      <p:pic>
        <p:nvPicPr>
          <p:cNvPr id="4" name="Content Placeholder 3" descr="Ram Slays Demon King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067" y="3029728"/>
            <a:ext cx="7215759" cy="356711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Coronation of Ram &amp; </a:t>
            </a:r>
            <a:r>
              <a:rPr lang="en-US" dirty="0" err="1" smtClean="0"/>
              <a:t>Sita</a:t>
            </a:r>
            <a:r>
              <a:rPr lang="en-US" dirty="0" smtClean="0"/>
              <a:t>: Ram </a:t>
            </a:r>
            <a:r>
              <a:rPr lang="en-US" dirty="0" err="1" smtClean="0"/>
              <a:t>Rajya</a:t>
            </a:r>
            <a:r>
              <a:rPr lang="en-US" dirty="0" smtClean="0"/>
              <a:t>--Kingdom of Heaven on Earth--Utopia</a:t>
            </a:r>
            <a:endParaRPr lang="en-US" dirty="0"/>
          </a:p>
        </p:txBody>
      </p:sp>
      <p:pic>
        <p:nvPicPr>
          <p:cNvPr id="4" name="Content Placeholder 3" descr="Ram Rajy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752600"/>
            <a:ext cx="6629400" cy="480631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Hindu Holy Family Icon </a:t>
            </a:r>
            <a:endParaRPr lang="en-US" dirty="0"/>
          </a:p>
        </p:txBody>
      </p:sp>
      <p:pic>
        <p:nvPicPr>
          <p:cNvPr id="4" name="Content Placeholder 3" descr="Hindu Holy Family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1219200"/>
            <a:ext cx="4206240" cy="5937708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Religion in </a:t>
            </a:r>
            <a:r>
              <a:rPr lang="en-US" i="1" dirty="0" err="1" smtClean="0"/>
              <a:t>Slumdog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Ram in film is </a:t>
            </a:r>
          </a:p>
          <a:p>
            <a:pPr lvl="1"/>
            <a:r>
              <a:rPr lang="en-US" dirty="0" smtClean="0"/>
              <a:t>Pitiful</a:t>
            </a:r>
          </a:p>
          <a:p>
            <a:pPr lvl="1"/>
            <a:r>
              <a:rPr lang="en-US" dirty="0" smtClean="0"/>
              <a:t>Absurd</a:t>
            </a:r>
          </a:p>
          <a:p>
            <a:pPr lvl="1"/>
            <a:r>
              <a:rPr lang="en-US" dirty="0" smtClean="0"/>
              <a:t>Helpless</a:t>
            </a:r>
          </a:p>
          <a:p>
            <a:pPr lvl="1"/>
            <a:r>
              <a:rPr lang="en-US" dirty="0" smtClean="0"/>
              <a:t>Impotent</a:t>
            </a:r>
          </a:p>
          <a:p>
            <a:r>
              <a:rPr lang="en-US" dirty="0" smtClean="0"/>
              <a:t>Does not mock religion but a particular interpretation </a:t>
            </a:r>
          </a:p>
          <a:p>
            <a:r>
              <a:rPr lang="en-US" dirty="0" smtClean="0"/>
              <a:t>Ram of Hindu Nationalists</a:t>
            </a:r>
          </a:p>
          <a:p>
            <a:r>
              <a:rPr lang="en-US" dirty="0" smtClean="0"/>
              <a:t>Wants to create Hindu-Supremacist state</a:t>
            </a:r>
          </a:p>
          <a:p>
            <a:r>
              <a:rPr lang="en-US" dirty="0" smtClean="0"/>
              <a:t>By excluding others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“Hardline </a:t>
            </a:r>
            <a:r>
              <a:rPr lang="en-US" dirty="0"/>
              <a:t>Hindu nationalists campaign against </a:t>
            </a:r>
            <a:r>
              <a:rPr lang="en-US" dirty="0" err="1"/>
              <a:t>Taj</a:t>
            </a:r>
            <a:r>
              <a:rPr lang="en-US" dirty="0"/>
              <a:t> </a:t>
            </a:r>
            <a:r>
              <a:rPr lang="en-US" dirty="0" err="1" smtClean="0"/>
              <a:t>Mahal</a:t>
            </a:r>
            <a:r>
              <a:rPr lang="en-US" dirty="0" smtClean="0"/>
              <a:t>” by Michael Safi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do hardline Hindu nationalists argue that the </a:t>
            </a:r>
            <a:r>
              <a:rPr lang="en-US" dirty="0" err="1" smtClean="0"/>
              <a:t>Taj</a:t>
            </a:r>
            <a:r>
              <a:rPr lang="en-US" dirty="0" smtClean="0"/>
              <a:t> </a:t>
            </a:r>
            <a:r>
              <a:rPr lang="en-US" dirty="0" err="1" smtClean="0"/>
              <a:t>Mahal</a:t>
            </a:r>
            <a:r>
              <a:rPr lang="en-US" dirty="0" smtClean="0"/>
              <a:t> has no place in Indian history? What kind of evidence do they provide to bolster their claim? What do they claim the </a:t>
            </a:r>
            <a:r>
              <a:rPr lang="en-US" dirty="0" err="1" smtClean="0"/>
              <a:t>Taj</a:t>
            </a:r>
            <a:r>
              <a:rPr lang="en-US" dirty="0" smtClean="0"/>
              <a:t> </a:t>
            </a:r>
            <a:r>
              <a:rPr lang="en-US" dirty="0" err="1" smtClean="0"/>
              <a:t>Mahal</a:t>
            </a:r>
            <a:r>
              <a:rPr lang="en-US" dirty="0" smtClean="0"/>
              <a:t> was originally? </a:t>
            </a:r>
          </a:p>
          <a:p>
            <a:r>
              <a:rPr lang="en-US" dirty="0" smtClean="0"/>
              <a:t>How do the counter sources refute the Hindu nationalist arguments?</a:t>
            </a:r>
          </a:p>
          <a:p>
            <a:r>
              <a:rPr lang="en-US" dirty="0" smtClean="0"/>
              <a:t>What can you infer about the opinion of the  “average” Indians about this controversy from the article?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“Slum” articles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Exactly </a:t>
            </a:r>
            <a:r>
              <a:rPr lang="en-US" dirty="0"/>
              <a:t>w</a:t>
            </a:r>
            <a:r>
              <a:rPr lang="en-US" dirty="0" smtClean="0"/>
              <a:t>hat does the “slum tourism” being promoted currently in India involve? How does it compare with the “tour” that Jamal gives the American couple?</a:t>
            </a:r>
          </a:p>
          <a:p>
            <a:r>
              <a:rPr lang="en-US" dirty="0" smtClean="0"/>
              <a:t>Why do some critics believe that this new version of slum tourism is still unethical? What do you think?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“Jamal-</a:t>
            </a:r>
            <a:r>
              <a:rPr lang="en-US" dirty="0" err="1" smtClean="0"/>
              <a:t>Salim</a:t>
            </a:r>
            <a:r>
              <a:rPr lang="en-US" dirty="0" smtClean="0"/>
              <a:t> Return Home” 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connection did you notice between the main idea in “Absolute Hell” article and this scene?</a:t>
            </a:r>
          </a:p>
          <a:p>
            <a:r>
              <a:rPr lang="en-US" dirty="0" smtClean="0"/>
              <a:t>How  might the film be suggesting that there is some sort of a connection between the riot scene much earlier and this one?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Religion &amp; Class Intersect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estate business+ right </a:t>
            </a:r>
            <a:r>
              <a:rPr lang="en-US" dirty="0"/>
              <a:t>w</a:t>
            </a:r>
            <a:r>
              <a:rPr lang="en-US" dirty="0" smtClean="0"/>
              <a:t>ing politicians+ </a:t>
            </a:r>
            <a:r>
              <a:rPr lang="en-US" dirty="0"/>
              <a:t>o</a:t>
            </a:r>
            <a:r>
              <a:rPr lang="en-US" dirty="0" smtClean="0"/>
              <a:t>rganized crime= Unholy alliance </a:t>
            </a:r>
          </a:p>
          <a:p>
            <a:r>
              <a:rPr lang="en-US" dirty="0" smtClean="0"/>
              <a:t>Real victims are urban poor regardless of religion or ethnicity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Interreligious Romance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Jamal (nominally Muslim)+ </a:t>
            </a:r>
            <a:r>
              <a:rPr lang="en-US" dirty="0" err="1" smtClean="0"/>
              <a:t>Latika</a:t>
            </a:r>
            <a:r>
              <a:rPr lang="en-US" dirty="0" smtClean="0"/>
              <a:t> (nominally Hindu)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Hindu Nationalists:</a:t>
            </a:r>
          </a:p>
          <a:p>
            <a:pPr lvl="1"/>
            <a:r>
              <a:rPr lang="en-US" sz="2400" dirty="0" smtClean="0"/>
              <a:t>A sanitized version of Indian history</a:t>
            </a:r>
          </a:p>
          <a:p>
            <a:pPr lvl="1"/>
            <a:r>
              <a:rPr lang="en-US" sz="2400" dirty="0" smtClean="0"/>
              <a:t>No room for plurality &amp; diversity</a:t>
            </a:r>
          </a:p>
          <a:p>
            <a:pPr lvl="1"/>
            <a:r>
              <a:rPr lang="en-US" sz="2400" dirty="0" smtClean="0"/>
              <a:t>Black vs. white or Muslim vs. Hindu </a:t>
            </a:r>
          </a:p>
          <a:p>
            <a:r>
              <a:rPr lang="en-US" sz="2400" dirty="0" smtClean="0"/>
              <a:t>Respected historians:</a:t>
            </a:r>
          </a:p>
          <a:p>
            <a:pPr lvl="1"/>
            <a:r>
              <a:rPr lang="en-US" sz="2400" dirty="0" smtClean="0"/>
              <a:t>Muslim rulers Indians too</a:t>
            </a:r>
          </a:p>
          <a:p>
            <a:pPr lvl="1"/>
            <a:r>
              <a:rPr lang="en-US" sz="2400" dirty="0" smtClean="0"/>
              <a:t>Most were tolerant</a:t>
            </a:r>
          </a:p>
          <a:p>
            <a:pPr lvl="1"/>
            <a:r>
              <a:rPr lang="en-US" sz="2400" dirty="0" smtClean="0"/>
              <a:t>Indian history is heterogeneous</a:t>
            </a:r>
          </a:p>
          <a:p>
            <a:r>
              <a:rPr lang="en-US" sz="2400" dirty="0" smtClean="0"/>
              <a:t>‘”Average” Indians :</a:t>
            </a:r>
          </a:p>
          <a:p>
            <a:pPr lvl="1"/>
            <a:r>
              <a:rPr lang="en-US" sz="2400" dirty="0" smtClean="0"/>
              <a:t>Economy  priority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Babri Mosque vs. Ram </a:t>
            </a:r>
            <a:r>
              <a:rPr lang="en-US" dirty="0" err="1" smtClean="0"/>
              <a:t>Janam</a:t>
            </a:r>
            <a:r>
              <a:rPr lang="en-US" dirty="0" smtClean="0"/>
              <a:t> </a:t>
            </a:r>
            <a:r>
              <a:rPr lang="en-US" dirty="0" err="1" smtClean="0"/>
              <a:t>Bhumi</a:t>
            </a:r>
            <a:r>
              <a:rPr lang="en-US" dirty="0" smtClean="0"/>
              <a:t> Conflict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Mosque built by Emperor Babar, founder of </a:t>
            </a:r>
            <a:r>
              <a:rPr lang="en-US" dirty="0" err="1" smtClean="0"/>
              <a:t>Mughal</a:t>
            </a:r>
            <a:r>
              <a:rPr lang="en-US" dirty="0" smtClean="0"/>
              <a:t> dynasty in 1500s</a:t>
            </a:r>
          </a:p>
          <a:p>
            <a:r>
              <a:rPr lang="en-US" dirty="0" smtClean="0"/>
              <a:t>Hardline Hindus claim site used to be birth place of Hindu God-King Rama or Ram</a:t>
            </a:r>
          </a:p>
          <a:p>
            <a:r>
              <a:rPr lang="en-US" dirty="0" smtClean="0"/>
              <a:t>Attack &amp; destroy Mosque in 1992</a:t>
            </a:r>
          </a:p>
          <a:p>
            <a:r>
              <a:rPr lang="en-US" dirty="0" smtClean="0"/>
              <a:t>Want to build Ram temple in its place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Babri Mosque</a:t>
            </a:r>
            <a:endParaRPr lang="en-US" dirty="0"/>
          </a:p>
        </p:txBody>
      </p:sp>
      <p:pic>
        <p:nvPicPr>
          <p:cNvPr id="7" name="Content Placeholder 6" descr="Babri Before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52400" y="2590800"/>
            <a:ext cx="4614863" cy="3067526"/>
          </a:xfrm>
        </p:spPr>
      </p:pic>
      <p:pic>
        <p:nvPicPr>
          <p:cNvPr id="8" name="Content Placeholder 7" descr="Babri After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199" y="2303172"/>
            <a:ext cx="4469130" cy="3452622"/>
          </a:xfrm>
        </p:spPr>
      </p:pic>
      <p:sp>
        <p:nvSpPr>
          <p:cNvPr id="12" name="TextBox 11"/>
          <p:cNvSpPr txBox="1"/>
          <p:nvPr/>
        </p:nvSpPr>
        <p:spPr>
          <a:xfrm>
            <a:off x="2057400" y="2133600"/>
            <a:ext cx="132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1992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53200" y="1676400"/>
            <a:ext cx="1739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Hardline Hindus </a:t>
            </a:r>
          </a:p>
          <a:p>
            <a:r>
              <a:rPr lang="en-US" dirty="0" smtClean="0"/>
              <a:t>Celebrate  1992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Babri Mosque Fallout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Ongoing law suit</a:t>
            </a:r>
          </a:p>
          <a:p>
            <a:r>
              <a:rPr lang="en-US" dirty="0" smtClean="0"/>
              <a:t>Persistent hardliner attempt to build temple</a:t>
            </a:r>
          </a:p>
          <a:p>
            <a:r>
              <a:rPr lang="en-US" dirty="0" smtClean="0"/>
              <a:t>Intermittent bloody attacks on Muslim minority</a:t>
            </a:r>
          </a:p>
          <a:p>
            <a:r>
              <a:rPr lang="en-US" dirty="0" smtClean="0"/>
              <a:t>Reprisals by Muslim hardliners</a:t>
            </a:r>
          </a:p>
          <a:p>
            <a:r>
              <a:rPr lang="en-US" dirty="0" smtClean="0"/>
              <a:t>More Muslims killed in revenge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Temple or Mosque? </a:t>
            </a:r>
            <a:endParaRPr lang="en-US" dirty="0"/>
          </a:p>
        </p:txBody>
      </p:sp>
      <p:pic>
        <p:nvPicPr>
          <p:cNvPr id="5" name="Content Placeholder 4" descr="Ram Temple Model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43400" y="1447800"/>
            <a:ext cx="4038600" cy="2699900"/>
          </a:xfrm>
        </p:spPr>
      </p:pic>
      <p:pic>
        <p:nvPicPr>
          <p:cNvPr id="8" name="Content Placeholder 7" descr="Ram Mandir or Mosque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4152138"/>
            <a:ext cx="5169408" cy="270586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2002 Mass Killing of Muslims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returning from site of Babri mosque catches fire</a:t>
            </a:r>
          </a:p>
          <a:p>
            <a:r>
              <a:rPr lang="en-US" dirty="0" smtClean="0"/>
              <a:t>Scores of Hindu pilgrims perish</a:t>
            </a:r>
          </a:p>
          <a:p>
            <a:r>
              <a:rPr lang="en-US" dirty="0" smtClean="0"/>
              <a:t>Muslims blamed without proof</a:t>
            </a:r>
          </a:p>
          <a:p>
            <a:r>
              <a:rPr lang="en-US" dirty="0" smtClean="0"/>
              <a:t>2000 killed including infants</a:t>
            </a:r>
          </a:p>
          <a:p>
            <a:r>
              <a:rPr lang="en-US" dirty="0" smtClean="0"/>
              <a:t>Current Indian PM </a:t>
            </a:r>
            <a:r>
              <a:rPr lang="en-US" dirty="0" err="1" smtClean="0"/>
              <a:t>Modi</a:t>
            </a:r>
            <a:r>
              <a:rPr lang="en-US" dirty="0" smtClean="0"/>
              <a:t> was then provincial premier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on Jamal-</a:t>
            </a:r>
            <a:r>
              <a:rPr lang="en-US" dirty="0" err="1" smtClean="0"/>
              <a:t>Salim’s</a:t>
            </a:r>
            <a:r>
              <a:rPr lang="en-US" dirty="0" smtClean="0"/>
              <a:t> slum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details suggest that its is prompted by on going the </a:t>
            </a:r>
            <a:r>
              <a:rPr lang="en-US" dirty="0" err="1" smtClean="0"/>
              <a:t>Babri</a:t>
            </a:r>
            <a:r>
              <a:rPr lang="en-US" dirty="0" smtClean="0"/>
              <a:t>-Mosque conflict?</a:t>
            </a:r>
          </a:p>
          <a:p>
            <a:r>
              <a:rPr lang="en-US" dirty="0" smtClean="0"/>
              <a:t>What is significant about the unidentified little boy Jamal and his brother briefly encounter as they try to flee from the blood thirsty mob?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614</Words>
  <Application>Microsoft Office PowerPoint</Application>
  <PresentationFormat>On-screen Show (4:3)</PresentationFormat>
  <Paragraphs>87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Slumdog Millionaire: June 5 Lecture Part 2</vt:lpstr>
      <vt:lpstr>“Hardline Hindu nationalists campaign against Taj Mahal” by Michael Safi </vt:lpstr>
      <vt:lpstr>Answers</vt:lpstr>
      <vt:lpstr>Babri Mosque vs. Ram Janam Bhumi Conflict </vt:lpstr>
      <vt:lpstr>Babri Mosque</vt:lpstr>
      <vt:lpstr>Babri Mosque Fallout</vt:lpstr>
      <vt:lpstr>Temple or Mosque? </vt:lpstr>
      <vt:lpstr>2002 Mass Killing of Muslims</vt:lpstr>
      <vt:lpstr>Attack on Jamal-Salim’s slum</vt:lpstr>
      <vt:lpstr>Answers</vt:lpstr>
      <vt:lpstr>Ram in Hindu Belief System</vt:lpstr>
      <vt:lpstr>Ram Honors Father’s Rash Vow</vt:lpstr>
      <vt:lpstr>Hindu Holy Family in Forest Exile</vt:lpstr>
      <vt:lpstr>Doting husband</vt:lpstr>
      <vt:lpstr>Demon King Abducts Sita</vt:lpstr>
      <vt:lpstr>Ram Slays Demon-King</vt:lpstr>
      <vt:lpstr>Coronation of Ram &amp; Sita: Ram Rajya--Kingdom of Heaven on Earth--Utopia</vt:lpstr>
      <vt:lpstr>Hindu Holy Family Icon </vt:lpstr>
      <vt:lpstr>Religion in Slumdog</vt:lpstr>
      <vt:lpstr>The “Slum” articles</vt:lpstr>
      <vt:lpstr>“Jamal-Salim Return Home” Scene</vt:lpstr>
      <vt:lpstr>Religion &amp; Class Intersect</vt:lpstr>
      <vt:lpstr>Interreligious Romance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Slumdog Millionaire: June 5 Lecture Part 2</dc:title>
  <dc:creator>Ahsan</dc:creator>
  <cp:lastModifiedBy>Ahsan</cp:lastModifiedBy>
  <cp:revision>1</cp:revision>
  <dcterms:created xsi:type="dcterms:W3CDTF">2018-06-05T15:10:13Z</dcterms:created>
  <dcterms:modified xsi:type="dcterms:W3CDTF">2018-06-05T15:11:34Z</dcterms:modified>
</cp:coreProperties>
</file>