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8" r:id="rId2"/>
    <p:sldId id="302" r:id="rId3"/>
    <p:sldId id="303" r:id="rId4"/>
    <p:sldId id="304" r:id="rId5"/>
    <p:sldId id="305" r:id="rId6"/>
    <p:sldId id="307" r:id="rId7"/>
    <p:sldId id="308" r:id="rId8"/>
    <p:sldId id="312" r:id="rId9"/>
    <p:sldId id="313" r:id="rId10"/>
    <p:sldId id="315" r:id="rId11"/>
    <p:sldId id="317" r:id="rId12"/>
    <p:sldId id="316" r:id="rId13"/>
    <p:sldId id="286" r:id="rId14"/>
    <p:sldId id="311" r:id="rId15"/>
    <p:sldId id="306" r:id="rId16"/>
    <p:sldId id="314" r:id="rId17"/>
    <p:sldId id="291" r:id="rId18"/>
    <p:sldId id="295" r:id="rId19"/>
    <p:sldId id="298" r:id="rId20"/>
    <p:sldId id="287" r:id="rId21"/>
    <p:sldId id="284" r:id="rId22"/>
    <p:sldId id="294" r:id="rId23"/>
    <p:sldId id="310" r:id="rId24"/>
    <p:sldId id="30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48C94"/>
    <a:srgbClr val="AC1F1C"/>
    <a:srgbClr val="DA0010"/>
    <a:srgbClr val="FFF0F0"/>
    <a:srgbClr val="D65451"/>
    <a:srgbClr val="7D3535"/>
    <a:srgbClr val="FF0000"/>
    <a:srgbClr val="E70012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77180" autoAdjust="0"/>
  </p:normalViewPr>
  <p:slideViewPr>
    <p:cSldViewPr snapToGrid="0">
      <p:cViewPr varScale="1">
        <p:scale>
          <a:sx n="55" d="100"/>
          <a:sy n="55" d="100"/>
        </p:scale>
        <p:origin x="1084" y="3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DEEF6-FD3E-4880-8965-C9DAF3ECC4A8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DDB38-BB12-4926-8014-78840AAD4A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74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DDB38-BB12-4926-8014-78840AAD4A2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96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DDB38-BB12-4926-8014-78840AAD4A2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76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不考慮基金經理人的投資標的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DDB38-BB12-4926-8014-78840AAD4A2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1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DDB38-BB12-4926-8014-78840AAD4A2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01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DDB38-BB12-4926-8014-78840AAD4A2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784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DDB38-BB12-4926-8014-78840AAD4A2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501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DDB38-BB12-4926-8014-78840AAD4A2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82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DDB38-BB12-4926-8014-78840AAD4A2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3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定時定額再進化，相對低點自動入檔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說明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除了每月定期定額的固定扣款，另外還有自動觸發扣款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系統將在過去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個營業日的基金淨值下跌超過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10%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時自動觸發扣款，幫你買在相對低點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優勢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每遇跌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10%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就扣款，可強化分散扣到高點時的風險成本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解決痛點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</a:p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系統自動觸發，不錯過低點時機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﹑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解決投資人沒時間盯盤的問題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克服投資人心理障礙，對於是否進場猶豫不決的問題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DDB38-BB12-4926-8014-78840AAD4A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23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DDB38-BB12-4926-8014-78840AAD4A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16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我們策略，報酬率可能會比</a:t>
            </a:r>
            <a:r>
              <a:rPr lang="en-US" altLang="zh-TW" dirty="0" smtClean="0"/>
              <a:t>D</a:t>
            </a:r>
            <a:r>
              <a:rPr lang="zh-TW" altLang="en-US" dirty="0" smtClean="0"/>
              <a:t>檔投資低，但風險相對是低的</a:t>
            </a:r>
            <a:endParaRPr lang="en-US" altLang="zh-TW" dirty="0" smtClean="0"/>
          </a:p>
          <a:p>
            <a:pPr marL="171450" indent="-171450">
              <a:buFontTx/>
              <a:buChar char="-"/>
            </a:pPr>
            <a:endParaRPr lang="en-US" altLang="zh-TW" dirty="0" smtClean="0"/>
          </a:p>
          <a:p>
            <a:pPr marL="171450" indent="-171450">
              <a:buFontTx/>
              <a:buChar char="-"/>
            </a:pPr>
            <a:r>
              <a:rPr lang="en-US" altLang="zh-TW" dirty="0" smtClean="0"/>
              <a:t>D</a:t>
            </a:r>
            <a:r>
              <a:rPr lang="zh-TW" altLang="en-US" dirty="0" smtClean="0"/>
              <a:t>檔投資：買在下跌的時候</a:t>
            </a:r>
            <a:endParaRPr lang="en-US" altLang="zh-TW" dirty="0" smtClean="0"/>
          </a:p>
          <a:p>
            <a:pPr marL="171450" indent="-171450">
              <a:buFontTx/>
              <a:buChar char="-"/>
            </a:pPr>
            <a:r>
              <a:rPr lang="zh-TW" altLang="en-US" dirty="0" smtClean="0"/>
              <a:t>我們的策略：下跌後買在回升的點，但價格可能是比較高的</a:t>
            </a:r>
            <a:endParaRPr lang="en-US" altLang="zh-TW" dirty="0" smtClean="0"/>
          </a:p>
          <a:p>
            <a:pPr marL="171450" indent="-171450">
              <a:buFontTx/>
              <a:buChar char="-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DDB38-BB12-4926-8014-78840AAD4A2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73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DDB38-BB12-4926-8014-78840AAD4A2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TW" altLang="en-US" dirty="0" smtClean="0"/>
              <a:t>在下跌的趨勢中，找最低的</a:t>
            </a:r>
            <a:endParaRPr lang="en-US" altLang="zh-TW" dirty="0" smtClean="0"/>
          </a:p>
          <a:p>
            <a:pPr marL="171450" indent="-171450">
              <a:buFontTx/>
              <a:buChar char="-"/>
            </a:pPr>
            <a:r>
              <a:rPr lang="en-US" altLang="zh-TW" dirty="0" smtClean="0"/>
              <a:t> </a:t>
            </a:r>
            <a:r>
              <a:rPr lang="zh-TW" altLang="en-US" dirty="0" smtClean="0"/>
              <a:t>找到最低後，</a:t>
            </a:r>
            <a:r>
              <a:rPr lang="en-US" altLang="zh-TW" dirty="0" smtClean="0"/>
              <a:t>15</a:t>
            </a:r>
            <a:r>
              <a:rPr lang="zh-TW" altLang="en-US" dirty="0" smtClean="0"/>
              <a:t>天內有回升，才畫線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DDB38-BB12-4926-8014-78840AAD4A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01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DDB38-BB12-4926-8014-78840AAD4A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348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DDB38-BB12-4926-8014-78840AAD4A2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04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STD</a:t>
            </a:r>
            <a:r>
              <a:rPr lang="zh-TW" altLang="en-US" sz="1200" dirty="0" smtClean="0"/>
              <a:t>低風險投資</a:t>
            </a:r>
            <a:endParaRPr lang="en-US" altLang="zh-TW" sz="1200" dirty="0" smtClean="0"/>
          </a:p>
          <a:p>
            <a:r>
              <a:rPr lang="zh-TW" altLang="en-US" sz="1200" dirty="0" smtClean="0"/>
              <a:t>後進優勢策略</a:t>
            </a:r>
            <a:endParaRPr lang="en-US" altLang="zh-TW" sz="1200" dirty="0" smtClean="0"/>
          </a:p>
          <a:p>
            <a:r>
              <a:rPr lang="en-US" altLang="zh-TW" sz="1200" dirty="0" smtClean="0"/>
              <a:t>STD</a:t>
            </a:r>
            <a:r>
              <a:rPr lang="zh-TW" altLang="en-US" sz="1200" dirty="0" smtClean="0"/>
              <a:t>檔投資</a:t>
            </a:r>
            <a:endParaRPr lang="en-US" altLang="zh-TW" sz="1200" dirty="0" smtClean="0"/>
          </a:p>
          <a:p>
            <a:r>
              <a:rPr lang="en-US" altLang="zh-TW" dirty="0" smtClean="0"/>
              <a:t>D</a:t>
            </a:r>
            <a:r>
              <a:rPr lang="zh-TW" altLang="en-US" dirty="0" smtClean="0"/>
              <a:t>檔</a:t>
            </a:r>
            <a:r>
              <a:rPr lang="en-US" altLang="zh-TW" dirty="0" smtClean="0"/>
              <a:t>D</a:t>
            </a:r>
            <a:r>
              <a:rPr lang="zh-TW" altLang="en-US" dirty="0" smtClean="0"/>
              <a:t>險投資</a:t>
            </a:r>
            <a:endParaRPr lang="en-US" altLang="zh-TW" dirty="0" smtClean="0"/>
          </a:p>
          <a:p>
            <a:r>
              <a:rPr lang="en-US" altLang="zh-TW" dirty="0" smtClean="0"/>
              <a:t>STD</a:t>
            </a:r>
            <a:r>
              <a:rPr lang="zh-TW" altLang="en-US" dirty="0" smtClean="0"/>
              <a:t>投資法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zh-TW" altLang="en-US" dirty="0" smtClean="0"/>
              <a:t>檔投資法</a:t>
            </a:r>
            <a:r>
              <a:rPr lang="en-US" altLang="zh-TW" dirty="0" smtClean="0"/>
              <a:t>v2</a:t>
            </a:r>
          </a:p>
          <a:p>
            <a:r>
              <a:rPr lang="en-US" altLang="zh-TW" dirty="0" smtClean="0"/>
              <a:t>D</a:t>
            </a:r>
            <a:r>
              <a:rPr lang="zh-TW" altLang="en-US" dirty="0" smtClean="0"/>
              <a:t>檔投資．改</a:t>
            </a:r>
            <a:endParaRPr lang="en-US" altLang="zh-TW" dirty="0" smtClean="0"/>
          </a:p>
          <a:p>
            <a:r>
              <a:rPr lang="zh-TW" altLang="en-US" dirty="0" smtClean="0"/>
              <a:t>低檔彈跳投資法</a:t>
            </a:r>
            <a:endParaRPr lang="en-US" altLang="zh-TW" dirty="0" smtClean="0"/>
          </a:p>
          <a:p>
            <a:r>
              <a:rPr lang="zh-TW" altLang="en-US" smtClean="0"/>
              <a:t>低檔後進法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DDB38-BB12-4926-8014-78840AAD4A2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77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>
            <a:grpSpLocks noChangeAspect="1"/>
          </p:cNvGrpSpPr>
          <p:nvPr userDrawn="1"/>
        </p:nvGrpSpPr>
        <p:grpSpPr>
          <a:xfrm>
            <a:off x="-6616700" y="651885"/>
            <a:ext cx="21157714" cy="5554231"/>
            <a:chOff x="272750" y="-15875"/>
            <a:chExt cx="9633285" cy="2528888"/>
          </a:xfrm>
        </p:grpSpPr>
        <p:sp>
          <p:nvSpPr>
            <p:cNvPr id="4" name="AutoShape 8"/>
            <p:cNvSpPr>
              <a:spLocks noChangeAspect="1" noChangeArrowheads="1" noTextEdit="1"/>
            </p:cNvSpPr>
            <p:nvPr userDrawn="1"/>
          </p:nvSpPr>
          <p:spPr bwMode="auto">
            <a:xfrm>
              <a:off x="294975" y="-15875"/>
              <a:ext cx="9563100" cy="2509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5" name="Freeform 19"/>
            <p:cNvSpPr>
              <a:spLocks/>
            </p:cNvSpPr>
            <p:nvPr userDrawn="1"/>
          </p:nvSpPr>
          <p:spPr bwMode="auto">
            <a:xfrm>
              <a:off x="294975" y="-12700"/>
              <a:ext cx="2370138" cy="2509838"/>
            </a:xfrm>
            <a:custGeom>
              <a:avLst/>
              <a:gdLst/>
              <a:ahLst/>
              <a:cxnLst>
                <a:cxn ang="0">
                  <a:pos x="1493" y="0"/>
                </a:cxn>
                <a:cxn ang="0">
                  <a:pos x="663" y="0"/>
                </a:cxn>
                <a:cxn ang="0">
                  <a:pos x="0" y="1581"/>
                </a:cxn>
                <a:cxn ang="0">
                  <a:pos x="832" y="1581"/>
                </a:cxn>
                <a:cxn ang="0">
                  <a:pos x="1493" y="0"/>
                </a:cxn>
              </a:cxnLst>
              <a:rect l="0" t="0" r="r" b="b"/>
              <a:pathLst>
                <a:path w="1493" h="1581">
                  <a:moveTo>
                    <a:pt x="1493" y="0"/>
                  </a:moveTo>
                  <a:lnTo>
                    <a:pt x="663" y="0"/>
                  </a:lnTo>
                  <a:lnTo>
                    <a:pt x="0" y="1581"/>
                  </a:lnTo>
                  <a:lnTo>
                    <a:pt x="832" y="1581"/>
                  </a:lnTo>
                  <a:lnTo>
                    <a:pt x="14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6" name="Freeform 24"/>
            <p:cNvSpPr>
              <a:spLocks/>
            </p:cNvSpPr>
            <p:nvPr userDrawn="1"/>
          </p:nvSpPr>
          <p:spPr bwMode="auto">
            <a:xfrm>
              <a:off x="3997025" y="-3175"/>
              <a:ext cx="5909010" cy="2516188"/>
            </a:xfrm>
            <a:custGeom>
              <a:avLst/>
              <a:gdLst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10000 w 10328"/>
                <a:gd name="connsiteY3" fmla="*/ 0 h 10000"/>
                <a:gd name="connsiteX4" fmla="*/ 594 w 10328"/>
                <a:gd name="connsiteY4" fmla="*/ 0 h 10000"/>
                <a:gd name="connsiteX5" fmla="*/ 0 w 10328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10328 w 10328"/>
                <a:gd name="connsiteY3" fmla="*/ 0 h 10000"/>
                <a:gd name="connsiteX4" fmla="*/ 594 w 10328"/>
                <a:gd name="connsiteY4" fmla="*/ 0 h 10000"/>
                <a:gd name="connsiteX5" fmla="*/ 0 w 10328"/>
                <a:gd name="connsiteY5" fmla="*/ 312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28" h="10000">
                  <a:moveTo>
                    <a:pt x="0" y="3129"/>
                  </a:moveTo>
                  <a:lnTo>
                    <a:pt x="1340" y="10000"/>
                  </a:lnTo>
                  <a:lnTo>
                    <a:pt x="10328" y="10000"/>
                  </a:lnTo>
                  <a:lnTo>
                    <a:pt x="10328" y="0"/>
                  </a:lnTo>
                  <a:lnTo>
                    <a:pt x="594" y="0"/>
                  </a:lnTo>
                  <a:lnTo>
                    <a:pt x="0" y="3129"/>
                  </a:lnTo>
                  <a:close/>
                </a:path>
              </a:pathLst>
            </a:custGeom>
            <a:solidFill>
              <a:srgbClr val="CA24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7" name="Freeform 25"/>
            <p:cNvSpPr>
              <a:spLocks/>
            </p:cNvSpPr>
            <p:nvPr userDrawn="1"/>
          </p:nvSpPr>
          <p:spPr bwMode="auto">
            <a:xfrm>
              <a:off x="3481088" y="1169988"/>
              <a:ext cx="963613" cy="1343025"/>
            </a:xfrm>
            <a:custGeom>
              <a:avLst/>
              <a:gdLst/>
              <a:ahLst/>
              <a:cxnLst>
                <a:cxn ang="0">
                  <a:pos x="135" y="846"/>
                </a:cxn>
                <a:cxn ang="0">
                  <a:pos x="607" y="846"/>
                </a:cxn>
                <a:cxn ang="0">
                  <a:pos x="230" y="0"/>
                </a:cxn>
                <a:cxn ang="0">
                  <a:pos x="0" y="532"/>
                </a:cxn>
                <a:cxn ang="0">
                  <a:pos x="135" y="846"/>
                </a:cxn>
              </a:cxnLst>
              <a:rect l="0" t="0" r="r" b="b"/>
              <a:pathLst>
                <a:path w="607" h="846">
                  <a:moveTo>
                    <a:pt x="135" y="846"/>
                  </a:moveTo>
                  <a:lnTo>
                    <a:pt x="607" y="846"/>
                  </a:lnTo>
                  <a:lnTo>
                    <a:pt x="230" y="0"/>
                  </a:lnTo>
                  <a:lnTo>
                    <a:pt x="0" y="532"/>
                  </a:lnTo>
                  <a:lnTo>
                    <a:pt x="135" y="846"/>
                  </a:lnTo>
                  <a:close/>
                </a:path>
              </a:pathLst>
            </a:custGeom>
            <a:solidFill>
              <a:srgbClr val="CA24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8" name="Freeform 26"/>
            <p:cNvSpPr>
              <a:spLocks/>
            </p:cNvSpPr>
            <p:nvPr userDrawn="1"/>
          </p:nvSpPr>
          <p:spPr bwMode="auto">
            <a:xfrm>
              <a:off x="2261888" y="827088"/>
              <a:ext cx="1241425" cy="1685925"/>
            </a:xfrm>
            <a:custGeom>
              <a:avLst/>
              <a:gdLst/>
              <a:ahLst/>
              <a:cxnLst>
                <a:cxn ang="0">
                  <a:pos x="0" y="1062"/>
                </a:cxn>
                <a:cxn ang="0">
                  <a:pos x="647" y="1062"/>
                </a:cxn>
                <a:cxn ang="0">
                  <a:pos x="782" y="748"/>
                </a:cxn>
                <a:cxn ang="0">
                  <a:pos x="459" y="0"/>
                </a:cxn>
                <a:cxn ang="0">
                  <a:pos x="0" y="1062"/>
                </a:cxn>
              </a:cxnLst>
              <a:rect l="0" t="0" r="r" b="b"/>
              <a:pathLst>
                <a:path w="782" h="1062">
                  <a:moveTo>
                    <a:pt x="0" y="1062"/>
                  </a:moveTo>
                  <a:lnTo>
                    <a:pt x="647" y="1062"/>
                  </a:lnTo>
                  <a:lnTo>
                    <a:pt x="782" y="748"/>
                  </a:lnTo>
                  <a:lnTo>
                    <a:pt x="459" y="0"/>
                  </a:lnTo>
                  <a:lnTo>
                    <a:pt x="0" y="1062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" name="Freeform 27"/>
            <p:cNvSpPr>
              <a:spLocks/>
            </p:cNvSpPr>
            <p:nvPr userDrawn="1"/>
          </p:nvSpPr>
          <p:spPr bwMode="auto">
            <a:xfrm>
              <a:off x="3330275" y="-3175"/>
              <a:ext cx="685800" cy="1173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27" y="739"/>
                </a:cxn>
                <a:cxn ang="0">
                  <a:pos x="432" y="496"/>
                </a:cxn>
                <a:cxn ang="0">
                  <a:pos x="210" y="0"/>
                </a:cxn>
                <a:cxn ang="0">
                  <a:pos x="0" y="0"/>
                </a:cxn>
              </a:cxnLst>
              <a:rect l="0" t="0" r="r" b="b"/>
              <a:pathLst>
                <a:path w="432" h="739">
                  <a:moveTo>
                    <a:pt x="0" y="0"/>
                  </a:moveTo>
                  <a:lnTo>
                    <a:pt x="0" y="0"/>
                  </a:lnTo>
                  <a:lnTo>
                    <a:pt x="327" y="739"/>
                  </a:lnTo>
                  <a:lnTo>
                    <a:pt x="432" y="496"/>
                  </a:lnTo>
                  <a:lnTo>
                    <a:pt x="2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" name="Freeform 28"/>
            <p:cNvSpPr>
              <a:spLocks/>
            </p:cNvSpPr>
            <p:nvPr userDrawn="1"/>
          </p:nvSpPr>
          <p:spPr bwMode="auto">
            <a:xfrm>
              <a:off x="3654125" y="-3175"/>
              <a:ext cx="692150" cy="787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496"/>
                </a:cxn>
                <a:cxn ang="0">
                  <a:pos x="436" y="0"/>
                </a:cxn>
                <a:cxn ang="0">
                  <a:pos x="0" y="0"/>
                </a:cxn>
              </a:cxnLst>
              <a:rect l="0" t="0" r="r" b="b"/>
              <a:pathLst>
                <a:path w="436" h="496">
                  <a:moveTo>
                    <a:pt x="0" y="0"/>
                  </a:moveTo>
                  <a:lnTo>
                    <a:pt x="222" y="496"/>
                  </a:lnTo>
                  <a:lnTo>
                    <a:pt x="4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8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2981025" y="-3175"/>
              <a:ext cx="877888" cy="2017713"/>
            </a:xfrm>
            <a:custGeom>
              <a:avLst/>
              <a:gdLst/>
              <a:ahLst/>
              <a:cxnLst>
                <a:cxn ang="0">
                  <a:pos x="0" y="523"/>
                </a:cxn>
                <a:cxn ang="0">
                  <a:pos x="323" y="1271"/>
                </a:cxn>
                <a:cxn ang="0">
                  <a:pos x="553" y="739"/>
                </a:cxn>
                <a:cxn ang="0">
                  <a:pos x="226" y="0"/>
                </a:cxn>
                <a:cxn ang="0">
                  <a:pos x="0" y="523"/>
                </a:cxn>
              </a:cxnLst>
              <a:rect l="0" t="0" r="r" b="b"/>
              <a:pathLst>
                <a:path w="553" h="1271">
                  <a:moveTo>
                    <a:pt x="0" y="523"/>
                  </a:moveTo>
                  <a:lnTo>
                    <a:pt x="323" y="1271"/>
                  </a:lnTo>
                  <a:lnTo>
                    <a:pt x="553" y="739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AF1B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2" name="Freeform 30"/>
            <p:cNvSpPr>
              <a:spLocks/>
            </p:cNvSpPr>
            <p:nvPr userDrawn="1"/>
          </p:nvSpPr>
          <p:spPr bwMode="auto">
            <a:xfrm>
              <a:off x="2631775" y="-3175"/>
              <a:ext cx="717550" cy="830263"/>
            </a:xfrm>
            <a:custGeom>
              <a:avLst/>
              <a:gdLst/>
              <a:ahLst/>
              <a:cxnLst>
                <a:cxn ang="0">
                  <a:pos x="452" y="0"/>
                </a:cxn>
                <a:cxn ang="0">
                  <a:pos x="452" y="0"/>
                </a:cxn>
                <a:cxn ang="0">
                  <a:pos x="0" y="0"/>
                </a:cxn>
                <a:cxn ang="0">
                  <a:pos x="226" y="523"/>
                </a:cxn>
                <a:cxn ang="0">
                  <a:pos x="447" y="7"/>
                </a:cxn>
                <a:cxn ang="0">
                  <a:pos x="452" y="0"/>
                </a:cxn>
              </a:cxnLst>
              <a:rect l="0" t="0" r="r" b="b"/>
              <a:pathLst>
                <a:path w="452" h="523">
                  <a:moveTo>
                    <a:pt x="452" y="0"/>
                  </a:moveTo>
                  <a:lnTo>
                    <a:pt x="452" y="0"/>
                  </a:lnTo>
                  <a:lnTo>
                    <a:pt x="0" y="0"/>
                  </a:lnTo>
                  <a:lnTo>
                    <a:pt x="226" y="523"/>
                  </a:lnTo>
                  <a:lnTo>
                    <a:pt x="447" y="7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A217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3" name="Freeform 31"/>
            <p:cNvSpPr>
              <a:spLocks/>
            </p:cNvSpPr>
            <p:nvPr userDrawn="1"/>
          </p:nvSpPr>
          <p:spPr bwMode="auto">
            <a:xfrm>
              <a:off x="1585613" y="-3175"/>
              <a:ext cx="1414463" cy="2516188"/>
            </a:xfrm>
            <a:custGeom>
              <a:avLst/>
              <a:gdLst/>
              <a:ahLst/>
              <a:cxnLst>
                <a:cxn ang="0">
                  <a:pos x="667" y="7"/>
                </a:cxn>
                <a:cxn ang="0">
                  <a:pos x="665" y="0"/>
                </a:cxn>
                <a:cxn ang="0">
                  <a:pos x="0" y="1585"/>
                </a:cxn>
                <a:cxn ang="0">
                  <a:pos x="432" y="1585"/>
                </a:cxn>
                <a:cxn ang="0">
                  <a:pos x="891" y="523"/>
                </a:cxn>
                <a:cxn ang="0">
                  <a:pos x="667" y="7"/>
                </a:cxn>
              </a:cxnLst>
              <a:rect l="0" t="0" r="r" b="b"/>
              <a:pathLst>
                <a:path w="891" h="1585">
                  <a:moveTo>
                    <a:pt x="667" y="7"/>
                  </a:moveTo>
                  <a:lnTo>
                    <a:pt x="665" y="0"/>
                  </a:lnTo>
                  <a:lnTo>
                    <a:pt x="0" y="1585"/>
                  </a:lnTo>
                  <a:lnTo>
                    <a:pt x="432" y="1585"/>
                  </a:lnTo>
                  <a:lnTo>
                    <a:pt x="891" y="523"/>
                  </a:lnTo>
                  <a:lnTo>
                    <a:pt x="667" y="7"/>
                  </a:lnTo>
                  <a:close/>
                </a:path>
              </a:pathLst>
            </a:custGeom>
            <a:solidFill>
              <a:srgbClr val="AF1B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4" name="Freeform 32"/>
            <p:cNvSpPr>
              <a:spLocks/>
            </p:cNvSpPr>
            <p:nvPr userDrawn="1"/>
          </p:nvSpPr>
          <p:spPr bwMode="auto">
            <a:xfrm>
              <a:off x="272750" y="-3175"/>
              <a:ext cx="2381250" cy="2516188"/>
            </a:xfrm>
            <a:custGeom>
              <a:avLst/>
              <a:gdLst/>
              <a:ahLst/>
              <a:cxnLst>
                <a:cxn ang="0">
                  <a:pos x="667" y="0"/>
                </a:cxn>
                <a:cxn ang="0">
                  <a:pos x="0" y="1585"/>
                </a:cxn>
                <a:cxn ang="0">
                  <a:pos x="833" y="1585"/>
                </a:cxn>
                <a:cxn ang="0">
                  <a:pos x="1500" y="0"/>
                </a:cxn>
                <a:cxn ang="0">
                  <a:pos x="667" y="0"/>
                </a:cxn>
              </a:cxnLst>
              <a:rect l="0" t="0" r="r" b="b"/>
              <a:pathLst>
                <a:path w="1500" h="1585">
                  <a:moveTo>
                    <a:pt x="667" y="0"/>
                  </a:moveTo>
                  <a:lnTo>
                    <a:pt x="0" y="1585"/>
                  </a:lnTo>
                  <a:lnTo>
                    <a:pt x="833" y="1585"/>
                  </a:lnTo>
                  <a:lnTo>
                    <a:pt x="150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</p:grpSp>
      <p:pic>
        <p:nvPicPr>
          <p:cNvPr id="15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0400" y="844337"/>
            <a:ext cx="1201866" cy="206034"/>
          </a:xfrm>
          <a:prstGeom prst="rect">
            <a:avLst/>
          </a:prstGeom>
          <a:noFill/>
        </p:spPr>
      </p:pic>
      <p:sp>
        <p:nvSpPr>
          <p:cNvPr id="16" name="矩形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205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558">
            <a:extLst>
              <a:ext uri="{FF2B5EF4-FFF2-40B4-BE49-F238E27FC236}">
                <a16:creationId xmlns:a16="http://schemas.microsoft.com/office/drawing/2014/main" xmlns="" id="{8080B329-1E7B-4092-8A5B-44A77B72D3C9}"/>
              </a:ext>
            </a:extLst>
          </p:cNvPr>
          <p:cNvSpPr txBox="1">
            <a:spLocks/>
          </p:cNvSpPr>
          <p:nvPr userDrawn="1"/>
        </p:nvSpPr>
        <p:spPr>
          <a:xfrm>
            <a:off x="9433977" y="56165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46EEE2-7F80-4FF2-80D5-86FE785FA7DB}" type="slidenum">
              <a:rPr lang="zh-TW" altLang="en-US" sz="14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400" dirty="0">
              <a:solidFill>
                <a:schemeClr val="bg1"/>
              </a:solidFill>
            </a:endParaRPr>
          </a:p>
        </p:txBody>
      </p:sp>
      <p:pic>
        <p:nvPicPr>
          <p:cNvPr id="22" name="图片 8">
            <a:extLst>
              <a:ext uri="{FF2B5EF4-FFF2-40B4-BE49-F238E27FC236}">
                <a16:creationId xmlns:a16="http://schemas.microsoft.com/office/drawing/2014/main" xmlns="" id="{3CD88084-CF8B-4B7D-8F8A-A21C59932C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9145"/>
          <a:stretch/>
        </p:blipFill>
        <p:spPr>
          <a:xfrm>
            <a:off x="-3227493" y="4798220"/>
            <a:ext cx="5718387" cy="41910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D678D6E-3EC8-44C5-9658-5F6A326F78D8}"/>
              </a:ext>
            </a:extLst>
          </p:cNvPr>
          <p:cNvSpPr/>
          <p:nvPr userDrawn="1"/>
        </p:nvSpPr>
        <p:spPr>
          <a:xfrm>
            <a:off x="-114300" y="1168400"/>
            <a:ext cx="6527800" cy="614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6" name="圖片 35"/>
          <p:cNvPicPr>
            <a:picLocks noChangeAspect="1"/>
          </p:cNvPicPr>
          <p:nvPr userDrawn="1"/>
        </p:nvPicPr>
        <p:blipFill rotWithShape="1">
          <a:blip r:embed="rId3"/>
          <a:srcRect l="-332" t="451" r="25014" b="-355"/>
          <a:stretch/>
        </p:blipFill>
        <p:spPr>
          <a:xfrm>
            <a:off x="10910888" y="6413372"/>
            <a:ext cx="1281112" cy="4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0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73886">
            <a:off x="-685961" y="4645874"/>
            <a:ext cx="3021558" cy="2813517"/>
          </a:xfrm>
          <a:prstGeom prst="rect">
            <a:avLst/>
          </a:prstGeom>
        </p:spPr>
      </p:pic>
      <p:sp>
        <p:nvSpPr>
          <p:cNvPr id="19" name="投影片編號版面配置區 558">
            <a:extLst>
              <a:ext uri="{FF2B5EF4-FFF2-40B4-BE49-F238E27FC236}">
                <a16:creationId xmlns:a16="http://schemas.microsoft.com/office/drawing/2014/main" xmlns="" id="{8080B329-1E7B-4092-8A5B-44A77B72D3C9}"/>
              </a:ext>
            </a:extLst>
          </p:cNvPr>
          <p:cNvSpPr txBox="1">
            <a:spLocks/>
          </p:cNvSpPr>
          <p:nvPr userDrawn="1"/>
        </p:nvSpPr>
        <p:spPr>
          <a:xfrm>
            <a:off x="9433977" y="56165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46EEE2-7F80-4FF2-80D5-86FE785FA7DB}" type="slidenum">
              <a:rPr lang="zh-TW" altLang="en-US" sz="14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D678D6E-3EC8-44C5-9658-5F6A326F78D8}"/>
              </a:ext>
            </a:extLst>
          </p:cNvPr>
          <p:cNvSpPr/>
          <p:nvPr userDrawn="1"/>
        </p:nvSpPr>
        <p:spPr>
          <a:xfrm>
            <a:off x="-114300" y="1168400"/>
            <a:ext cx="6527800" cy="614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6" name="圖片 35"/>
          <p:cNvPicPr>
            <a:picLocks noChangeAspect="1"/>
          </p:cNvPicPr>
          <p:nvPr userDrawn="1"/>
        </p:nvPicPr>
        <p:blipFill rotWithShape="1">
          <a:blip r:embed="rId3"/>
          <a:srcRect l="-332" t="451" r="25014" b="-355"/>
          <a:stretch/>
        </p:blipFill>
        <p:spPr>
          <a:xfrm>
            <a:off x="10910888" y="6413372"/>
            <a:ext cx="1281112" cy="4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15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558">
            <a:extLst>
              <a:ext uri="{FF2B5EF4-FFF2-40B4-BE49-F238E27FC236}">
                <a16:creationId xmlns:a16="http://schemas.microsoft.com/office/drawing/2014/main" xmlns="" id="{8080B329-1E7B-4092-8A5B-44A77B72D3C9}"/>
              </a:ext>
            </a:extLst>
          </p:cNvPr>
          <p:cNvSpPr txBox="1">
            <a:spLocks/>
          </p:cNvSpPr>
          <p:nvPr userDrawn="1"/>
        </p:nvSpPr>
        <p:spPr>
          <a:xfrm>
            <a:off x="9433977" y="56165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46EEE2-7F80-4FF2-80D5-86FE785FA7DB}" type="slidenum">
              <a:rPr lang="zh-TW" altLang="en-US" sz="14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D678D6E-3EC8-44C5-9658-5F6A326F78D8}"/>
              </a:ext>
            </a:extLst>
          </p:cNvPr>
          <p:cNvSpPr/>
          <p:nvPr userDrawn="1"/>
        </p:nvSpPr>
        <p:spPr>
          <a:xfrm>
            <a:off x="-114300" y="1168400"/>
            <a:ext cx="6527800" cy="614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6" name="圖片 35"/>
          <p:cNvPicPr>
            <a:picLocks noChangeAspect="1"/>
          </p:cNvPicPr>
          <p:nvPr userDrawn="1"/>
        </p:nvPicPr>
        <p:blipFill rotWithShape="1">
          <a:blip r:embed="rId2"/>
          <a:srcRect l="-332" t="451" r="25014" b="-355"/>
          <a:stretch/>
        </p:blipFill>
        <p:spPr>
          <a:xfrm>
            <a:off x="10910888" y="6413372"/>
            <a:ext cx="1281112" cy="4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72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>
            <a:extLst>
              <a:ext uri="{FF2B5EF4-FFF2-40B4-BE49-F238E27FC236}">
                <a16:creationId xmlns:a16="http://schemas.microsoft.com/office/drawing/2014/main" xmlns="" id="{35C79A4F-3E86-4F03-8C63-F76219E167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9145"/>
          <a:stretch/>
        </p:blipFill>
        <p:spPr>
          <a:xfrm>
            <a:off x="-2186094" y="11081"/>
            <a:ext cx="9327122" cy="68358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C3714CC-21AC-413B-9260-39868AAC9C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53" y="11081"/>
            <a:ext cx="6533204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80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CD6A0F2-B620-493E-A4F3-335114389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F24D67BF-FCB5-49DE-8571-1D7F6E5C2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D8BCA7E-DC5B-4470-970D-5F7A3A9E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722C90-365B-4161-A3A4-3CCBBA371622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E89EB0D-91C3-4864-875B-BC41BB2C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23E4728-3FD7-4820-85D2-299BF765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2E93F-FF25-4D29-AA4E-1023369E3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26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>
            <a:grpSpLocks noChangeAspect="1"/>
          </p:cNvGrpSpPr>
          <p:nvPr userDrawn="1"/>
        </p:nvGrpSpPr>
        <p:grpSpPr>
          <a:xfrm>
            <a:off x="-7931523" y="0"/>
            <a:ext cx="26124153" cy="6857999"/>
            <a:chOff x="272750" y="-15875"/>
            <a:chExt cx="9633285" cy="2528888"/>
          </a:xfrm>
        </p:grpSpPr>
        <p:sp>
          <p:nvSpPr>
            <p:cNvPr id="4" name="AutoShape 8"/>
            <p:cNvSpPr>
              <a:spLocks noChangeAspect="1" noChangeArrowheads="1" noTextEdit="1"/>
            </p:cNvSpPr>
            <p:nvPr userDrawn="1"/>
          </p:nvSpPr>
          <p:spPr bwMode="auto">
            <a:xfrm>
              <a:off x="294975" y="-15875"/>
              <a:ext cx="9563100" cy="2509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5" name="Freeform 19"/>
            <p:cNvSpPr>
              <a:spLocks/>
            </p:cNvSpPr>
            <p:nvPr userDrawn="1"/>
          </p:nvSpPr>
          <p:spPr bwMode="auto">
            <a:xfrm>
              <a:off x="294975" y="-12700"/>
              <a:ext cx="2370138" cy="2509838"/>
            </a:xfrm>
            <a:custGeom>
              <a:avLst/>
              <a:gdLst/>
              <a:ahLst/>
              <a:cxnLst>
                <a:cxn ang="0">
                  <a:pos x="1493" y="0"/>
                </a:cxn>
                <a:cxn ang="0">
                  <a:pos x="663" y="0"/>
                </a:cxn>
                <a:cxn ang="0">
                  <a:pos x="0" y="1581"/>
                </a:cxn>
                <a:cxn ang="0">
                  <a:pos x="832" y="1581"/>
                </a:cxn>
                <a:cxn ang="0">
                  <a:pos x="1493" y="0"/>
                </a:cxn>
              </a:cxnLst>
              <a:rect l="0" t="0" r="r" b="b"/>
              <a:pathLst>
                <a:path w="1493" h="1581">
                  <a:moveTo>
                    <a:pt x="1493" y="0"/>
                  </a:moveTo>
                  <a:lnTo>
                    <a:pt x="663" y="0"/>
                  </a:lnTo>
                  <a:lnTo>
                    <a:pt x="0" y="1581"/>
                  </a:lnTo>
                  <a:lnTo>
                    <a:pt x="832" y="1581"/>
                  </a:lnTo>
                  <a:lnTo>
                    <a:pt x="14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6" name="Freeform 24"/>
            <p:cNvSpPr>
              <a:spLocks/>
            </p:cNvSpPr>
            <p:nvPr userDrawn="1"/>
          </p:nvSpPr>
          <p:spPr bwMode="auto">
            <a:xfrm>
              <a:off x="3997025" y="-3175"/>
              <a:ext cx="5909010" cy="2516188"/>
            </a:xfrm>
            <a:custGeom>
              <a:avLst/>
              <a:gdLst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10000 w 10328"/>
                <a:gd name="connsiteY3" fmla="*/ 0 h 10000"/>
                <a:gd name="connsiteX4" fmla="*/ 594 w 10328"/>
                <a:gd name="connsiteY4" fmla="*/ 0 h 10000"/>
                <a:gd name="connsiteX5" fmla="*/ 0 w 10328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10328 w 10328"/>
                <a:gd name="connsiteY3" fmla="*/ 0 h 10000"/>
                <a:gd name="connsiteX4" fmla="*/ 594 w 10328"/>
                <a:gd name="connsiteY4" fmla="*/ 0 h 10000"/>
                <a:gd name="connsiteX5" fmla="*/ 0 w 10328"/>
                <a:gd name="connsiteY5" fmla="*/ 312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28" h="10000">
                  <a:moveTo>
                    <a:pt x="0" y="3129"/>
                  </a:moveTo>
                  <a:lnTo>
                    <a:pt x="1340" y="10000"/>
                  </a:lnTo>
                  <a:lnTo>
                    <a:pt x="10328" y="10000"/>
                  </a:lnTo>
                  <a:lnTo>
                    <a:pt x="10328" y="0"/>
                  </a:lnTo>
                  <a:lnTo>
                    <a:pt x="594" y="0"/>
                  </a:lnTo>
                  <a:lnTo>
                    <a:pt x="0" y="3129"/>
                  </a:lnTo>
                  <a:close/>
                </a:path>
              </a:pathLst>
            </a:custGeom>
            <a:solidFill>
              <a:srgbClr val="CA24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7" name="Freeform 25"/>
            <p:cNvSpPr>
              <a:spLocks/>
            </p:cNvSpPr>
            <p:nvPr userDrawn="1"/>
          </p:nvSpPr>
          <p:spPr bwMode="auto">
            <a:xfrm>
              <a:off x="3481088" y="1169988"/>
              <a:ext cx="963613" cy="1343025"/>
            </a:xfrm>
            <a:custGeom>
              <a:avLst/>
              <a:gdLst/>
              <a:ahLst/>
              <a:cxnLst>
                <a:cxn ang="0">
                  <a:pos x="135" y="846"/>
                </a:cxn>
                <a:cxn ang="0">
                  <a:pos x="607" y="846"/>
                </a:cxn>
                <a:cxn ang="0">
                  <a:pos x="230" y="0"/>
                </a:cxn>
                <a:cxn ang="0">
                  <a:pos x="0" y="532"/>
                </a:cxn>
                <a:cxn ang="0">
                  <a:pos x="135" y="846"/>
                </a:cxn>
              </a:cxnLst>
              <a:rect l="0" t="0" r="r" b="b"/>
              <a:pathLst>
                <a:path w="607" h="846">
                  <a:moveTo>
                    <a:pt x="135" y="846"/>
                  </a:moveTo>
                  <a:lnTo>
                    <a:pt x="607" y="846"/>
                  </a:lnTo>
                  <a:lnTo>
                    <a:pt x="230" y="0"/>
                  </a:lnTo>
                  <a:lnTo>
                    <a:pt x="0" y="532"/>
                  </a:lnTo>
                  <a:lnTo>
                    <a:pt x="135" y="846"/>
                  </a:lnTo>
                  <a:close/>
                </a:path>
              </a:pathLst>
            </a:custGeom>
            <a:solidFill>
              <a:srgbClr val="CA24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8" name="Freeform 26"/>
            <p:cNvSpPr>
              <a:spLocks/>
            </p:cNvSpPr>
            <p:nvPr userDrawn="1"/>
          </p:nvSpPr>
          <p:spPr bwMode="auto">
            <a:xfrm>
              <a:off x="2261888" y="827088"/>
              <a:ext cx="1241425" cy="1685925"/>
            </a:xfrm>
            <a:custGeom>
              <a:avLst/>
              <a:gdLst/>
              <a:ahLst/>
              <a:cxnLst>
                <a:cxn ang="0">
                  <a:pos x="0" y="1062"/>
                </a:cxn>
                <a:cxn ang="0">
                  <a:pos x="647" y="1062"/>
                </a:cxn>
                <a:cxn ang="0">
                  <a:pos x="782" y="748"/>
                </a:cxn>
                <a:cxn ang="0">
                  <a:pos x="459" y="0"/>
                </a:cxn>
                <a:cxn ang="0">
                  <a:pos x="0" y="1062"/>
                </a:cxn>
              </a:cxnLst>
              <a:rect l="0" t="0" r="r" b="b"/>
              <a:pathLst>
                <a:path w="782" h="1062">
                  <a:moveTo>
                    <a:pt x="0" y="1062"/>
                  </a:moveTo>
                  <a:lnTo>
                    <a:pt x="647" y="1062"/>
                  </a:lnTo>
                  <a:lnTo>
                    <a:pt x="782" y="748"/>
                  </a:lnTo>
                  <a:lnTo>
                    <a:pt x="459" y="0"/>
                  </a:lnTo>
                  <a:lnTo>
                    <a:pt x="0" y="1062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" name="Freeform 27"/>
            <p:cNvSpPr>
              <a:spLocks/>
            </p:cNvSpPr>
            <p:nvPr userDrawn="1"/>
          </p:nvSpPr>
          <p:spPr bwMode="auto">
            <a:xfrm>
              <a:off x="3330275" y="-3175"/>
              <a:ext cx="685800" cy="1173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27" y="739"/>
                </a:cxn>
                <a:cxn ang="0">
                  <a:pos x="432" y="496"/>
                </a:cxn>
                <a:cxn ang="0">
                  <a:pos x="210" y="0"/>
                </a:cxn>
                <a:cxn ang="0">
                  <a:pos x="0" y="0"/>
                </a:cxn>
              </a:cxnLst>
              <a:rect l="0" t="0" r="r" b="b"/>
              <a:pathLst>
                <a:path w="432" h="739">
                  <a:moveTo>
                    <a:pt x="0" y="0"/>
                  </a:moveTo>
                  <a:lnTo>
                    <a:pt x="0" y="0"/>
                  </a:lnTo>
                  <a:lnTo>
                    <a:pt x="327" y="739"/>
                  </a:lnTo>
                  <a:lnTo>
                    <a:pt x="432" y="496"/>
                  </a:lnTo>
                  <a:lnTo>
                    <a:pt x="2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" name="Freeform 28"/>
            <p:cNvSpPr>
              <a:spLocks/>
            </p:cNvSpPr>
            <p:nvPr userDrawn="1"/>
          </p:nvSpPr>
          <p:spPr bwMode="auto">
            <a:xfrm>
              <a:off x="3654125" y="-3175"/>
              <a:ext cx="692150" cy="787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496"/>
                </a:cxn>
                <a:cxn ang="0">
                  <a:pos x="436" y="0"/>
                </a:cxn>
                <a:cxn ang="0">
                  <a:pos x="0" y="0"/>
                </a:cxn>
              </a:cxnLst>
              <a:rect l="0" t="0" r="r" b="b"/>
              <a:pathLst>
                <a:path w="436" h="496">
                  <a:moveTo>
                    <a:pt x="0" y="0"/>
                  </a:moveTo>
                  <a:lnTo>
                    <a:pt x="222" y="496"/>
                  </a:lnTo>
                  <a:lnTo>
                    <a:pt x="4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8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2981025" y="-3175"/>
              <a:ext cx="877888" cy="2017713"/>
            </a:xfrm>
            <a:custGeom>
              <a:avLst/>
              <a:gdLst/>
              <a:ahLst/>
              <a:cxnLst>
                <a:cxn ang="0">
                  <a:pos x="0" y="523"/>
                </a:cxn>
                <a:cxn ang="0">
                  <a:pos x="323" y="1271"/>
                </a:cxn>
                <a:cxn ang="0">
                  <a:pos x="553" y="739"/>
                </a:cxn>
                <a:cxn ang="0">
                  <a:pos x="226" y="0"/>
                </a:cxn>
                <a:cxn ang="0">
                  <a:pos x="0" y="523"/>
                </a:cxn>
              </a:cxnLst>
              <a:rect l="0" t="0" r="r" b="b"/>
              <a:pathLst>
                <a:path w="553" h="1271">
                  <a:moveTo>
                    <a:pt x="0" y="523"/>
                  </a:moveTo>
                  <a:lnTo>
                    <a:pt x="323" y="1271"/>
                  </a:lnTo>
                  <a:lnTo>
                    <a:pt x="553" y="739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AF1B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2" name="Freeform 30"/>
            <p:cNvSpPr>
              <a:spLocks/>
            </p:cNvSpPr>
            <p:nvPr userDrawn="1"/>
          </p:nvSpPr>
          <p:spPr bwMode="auto">
            <a:xfrm>
              <a:off x="2631775" y="-3175"/>
              <a:ext cx="717550" cy="830263"/>
            </a:xfrm>
            <a:custGeom>
              <a:avLst/>
              <a:gdLst/>
              <a:ahLst/>
              <a:cxnLst>
                <a:cxn ang="0">
                  <a:pos x="452" y="0"/>
                </a:cxn>
                <a:cxn ang="0">
                  <a:pos x="452" y="0"/>
                </a:cxn>
                <a:cxn ang="0">
                  <a:pos x="0" y="0"/>
                </a:cxn>
                <a:cxn ang="0">
                  <a:pos x="226" y="523"/>
                </a:cxn>
                <a:cxn ang="0">
                  <a:pos x="447" y="7"/>
                </a:cxn>
                <a:cxn ang="0">
                  <a:pos x="452" y="0"/>
                </a:cxn>
              </a:cxnLst>
              <a:rect l="0" t="0" r="r" b="b"/>
              <a:pathLst>
                <a:path w="452" h="523">
                  <a:moveTo>
                    <a:pt x="452" y="0"/>
                  </a:moveTo>
                  <a:lnTo>
                    <a:pt x="452" y="0"/>
                  </a:lnTo>
                  <a:lnTo>
                    <a:pt x="0" y="0"/>
                  </a:lnTo>
                  <a:lnTo>
                    <a:pt x="226" y="523"/>
                  </a:lnTo>
                  <a:lnTo>
                    <a:pt x="447" y="7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A217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3" name="Freeform 31"/>
            <p:cNvSpPr>
              <a:spLocks/>
            </p:cNvSpPr>
            <p:nvPr userDrawn="1"/>
          </p:nvSpPr>
          <p:spPr bwMode="auto">
            <a:xfrm>
              <a:off x="1585613" y="-3175"/>
              <a:ext cx="1414463" cy="2516188"/>
            </a:xfrm>
            <a:custGeom>
              <a:avLst/>
              <a:gdLst/>
              <a:ahLst/>
              <a:cxnLst>
                <a:cxn ang="0">
                  <a:pos x="667" y="7"/>
                </a:cxn>
                <a:cxn ang="0">
                  <a:pos x="665" y="0"/>
                </a:cxn>
                <a:cxn ang="0">
                  <a:pos x="0" y="1585"/>
                </a:cxn>
                <a:cxn ang="0">
                  <a:pos x="432" y="1585"/>
                </a:cxn>
                <a:cxn ang="0">
                  <a:pos x="891" y="523"/>
                </a:cxn>
                <a:cxn ang="0">
                  <a:pos x="667" y="7"/>
                </a:cxn>
              </a:cxnLst>
              <a:rect l="0" t="0" r="r" b="b"/>
              <a:pathLst>
                <a:path w="891" h="1585">
                  <a:moveTo>
                    <a:pt x="667" y="7"/>
                  </a:moveTo>
                  <a:lnTo>
                    <a:pt x="665" y="0"/>
                  </a:lnTo>
                  <a:lnTo>
                    <a:pt x="0" y="1585"/>
                  </a:lnTo>
                  <a:lnTo>
                    <a:pt x="432" y="1585"/>
                  </a:lnTo>
                  <a:lnTo>
                    <a:pt x="891" y="523"/>
                  </a:lnTo>
                  <a:lnTo>
                    <a:pt x="667" y="7"/>
                  </a:lnTo>
                  <a:close/>
                </a:path>
              </a:pathLst>
            </a:custGeom>
            <a:solidFill>
              <a:srgbClr val="AF1B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4" name="Freeform 32"/>
            <p:cNvSpPr>
              <a:spLocks/>
            </p:cNvSpPr>
            <p:nvPr userDrawn="1"/>
          </p:nvSpPr>
          <p:spPr bwMode="auto">
            <a:xfrm>
              <a:off x="272750" y="-3175"/>
              <a:ext cx="2381250" cy="2516188"/>
            </a:xfrm>
            <a:custGeom>
              <a:avLst/>
              <a:gdLst/>
              <a:ahLst/>
              <a:cxnLst>
                <a:cxn ang="0">
                  <a:pos x="667" y="0"/>
                </a:cxn>
                <a:cxn ang="0">
                  <a:pos x="0" y="1585"/>
                </a:cxn>
                <a:cxn ang="0">
                  <a:pos x="833" y="1585"/>
                </a:cxn>
                <a:cxn ang="0">
                  <a:pos x="1500" y="0"/>
                </a:cxn>
                <a:cxn ang="0">
                  <a:pos x="667" y="0"/>
                </a:cxn>
              </a:cxnLst>
              <a:rect l="0" t="0" r="r" b="b"/>
              <a:pathLst>
                <a:path w="1500" h="1585">
                  <a:moveTo>
                    <a:pt x="667" y="0"/>
                  </a:moveTo>
                  <a:lnTo>
                    <a:pt x="0" y="1585"/>
                  </a:lnTo>
                  <a:lnTo>
                    <a:pt x="833" y="1585"/>
                  </a:lnTo>
                  <a:lnTo>
                    <a:pt x="150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</p:grpSp>
      <p:pic>
        <p:nvPicPr>
          <p:cNvPr id="15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0400" y="844337"/>
            <a:ext cx="1201866" cy="2060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178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/>
          <a:srcRect l="30266" r="23337"/>
          <a:stretch/>
        </p:blipFill>
        <p:spPr>
          <a:xfrm>
            <a:off x="0" y="-67375"/>
            <a:ext cx="12224084" cy="6917267"/>
          </a:xfrm>
          <a:prstGeom prst="rect">
            <a:avLst/>
          </a:prstGeom>
        </p:spPr>
      </p:pic>
      <p:pic>
        <p:nvPicPr>
          <p:cNvPr id="15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33100" y="171237"/>
            <a:ext cx="1201866" cy="20603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64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2">
            <a:extLst>
              <a:ext uri="{FF2B5EF4-FFF2-40B4-BE49-F238E27FC236}">
                <a16:creationId xmlns="" xmlns:a16="http://schemas.microsoft.com/office/drawing/2014/main" id="{D2B02557-B4CC-48F4-A013-C779FB6CB4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0"/>
          <a:stretch/>
        </p:blipFill>
        <p:spPr>
          <a:xfrm>
            <a:off x="0" y="10600"/>
            <a:ext cx="6766560" cy="6858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="" xmlns:a16="http://schemas.microsoft.com/office/drawing/2014/main" id="{CBEA4621-C016-4BF9-B329-8BEC7CCA81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57" y="4401272"/>
            <a:ext cx="811361" cy="786523"/>
          </a:xfrm>
          <a:prstGeom prst="rect">
            <a:avLst/>
          </a:prstGeom>
        </p:spPr>
      </p:pic>
      <p:grpSp>
        <p:nvGrpSpPr>
          <p:cNvPr id="21" name="群組 20">
            <a:extLst>
              <a:ext uri="{FF2B5EF4-FFF2-40B4-BE49-F238E27FC236}">
                <a16:creationId xmlns="" xmlns:a16="http://schemas.microsoft.com/office/drawing/2014/main" id="{D578A0D5-6973-4F2D-9DF6-2D8997BDD44E}"/>
              </a:ext>
            </a:extLst>
          </p:cNvPr>
          <p:cNvGrpSpPr/>
          <p:nvPr userDrawn="1"/>
        </p:nvGrpSpPr>
        <p:grpSpPr>
          <a:xfrm>
            <a:off x="2866448" y="4815203"/>
            <a:ext cx="1492372" cy="1110304"/>
            <a:chOff x="8485461" y="4098191"/>
            <a:chExt cx="2003934" cy="1490899"/>
          </a:xfrm>
        </p:grpSpPr>
        <p:cxnSp>
          <p:nvCxnSpPr>
            <p:cNvPr id="22" name="直線接點 21">
              <a:extLst>
                <a:ext uri="{FF2B5EF4-FFF2-40B4-BE49-F238E27FC236}">
                  <a16:creationId xmlns="" xmlns:a16="http://schemas.microsoft.com/office/drawing/2014/main" id="{88C079CB-C766-459E-91C8-4515D848A501}"/>
                </a:ext>
              </a:extLst>
            </p:cNvPr>
            <p:cNvCxnSpPr/>
            <p:nvPr/>
          </p:nvCxnSpPr>
          <p:spPr>
            <a:xfrm flipV="1">
              <a:off x="8485461" y="4986973"/>
              <a:ext cx="528019" cy="602117"/>
            </a:xfrm>
            <a:prstGeom prst="line">
              <a:avLst/>
            </a:prstGeom>
            <a:ln w="76200">
              <a:solidFill>
                <a:srgbClr val="E70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="" xmlns:a16="http://schemas.microsoft.com/office/drawing/2014/main" id="{70C9F750-AFFE-480F-BF56-55B38C4F0206}"/>
                </a:ext>
              </a:extLst>
            </p:cNvPr>
            <p:cNvCxnSpPr/>
            <p:nvPr/>
          </p:nvCxnSpPr>
          <p:spPr>
            <a:xfrm flipV="1">
              <a:off x="9225280" y="4688935"/>
              <a:ext cx="528019" cy="602117"/>
            </a:xfrm>
            <a:prstGeom prst="line">
              <a:avLst/>
            </a:prstGeom>
            <a:ln w="76200">
              <a:solidFill>
                <a:srgbClr val="E70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="" xmlns:a16="http://schemas.microsoft.com/office/drawing/2014/main" id="{86A7025F-80FA-4AAF-84AA-7D6F3B0E1BE8}"/>
                </a:ext>
              </a:extLst>
            </p:cNvPr>
            <p:cNvCxnSpPr>
              <a:cxnSpLocks/>
            </p:cNvCxnSpPr>
            <p:nvPr/>
          </p:nvCxnSpPr>
          <p:spPr>
            <a:xfrm>
              <a:off x="8948757" y="4995957"/>
              <a:ext cx="332273" cy="284090"/>
            </a:xfrm>
            <a:prstGeom prst="line">
              <a:avLst/>
            </a:prstGeom>
            <a:ln w="76200">
              <a:solidFill>
                <a:srgbClr val="E70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="" xmlns:a16="http://schemas.microsoft.com/office/drawing/2014/main" id="{6A718E6A-A933-4FD2-A621-3A4A8D03E993}"/>
                </a:ext>
              </a:extLst>
            </p:cNvPr>
            <p:cNvCxnSpPr>
              <a:cxnSpLocks/>
            </p:cNvCxnSpPr>
            <p:nvPr/>
          </p:nvCxnSpPr>
          <p:spPr>
            <a:xfrm>
              <a:off x="9724106" y="4733750"/>
              <a:ext cx="338795" cy="289665"/>
            </a:xfrm>
            <a:prstGeom prst="line">
              <a:avLst/>
            </a:prstGeom>
            <a:ln w="76200">
              <a:solidFill>
                <a:srgbClr val="E700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箭號: 向右 30">
              <a:extLst>
                <a:ext uri="{FF2B5EF4-FFF2-40B4-BE49-F238E27FC236}">
                  <a16:creationId xmlns="" xmlns:a16="http://schemas.microsoft.com/office/drawing/2014/main" id="{AA3AB42C-309D-4E45-A50C-15EEF520CEA1}"/>
                </a:ext>
              </a:extLst>
            </p:cNvPr>
            <p:cNvSpPr/>
            <p:nvPr/>
          </p:nvSpPr>
          <p:spPr>
            <a:xfrm rot="18769000">
              <a:off x="9833202" y="4506659"/>
              <a:ext cx="1064662" cy="247725"/>
            </a:xfrm>
            <a:prstGeom prst="rightArrow">
              <a:avLst>
                <a:gd name="adj1" fmla="val 33195"/>
                <a:gd name="adj2" fmla="val 96222"/>
              </a:avLst>
            </a:prstGeom>
            <a:solidFill>
              <a:srgbClr val="E7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27" name="图片 13">
            <a:extLst>
              <a:ext uri="{FF2B5EF4-FFF2-40B4-BE49-F238E27FC236}">
                <a16:creationId xmlns="" xmlns:a16="http://schemas.microsoft.com/office/drawing/2014/main" id="{11B1DBA8-DA27-43D8-AF0B-65668C253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500"/>
          <a:stretch/>
        </p:blipFill>
        <p:spPr>
          <a:xfrm>
            <a:off x="9083040" y="-1443824"/>
            <a:ext cx="3108960" cy="6858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AED19088-D69D-4F57-AF8A-A9E097A872E5}"/>
              </a:ext>
            </a:extLst>
          </p:cNvPr>
          <p:cNvSpPr/>
          <p:nvPr userDrawn="1"/>
        </p:nvSpPr>
        <p:spPr>
          <a:xfrm>
            <a:off x="2456861" y="5671596"/>
            <a:ext cx="8290125" cy="45719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 userDrawn="1"/>
        </p:nvGrpSpPr>
        <p:grpSpPr>
          <a:xfrm>
            <a:off x="10490200" y="5410266"/>
            <a:ext cx="1701800" cy="446749"/>
            <a:chOff x="10490200" y="5486466"/>
            <a:chExt cx="1701800" cy="446749"/>
          </a:xfrm>
        </p:grpSpPr>
        <p:grpSp>
          <p:nvGrpSpPr>
            <p:cNvPr id="4" name="Group 30">
              <a:extLst>
                <a:ext uri="{FF2B5EF4-FFF2-40B4-BE49-F238E27FC236}">
                  <a16:creationId xmlns="" xmlns:a16="http://schemas.microsoft.com/office/drawing/2014/main" id="{A683A8A2-7BB7-42DB-9439-1DCC15EE769C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0490200" y="5486466"/>
              <a:ext cx="1701800" cy="446749"/>
              <a:chOff x="272750" y="-15875"/>
              <a:chExt cx="9633285" cy="2528888"/>
            </a:xfrm>
          </p:grpSpPr>
          <p:sp>
            <p:nvSpPr>
              <p:cNvPr id="5" name="AutoShape 8">
                <a:extLst>
                  <a:ext uri="{FF2B5EF4-FFF2-40B4-BE49-F238E27FC236}">
                    <a16:creationId xmlns="" xmlns:a16="http://schemas.microsoft.com/office/drawing/2014/main" id="{A9B6BB92-68D0-4856-9D1B-7BA0D6D542D8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94975" y="-15875"/>
                <a:ext cx="9563100" cy="25098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="" xmlns:a16="http://schemas.microsoft.com/office/drawing/2014/main" id="{F80A2669-E031-40C7-BC6B-C76A242B9C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4975" y="-12700"/>
                <a:ext cx="2370138" cy="2509838"/>
              </a:xfrm>
              <a:custGeom>
                <a:avLst/>
                <a:gdLst/>
                <a:ahLst/>
                <a:cxnLst>
                  <a:cxn ang="0">
                    <a:pos x="1493" y="0"/>
                  </a:cxn>
                  <a:cxn ang="0">
                    <a:pos x="663" y="0"/>
                  </a:cxn>
                  <a:cxn ang="0">
                    <a:pos x="0" y="1581"/>
                  </a:cxn>
                  <a:cxn ang="0">
                    <a:pos x="832" y="1581"/>
                  </a:cxn>
                  <a:cxn ang="0">
                    <a:pos x="1493" y="0"/>
                  </a:cxn>
                </a:cxnLst>
                <a:rect l="0" t="0" r="r" b="b"/>
                <a:pathLst>
                  <a:path w="1493" h="1581">
                    <a:moveTo>
                      <a:pt x="1493" y="0"/>
                    </a:moveTo>
                    <a:lnTo>
                      <a:pt x="663" y="0"/>
                    </a:lnTo>
                    <a:lnTo>
                      <a:pt x="0" y="1581"/>
                    </a:lnTo>
                    <a:lnTo>
                      <a:pt x="832" y="1581"/>
                    </a:lnTo>
                    <a:lnTo>
                      <a:pt x="149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7" name="Freeform 24">
                <a:extLst>
                  <a:ext uri="{FF2B5EF4-FFF2-40B4-BE49-F238E27FC236}">
                    <a16:creationId xmlns="" xmlns:a16="http://schemas.microsoft.com/office/drawing/2014/main" id="{F2035DB5-4A58-4680-B26B-9DE05D9CCD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97025" y="-3175"/>
                <a:ext cx="5909010" cy="2516188"/>
              </a:xfrm>
              <a:custGeom>
                <a:avLst/>
                <a:gdLst>
                  <a:gd name="connsiteX0" fmla="*/ 0 w 10328"/>
                  <a:gd name="connsiteY0" fmla="*/ 3129 h 10000"/>
                  <a:gd name="connsiteX1" fmla="*/ 1340 w 10328"/>
                  <a:gd name="connsiteY1" fmla="*/ 10000 h 10000"/>
                  <a:gd name="connsiteX2" fmla="*/ 10328 w 10328"/>
                  <a:gd name="connsiteY2" fmla="*/ 10000 h 10000"/>
                  <a:gd name="connsiteX3" fmla="*/ 10000 w 10328"/>
                  <a:gd name="connsiteY3" fmla="*/ 0 h 10000"/>
                  <a:gd name="connsiteX4" fmla="*/ 594 w 10328"/>
                  <a:gd name="connsiteY4" fmla="*/ 0 h 10000"/>
                  <a:gd name="connsiteX5" fmla="*/ 0 w 10328"/>
                  <a:gd name="connsiteY5" fmla="*/ 3129 h 10000"/>
                  <a:gd name="connsiteX0" fmla="*/ 0 w 10437"/>
                  <a:gd name="connsiteY0" fmla="*/ 3129 h 10000"/>
                  <a:gd name="connsiteX1" fmla="*/ 1340 w 10437"/>
                  <a:gd name="connsiteY1" fmla="*/ 10000 h 10000"/>
                  <a:gd name="connsiteX2" fmla="*/ 10328 w 10437"/>
                  <a:gd name="connsiteY2" fmla="*/ 10000 h 10000"/>
                  <a:gd name="connsiteX3" fmla="*/ 10328 w 10437"/>
                  <a:gd name="connsiteY3" fmla="*/ 0 h 10000"/>
                  <a:gd name="connsiteX4" fmla="*/ 594 w 10437"/>
                  <a:gd name="connsiteY4" fmla="*/ 0 h 10000"/>
                  <a:gd name="connsiteX5" fmla="*/ 0 w 10437"/>
                  <a:gd name="connsiteY5" fmla="*/ 3129 h 10000"/>
                  <a:gd name="connsiteX0" fmla="*/ 0 w 10437"/>
                  <a:gd name="connsiteY0" fmla="*/ 3129 h 10000"/>
                  <a:gd name="connsiteX1" fmla="*/ 1340 w 10437"/>
                  <a:gd name="connsiteY1" fmla="*/ 10000 h 10000"/>
                  <a:gd name="connsiteX2" fmla="*/ 10328 w 10437"/>
                  <a:gd name="connsiteY2" fmla="*/ 10000 h 10000"/>
                  <a:gd name="connsiteX3" fmla="*/ 10328 w 10437"/>
                  <a:gd name="connsiteY3" fmla="*/ 0 h 10000"/>
                  <a:gd name="connsiteX4" fmla="*/ 594 w 10437"/>
                  <a:gd name="connsiteY4" fmla="*/ 0 h 10000"/>
                  <a:gd name="connsiteX5" fmla="*/ 0 w 10437"/>
                  <a:gd name="connsiteY5" fmla="*/ 3129 h 10000"/>
                  <a:gd name="connsiteX0" fmla="*/ 0 w 10437"/>
                  <a:gd name="connsiteY0" fmla="*/ 3129 h 10000"/>
                  <a:gd name="connsiteX1" fmla="*/ 1340 w 10437"/>
                  <a:gd name="connsiteY1" fmla="*/ 10000 h 10000"/>
                  <a:gd name="connsiteX2" fmla="*/ 10328 w 10437"/>
                  <a:gd name="connsiteY2" fmla="*/ 10000 h 10000"/>
                  <a:gd name="connsiteX3" fmla="*/ 10328 w 10437"/>
                  <a:gd name="connsiteY3" fmla="*/ 0 h 10000"/>
                  <a:gd name="connsiteX4" fmla="*/ 594 w 10437"/>
                  <a:gd name="connsiteY4" fmla="*/ 0 h 10000"/>
                  <a:gd name="connsiteX5" fmla="*/ 0 w 10437"/>
                  <a:gd name="connsiteY5" fmla="*/ 3129 h 10000"/>
                  <a:gd name="connsiteX0" fmla="*/ 0 w 10328"/>
                  <a:gd name="connsiteY0" fmla="*/ 3129 h 10000"/>
                  <a:gd name="connsiteX1" fmla="*/ 1340 w 10328"/>
                  <a:gd name="connsiteY1" fmla="*/ 10000 h 10000"/>
                  <a:gd name="connsiteX2" fmla="*/ 10328 w 10328"/>
                  <a:gd name="connsiteY2" fmla="*/ 10000 h 10000"/>
                  <a:gd name="connsiteX3" fmla="*/ 10328 w 10328"/>
                  <a:gd name="connsiteY3" fmla="*/ 0 h 10000"/>
                  <a:gd name="connsiteX4" fmla="*/ 594 w 10328"/>
                  <a:gd name="connsiteY4" fmla="*/ 0 h 10000"/>
                  <a:gd name="connsiteX5" fmla="*/ 0 w 10328"/>
                  <a:gd name="connsiteY5" fmla="*/ 312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28" h="10000">
                    <a:moveTo>
                      <a:pt x="0" y="3129"/>
                    </a:moveTo>
                    <a:lnTo>
                      <a:pt x="1340" y="10000"/>
                    </a:lnTo>
                    <a:lnTo>
                      <a:pt x="10328" y="10000"/>
                    </a:lnTo>
                    <a:lnTo>
                      <a:pt x="10328" y="0"/>
                    </a:lnTo>
                    <a:lnTo>
                      <a:pt x="594" y="0"/>
                    </a:lnTo>
                    <a:lnTo>
                      <a:pt x="0" y="3129"/>
                    </a:lnTo>
                    <a:close/>
                  </a:path>
                </a:pathLst>
              </a:custGeom>
              <a:solidFill>
                <a:srgbClr val="CA24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8" name="Freeform 25">
                <a:extLst>
                  <a:ext uri="{FF2B5EF4-FFF2-40B4-BE49-F238E27FC236}">
                    <a16:creationId xmlns="" xmlns:a16="http://schemas.microsoft.com/office/drawing/2014/main" id="{7190341A-96C2-4A81-9D2C-3155879BED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1088" y="1169988"/>
                <a:ext cx="963613" cy="1343025"/>
              </a:xfrm>
              <a:custGeom>
                <a:avLst/>
                <a:gdLst/>
                <a:ahLst/>
                <a:cxnLst>
                  <a:cxn ang="0">
                    <a:pos x="135" y="846"/>
                  </a:cxn>
                  <a:cxn ang="0">
                    <a:pos x="607" y="846"/>
                  </a:cxn>
                  <a:cxn ang="0">
                    <a:pos x="230" y="0"/>
                  </a:cxn>
                  <a:cxn ang="0">
                    <a:pos x="0" y="532"/>
                  </a:cxn>
                  <a:cxn ang="0">
                    <a:pos x="135" y="846"/>
                  </a:cxn>
                </a:cxnLst>
                <a:rect l="0" t="0" r="r" b="b"/>
                <a:pathLst>
                  <a:path w="607" h="846">
                    <a:moveTo>
                      <a:pt x="135" y="846"/>
                    </a:moveTo>
                    <a:lnTo>
                      <a:pt x="607" y="846"/>
                    </a:lnTo>
                    <a:lnTo>
                      <a:pt x="230" y="0"/>
                    </a:lnTo>
                    <a:lnTo>
                      <a:pt x="0" y="532"/>
                    </a:lnTo>
                    <a:lnTo>
                      <a:pt x="135" y="846"/>
                    </a:lnTo>
                    <a:close/>
                  </a:path>
                </a:pathLst>
              </a:custGeom>
              <a:solidFill>
                <a:srgbClr val="CA24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9" name="Freeform 26">
                <a:extLst>
                  <a:ext uri="{FF2B5EF4-FFF2-40B4-BE49-F238E27FC236}">
                    <a16:creationId xmlns="" xmlns:a16="http://schemas.microsoft.com/office/drawing/2014/main" id="{2EDE982F-483B-4B43-B640-788FDE0B49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61888" y="827088"/>
                <a:ext cx="1241425" cy="1685925"/>
              </a:xfrm>
              <a:custGeom>
                <a:avLst/>
                <a:gdLst/>
                <a:ahLst/>
                <a:cxnLst>
                  <a:cxn ang="0">
                    <a:pos x="0" y="1062"/>
                  </a:cxn>
                  <a:cxn ang="0">
                    <a:pos x="647" y="1062"/>
                  </a:cxn>
                  <a:cxn ang="0">
                    <a:pos x="782" y="748"/>
                  </a:cxn>
                  <a:cxn ang="0">
                    <a:pos x="459" y="0"/>
                  </a:cxn>
                  <a:cxn ang="0">
                    <a:pos x="0" y="1062"/>
                  </a:cxn>
                </a:cxnLst>
                <a:rect l="0" t="0" r="r" b="b"/>
                <a:pathLst>
                  <a:path w="782" h="1062">
                    <a:moveTo>
                      <a:pt x="0" y="1062"/>
                    </a:moveTo>
                    <a:lnTo>
                      <a:pt x="647" y="1062"/>
                    </a:lnTo>
                    <a:lnTo>
                      <a:pt x="782" y="748"/>
                    </a:lnTo>
                    <a:lnTo>
                      <a:pt x="459" y="0"/>
                    </a:lnTo>
                    <a:lnTo>
                      <a:pt x="0" y="1062"/>
                    </a:lnTo>
                    <a:close/>
                  </a:path>
                </a:pathLst>
              </a:custGeom>
              <a:solidFill>
                <a:srgbClr val="CF393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0" name="Freeform 27">
                <a:extLst>
                  <a:ext uri="{FF2B5EF4-FFF2-40B4-BE49-F238E27FC236}">
                    <a16:creationId xmlns="" xmlns:a16="http://schemas.microsoft.com/office/drawing/2014/main" id="{95B19505-A198-4247-B851-71A6753AB0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0275" y="-3175"/>
                <a:ext cx="685800" cy="11731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27" y="739"/>
                  </a:cxn>
                  <a:cxn ang="0">
                    <a:pos x="432" y="496"/>
                  </a:cxn>
                  <a:cxn ang="0">
                    <a:pos x="210" y="0"/>
                  </a:cxn>
                  <a:cxn ang="0">
                    <a:pos x="0" y="0"/>
                  </a:cxn>
                </a:cxnLst>
                <a:rect l="0" t="0" r="r" b="b"/>
                <a:pathLst>
                  <a:path w="432" h="739">
                    <a:moveTo>
                      <a:pt x="0" y="0"/>
                    </a:moveTo>
                    <a:lnTo>
                      <a:pt x="0" y="0"/>
                    </a:lnTo>
                    <a:lnTo>
                      <a:pt x="327" y="739"/>
                    </a:lnTo>
                    <a:lnTo>
                      <a:pt x="432" y="496"/>
                    </a:lnTo>
                    <a:lnTo>
                      <a:pt x="2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393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1" name="Freeform 28">
                <a:extLst>
                  <a:ext uri="{FF2B5EF4-FFF2-40B4-BE49-F238E27FC236}">
                    <a16:creationId xmlns="" xmlns:a16="http://schemas.microsoft.com/office/drawing/2014/main" id="{DCA9CE19-EC87-439C-A067-D739ED1675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4125" y="-3175"/>
                <a:ext cx="692150" cy="787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2" y="496"/>
                  </a:cxn>
                  <a:cxn ang="0">
                    <a:pos x="436" y="0"/>
                  </a:cxn>
                  <a:cxn ang="0">
                    <a:pos x="0" y="0"/>
                  </a:cxn>
                </a:cxnLst>
                <a:rect l="0" t="0" r="r" b="b"/>
                <a:pathLst>
                  <a:path w="436" h="496">
                    <a:moveTo>
                      <a:pt x="0" y="0"/>
                    </a:moveTo>
                    <a:lnTo>
                      <a:pt x="222" y="496"/>
                    </a:lnTo>
                    <a:lnTo>
                      <a:pt x="4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181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" name="Freeform 29">
                <a:extLst>
                  <a:ext uri="{FF2B5EF4-FFF2-40B4-BE49-F238E27FC236}">
                    <a16:creationId xmlns="" xmlns:a16="http://schemas.microsoft.com/office/drawing/2014/main" id="{13E3B716-6EC4-46A4-B15E-F66BA060F4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81025" y="-3175"/>
                <a:ext cx="877888" cy="2017713"/>
              </a:xfrm>
              <a:custGeom>
                <a:avLst/>
                <a:gdLst/>
                <a:ahLst/>
                <a:cxnLst>
                  <a:cxn ang="0">
                    <a:pos x="0" y="523"/>
                  </a:cxn>
                  <a:cxn ang="0">
                    <a:pos x="323" y="1271"/>
                  </a:cxn>
                  <a:cxn ang="0">
                    <a:pos x="553" y="739"/>
                  </a:cxn>
                  <a:cxn ang="0">
                    <a:pos x="226" y="0"/>
                  </a:cxn>
                  <a:cxn ang="0">
                    <a:pos x="0" y="523"/>
                  </a:cxn>
                </a:cxnLst>
                <a:rect l="0" t="0" r="r" b="b"/>
                <a:pathLst>
                  <a:path w="553" h="1271">
                    <a:moveTo>
                      <a:pt x="0" y="523"/>
                    </a:moveTo>
                    <a:lnTo>
                      <a:pt x="323" y="1271"/>
                    </a:lnTo>
                    <a:lnTo>
                      <a:pt x="553" y="739"/>
                    </a:lnTo>
                    <a:lnTo>
                      <a:pt x="226" y="0"/>
                    </a:lnTo>
                    <a:lnTo>
                      <a:pt x="0" y="523"/>
                    </a:lnTo>
                    <a:close/>
                  </a:path>
                </a:pathLst>
              </a:custGeom>
              <a:solidFill>
                <a:srgbClr val="AF1B1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3" name="Freeform 30">
                <a:extLst>
                  <a:ext uri="{FF2B5EF4-FFF2-40B4-BE49-F238E27FC236}">
                    <a16:creationId xmlns="" xmlns:a16="http://schemas.microsoft.com/office/drawing/2014/main" id="{7C092C68-0320-4182-A005-8FE00293A9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31775" y="-3175"/>
                <a:ext cx="717550" cy="830263"/>
              </a:xfrm>
              <a:custGeom>
                <a:avLst/>
                <a:gdLst/>
                <a:ahLst/>
                <a:cxnLst>
                  <a:cxn ang="0">
                    <a:pos x="452" y="0"/>
                  </a:cxn>
                  <a:cxn ang="0">
                    <a:pos x="452" y="0"/>
                  </a:cxn>
                  <a:cxn ang="0">
                    <a:pos x="0" y="0"/>
                  </a:cxn>
                  <a:cxn ang="0">
                    <a:pos x="226" y="523"/>
                  </a:cxn>
                  <a:cxn ang="0">
                    <a:pos x="447" y="7"/>
                  </a:cxn>
                  <a:cxn ang="0">
                    <a:pos x="452" y="0"/>
                  </a:cxn>
                </a:cxnLst>
                <a:rect l="0" t="0" r="r" b="b"/>
                <a:pathLst>
                  <a:path w="452" h="523">
                    <a:moveTo>
                      <a:pt x="452" y="0"/>
                    </a:moveTo>
                    <a:lnTo>
                      <a:pt x="452" y="0"/>
                    </a:lnTo>
                    <a:lnTo>
                      <a:pt x="0" y="0"/>
                    </a:lnTo>
                    <a:lnTo>
                      <a:pt x="226" y="523"/>
                    </a:lnTo>
                    <a:lnTo>
                      <a:pt x="447" y="7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rgbClr val="A2171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4" name="Freeform 31">
                <a:extLst>
                  <a:ext uri="{FF2B5EF4-FFF2-40B4-BE49-F238E27FC236}">
                    <a16:creationId xmlns="" xmlns:a16="http://schemas.microsoft.com/office/drawing/2014/main" id="{93BDBC0A-22D1-4802-816F-1D32447130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585613" y="-3175"/>
                <a:ext cx="1414463" cy="2516188"/>
              </a:xfrm>
              <a:custGeom>
                <a:avLst/>
                <a:gdLst/>
                <a:ahLst/>
                <a:cxnLst>
                  <a:cxn ang="0">
                    <a:pos x="667" y="7"/>
                  </a:cxn>
                  <a:cxn ang="0">
                    <a:pos x="665" y="0"/>
                  </a:cxn>
                  <a:cxn ang="0">
                    <a:pos x="0" y="1585"/>
                  </a:cxn>
                  <a:cxn ang="0">
                    <a:pos x="432" y="1585"/>
                  </a:cxn>
                  <a:cxn ang="0">
                    <a:pos x="891" y="523"/>
                  </a:cxn>
                  <a:cxn ang="0">
                    <a:pos x="667" y="7"/>
                  </a:cxn>
                </a:cxnLst>
                <a:rect l="0" t="0" r="r" b="b"/>
                <a:pathLst>
                  <a:path w="891" h="1585">
                    <a:moveTo>
                      <a:pt x="667" y="7"/>
                    </a:moveTo>
                    <a:lnTo>
                      <a:pt x="665" y="0"/>
                    </a:lnTo>
                    <a:lnTo>
                      <a:pt x="0" y="1585"/>
                    </a:lnTo>
                    <a:lnTo>
                      <a:pt x="432" y="1585"/>
                    </a:lnTo>
                    <a:lnTo>
                      <a:pt x="891" y="523"/>
                    </a:lnTo>
                    <a:lnTo>
                      <a:pt x="667" y="7"/>
                    </a:lnTo>
                    <a:close/>
                  </a:path>
                </a:pathLst>
              </a:custGeom>
              <a:solidFill>
                <a:srgbClr val="AF1B1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5" name="Freeform 32">
                <a:extLst>
                  <a:ext uri="{FF2B5EF4-FFF2-40B4-BE49-F238E27FC236}">
                    <a16:creationId xmlns="" xmlns:a16="http://schemas.microsoft.com/office/drawing/2014/main" id="{4EB267F2-8C00-416F-A4C0-20BF61A9B8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2750" y="-3175"/>
                <a:ext cx="2381250" cy="2516188"/>
              </a:xfrm>
              <a:custGeom>
                <a:avLst/>
                <a:gdLst/>
                <a:ahLst/>
                <a:cxnLst>
                  <a:cxn ang="0">
                    <a:pos x="667" y="0"/>
                  </a:cxn>
                  <a:cxn ang="0">
                    <a:pos x="0" y="1585"/>
                  </a:cxn>
                  <a:cxn ang="0">
                    <a:pos x="833" y="1585"/>
                  </a:cxn>
                  <a:cxn ang="0">
                    <a:pos x="1500" y="0"/>
                  </a:cxn>
                  <a:cxn ang="0">
                    <a:pos x="667" y="0"/>
                  </a:cxn>
                </a:cxnLst>
                <a:rect l="0" t="0" r="r" b="b"/>
                <a:pathLst>
                  <a:path w="1500" h="1585">
                    <a:moveTo>
                      <a:pt x="667" y="0"/>
                    </a:moveTo>
                    <a:lnTo>
                      <a:pt x="0" y="1585"/>
                    </a:lnTo>
                    <a:lnTo>
                      <a:pt x="833" y="1585"/>
                    </a:lnTo>
                    <a:lnTo>
                      <a:pt x="1500" y="0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CF393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pic>
          <p:nvPicPr>
            <p:cNvPr id="20" name="Picture 3" descr="O:\Logo_Library\N\NOMURA\A4\NOMURA_A4_CMYK_WHITE.emf">
              <a:extLst>
                <a:ext uri="{FF2B5EF4-FFF2-40B4-BE49-F238E27FC236}">
                  <a16:creationId xmlns="" xmlns:a16="http://schemas.microsoft.com/office/drawing/2014/main" id="{6F55913A-4B0D-45CD-8C00-2046A3FEAE2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340712" y="5640290"/>
              <a:ext cx="811426" cy="13910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6102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>
            <a:extLst>
              <a:ext uri="{FF2B5EF4-FFF2-40B4-BE49-F238E27FC236}">
                <a16:creationId xmlns:a16="http://schemas.microsoft.com/office/drawing/2014/main" xmlns="" id="{D680C302-23BB-4960-906F-776E0E70B6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9145"/>
          <a:stretch/>
        </p:blipFill>
        <p:spPr>
          <a:xfrm>
            <a:off x="-3726190" y="-1163879"/>
            <a:ext cx="5718387" cy="4191000"/>
          </a:xfrm>
          <a:prstGeom prst="rect">
            <a:avLst/>
          </a:prstGeom>
        </p:spPr>
      </p:pic>
      <p:pic>
        <p:nvPicPr>
          <p:cNvPr id="15" name="图片 9">
            <a:extLst>
              <a:ext uri="{FF2B5EF4-FFF2-40B4-BE49-F238E27FC236}">
                <a16:creationId xmlns:a16="http://schemas.microsoft.com/office/drawing/2014/main" xmlns="" id="{597FB210-556B-4592-AC87-48520956DC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64113" y="1111250"/>
            <a:ext cx="67722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xmlns="" id="{20493A9B-501E-4910-9CBC-7135B10423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6313002"/>
              </p:ext>
            </p:extLst>
          </p:nvPr>
        </p:nvGraphicFramePr>
        <p:xfrm>
          <a:off x="4964113" y="1111250"/>
          <a:ext cx="6772275" cy="4516439"/>
        </p:xfrm>
        <a:graphic>
          <a:graphicData uri="http://schemas.openxmlformats.org/drawingml/2006/table">
            <a:tbl>
              <a:tblPr/>
              <a:tblGrid>
                <a:gridCol w="1354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1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6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6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方正兰亭黑_GBK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 userDrawn="1"/>
        </p:nvSpPr>
        <p:spPr>
          <a:xfrm>
            <a:off x="4891488" y="980500"/>
            <a:ext cx="6929611" cy="4789363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组合 33">
            <a:extLst>
              <a:ext uri="{FF2B5EF4-FFF2-40B4-BE49-F238E27FC236}">
                <a16:creationId xmlns:a16="http://schemas.microsoft.com/office/drawing/2014/main" xmlns="" id="{82E45E6C-D7CB-41F6-903B-B4B0CCF17CB2}"/>
              </a:ext>
            </a:extLst>
          </p:cNvPr>
          <p:cNvGrpSpPr/>
          <p:nvPr userDrawn="1"/>
        </p:nvGrpSpPr>
        <p:grpSpPr>
          <a:xfrm>
            <a:off x="698721" y="1572323"/>
            <a:ext cx="502213" cy="391680"/>
            <a:chOff x="6468477" y="1576639"/>
            <a:chExt cx="555374" cy="43314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EDEA5F93-9619-48C0-ACED-151596DCF2C3}"/>
                </a:ext>
              </a:extLst>
            </p:cNvPr>
            <p:cNvSpPr/>
            <p:nvPr/>
          </p:nvSpPr>
          <p:spPr>
            <a:xfrm rot="2700000">
              <a:off x="6468477" y="1576639"/>
              <a:ext cx="433141" cy="43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AF7053C0-EB7F-4423-8426-EFB01F4EF779}"/>
                </a:ext>
              </a:extLst>
            </p:cNvPr>
            <p:cNvSpPr/>
            <p:nvPr/>
          </p:nvSpPr>
          <p:spPr>
            <a:xfrm rot="2700000">
              <a:off x="6590710" y="1576639"/>
              <a:ext cx="433141" cy="433141"/>
            </a:xfrm>
            <a:prstGeom prst="rect">
              <a:avLst/>
            </a:prstGeom>
            <a:gradFill flip="none" rotWithShape="1">
              <a:gsLst>
                <a:gs pos="0">
                  <a:srgbClr val="FF6B6B">
                    <a:shade val="30000"/>
                    <a:satMod val="115000"/>
                  </a:srgbClr>
                </a:gs>
                <a:gs pos="50000">
                  <a:srgbClr val="FF6B6B">
                    <a:shade val="67500"/>
                    <a:satMod val="115000"/>
                  </a:srgbClr>
                </a:gs>
                <a:gs pos="100000">
                  <a:srgbClr val="FF6B6B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8002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2">
            <a:extLst>
              <a:ext uri="{FF2B5EF4-FFF2-40B4-BE49-F238E27FC236}">
                <a16:creationId xmlns:a16="http://schemas.microsoft.com/office/drawing/2014/main" xmlns="" id="{FE7ED1B6-8DF6-442A-BCE5-742DA84AA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0"/>
          <a:stretch/>
        </p:blipFill>
        <p:spPr>
          <a:xfrm>
            <a:off x="0" y="10600"/>
            <a:ext cx="6766560" cy="6858000"/>
          </a:xfrm>
          <a:prstGeom prst="rect">
            <a:avLst/>
          </a:prstGeom>
        </p:spPr>
      </p:pic>
      <p:pic>
        <p:nvPicPr>
          <p:cNvPr id="4" name="图片 13">
            <a:extLst>
              <a:ext uri="{FF2B5EF4-FFF2-40B4-BE49-F238E27FC236}">
                <a16:creationId xmlns:a16="http://schemas.microsoft.com/office/drawing/2014/main" xmlns="" id="{34C67311-83FB-472E-AF49-7DD5B0FA52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500"/>
          <a:stretch/>
        </p:blipFill>
        <p:spPr>
          <a:xfrm>
            <a:off x="9083040" y="0"/>
            <a:ext cx="3108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03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>
            <a:extLst>
              <a:ext uri="{FF2B5EF4-FFF2-40B4-BE49-F238E27FC236}">
                <a16:creationId xmlns:a16="http://schemas.microsoft.com/office/drawing/2014/main" xmlns="" id="{3CD88084-CF8B-4B7D-8F8A-A21C59932C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9145"/>
          <a:stretch/>
        </p:blipFill>
        <p:spPr>
          <a:xfrm>
            <a:off x="-2592493" y="4836320"/>
            <a:ext cx="571838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89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56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1C1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 userDrawn="1"/>
        </p:nvGrpSpPr>
        <p:grpSpPr>
          <a:xfrm rot="1580954">
            <a:off x="6781312" y="3868603"/>
            <a:ext cx="1854688" cy="1732670"/>
            <a:chOff x="2488712" y="2636704"/>
            <a:chExt cx="1854688" cy="1732670"/>
          </a:xfrm>
        </p:grpSpPr>
        <p:pic>
          <p:nvPicPr>
            <p:cNvPr id="5" name="Picture 2" descr="https://o.remove.bg/downloads/d7a76341-69ac-48e3-a91c-90f02e24c4ed/image-removebg-preview.png">
              <a:extLst>
                <a:ext uri="{FF2B5EF4-FFF2-40B4-BE49-F238E27FC236}">
                  <a16:creationId xmlns:a16="http://schemas.microsoft.com/office/drawing/2014/main" xmlns="" id="{C97539AA-B618-4F7D-8F7D-90955FFB6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712" y="2636704"/>
              <a:ext cx="1854688" cy="1732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2882900" y="2705100"/>
              <a:ext cx="1409700" cy="12319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4082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38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62" r:id="rId4"/>
    <p:sldLayoutId id="2147483649" r:id="rId5"/>
    <p:sldLayoutId id="2147483652" r:id="rId6"/>
    <p:sldLayoutId id="2147483653" r:id="rId7"/>
    <p:sldLayoutId id="2147483655" r:id="rId8"/>
    <p:sldLayoutId id="2147483654" r:id="rId9"/>
    <p:sldLayoutId id="2147483660" r:id="rId10"/>
    <p:sldLayoutId id="2147483650" r:id="rId11"/>
    <p:sldLayoutId id="2147483659" r:id="rId12"/>
    <p:sldLayoutId id="2147483651" r:id="rId13"/>
    <p:sldLayoutId id="2147483661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360090" y="1213750"/>
            <a:ext cx="8113420" cy="2347701"/>
            <a:chOff x="3386918" y="1224495"/>
            <a:chExt cx="8113420" cy="2347701"/>
          </a:xfrm>
        </p:grpSpPr>
        <p:sp>
          <p:nvSpPr>
            <p:cNvPr id="20" name="文字方塊 19">
              <a:extLst>
                <a:ext uri="{FF2B5EF4-FFF2-40B4-BE49-F238E27FC236}">
                  <a16:creationId xmlns="" xmlns:a16="http://schemas.microsoft.com/office/drawing/2014/main" id="{6589F8AA-85B7-4EEE-9D4F-0D05E3F7E1DC}"/>
                </a:ext>
              </a:extLst>
            </p:cNvPr>
            <p:cNvSpPr txBox="1"/>
            <p:nvPr/>
          </p:nvSpPr>
          <p:spPr>
            <a:xfrm>
              <a:off x="3386918" y="1224495"/>
              <a:ext cx="47212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b="1" dirty="0">
                  <a:solidFill>
                    <a:srgbClr val="CA242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S Gothic" panose="020B0609070205080204" pitchFamily="49" charset="-128"/>
                  <a:ea typeface="MS Gothic" panose="020B0609070205080204" pitchFamily="49" charset="-128"/>
                </a:rPr>
                <a:t>題目</a:t>
              </a:r>
              <a:r>
                <a:rPr lang="zh-TW" altLang="en-US" sz="4400" b="1" dirty="0" smtClean="0">
                  <a:solidFill>
                    <a:srgbClr val="CA242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S Gothic" panose="020B0609070205080204" pitchFamily="49" charset="-128"/>
                  <a:ea typeface="MS Gothic" panose="020B0609070205080204" pitchFamily="49" charset="-128"/>
                </a:rPr>
                <a:t>二</a:t>
              </a:r>
              <a:r>
                <a:rPr lang="en-US" altLang="zh-TW" sz="4400" b="1" dirty="0" smtClean="0">
                  <a:solidFill>
                    <a:srgbClr val="CA242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S Gothic" panose="020B0609070205080204" pitchFamily="49" charset="-128"/>
                  <a:ea typeface="MS Gothic" panose="020B0609070205080204" pitchFamily="49" charset="-128"/>
                </a:rPr>
                <a:t>–</a:t>
              </a:r>
              <a:r>
                <a:rPr lang="zh-TW" altLang="en-US" sz="4400" b="1" dirty="0" smtClean="0">
                  <a:solidFill>
                    <a:srgbClr val="CA242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S Gothic" panose="020B0609070205080204" pitchFamily="49" charset="-128"/>
                  <a:ea typeface="MS Gothic" panose="020B0609070205080204" pitchFamily="49" charset="-128"/>
                </a:rPr>
                <a:t>第二</a:t>
              </a:r>
              <a:r>
                <a:rPr lang="zh-TW" altLang="en-US" sz="4400" b="1" dirty="0">
                  <a:solidFill>
                    <a:srgbClr val="CA242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S Gothic" panose="020B0609070205080204" pitchFamily="49" charset="-128"/>
                  <a:ea typeface="MS Gothic" panose="020B0609070205080204" pitchFamily="49" charset="-128"/>
                </a:rPr>
                <a:t>組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="" xmlns:a16="http://schemas.microsoft.com/office/drawing/2014/main" id="{2BDB9E9C-ED90-4594-AF35-C65839FC6DF8}"/>
                </a:ext>
              </a:extLst>
            </p:cNvPr>
            <p:cNvSpPr txBox="1"/>
            <p:nvPr/>
          </p:nvSpPr>
          <p:spPr>
            <a:xfrm>
              <a:off x="4842022" y="2002536"/>
              <a:ext cx="66583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rgbClr val="CA242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S Gothic" panose="020B0609070205080204" pitchFamily="49" charset="-128"/>
                  <a:ea typeface="MS Gothic" panose="020B0609070205080204" pitchFamily="49" charset="-128"/>
                </a:rPr>
                <a:t>結合量化及質化指標的</a:t>
              </a:r>
              <a:endParaRPr lang="en-US" altLang="zh-TW" sz="4800" b="1" dirty="0">
                <a:solidFill>
                  <a:srgbClr val="CA242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r>
                <a:rPr lang="zh-TW" altLang="en-US" sz="4800" b="1" dirty="0">
                  <a:solidFill>
                    <a:srgbClr val="CA242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S Gothic" panose="020B0609070205080204" pitchFamily="49" charset="-128"/>
                  <a:ea typeface="MS Gothic" panose="020B0609070205080204" pitchFamily="49" charset="-128"/>
                </a:rPr>
                <a:t>市場加減碼策略</a:t>
              </a:r>
              <a:endParaRPr lang="en-US" altLang="zh-TW" sz="4800" b="1" dirty="0">
                <a:solidFill>
                  <a:srgbClr val="CA242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979392" y="5905077"/>
            <a:ext cx="9212608" cy="922964"/>
            <a:chOff x="2941292" y="5917777"/>
            <a:chExt cx="9212608" cy="922964"/>
          </a:xfrm>
        </p:grpSpPr>
        <p:grpSp>
          <p:nvGrpSpPr>
            <p:cNvPr id="19" name="群組 18"/>
            <p:cNvGrpSpPr/>
            <p:nvPr/>
          </p:nvGrpSpPr>
          <p:grpSpPr>
            <a:xfrm>
              <a:off x="2941292" y="5917777"/>
              <a:ext cx="4996208" cy="632449"/>
              <a:chOff x="2941292" y="5684619"/>
              <a:chExt cx="4996208" cy="632449"/>
            </a:xfrm>
          </p:grpSpPr>
          <p:sp>
            <p:nvSpPr>
              <p:cNvPr id="39" name="文字方塊 38">
                <a:extLst>
                  <a:ext uri="{FF2B5EF4-FFF2-40B4-BE49-F238E27FC236}">
                    <a16:creationId xmlns="" xmlns:a16="http://schemas.microsoft.com/office/drawing/2014/main" id="{8E0F23ED-9AEC-4103-A8F5-7A75B9D16890}"/>
                  </a:ext>
                </a:extLst>
              </p:cNvPr>
              <p:cNvSpPr txBox="1"/>
              <p:nvPr/>
            </p:nvSpPr>
            <p:spPr>
              <a:xfrm>
                <a:off x="2941292" y="5947736"/>
                <a:ext cx="4564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台大學生  財</a:t>
                </a:r>
                <a:r>
                  <a:rPr lang="zh-TW" altLang="en-US" b="1" dirty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金四 </a:t>
                </a:r>
                <a:r>
                  <a:rPr lang="zh-TW" altLang="en-US" b="1" dirty="0" smtClean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張筱青、</a:t>
                </a:r>
                <a:r>
                  <a:rPr lang="zh-TW" altLang="en-US" b="1" dirty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財金碩</a:t>
                </a:r>
                <a:r>
                  <a:rPr lang="zh-TW" altLang="en-US" b="1" dirty="0" smtClean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 吳豐光</a:t>
                </a:r>
                <a:endParaRPr lang="en-US" altLang="zh-TW" b="1" dirty="0" smtClean="0">
                  <a:solidFill>
                    <a:srgbClr val="FF6B6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="" xmlns:a16="http://schemas.microsoft.com/office/drawing/2014/main" id="{8E0F23ED-9AEC-4103-A8F5-7A75B9D16890}"/>
                  </a:ext>
                </a:extLst>
              </p:cNvPr>
              <p:cNvSpPr txBox="1"/>
              <p:nvPr/>
            </p:nvSpPr>
            <p:spPr>
              <a:xfrm>
                <a:off x="2941292" y="5684619"/>
                <a:ext cx="49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東吳</a:t>
                </a:r>
                <a:r>
                  <a:rPr lang="zh-TW" altLang="en-US" b="1" dirty="0" smtClean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學生  巨資</a:t>
                </a:r>
                <a:r>
                  <a:rPr lang="zh-TW" altLang="en-US" b="1" dirty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三 陳博宇、哲學</a:t>
                </a:r>
                <a:r>
                  <a:rPr lang="en-US" altLang="zh-TW" b="1" dirty="0" smtClean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&amp;</a:t>
                </a:r>
                <a:r>
                  <a:rPr lang="zh-TW" altLang="en-US" b="1" dirty="0" smtClean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巨資</a:t>
                </a:r>
                <a:r>
                  <a:rPr lang="zh-TW" altLang="en-US" b="1" dirty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四 </a:t>
                </a:r>
                <a:r>
                  <a:rPr lang="zh-TW" altLang="en-US" b="1" dirty="0" smtClean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陳鳳庭</a:t>
                </a:r>
                <a:endParaRPr lang="en-US" altLang="zh-TW" b="1" dirty="0" smtClean="0">
                  <a:solidFill>
                    <a:srgbClr val="FF6B6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9075392" y="5917777"/>
              <a:ext cx="3078508" cy="922964"/>
              <a:chOff x="9075392" y="5871536"/>
              <a:chExt cx="3078508" cy="922964"/>
            </a:xfrm>
          </p:grpSpPr>
          <p:sp>
            <p:nvSpPr>
              <p:cNvPr id="45" name="文字方塊 44">
                <a:extLst>
                  <a:ext uri="{FF2B5EF4-FFF2-40B4-BE49-F238E27FC236}">
                    <a16:creationId xmlns="" xmlns:a16="http://schemas.microsoft.com/office/drawing/2014/main" id="{8E0F23ED-9AEC-4103-A8F5-7A75B9D16890}"/>
                  </a:ext>
                </a:extLst>
              </p:cNvPr>
              <p:cNvSpPr txBox="1"/>
              <p:nvPr/>
            </p:nvSpPr>
            <p:spPr>
              <a:xfrm>
                <a:off x="9075392" y="6148169"/>
                <a:ext cx="30785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指導</a:t>
                </a:r>
                <a:r>
                  <a:rPr lang="zh-TW" altLang="en-US" b="1" dirty="0" smtClean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老師：台大 石百達老師</a:t>
                </a:r>
                <a:r>
                  <a:rPr lang="en-US" altLang="zh-TW" b="1" dirty="0" smtClean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b="1" dirty="0" smtClean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b="1" dirty="0" smtClean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          東吳 蔡</a:t>
                </a:r>
                <a:r>
                  <a:rPr lang="zh-TW" altLang="en-US" b="1" dirty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芸琤</a:t>
                </a:r>
                <a:r>
                  <a:rPr lang="zh-TW" altLang="en-US" b="1" dirty="0" smtClean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老師</a:t>
                </a:r>
                <a:endParaRPr lang="en-US" altLang="zh-TW" b="1" dirty="0" smtClean="0">
                  <a:solidFill>
                    <a:srgbClr val="FF6B6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="" xmlns:a16="http://schemas.microsoft.com/office/drawing/2014/main" id="{8E0F23ED-9AEC-4103-A8F5-7A75B9D16890}"/>
                  </a:ext>
                </a:extLst>
              </p:cNvPr>
              <p:cNvSpPr txBox="1"/>
              <p:nvPr/>
            </p:nvSpPr>
            <p:spPr>
              <a:xfrm>
                <a:off x="9075392" y="5871536"/>
                <a:ext cx="2926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指導</a:t>
                </a:r>
                <a:r>
                  <a:rPr lang="zh-TW" altLang="en-US" b="1" dirty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業師</a:t>
                </a:r>
                <a:r>
                  <a:rPr lang="zh-TW" altLang="en-US" b="1" dirty="0" smtClean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b="1" dirty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Eddie / </a:t>
                </a:r>
                <a:r>
                  <a:rPr lang="zh-TW" altLang="en-US" b="1" dirty="0" smtClean="0">
                    <a:solidFill>
                      <a:srgbClr val="FF6B6B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鄒志斌</a:t>
                </a:r>
                <a:endParaRPr lang="zh-TW" altLang="en-US" b="1" dirty="0">
                  <a:solidFill>
                    <a:srgbClr val="FF6B6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831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D5096973-0A98-4AE7-9026-45BB0CF71C74}"/>
              </a:ext>
            </a:extLst>
          </p:cNvPr>
          <p:cNvSpPr txBox="1"/>
          <p:nvPr/>
        </p:nvSpPr>
        <p:spPr>
          <a:xfrm>
            <a:off x="228600" y="373847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優化細節</a:t>
            </a:r>
            <a:r>
              <a:rPr lang="en-US" altLang="zh-TW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—</a:t>
            </a:r>
            <a:r>
              <a:rPr lang="zh-TW" altLang="en-US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量化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11785600" y="64864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lang="zh-TW" altLang="en-US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74" y="1842045"/>
            <a:ext cx="10394215" cy="438979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0" y="1301478"/>
            <a:ext cx="2755900" cy="723900"/>
            <a:chOff x="533400" y="2222500"/>
            <a:chExt cx="2755900" cy="7239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9EBCB322-0D77-46DD-A76D-148B294C1187}"/>
                </a:ext>
              </a:extLst>
            </p:cNvPr>
            <p:cNvSpPr/>
            <p:nvPr/>
          </p:nvSpPr>
          <p:spPr>
            <a:xfrm>
              <a:off x="533400" y="2222500"/>
              <a:ext cx="2755900" cy="723900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23543673-BC2E-4F13-BF80-7A46C5F75732}"/>
                </a:ext>
              </a:extLst>
            </p:cNvPr>
            <p:cNvSpPr/>
            <p:nvPr/>
          </p:nvSpPr>
          <p:spPr>
            <a:xfrm>
              <a:off x="574221" y="2281803"/>
              <a:ext cx="2674259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檔投資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– 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加碼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7024527" y="508911"/>
            <a:ext cx="5086039" cy="2057958"/>
            <a:chOff x="6657653" y="448936"/>
            <a:chExt cx="5086039" cy="2057958"/>
          </a:xfrm>
        </p:grpSpPr>
        <p:sp>
          <p:nvSpPr>
            <p:cNvPr id="21" name="圓角矩形 3">
              <a:extLst>
                <a:ext uri="{FF2B5EF4-FFF2-40B4-BE49-F238E27FC236}">
                  <a16:creationId xmlns:a16="http://schemas.microsoft.com/office/drawing/2014/main" xmlns="" id="{4D81A5A1-D550-4806-8E10-82731EAD6557}"/>
                </a:ext>
              </a:extLst>
            </p:cNvPr>
            <p:cNvSpPr/>
            <p:nvPr/>
          </p:nvSpPr>
          <p:spPr>
            <a:xfrm>
              <a:off x="6657653" y="448936"/>
              <a:ext cx="5086039" cy="2057958"/>
            </a:xfrm>
            <a:prstGeom prst="roundRect">
              <a:avLst/>
            </a:prstGeom>
            <a:solidFill>
              <a:srgbClr val="AC1F1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734308" y="608137"/>
              <a:ext cx="932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缺點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6772002" y="1210182"/>
              <a:ext cx="4857340" cy="1124184"/>
              <a:chOff x="753635" y="3640350"/>
              <a:chExt cx="4857340" cy="112418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753635" y="3640350"/>
                <a:ext cx="3321407" cy="547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投資點</a:t>
                </a:r>
                <a:r>
                  <a:rPr lang="zh-TW" altLang="en-US" sz="2400" dirty="0" smtClean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過於集中</a:t>
                </a:r>
                <a:endParaRPr lang="zh-TW" altLang="en-US" sz="2400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753635" y="4216820"/>
                <a:ext cx="4857340" cy="547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能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400" dirty="0" smtClean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長時間無使用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到低檔加碼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37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D5096973-0A98-4AE7-9026-45BB0CF71C74}"/>
              </a:ext>
            </a:extLst>
          </p:cNvPr>
          <p:cNvSpPr txBox="1"/>
          <p:nvPr/>
        </p:nvSpPr>
        <p:spPr>
          <a:xfrm>
            <a:off x="228600" y="373847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優化細節</a:t>
            </a:r>
            <a:r>
              <a:rPr lang="en-US" altLang="zh-TW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—</a:t>
            </a:r>
            <a:r>
              <a:rPr lang="zh-TW" altLang="en-US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量化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11785600" y="64864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endParaRPr lang="zh-TW" altLang="en-US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2" y="1842045"/>
            <a:ext cx="10926940" cy="438840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-1" y="1301478"/>
            <a:ext cx="3675331" cy="723900"/>
            <a:chOff x="-1" y="1301478"/>
            <a:chExt cx="3675331" cy="7239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9EBCB322-0D77-46DD-A76D-148B294C1187}"/>
                </a:ext>
              </a:extLst>
            </p:cNvPr>
            <p:cNvSpPr/>
            <p:nvPr/>
          </p:nvSpPr>
          <p:spPr>
            <a:xfrm>
              <a:off x="-1" y="1301478"/>
              <a:ext cx="3675331" cy="723900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23543673-BC2E-4F13-BF80-7A46C5F75732}"/>
                </a:ext>
              </a:extLst>
            </p:cNvPr>
            <p:cNvSpPr/>
            <p:nvPr/>
          </p:nvSpPr>
          <p:spPr>
            <a:xfrm>
              <a:off x="54438" y="1360781"/>
              <a:ext cx="3566452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檔信心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upup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投資法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7862727" y="508911"/>
            <a:ext cx="3884773" cy="2057958"/>
            <a:chOff x="6986427" y="685241"/>
            <a:chExt cx="3884773" cy="2057958"/>
          </a:xfrm>
        </p:grpSpPr>
        <p:sp>
          <p:nvSpPr>
            <p:cNvPr id="11" name="圓角矩形 3">
              <a:extLst>
                <a:ext uri="{FF2B5EF4-FFF2-40B4-BE49-F238E27FC236}">
                  <a16:creationId xmlns:a16="http://schemas.microsoft.com/office/drawing/2014/main" xmlns="" id="{4D81A5A1-D550-4806-8E10-82731EAD6557}"/>
                </a:ext>
              </a:extLst>
            </p:cNvPr>
            <p:cNvSpPr/>
            <p:nvPr/>
          </p:nvSpPr>
          <p:spPr>
            <a:xfrm>
              <a:off x="6986427" y="685241"/>
              <a:ext cx="3884773" cy="2057958"/>
            </a:xfrm>
            <a:prstGeom prst="roundRect">
              <a:avLst/>
            </a:prstGeom>
            <a:solidFill>
              <a:srgbClr val="AC1F1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8462449" y="844442"/>
              <a:ext cx="932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</a:t>
              </a:r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7113450" y="1446487"/>
              <a:ext cx="3630725" cy="1124184"/>
              <a:chOff x="753634" y="3640350"/>
              <a:chExt cx="4857341" cy="1124184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753634" y="3640350"/>
                <a:ext cx="3651040" cy="605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投資</a:t>
                </a:r>
                <a:r>
                  <a:rPr lang="zh-TW" altLang="en-US" sz="2400" dirty="0" smtClean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次數較合理</a:t>
                </a:r>
                <a:endParaRPr lang="zh-TW" altLang="en-US" sz="2400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753635" y="4216820"/>
                <a:ext cx="4857340" cy="547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低檔加碼使用較為</a:t>
                </a:r>
                <a:r>
                  <a:rPr lang="zh-TW" altLang="en-US" sz="2400" dirty="0" smtClean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穩定</a:t>
                </a:r>
                <a:endParaRPr lang="zh-TW" altLang="en-US" sz="2400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78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D5096973-0A98-4AE7-9026-45BB0CF71C74}"/>
              </a:ext>
            </a:extLst>
          </p:cNvPr>
          <p:cNvSpPr txBox="1"/>
          <p:nvPr/>
        </p:nvSpPr>
        <p:spPr>
          <a:xfrm>
            <a:off x="228600" y="373847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市場</a:t>
            </a:r>
            <a:r>
              <a:rPr lang="zh-TW" altLang="en-US" sz="4800" b="1" dirty="0" smtClean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趨勢</a:t>
            </a:r>
            <a:r>
              <a:rPr lang="en-US" altLang="zh-TW" sz="4800" b="1" dirty="0" smtClean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—</a:t>
            </a:r>
            <a:r>
              <a:rPr lang="zh-TW" altLang="en-US" sz="4800" b="1" dirty="0" smtClean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質化</a:t>
            </a:r>
            <a:endParaRPr lang="zh-TW" altLang="en-US" sz="4800" b="1" dirty="0">
              <a:solidFill>
                <a:srgbClr val="CA242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EBCB322-0D77-46DD-A76D-148B294C1187}"/>
              </a:ext>
            </a:extLst>
          </p:cNvPr>
          <p:cNvSpPr/>
          <p:nvPr/>
        </p:nvSpPr>
        <p:spPr>
          <a:xfrm>
            <a:off x="1" y="1440624"/>
            <a:ext cx="12192000" cy="987616"/>
          </a:xfrm>
          <a:prstGeom prst="rect">
            <a:avLst/>
          </a:prstGeom>
          <a:solidFill>
            <a:srgbClr val="CB2521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23543673-BC2E-4F13-BF80-7A46C5F75732}"/>
              </a:ext>
            </a:extLst>
          </p:cNvPr>
          <p:cNvSpPr/>
          <p:nvPr/>
        </p:nvSpPr>
        <p:spPr>
          <a:xfrm>
            <a:off x="114078" y="1499927"/>
            <a:ext cx="4994635" cy="559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著重在</a:t>
            </a: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精準行銷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與客戶互動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745844" y="646661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lang="zh-TW" altLang="en-US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141331" y="2533889"/>
            <a:ext cx="10227387" cy="3649507"/>
            <a:chOff x="1005548" y="2533889"/>
            <a:chExt cx="10227387" cy="3649507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33422FB7-21F8-4419-B308-6C60C459B58C}"/>
                </a:ext>
              </a:extLst>
            </p:cNvPr>
            <p:cNvSpPr/>
            <p:nvPr/>
          </p:nvSpPr>
          <p:spPr bwMode="auto">
            <a:xfrm>
              <a:off x="8306395" y="2535449"/>
              <a:ext cx="2918157" cy="3596254"/>
            </a:xfrm>
            <a:custGeom>
              <a:avLst/>
              <a:gdLst>
                <a:gd name="T0" fmla="*/ 2176 w 3905"/>
                <a:gd name="T1" fmla="*/ 80 h 7262"/>
                <a:gd name="T2" fmla="*/ 2929 w 3905"/>
                <a:gd name="T3" fmla="*/ 514 h 7262"/>
                <a:gd name="T4" fmla="*/ 3684 w 3905"/>
                <a:gd name="T5" fmla="*/ 950 h 7262"/>
                <a:gd name="T6" fmla="*/ 3905 w 3905"/>
                <a:gd name="T7" fmla="*/ 1337 h 7262"/>
                <a:gd name="T8" fmla="*/ 3905 w 3905"/>
                <a:gd name="T9" fmla="*/ 5057 h 7262"/>
                <a:gd name="T10" fmla="*/ 3905 w 3905"/>
                <a:gd name="T11" fmla="*/ 5929 h 7262"/>
                <a:gd name="T12" fmla="*/ 3681 w 3905"/>
                <a:gd name="T13" fmla="*/ 6314 h 7262"/>
                <a:gd name="T14" fmla="*/ 2929 w 3905"/>
                <a:gd name="T15" fmla="*/ 6748 h 7262"/>
                <a:gd name="T16" fmla="*/ 2174 w 3905"/>
                <a:gd name="T17" fmla="*/ 7184 h 7262"/>
                <a:gd name="T18" fmla="*/ 1728 w 3905"/>
                <a:gd name="T19" fmla="*/ 7182 h 7262"/>
                <a:gd name="T20" fmla="*/ 976 w 3905"/>
                <a:gd name="T21" fmla="*/ 6748 h 7262"/>
                <a:gd name="T22" fmla="*/ 221 w 3905"/>
                <a:gd name="T23" fmla="*/ 6312 h 7262"/>
                <a:gd name="T24" fmla="*/ 0 w 3905"/>
                <a:gd name="T25" fmla="*/ 5925 h 7262"/>
                <a:gd name="T26" fmla="*/ 0 w 3905"/>
                <a:gd name="T27" fmla="*/ 5057 h 7262"/>
                <a:gd name="T28" fmla="*/ 0 w 3905"/>
                <a:gd name="T29" fmla="*/ 1333 h 7262"/>
                <a:gd name="T30" fmla="*/ 224 w 3905"/>
                <a:gd name="T31" fmla="*/ 949 h 7262"/>
                <a:gd name="T32" fmla="*/ 976 w 3905"/>
                <a:gd name="T33" fmla="*/ 514 h 7262"/>
                <a:gd name="T34" fmla="*/ 1731 w 3905"/>
                <a:gd name="T35" fmla="*/ 78 h 7262"/>
                <a:gd name="T36" fmla="*/ 2176 w 3905"/>
                <a:gd name="T37" fmla="*/ 80 h 7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05" h="7262">
                  <a:moveTo>
                    <a:pt x="2176" y="80"/>
                  </a:moveTo>
                  <a:lnTo>
                    <a:pt x="2929" y="514"/>
                  </a:lnTo>
                  <a:cubicBezTo>
                    <a:pt x="3180" y="660"/>
                    <a:pt x="3432" y="805"/>
                    <a:pt x="3684" y="950"/>
                  </a:cubicBezTo>
                  <a:cubicBezTo>
                    <a:pt x="3828" y="1045"/>
                    <a:pt x="3903" y="1173"/>
                    <a:pt x="3905" y="1337"/>
                  </a:cubicBezTo>
                  <a:lnTo>
                    <a:pt x="3905" y="5057"/>
                  </a:lnTo>
                  <a:cubicBezTo>
                    <a:pt x="3905" y="5347"/>
                    <a:pt x="3905" y="5638"/>
                    <a:pt x="3905" y="5929"/>
                  </a:cubicBezTo>
                  <a:cubicBezTo>
                    <a:pt x="3895" y="6101"/>
                    <a:pt x="3821" y="6230"/>
                    <a:pt x="3681" y="6314"/>
                  </a:cubicBezTo>
                  <a:lnTo>
                    <a:pt x="2929" y="6748"/>
                  </a:lnTo>
                  <a:cubicBezTo>
                    <a:pt x="2677" y="6893"/>
                    <a:pt x="2425" y="7038"/>
                    <a:pt x="2174" y="7184"/>
                  </a:cubicBezTo>
                  <a:cubicBezTo>
                    <a:pt x="2019" y="7262"/>
                    <a:pt x="1871" y="7262"/>
                    <a:pt x="1728" y="7182"/>
                  </a:cubicBezTo>
                  <a:lnTo>
                    <a:pt x="976" y="6748"/>
                  </a:lnTo>
                  <a:cubicBezTo>
                    <a:pt x="724" y="6603"/>
                    <a:pt x="473" y="6457"/>
                    <a:pt x="221" y="6312"/>
                  </a:cubicBezTo>
                  <a:cubicBezTo>
                    <a:pt x="76" y="6217"/>
                    <a:pt x="2" y="6089"/>
                    <a:pt x="0" y="5925"/>
                  </a:cubicBezTo>
                  <a:lnTo>
                    <a:pt x="0" y="5057"/>
                  </a:lnTo>
                  <a:cubicBezTo>
                    <a:pt x="0" y="4766"/>
                    <a:pt x="0" y="1624"/>
                    <a:pt x="0" y="1333"/>
                  </a:cubicBezTo>
                  <a:cubicBezTo>
                    <a:pt x="9" y="1161"/>
                    <a:pt x="83" y="1032"/>
                    <a:pt x="224" y="949"/>
                  </a:cubicBezTo>
                  <a:lnTo>
                    <a:pt x="976" y="514"/>
                  </a:lnTo>
                  <a:cubicBezTo>
                    <a:pt x="1228" y="369"/>
                    <a:pt x="1479" y="224"/>
                    <a:pt x="1731" y="78"/>
                  </a:cubicBezTo>
                  <a:cubicBezTo>
                    <a:pt x="1885" y="0"/>
                    <a:pt x="2034" y="0"/>
                    <a:pt x="2176" y="80"/>
                  </a:cubicBezTo>
                  <a:close/>
                </a:path>
              </a:pathLst>
            </a:custGeom>
            <a:solidFill>
              <a:srgbClr val="FF6B6B">
                <a:alpha val="10000"/>
              </a:srgbClr>
            </a:solidFill>
            <a:ln w="12700" cap="flat">
              <a:solidFill>
                <a:srgbClr val="C74545"/>
              </a:solidFill>
              <a:prstDash val="solid"/>
              <a:miter lim="800000"/>
            </a:ln>
          </p:spPr>
          <p:txBody>
            <a:bodyPr vert="horz" wrap="square" lIns="91404" tIns="45702" rIns="91404" bIns="45702" numCol="1" anchor="t" anchorCtr="0" compatLnSpc="1"/>
            <a:lstStyle/>
            <a:p>
              <a:endParaRPr lang="zh-CN" altLang="en-US" sz="1799"/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xmlns="" id="{45D82F50-C386-45E8-BB42-4ED077A4F76C}"/>
                </a:ext>
              </a:extLst>
            </p:cNvPr>
            <p:cNvSpPr txBox="1"/>
            <p:nvPr/>
          </p:nvSpPr>
          <p:spPr>
            <a:xfrm>
              <a:off x="8540074" y="4272060"/>
              <a:ext cx="2513440" cy="484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zh-CN" sz="17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8527F9CF-A5C6-41D9-8AC0-5DC517C92950}"/>
                </a:ext>
              </a:extLst>
            </p:cNvPr>
            <p:cNvSpPr/>
            <p:nvPr/>
          </p:nvSpPr>
          <p:spPr bwMode="auto">
            <a:xfrm>
              <a:off x="1012685" y="2533889"/>
              <a:ext cx="2918157" cy="3649507"/>
            </a:xfrm>
            <a:custGeom>
              <a:avLst/>
              <a:gdLst>
                <a:gd name="T0" fmla="*/ 2177 w 3905"/>
                <a:gd name="T1" fmla="*/ 80 h 7262"/>
                <a:gd name="T2" fmla="*/ 2929 w 3905"/>
                <a:gd name="T3" fmla="*/ 514 h 7262"/>
                <a:gd name="T4" fmla="*/ 3684 w 3905"/>
                <a:gd name="T5" fmla="*/ 950 h 7262"/>
                <a:gd name="T6" fmla="*/ 3905 w 3905"/>
                <a:gd name="T7" fmla="*/ 1337 h 7262"/>
                <a:gd name="T8" fmla="*/ 3905 w 3905"/>
                <a:gd name="T9" fmla="*/ 5057 h 7262"/>
                <a:gd name="T10" fmla="*/ 3905 w 3905"/>
                <a:gd name="T11" fmla="*/ 5929 h 7262"/>
                <a:gd name="T12" fmla="*/ 3681 w 3905"/>
                <a:gd name="T13" fmla="*/ 6314 h 7262"/>
                <a:gd name="T14" fmla="*/ 2929 w 3905"/>
                <a:gd name="T15" fmla="*/ 6748 h 7262"/>
                <a:gd name="T16" fmla="*/ 2174 w 3905"/>
                <a:gd name="T17" fmla="*/ 7184 h 7262"/>
                <a:gd name="T18" fmla="*/ 1729 w 3905"/>
                <a:gd name="T19" fmla="*/ 7182 h 7262"/>
                <a:gd name="T20" fmla="*/ 976 w 3905"/>
                <a:gd name="T21" fmla="*/ 6748 h 7262"/>
                <a:gd name="T22" fmla="*/ 221 w 3905"/>
                <a:gd name="T23" fmla="*/ 6312 h 7262"/>
                <a:gd name="T24" fmla="*/ 0 w 3905"/>
                <a:gd name="T25" fmla="*/ 5925 h 7262"/>
                <a:gd name="T26" fmla="*/ 0 w 3905"/>
                <a:gd name="T27" fmla="*/ 5057 h 7262"/>
                <a:gd name="T28" fmla="*/ 0 w 3905"/>
                <a:gd name="T29" fmla="*/ 1333 h 7262"/>
                <a:gd name="T30" fmla="*/ 224 w 3905"/>
                <a:gd name="T31" fmla="*/ 949 h 7262"/>
                <a:gd name="T32" fmla="*/ 976 w 3905"/>
                <a:gd name="T33" fmla="*/ 514 h 7262"/>
                <a:gd name="T34" fmla="*/ 1731 w 3905"/>
                <a:gd name="T35" fmla="*/ 78 h 7262"/>
                <a:gd name="T36" fmla="*/ 2177 w 3905"/>
                <a:gd name="T37" fmla="*/ 80 h 7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05" h="7262">
                  <a:moveTo>
                    <a:pt x="2177" y="80"/>
                  </a:moveTo>
                  <a:lnTo>
                    <a:pt x="2929" y="514"/>
                  </a:lnTo>
                  <a:cubicBezTo>
                    <a:pt x="3181" y="660"/>
                    <a:pt x="3432" y="805"/>
                    <a:pt x="3684" y="950"/>
                  </a:cubicBezTo>
                  <a:cubicBezTo>
                    <a:pt x="3829" y="1045"/>
                    <a:pt x="3903" y="1173"/>
                    <a:pt x="3905" y="1337"/>
                  </a:cubicBezTo>
                  <a:lnTo>
                    <a:pt x="3905" y="5057"/>
                  </a:lnTo>
                  <a:cubicBezTo>
                    <a:pt x="3905" y="5347"/>
                    <a:pt x="3905" y="5638"/>
                    <a:pt x="3905" y="5929"/>
                  </a:cubicBezTo>
                  <a:cubicBezTo>
                    <a:pt x="3896" y="6101"/>
                    <a:pt x="3822" y="6230"/>
                    <a:pt x="3681" y="6314"/>
                  </a:cubicBezTo>
                  <a:lnTo>
                    <a:pt x="2929" y="6748"/>
                  </a:lnTo>
                  <a:cubicBezTo>
                    <a:pt x="2677" y="6893"/>
                    <a:pt x="2426" y="7038"/>
                    <a:pt x="2174" y="7184"/>
                  </a:cubicBezTo>
                  <a:cubicBezTo>
                    <a:pt x="2020" y="7262"/>
                    <a:pt x="1871" y="7262"/>
                    <a:pt x="1729" y="7182"/>
                  </a:cubicBezTo>
                  <a:lnTo>
                    <a:pt x="976" y="6748"/>
                  </a:lnTo>
                  <a:cubicBezTo>
                    <a:pt x="725" y="6603"/>
                    <a:pt x="473" y="6457"/>
                    <a:pt x="221" y="6312"/>
                  </a:cubicBezTo>
                  <a:cubicBezTo>
                    <a:pt x="77" y="6217"/>
                    <a:pt x="2" y="6089"/>
                    <a:pt x="0" y="5925"/>
                  </a:cubicBezTo>
                  <a:lnTo>
                    <a:pt x="0" y="5057"/>
                  </a:lnTo>
                  <a:cubicBezTo>
                    <a:pt x="0" y="4766"/>
                    <a:pt x="0" y="1624"/>
                    <a:pt x="0" y="1333"/>
                  </a:cubicBezTo>
                  <a:cubicBezTo>
                    <a:pt x="10" y="1161"/>
                    <a:pt x="84" y="1032"/>
                    <a:pt x="224" y="949"/>
                  </a:cubicBezTo>
                  <a:lnTo>
                    <a:pt x="976" y="514"/>
                  </a:lnTo>
                  <a:cubicBezTo>
                    <a:pt x="1228" y="369"/>
                    <a:pt x="1480" y="224"/>
                    <a:pt x="1731" y="78"/>
                  </a:cubicBezTo>
                  <a:cubicBezTo>
                    <a:pt x="1886" y="0"/>
                    <a:pt x="2034" y="0"/>
                    <a:pt x="2177" y="80"/>
                  </a:cubicBezTo>
                  <a:close/>
                </a:path>
              </a:pathLst>
            </a:custGeom>
            <a:solidFill>
              <a:srgbClr val="FF6B6B">
                <a:alpha val="10000"/>
              </a:srgbClr>
            </a:solidFill>
            <a:ln w="12700" cap="flat">
              <a:solidFill>
                <a:srgbClr val="C74545"/>
              </a:solidFill>
              <a:prstDash val="solid"/>
              <a:miter lim="800000"/>
            </a:ln>
          </p:spPr>
          <p:txBody>
            <a:bodyPr vert="horz" wrap="square" lIns="91404" tIns="45702" rIns="91404" bIns="45702" numCol="1" anchor="t" anchorCtr="0" compatLnSpc="1"/>
            <a:lstStyle/>
            <a:p>
              <a:endParaRPr lang="zh-CN" altLang="en-US" sz="1799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39D18A33-BB35-4E0F-8690-AEE2F9E81DDA}"/>
                </a:ext>
              </a:extLst>
            </p:cNvPr>
            <p:cNvSpPr/>
            <p:nvPr/>
          </p:nvSpPr>
          <p:spPr>
            <a:xfrm>
              <a:off x="1005548" y="4219093"/>
              <a:ext cx="2915405" cy="1387339"/>
            </a:xfrm>
            <a:prstGeom prst="rect">
              <a:avLst/>
            </a:prstGeom>
            <a:solidFill>
              <a:srgbClr val="CB2521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xmlns="" id="{F5E59697-5781-4E21-9CEC-E05F9085B098}"/>
                </a:ext>
              </a:extLst>
            </p:cNvPr>
            <p:cNvSpPr txBox="1"/>
            <p:nvPr/>
          </p:nvSpPr>
          <p:spPr>
            <a:xfrm>
              <a:off x="1215043" y="4259612"/>
              <a:ext cx="251344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尋找市場熱門討論之關鍵字</a:t>
              </a:r>
              <a:endPara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  <a:p>
              <a:pPr algn="just"/>
              <a:r>
                <a:rPr lang="en-US" altLang="zh-TW" sz="20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  <a:sym typeface="Arial" panose="020B0604020202020204" pitchFamily="34" charset="0"/>
                </a:rPr>
                <a:t>(</a:t>
              </a:r>
              <a:r>
                <a:rPr lang="zh-TW" altLang="en-US" sz="20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  <a:sym typeface="Arial" panose="020B0604020202020204" pitchFamily="34" charset="0"/>
                </a:rPr>
                <a:t>用目前</a:t>
              </a:r>
              <a:r>
                <a:rPr lang="en-US" altLang="zh-TW" sz="20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  <a:sym typeface="Arial" panose="020B0604020202020204" pitchFamily="34" charset="0"/>
                </a:rPr>
                <a:t>ML</a:t>
              </a:r>
              <a:r>
                <a:rPr lang="zh-TW" altLang="en-US" sz="20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  <a:sym typeface="Arial" panose="020B0604020202020204" pitchFamily="34" charset="0"/>
                </a:rPr>
                <a:t>方法代替</a:t>
              </a:r>
              <a:r>
                <a:rPr lang="en-US" altLang="zh-TW" sz="20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  <a:sym typeface="Arial" panose="020B0604020202020204" pitchFamily="34" charset="0"/>
                </a:rPr>
                <a:t>)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Arial" panose="020B0604020202020204" pitchFamily="34" charset="0"/>
              </a:endParaRPr>
            </a:p>
          </p:txBody>
        </p:sp>
        <p:grpSp>
          <p:nvGrpSpPr>
            <p:cNvPr id="28" name="组合 31">
              <a:extLst>
                <a:ext uri="{FF2B5EF4-FFF2-40B4-BE49-F238E27FC236}">
                  <a16:creationId xmlns:a16="http://schemas.microsoft.com/office/drawing/2014/main" xmlns="" id="{52FED4D6-126F-42D8-9F87-19491E2D39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19413" y="4389756"/>
              <a:ext cx="373956" cy="248621"/>
              <a:chOff x="2881121" y="2516898"/>
              <a:chExt cx="376100" cy="250202"/>
            </a:xfrm>
            <a:solidFill>
              <a:srgbClr val="595959"/>
            </a:solidFill>
          </p:grpSpPr>
          <p:sp>
            <p:nvSpPr>
              <p:cNvPr id="29" name="矩形 14">
                <a:extLst>
                  <a:ext uri="{FF2B5EF4-FFF2-40B4-BE49-F238E27FC236}">
                    <a16:creationId xmlns:a16="http://schemas.microsoft.com/office/drawing/2014/main" xmlns="" id="{71DEC9AE-4B1C-4352-9E70-6602D0B217B9}"/>
                  </a:ext>
                </a:extLst>
              </p:cNvPr>
              <p:cNvSpPr/>
              <p:nvPr/>
            </p:nvSpPr>
            <p:spPr>
              <a:xfrm rot="13500000" flipH="1">
                <a:off x="3024316" y="2525546"/>
                <a:ext cx="232905" cy="232905"/>
              </a:xfrm>
              <a:custGeom>
                <a:avLst/>
                <a:gdLst/>
                <a:ahLst/>
                <a:cxnLst/>
                <a:rect l="l" t="t" r="r" b="b"/>
                <a:pathLst>
                  <a:path w="535418" h="535418">
                    <a:moveTo>
                      <a:pt x="144016" y="535418"/>
                    </a:moveTo>
                    <a:lnTo>
                      <a:pt x="0" y="391402"/>
                    </a:lnTo>
                    <a:lnTo>
                      <a:pt x="391402" y="391402"/>
                    </a:lnTo>
                    <a:lnTo>
                      <a:pt x="391402" y="0"/>
                    </a:lnTo>
                    <a:lnTo>
                      <a:pt x="535418" y="144016"/>
                    </a:lnTo>
                    <a:lnTo>
                      <a:pt x="535418" y="391402"/>
                    </a:lnTo>
                    <a:lnTo>
                      <a:pt x="535418" y="535418"/>
                    </a:lnTo>
                    <a:lnTo>
                      <a:pt x="391402" y="5354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0" name="矩形 14">
                <a:extLst>
                  <a:ext uri="{FF2B5EF4-FFF2-40B4-BE49-F238E27FC236}">
                    <a16:creationId xmlns:a16="http://schemas.microsoft.com/office/drawing/2014/main" xmlns="" id="{EBE76D6C-CBF6-4524-9D65-31192ECD741F}"/>
                  </a:ext>
                </a:extLst>
              </p:cNvPr>
              <p:cNvSpPr/>
              <p:nvPr/>
            </p:nvSpPr>
            <p:spPr>
              <a:xfrm rot="13500000" flipH="1">
                <a:off x="2881122" y="2516897"/>
                <a:ext cx="250202" cy="250203"/>
              </a:xfrm>
              <a:custGeom>
                <a:avLst/>
                <a:gdLst/>
                <a:ahLst/>
                <a:cxnLst/>
                <a:rect l="l" t="t" r="r" b="b"/>
                <a:pathLst>
                  <a:path w="575182" h="575183">
                    <a:moveTo>
                      <a:pt x="183779" y="575183"/>
                    </a:moveTo>
                    <a:lnTo>
                      <a:pt x="0" y="391403"/>
                    </a:lnTo>
                    <a:lnTo>
                      <a:pt x="391402" y="391403"/>
                    </a:lnTo>
                    <a:lnTo>
                      <a:pt x="391402" y="0"/>
                    </a:lnTo>
                    <a:lnTo>
                      <a:pt x="575182" y="183780"/>
                    </a:lnTo>
                    <a:lnTo>
                      <a:pt x="575182" y="391403"/>
                    </a:lnTo>
                    <a:lnTo>
                      <a:pt x="575182" y="575183"/>
                    </a:lnTo>
                    <a:lnTo>
                      <a:pt x="391402" y="5751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31" name="组合 31">
              <a:extLst>
                <a:ext uri="{FF2B5EF4-FFF2-40B4-BE49-F238E27FC236}">
                  <a16:creationId xmlns:a16="http://schemas.microsoft.com/office/drawing/2014/main" xmlns="" id="{AB5CF7C7-6D4A-4AF4-A7BE-38007E50FA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91527" y="4389756"/>
              <a:ext cx="373956" cy="248621"/>
              <a:chOff x="2881121" y="2516898"/>
              <a:chExt cx="376100" cy="250202"/>
            </a:xfrm>
            <a:solidFill>
              <a:srgbClr val="595959"/>
            </a:solidFill>
          </p:grpSpPr>
          <p:sp>
            <p:nvSpPr>
              <p:cNvPr id="32" name="矩形 14">
                <a:extLst>
                  <a:ext uri="{FF2B5EF4-FFF2-40B4-BE49-F238E27FC236}">
                    <a16:creationId xmlns:a16="http://schemas.microsoft.com/office/drawing/2014/main" xmlns="" id="{EA565540-EFE1-4201-8016-658FFE5327C0}"/>
                  </a:ext>
                </a:extLst>
              </p:cNvPr>
              <p:cNvSpPr/>
              <p:nvPr/>
            </p:nvSpPr>
            <p:spPr>
              <a:xfrm rot="13500000" flipH="1">
                <a:off x="3024316" y="2525546"/>
                <a:ext cx="232905" cy="232905"/>
              </a:xfrm>
              <a:custGeom>
                <a:avLst/>
                <a:gdLst/>
                <a:ahLst/>
                <a:cxnLst/>
                <a:rect l="l" t="t" r="r" b="b"/>
                <a:pathLst>
                  <a:path w="535418" h="535418">
                    <a:moveTo>
                      <a:pt x="144016" y="535418"/>
                    </a:moveTo>
                    <a:lnTo>
                      <a:pt x="0" y="391402"/>
                    </a:lnTo>
                    <a:lnTo>
                      <a:pt x="391402" y="391402"/>
                    </a:lnTo>
                    <a:lnTo>
                      <a:pt x="391402" y="0"/>
                    </a:lnTo>
                    <a:lnTo>
                      <a:pt x="535418" y="144016"/>
                    </a:lnTo>
                    <a:lnTo>
                      <a:pt x="535418" y="391402"/>
                    </a:lnTo>
                    <a:lnTo>
                      <a:pt x="535418" y="535418"/>
                    </a:lnTo>
                    <a:lnTo>
                      <a:pt x="391402" y="5354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3" name="矩形 14">
                <a:extLst>
                  <a:ext uri="{FF2B5EF4-FFF2-40B4-BE49-F238E27FC236}">
                    <a16:creationId xmlns:a16="http://schemas.microsoft.com/office/drawing/2014/main" xmlns="" id="{286A7C68-14FE-48D0-8813-6F0E02CED2A4}"/>
                  </a:ext>
                </a:extLst>
              </p:cNvPr>
              <p:cNvSpPr/>
              <p:nvPr/>
            </p:nvSpPr>
            <p:spPr>
              <a:xfrm rot="13500000" flipH="1">
                <a:off x="2881122" y="2516897"/>
                <a:ext cx="250202" cy="250203"/>
              </a:xfrm>
              <a:custGeom>
                <a:avLst/>
                <a:gdLst/>
                <a:ahLst/>
                <a:cxnLst/>
                <a:rect l="l" t="t" r="r" b="b"/>
                <a:pathLst>
                  <a:path w="575182" h="575183">
                    <a:moveTo>
                      <a:pt x="183779" y="575183"/>
                    </a:moveTo>
                    <a:lnTo>
                      <a:pt x="0" y="391403"/>
                    </a:lnTo>
                    <a:lnTo>
                      <a:pt x="391402" y="391403"/>
                    </a:lnTo>
                    <a:lnTo>
                      <a:pt x="391402" y="0"/>
                    </a:lnTo>
                    <a:lnTo>
                      <a:pt x="575182" y="183780"/>
                    </a:lnTo>
                    <a:lnTo>
                      <a:pt x="575182" y="391403"/>
                    </a:lnTo>
                    <a:lnTo>
                      <a:pt x="575182" y="575183"/>
                    </a:lnTo>
                    <a:lnTo>
                      <a:pt x="391402" y="5751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4DFF1ABE-5097-458C-A4F6-D2A7659296C2}"/>
                </a:ext>
              </a:extLst>
            </p:cNvPr>
            <p:cNvSpPr/>
            <p:nvPr/>
          </p:nvSpPr>
          <p:spPr>
            <a:xfrm>
              <a:off x="1624266" y="3075082"/>
              <a:ext cx="23426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solidFill>
                    <a:srgbClr val="FF6B6B"/>
                  </a:solidFill>
                </a:rPr>
                <a:t>KEY</a:t>
              </a:r>
              <a:r>
                <a:rPr lang="zh-TW" altLang="en-US" sz="2800" dirty="0">
                  <a:solidFill>
                    <a:srgbClr val="FF6B6B"/>
                  </a:solidFill>
                </a:rPr>
                <a:t> </a:t>
              </a:r>
              <a:r>
                <a:rPr lang="en-US" altLang="zh-TW" sz="2800" dirty="0">
                  <a:solidFill>
                    <a:srgbClr val="FF6B6B"/>
                  </a:solidFill>
                </a:rPr>
                <a:t>WORD</a:t>
              </a:r>
            </a:p>
          </p:txBody>
        </p:sp>
        <p:grpSp>
          <p:nvGrpSpPr>
            <p:cNvPr id="35" name="组合 31">
              <a:extLst>
                <a:ext uri="{FF2B5EF4-FFF2-40B4-BE49-F238E27FC236}">
                  <a16:creationId xmlns:a16="http://schemas.microsoft.com/office/drawing/2014/main" xmlns="" id="{5388E489-47FE-466A-A297-515295A892D9}"/>
                </a:ext>
              </a:extLst>
            </p:cNvPr>
            <p:cNvGrpSpPr>
              <a:grpSpLocks/>
            </p:cNvGrpSpPr>
            <p:nvPr/>
          </p:nvGrpSpPr>
          <p:grpSpPr bwMode="auto">
            <a:xfrm rot="5073918">
              <a:off x="2170711" y="2635688"/>
              <a:ext cx="1249765" cy="1550000"/>
              <a:chOff x="0" y="0"/>
              <a:chExt cx="1909505" cy="2368526"/>
            </a:xfrm>
          </p:grpSpPr>
          <p:grpSp>
            <p:nvGrpSpPr>
              <p:cNvPr id="36" name="组合 6">
                <a:extLst>
                  <a:ext uri="{FF2B5EF4-FFF2-40B4-BE49-F238E27FC236}">
                    <a16:creationId xmlns:a16="http://schemas.microsoft.com/office/drawing/2014/main" xmlns="" id="{6BBF87EF-4DAC-40CE-A100-5D703541AE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985883">
                <a:off x="1161596" y="0"/>
                <a:ext cx="747909" cy="1173537"/>
                <a:chOff x="0" y="0"/>
                <a:chExt cx="1122806" cy="1761783"/>
              </a:xfrm>
            </p:grpSpPr>
            <p:grpSp>
              <p:nvGrpSpPr>
                <p:cNvPr id="38" name="组合 8">
                  <a:extLst>
                    <a:ext uri="{FF2B5EF4-FFF2-40B4-BE49-F238E27FC236}">
                      <a16:creationId xmlns:a16="http://schemas.microsoft.com/office/drawing/2014/main" xmlns="" id="{E8059005-59CD-4FEF-AF0D-EF02AF4BE6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1435439">
                  <a:off x="106289" y="0"/>
                  <a:ext cx="1016517" cy="1761783"/>
                  <a:chOff x="0" y="0"/>
                  <a:chExt cx="1016517" cy="1761783"/>
                </a:xfrm>
              </p:grpSpPr>
              <p:sp>
                <p:nvSpPr>
                  <p:cNvPr id="40" name="任意多边形 10">
                    <a:extLst>
                      <a:ext uri="{FF2B5EF4-FFF2-40B4-BE49-F238E27FC236}">
                        <a16:creationId xmlns:a16="http://schemas.microsoft.com/office/drawing/2014/main" xmlns="" id="{FA9E4935-686D-4B84-AECF-602939EF25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8857640">
                    <a:off x="-628081" y="702862"/>
                    <a:ext cx="1687001" cy="430842"/>
                  </a:xfrm>
                  <a:custGeom>
                    <a:avLst/>
                    <a:gdLst>
                      <a:gd name="T0" fmla="*/ 1540473 w 1550160"/>
                      <a:gd name="T1" fmla="*/ 0 h 430842"/>
                      <a:gd name="T2" fmla="*/ 1550160 w 1550160"/>
                      <a:gd name="T3" fmla="*/ 430842 h 430842"/>
                      <a:gd name="T4" fmla="*/ 208312 w 1550160"/>
                      <a:gd name="T5" fmla="*/ 430842 h 430842"/>
                      <a:gd name="T6" fmla="*/ 0 w 1550160"/>
                      <a:gd name="T7" fmla="*/ 222530 h 430842"/>
                      <a:gd name="T8" fmla="*/ 0 w 1550160"/>
                      <a:gd name="T9" fmla="*/ 208312 h 430842"/>
                      <a:gd name="T10" fmla="*/ 208312 w 1550160"/>
                      <a:gd name="T11" fmla="*/ 0 h 43084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50160"/>
                      <a:gd name="T19" fmla="*/ 0 h 430842"/>
                      <a:gd name="T20" fmla="*/ 1550160 w 1550160"/>
                      <a:gd name="T21" fmla="*/ 430842 h 43084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50160" h="430842">
                        <a:moveTo>
                          <a:pt x="1540473" y="0"/>
                        </a:moveTo>
                        <a:lnTo>
                          <a:pt x="1550160" y="430842"/>
                        </a:lnTo>
                        <a:lnTo>
                          <a:pt x="208312" y="430842"/>
                        </a:lnTo>
                        <a:cubicBezTo>
                          <a:pt x="93264" y="430842"/>
                          <a:pt x="0" y="337578"/>
                          <a:pt x="0" y="222530"/>
                        </a:cubicBezTo>
                        <a:lnTo>
                          <a:pt x="0" y="208312"/>
                        </a:lnTo>
                        <a:cubicBezTo>
                          <a:pt x="0" y="93264"/>
                          <a:pt x="93264" y="0"/>
                          <a:pt x="208312" y="0"/>
                        </a:cubicBezTo>
                        <a:close/>
                      </a:path>
                    </a:pathLst>
                  </a:custGeom>
                  <a:solidFill>
                    <a:srgbClr val="093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 cmpd="sng">
                        <a:solidFill>
                          <a:srgbClr val="42719B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zh-CN" altLang="zh-CN">
                      <a:solidFill>
                        <a:srgbClr val="FFFFFF"/>
                      </a:solidFill>
                      <a:latin typeface="宋体" pitchFamily="2" charset="-122"/>
                      <a:sym typeface="宋体" pitchFamily="2" charset="-122"/>
                    </a:endParaRPr>
                  </a:p>
                </p:txBody>
              </p:sp>
              <p:sp>
                <p:nvSpPr>
                  <p:cNvPr id="41" name="矩形 11">
                    <a:extLst>
                      <a:ext uri="{FF2B5EF4-FFF2-40B4-BE49-F238E27FC236}">
                        <a16:creationId xmlns:a16="http://schemas.microsoft.com/office/drawing/2014/main" xmlns="" id="{75FC62A5-3FEC-4327-B68F-C54BC3A15E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615405">
                    <a:off x="784289" y="0"/>
                    <a:ext cx="232228" cy="434872"/>
                  </a:xfrm>
                  <a:prstGeom prst="rect">
                    <a:avLst/>
                  </a:prstGeom>
                  <a:solidFill>
                    <a:srgbClr val="093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flat" cmpd="sng">
                        <a:solidFill>
                          <a:srgbClr val="42719B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zh-CN" altLang="zh-CN">
                      <a:solidFill>
                        <a:srgbClr val="FFFFFF"/>
                      </a:solidFill>
                      <a:latin typeface="宋体" pitchFamily="2" charset="-122"/>
                      <a:sym typeface="宋体" pitchFamily="2" charset="-122"/>
                    </a:endParaRPr>
                  </a:p>
                </p:txBody>
              </p:sp>
            </p:grpSp>
            <p:sp>
              <p:nvSpPr>
                <p:cNvPr id="39" name="直接连接符 9">
                  <a:extLst>
                    <a:ext uri="{FF2B5EF4-FFF2-40B4-BE49-F238E27FC236}">
                      <a16:creationId xmlns:a16="http://schemas.microsoft.com/office/drawing/2014/main" xmlns="" id="{46981A5F-07AA-43CE-9F28-CB84410404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583529"/>
                  <a:ext cx="725714" cy="783772"/>
                </a:xfrm>
                <a:prstGeom prst="line">
                  <a:avLst/>
                </a:prstGeom>
                <a:noFill/>
                <a:ln w="6350" cap="flat" cmpd="sng">
                  <a:solidFill>
                    <a:srgbClr val="FFFFFF"/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7" name="同心圆 7">
                <a:extLst>
                  <a:ext uri="{FF2B5EF4-FFF2-40B4-BE49-F238E27FC236}">
                    <a16:creationId xmlns:a16="http://schemas.microsoft.com/office/drawing/2014/main" xmlns="" id="{659368A1-2581-480B-B245-3532B19C4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05546"/>
                <a:ext cx="1462980" cy="1462980"/>
              </a:xfrm>
              <a:custGeom>
                <a:avLst/>
                <a:gdLst>
                  <a:gd name="G0" fmla="+- 1666 0 0"/>
                  <a:gd name="G1" fmla="+- 21600 0 1666"/>
                  <a:gd name="G2" fmla="+- 21600 0 1666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666" y="10800"/>
                    </a:moveTo>
                    <a:cubicBezTo>
                      <a:pt x="1666" y="15845"/>
                      <a:pt x="5755" y="19934"/>
                      <a:pt x="10800" y="19934"/>
                    </a:cubicBezTo>
                    <a:cubicBezTo>
                      <a:pt x="15845" y="19934"/>
                      <a:pt x="19934" y="15845"/>
                      <a:pt x="19934" y="10800"/>
                    </a:cubicBezTo>
                    <a:cubicBezTo>
                      <a:pt x="19934" y="5755"/>
                      <a:pt x="15845" y="1666"/>
                      <a:pt x="10800" y="1666"/>
                    </a:cubicBezTo>
                    <a:cubicBezTo>
                      <a:pt x="5755" y="1666"/>
                      <a:pt x="1666" y="5755"/>
                      <a:pt x="1666" y="10800"/>
                    </a:cubicBezTo>
                    <a:close/>
                  </a:path>
                </a:pathLst>
              </a:custGeom>
              <a:solidFill>
                <a:srgbClr val="093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xmlns="" id="{9E3F55E1-56B1-4C41-AE72-15B9899BC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628" y="2856795"/>
              <a:ext cx="1465001" cy="1106027"/>
            </a:xfrm>
            <a:prstGeom prst="rect">
              <a:avLst/>
            </a:prstGeom>
          </p:spPr>
        </p:pic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xmlns="" id="{8FE4B9EE-62C8-4463-BFE8-14B465212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9686" y="2856795"/>
              <a:ext cx="1231395" cy="1156205"/>
            </a:xfrm>
            <a:prstGeom prst="rect">
              <a:avLst/>
            </a:prstGeom>
          </p:spPr>
        </p:pic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3F2A1557-00C8-4FB3-924A-690F44965FB5}"/>
                </a:ext>
              </a:extLst>
            </p:cNvPr>
            <p:cNvSpPr/>
            <p:nvPr/>
          </p:nvSpPr>
          <p:spPr>
            <a:xfrm>
              <a:off x="4691229" y="4219093"/>
              <a:ext cx="2915789" cy="1390549"/>
            </a:xfrm>
            <a:prstGeom prst="rect">
              <a:avLst/>
            </a:prstGeom>
            <a:solidFill>
              <a:srgbClr val="CB2521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F8AD1E7F-2B63-4312-A094-16C5C91E3792}"/>
                </a:ext>
              </a:extLst>
            </p:cNvPr>
            <p:cNvSpPr/>
            <p:nvPr/>
          </p:nvSpPr>
          <p:spPr>
            <a:xfrm>
              <a:off x="8314778" y="4195277"/>
              <a:ext cx="2918157" cy="1390549"/>
            </a:xfrm>
            <a:prstGeom prst="rect">
              <a:avLst/>
            </a:prstGeom>
            <a:solidFill>
              <a:srgbClr val="CB2521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xmlns="" id="{DF235F77-1FB6-4F29-A9F7-083509CD15E2}"/>
                </a:ext>
              </a:extLst>
            </p:cNvPr>
            <p:cNvSpPr/>
            <p:nvPr/>
          </p:nvSpPr>
          <p:spPr bwMode="auto">
            <a:xfrm>
              <a:off x="4664208" y="2533889"/>
              <a:ext cx="2918157" cy="3649506"/>
            </a:xfrm>
            <a:custGeom>
              <a:avLst/>
              <a:gdLst>
                <a:gd name="T0" fmla="*/ 2176 w 3905"/>
                <a:gd name="T1" fmla="*/ 80 h 7262"/>
                <a:gd name="T2" fmla="*/ 2929 w 3905"/>
                <a:gd name="T3" fmla="*/ 514 h 7262"/>
                <a:gd name="T4" fmla="*/ 3684 w 3905"/>
                <a:gd name="T5" fmla="*/ 950 h 7262"/>
                <a:gd name="T6" fmla="*/ 3905 w 3905"/>
                <a:gd name="T7" fmla="*/ 1337 h 7262"/>
                <a:gd name="T8" fmla="*/ 3905 w 3905"/>
                <a:gd name="T9" fmla="*/ 5057 h 7262"/>
                <a:gd name="T10" fmla="*/ 3905 w 3905"/>
                <a:gd name="T11" fmla="*/ 5929 h 7262"/>
                <a:gd name="T12" fmla="*/ 3681 w 3905"/>
                <a:gd name="T13" fmla="*/ 6314 h 7262"/>
                <a:gd name="T14" fmla="*/ 2929 w 3905"/>
                <a:gd name="T15" fmla="*/ 6748 h 7262"/>
                <a:gd name="T16" fmla="*/ 2174 w 3905"/>
                <a:gd name="T17" fmla="*/ 7184 h 7262"/>
                <a:gd name="T18" fmla="*/ 1728 w 3905"/>
                <a:gd name="T19" fmla="*/ 7182 h 7262"/>
                <a:gd name="T20" fmla="*/ 976 w 3905"/>
                <a:gd name="T21" fmla="*/ 6748 h 7262"/>
                <a:gd name="T22" fmla="*/ 221 w 3905"/>
                <a:gd name="T23" fmla="*/ 6312 h 7262"/>
                <a:gd name="T24" fmla="*/ 0 w 3905"/>
                <a:gd name="T25" fmla="*/ 5925 h 7262"/>
                <a:gd name="T26" fmla="*/ 0 w 3905"/>
                <a:gd name="T27" fmla="*/ 5057 h 7262"/>
                <a:gd name="T28" fmla="*/ 0 w 3905"/>
                <a:gd name="T29" fmla="*/ 1333 h 7262"/>
                <a:gd name="T30" fmla="*/ 224 w 3905"/>
                <a:gd name="T31" fmla="*/ 949 h 7262"/>
                <a:gd name="T32" fmla="*/ 976 w 3905"/>
                <a:gd name="T33" fmla="*/ 514 h 7262"/>
                <a:gd name="T34" fmla="*/ 1731 w 3905"/>
                <a:gd name="T35" fmla="*/ 78 h 7262"/>
                <a:gd name="T36" fmla="*/ 2176 w 3905"/>
                <a:gd name="T37" fmla="*/ 80 h 7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05" h="7262">
                  <a:moveTo>
                    <a:pt x="2176" y="80"/>
                  </a:moveTo>
                  <a:lnTo>
                    <a:pt x="2929" y="514"/>
                  </a:lnTo>
                  <a:cubicBezTo>
                    <a:pt x="3180" y="660"/>
                    <a:pt x="3432" y="805"/>
                    <a:pt x="3684" y="950"/>
                  </a:cubicBezTo>
                  <a:cubicBezTo>
                    <a:pt x="3828" y="1045"/>
                    <a:pt x="3903" y="1173"/>
                    <a:pt x="3905" y="1337"/>
                  </a:cubicBezTo>
                  <a:lnTo>
                    <a:pt x="3905" y="5057"/>
                  </a:lnTo>
                  <a:cubicBezTo>
                    <a:pt x="3905" y="5347"/>
                    <a:pt x="3905" y="5638"/>
                    <a:pt x="3905" y="5929"/>
                  </a:cubicBezTo>
                  <a:cubicBezTo>
                    <a:pt x="3895" y="6101"/>
                    <a:pt x="3821" y="6230"/>
                    <a:pt x="3681" y="6314"/>
                  </a:cubicBezTo>
                  <a:lnTo>
                    <a:pt x="2929" y="6748"/>
                  </a:lnTo>
                  <a:cubicBezTo>
                    <a:pt x="2677" y="6893"/>
                    <a:pt x="2425" y="7038"/>
                    <a:pt x="2174" y="7184"/>
                  </a:cubicBezTo>
                  <a:cubicBezTo>
                    <a:pt x="2019" y="7262"/>
                    <a:pt x="1871" y="7262"/>
                    <a:pt x="1728" y="7182"/>
                  </a:cubicBezTo>
                  <a:lnTo>
                    <a:pt x="976" y="6748"/>
                  </a:lnTo>
                  <a:cubicBezTo>
                    <a:pt x="724" y="6603"/>
                    <a:pt x="473" y="6457"/>
                    <a:pt x="221" y="6312"/>
                  </a:cubicBezTo>
                  <a:cubicBezTo>
                    <a:pt x="76" y="6217"/>
                    <a:pt x="2" y="6089"/>
                    <a:pt x="0" y="5925"/>
                  </a:cubicBezTo>
                  <a:lnTo>
                    <a:pt x="0" y="5057"/>
                  </a:lnTo>
                  <a:cubicBezTo>
                    <a:pt x="0" y="4766"/>
                    <a:pt x="0" y="1624"/>
                    <a:pt x="0" y="1333"/>
                  </a:cubicBezTo>
                  <a:cubicBezTo>
                    <a:pt x="9" y="1161"/>
                    <a:pt x="83" y="1032"/>
                    <a:pt x="224" y="949"/>
                  </a:cubicBezTo>
                  <a:lnTo>
                    <a:pt x="976" y="514"/>
                  </a:lnTo>
                  <a:cubicBezTo>
                    <a:pt x="1228" y="369"/>
                    <a:pt x="1479" y="224"/>
                    <a:pt x="1731" y="78"/>
                  </a:cubicBezTo>
                  <a:cubicBezTo>
                    <a:pt x="1885" y="0"/>
                    <a:pt x="2034" y="0"/>
                    <a:pt x="2176" y="80"/>
                  </a:cubicBezTo>
                  <a:close/>
                </a:path>
              </a:pathLst>
            </a:custGeom>
            <a:solidFill>
              <a:srgbClr val="FF6B6B">
                <a:alpha val="10000"/>
              </a:srgbClr>
            </a:solidFill>
            <a:ln w="12700" cap="flat">
              <a:solidFill>
                <a:srgbClr val="C74545"/>
              </a:solidFill>
              <a:prstDash val="solid"/>
              <a:miter lim="800000"/>
            </a:ln>
          </p:spPr>
          <p:txBody>
            <a:bodyPr vert="horz" wrap="square" lIns="91404" tIns="45702" rIns="91404" bIns="45702" numCol="1" anchor="t" anchorCtr="0" compatLnSpc="1"/>
            <a:lstStyle/>
            <a:p>
              <a:endParaRPr lang="zh-CN" altLang="en-US" sz="1799"/>
            </a:p>
          </p:txBody>
        </p:sp>
        <p:sp>
          <p:nvSpPr>
            <p:cNvPr id="48" name="TextBox 10">
              <a:extLst>
                <a:ext uri="{FF2B5EF4-FFF2-40B4-BE49-F238E27FC236}">
                  <a16:creationId xmlns:a16="http://schemas.microsoft.com/office/drawing/2014/main" xmlns="" id="{F3CA2927-2EE6-4A38-9B60-78FCBBA8EBF0}"/>
                </a:ext>
              </a:extLst>
            </p:cNvPr>
            <p:cNvSpPr txBox="1"/>
            <p:nvPr/>
          </p:nvSpPr>
          <p:spPr>
            <a:xfrm>
              <a:off x="4864680" y="4198055"/>
              <a:ext cx="2513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algn="dist">
                <a:defRPr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defRPr>
              </a:lvl1pPr>
            </a:lstStyle>
            <a:p>
              <a:r>
                <a:rPr lang="zh-TW" altLang="en-US" dirty="0">
                  <a:sym typeface="Arial" panose="020B0604020202020204" pitchFamily="34" charset="0"/>
                </a:rPr>
                <a:t>依據關鍵字推薦熱門產業之相關野村基金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sp>
          <p:nvSpPr>
            <p:cNvPr id="49" name="TextBox 10">
              <a:extLst>
                <a:ext uri="{FF2B5EF4-FFF2-40B4-BE49-F238E27FC236}">
                  <a16:creationId xmlns:a16="http://schemas.microsoft.com/office/drawing/2014/main" xmlns="" id="{60C823A2-4724-40C2-83AA-998DE30BF6B5}"/>
                </a:ext>
              </a:extLst>
            </p:cNvPr>
            <p:cNvSpPr txBox="1"/>
            <p:nvPr/>
          </p:nvSpPr>
          <p:spPr>
            <a:xfrm>
              <a:off x="8540074" y="4168185"/>
              <a:ext cx="23670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algn="dist">
                <a:defRPr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defRPr>
              </a:lvl1pPr>
            </a:lstStyle>
            <a:p>
              <a:r>
                <a:rPr lang="zh-TW" altLang="en-US" dirty="0">
                  <a:sym typeface="Arial" panose="020B0604020202020204" pitchFamily="34" charset="0"/>
                </a:rPr>
                <a:t>投資人可以選擇符合自己偏好條件的基金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0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56DD9BC-5292-46BB-BCE2-1AE7D6EEBC67}"/>
              </a:ext>
            </a:extLst>
          </p:cNvPr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E69C68A-5EC0-4407-96F0-72347739C032}"/>
              </a:ext>
            </a:extLst>
          </p:cNvPr>
          <p:cNvSpPr txBox="1"/>
          <p:nvPr/>
        </p:nvSpPr>
        <p:spPr>
          <a:xfrm>
            <a:off x="266701" y="466180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產業趨勢</a:t>
            </a:r>
            <a:r>
              <a:rPr lang="en-US" altLang="zh-TW" sz="4800" b="1" dirty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—</a:t>
            </a:r>
            <a:r>
              <a:rPr lang="zh-TW" altLang="en-US" sz="4800" b="1" dirty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質化</a:t>
            </a:r>
            <a:endParaRPr lang="en-US" altLang="zh-TW" sz="4800" b="1" dirty="0">
              <a:solidFill>
                <a:srgbClr val="CA2420"/>
              </a:solidFill>
              <a:latin typeface="CWTEX-R" panose="020F0300000000000000" pitchFamily="34" charset="-120"/>
              <a:ea typeface="CWTEX-R" panose="020F0300000000000000" pitchFamily="34" charset="-120"/>
            </a:endParaRPr>
          </a:p>
        </p:txBody>
      </p:sp>
      <p:sp>
        <p:nvSpPr>
          <p:cNvPr id="578" name="Freeform 7">
            <a:extLst>
              <a:ext uri="{FF2B5EF4-FFF2-40B4-BE49-F238E27FC236}">
                <a16:creationId xmlns:a16="http://schemas.microsoft.com/office/drawing/2014/main" xmlns="" id="{33422FB7-21F8-4419-B308-6C60C459B58C}"/>
              </a:ext>
            </a:extLst>
          </p:cNvPr>
          <p:cNvSpPr/>
          <p:nvPr/>
        </p:nvSpPr>
        <p:spPr bwMode="auto">
          <a:xfrm>
            <a:off x="8306395" y="1958980"/>
            <a:ext cx="2918157" cy="3596254"/>
          </a:xfrm>
          <a:custGeom>
            <a:avLst/>
            <a:gdLst>
              <a:gd name="T0" fmla="*/ 2176 w 3905"/>
              <a:gd name="T1" fmla="*/ 80 h 7262"/>
              <a:gd name="T2" fmla="*/ 2929 w 3905"/>
              <a:gd name="T3" fmla="*/ 514 h 7262"/>
              <a:gd name="T4" fmla="*/ 3684 w 3905"/>
              <a:gd name="T5" fmla="*/ 950 h 7262"/>
              <a:gd name="T6" fmla="*/ 3905 w 3905"/>
              <a:gd name="T7" fmla="*/ 1337 h 7262"/>
              <a:gd name="T8" fmla="*/ 3905 w 3905"/>
              <a:gd name="T9" fmla="*/ 5057 h 7262"/>
              <a:gd name="T10" fmla="*/ 3905 w 3905"/>
              <a:gd name="T11" fmla="*/ 5929 h 7262"/>
              <a:gd name="T12" fmla="*/ 3681 w 3905"/>
              <a:gd name="T13" fmla="*/ 6314 h 7262"/>
              <a:gd name="T14" fmla="*/ 2929 w 3905"/>
              <a:gd name="T15" fmla="*/ 6748 h 7262"/>
              <a:gd name="T16" fmla="*/ 2174 w 3905"/>
              <a:gd name="T17" fmla="*/ 7184 h 7262"/>
              <a:gd name="T18" fmla="*/ 1728 w 3905"/>
              <a:gd name="T19" fmla="*/ 7182 h 7262"/>
              <a:gd name="T20" fmla="*/ 976 w 3905"/>
              <a:gd name="T21" fmla="*/ 6748 h 7262"/>
              <a:gd name="T22" fmla="*/ 221 w 3905"/>
              <a:gd name="T23" fmla="*/ 6312 h 7262"/>
              <a:gd name="T24" fmla="*/ 0 w 3905"/>
              <a:gd name="T25" fmla="*/ 5925 h 7262"/>
              <a:gd name="T26" fmla="*/ 0 w 3905"/>
              <a:gd name="T27" fmla="*/ 5057 h 7262"/>
              <a:gd name="T28" fmla="*/ 0 w 3905"/>
              <a:gd name="T29" fmla="*/ 1333 h 7262"/>
              <a:gd name="T30" fmla="*/ 224 w 3905"/>
              <a:gd name="T31" fmla="*/ 949 h 7262"/>
              <a:gd name="T32" fmla="*/ 976 w 3905"/>
              <a:gd name="T33" fmla="*/ 514 h 7262"/>
              <a:gd name="T34" fmla="*/ 1731 w 3905"/>
              <a:gd name="T35" fmla="*/ 78 h 7262"/>
              <a:gd name="T36" fmla="*/ 2176 w 3905"/>
              <a:gd name="T37" fmla="*/ 80 h 7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05" h="7262">
                <a:moveTo>
                  <a:pt x="2176" y="80"/>
                </a:moveTo>
                <a:lnTo>
                  <a:pt x="2929" y="514"/>
                </a:lnTo>
                <a:cubicBezTo>
                  <a:pt x="3180" y="660"/>
                  <a:pt x="3432" y="805"/>
                  <a:pt x="3684" y="950"/>
                </a:cubicBezTo>
                <a:cubicBezTo>
                  <a:pt x="3828" y="1045"/>
                  <a:pt x="3903" y="1173"/>
                  <a:pt x="3905" y="1337"/>
                </a:cubicBezTo>
                <a:lnTo>
                  <a:pt x="3905" y="5057"/>
                </a:lnTo>
                <a:cubicBezTo>
                  <a:pt x="3905" y="5347"/>
                  <a:pt x="3905" y="5638"/>
                  <a:pt x="3905" y="5929"/>
                </a:cubicBezTo>
                <a:cubicBezTo>
                  <a:pt x="3895" y="6101"/>
                  <a:pt x="3821" y="6230"/>
                  <a:pt x="3681" y="6314"/>
                </a:cubicBezTo>
                <a:lnTo>
                  <a:pt x="2929" y="6748"/>
                </a:lnTo>
                <a:cubicBezTo>
                  <a:pt x="2677" y="6893"/>
                  <a:pt x="2425" y="7038"/>
                  <a:pt x="2174" y="7184"/>
                </a:cubicBezTo>
                <a:cubicBezTo>
                  <a:pt x="2019" y="7262"/>
                  <a:pt x="1871" y="7262"/>
                  <a:pt x="1728" y="7182"/>
                </a:cubicBezTo>
                <a:lnTo>
                  <a:pt x="976" y="6748"/>
                </a:lnTo>
                <a:cubicBezTo>
                  <a:pt x="724" y="6603"/>
                  <a:pt x="473" y="6457"/>
                  <a:pt x="221" y="6312"/>
                </a:cubicBezTo>
                <a:cubicBezTo>
                  <a:pt x="76" y="6217"/>
                  <a:pt x="2" y="6089"/>
                  <a:pt x="0" y="5925"/>
                </a:cubicBezTo>
                <a:lnTo>
                  <a:pt x="0" y="5057"/>
                </a:lnTo>
                <a:cubicBezTo>
                  <a:pt x="0" y="4766"/>
                  <a:pt x="0" y="1624"/>
                  <a:pt x="0" y="1333"/>
                </a:cubicBezTo>
                <a:cubicBezTo>
                  <a:pt x="9" y="1161"/>
                  <a:pt x="83" y="1032"/>
                  <a:pt x="224" y="949"/>
                </a:cubicBezTo>
                <a:lnTo>
                  <a:pt x="976" y="514"/>
                </a:lnTo>
                <a:cubicBezTo>
                  <a:pt x="1228" y="369"/>
                  <a:pt x="1479" y="224"/>
                  <a:pt x="1731" y="78"/>
                </a:cubicBezTo>
                <a:cubicBezTo>
                  <a:pt x="1885" y="0"/>
                  <a:pt x="2034" y="0"/>
                  <a:pt x="2176" y="80"/>
                </a:cubicBezTo>
                <a:close/>
              </a:path>
            </a:pathLst>
          </a:custGeom>
          <a:solidFill>
            <a:srgbClr val="FF6B6B">
              <a:alpha val="10000"/>
            </a:srgbClr>
          </a:solidFill>
          <a:ln w="12700" cap="flat">
            <a:solidFill>
              <a:srgbClr val="C74545"/>
            </a:solidFill>
            <a:prstDash val="solid"/>
            <a:miter lim="800000"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/>
          </a:p>
        </p:txBody>
      </p:sp>
      <p:sp>
        <p:nvSpPr>
          <p:cNvPr id="581" name="TextBox 10">
            <a:extLst>
              <a:ext uri="{FF2B5EF4-FFF2-40B4-BE49-F238E27FC236}">
                <a16:creationId xmlns:a16="http://schemas.microsoft.com/office/drawing/2014/main" xmlns="" id="{45D82F50-C386-45E8-BB42-4ED077A4F76C}"/>
              </a:ext>
            </a:extLst>
          </p:cNvPr>
          <p:cNvSpPr txBox="1"/>
          <p:nvPr/>
        </p:nvSpPr>
        <p:spPr>
          <a:xfrm>
            <a:off x="8540074" y="3695591"/>
            <a:ext cx="2513440" cy="48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179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6" name="Freeform 5">
            <a:extLst>
              <a:ext uri="{FF2B5EF4-FFF2-40B4-BE49-F238E27FC236}">
                <a16:creationId xmlns:a16="http://schemas.microsoft.com/office/drawing/2014/main" xmlns="" id="{8527F9CF-A5C6-41D9-8AC0-5DC517C92950}"/>
              </a:ext>
            </a:extLst>
          </p:cNvPr>
          <p:cNvSpPr/>
          <p:nvPr/>
        </p:nvSpPr>
        <p:spPr bwMode="auto">
          <a:xfrm>
            <a:off x="1012685" y="1957420"/>
            <a:ext cx="2918157" cy="3649507"/>
          </a:xfrm>
          <a:custGeom>
            <a:avLst/>
            <a:gdLst>
              <a:gd name="T0" fmla="*/ 2177 w 3905"/>
              <a:gd name="T1" fmla="*/ 80 h 7262"/>
              <a:gd name="T2" fmla="*/ 2929 w 3905"/>
              <a:gd name="T3" fmla="*/ 514 h 7262"/>
              <a:gd name="T4" fmla="*/ 3684 w 3905"/>
              <a:gd name="T5" fmla="*/ 950 h 7262"/>
              <a:gd name="T6" fmla="*/ 3905 w 3905"/>
              <a:gd name="T7" fmla="*/ 1337 h 7262"/>
              <a:gd name="T8" fmla="*/ 3905 w 3905"/>
              <a:gd name="T9" fmla="*/ 5057 h 7262"/>
              <a:gd name="T10" fmla="*/ 3905 w 3905"/>
              <a:gd name="T11" fmla="*/ 5929 h 7262"/>
              <a:gd name="T12" fmla="*/ 3681 w 3905"/>
              <a:gd name="T13" fmla="*/ 6314 h 7262"/>
              <a:gd name="T14" fmla="*/ 2929 w 3905"/>
              <a:gd name="T15" fmla="*/ 6748 h 7262"/>
              <a:gd name="T16" fmla="*/ 2174 w 3905"/>
              <a:gd name="T17" fmla="*/ 7184 h 7262"/>
              <a:gd name="T18" fmla="*/ 1729 w 3905"/>
              <a:gd name="T19" fmla="*/ 7182 h 7262"/>
              <a:gd name="T20" fmla="*/ 976 w 3905"/>
              <a:gd name="T21" fmla="*/ 6748 h 7262"/>
              <a:gd name="T22" fmla="*/ 221 w 3905"/>
              <a:gd name="T23" fmla="*/ 6312 h 7262"/>
              <a:gd name="T24" fmla="*/ 0 w 3905"/>
              <a:gd name="T25" fmla="*/ 5925 h 7262"/>
              <a:gd name="T26" fmla="*/ 0 w 3905"/>
              <a:gd name="T27" fmla="*/ 5057 h 7262"/>
              <a:gd name="T28" fmla="*/ 0 w 3905"/>
              <a:gd name="T29" fmla="*/ 1333 h 7262"/>
              <a:gd name="T30" fmla="*/ 224 w 3905"/>
              <a:gd name="T31" fmla="*/ 949 h 7262"/>
              <a:gd name="T32" fmla="*/ 976 w 3905"/>
              <a:gd name="T33" fmla="*/ 514 h 7262"/>
              <a:gd name="T34" fmla="*/ 1731 w 3905"/>
              <a:gd name="T35" fmla="*/ 78 h 7262"/>
              <a:gd name="T36" fmla="*/ 2177 w 3905"/>
              <a:gd name="T37" fmla="*/ 80 h 7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05" h="7262">
                <a:moveTo>
                  <a:pt x="2177" y="80"/>
                </a:moveTo>
                <a:lnTo>
                  <a:pt x="2929" y="514"/>
                </a:lnTo>
                <a:cubicBezTo>
                  <a:pt x="3181" y="660"/>
                  <a:pt x="3432" y="805"/>
                  <a:pt x="3684" y="950"/>
                </a:cubicBezTo>
                <a:cubicBezTo>
                  <a:pt x="3829" y="1045"/>
                  <a:pt x="3903" y="1173"/>
                  <a:pt x="3905" y="1337"/>
                </a:cubicBezTo>
                <a:lnTo>
                  <a:pt x="3905" y="5057"/>
                </a:lnTo>
                <a:cubicBezTo>
                  <a:pt x="3905" y="5347"/>
                  <a:pt x="3905" y="5638"/>
                  <a:pt x="3905" y="5929"/>
                </a:cubicBezTo>
                <a:cubicBezTo>
                  <a:pt x="3896" y="6101"/>
                  <a:pt x="3822" y="6230"/>
                  <a:pt x="3681" y="6314"/>
                </a:cubicBezTo>
                <a:lnTo>
                  <a:pt x="2929" y="6748"/>
                </a:lnTo>
                <a:cubicBezTo>
                  <a:pt x="2677" y="6893"/>
                  <a:pt x="2426" y="7038"/>
                  <a:pt x="2174" y="7184"/>
                </a:cubicBezTo>
                <a:cubicBezTo>
                  <a:pt x="2020" y="7262"/>
                  <a:pt x="1871" y="7262"/>
                  <a:pt x="1729" y="7182"/>
                </a:cubicBezTo>
                <a:lnTo>
                  <a:pt x="976" y="6748"/>
                </a:lnTo>
                <a:cubicBezTo>
                  <a:pt x="725" y="6603"/>
                  <a:pt x="473" y="6457"/>
                  <a:pt x="221" y="6312"/>
                </a:cubicBezTo>
                <a:cubicBezTo>
                  <a:pt x="77" y="6217"/>
                  <a:pt x="2" y="6089"/>
                  <a:pt x="0" y="5925"/>
                </a:cubicBezTo>
                <a:lnTo>
                  <a:pt x="0" y="5057"/>
                </a:lnTo>
                <a:cubicBezTo>
                  <a:pt x="0" y="4766"/>
                  <a:pt x="0" y="1624"/>
                  <a:pt x="0" y="1333"/>
                </a:cubicBezTo>
                <a:cubicBezTo>
                  <a:pt x="10" y="1161"/>
                  <a:pt x="84" y="1032"/>
                  <a:pt x="224" y="949"/>
                </a:cubicBezTo>
                <a:lnTo>
                  <a:pt x="976" y="514"/>
                </a:lnTo>
                <a:cubicBezTo>
                  <a:pt x="1228" y="369"/>
                  <a:pt x="1480" y="224"/>
                  <a:pt x="1731" y="78"/>
                </a:cubicBezTo>
                <a:cubicBezTo>
                  <a:pt x="1886" y="0"/>
                  <a:pt x="2034" y="0"/>
                  <a:pt x="2177" y="80"/>
                </a:cubicBezTo>
                <a:close/>
              </a:path>
            </a:pathLst>
          </a:custGeom>
          <a:solidFill>
            <a:srgbClr val="FF6B6B">
              <a:alpha val="10000"/>
            </a:srgbClr>
          </a:solidFill>
          <a:ln w="12700" cap="flat">
            <a:solidFill>
              <a:srgbClr val="C74545"/>
            </a:solidFill>
            <a:prstDash val="solid"/>
            <a:miter lim="800000"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/>
          </a:p>
        </p:txBody>
      </p:sp>
      <p:sp>
        <p:nvSpPr>
          <p:cNvPr id="623" name="矩形 622">
            <a:extLst>
              <a:ext uri="{FF2B5EF4-FFF2-40B4-BE49-F238E27FC236}">
                <a16:creationId xmlns:a16="http://schemas.microsoft.com/office/drawing/2014/main" xmlns="" id="{39D18A33-BB35-4E0F-8690-AEE2F9E81DDA}"/>
              </a:ext>
            </a:extLst>
          </p:cNvPr>
          <p:cNvSpPr/>
          <p:nvPr/>
        </p:nvSpPr>
        <p:spPr>
          <a:xfrm>
            <a:off x="1005548" y="3642624"/>
            <a:ext cx="2915405" cy="1387339"/>
          </a:xfrm>
          <a:prstGeom prst="rect">
            <a:avLst/>
          </a:prstGeom>
          <a:solidFill>
            <a:srgbClr val="CB2521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9" name="TextBox 10">
            <a:extLst>
              <a:ext uri="{FF2B5EF4-FFF2-40B4-BE49-F238E27FC236}">
                <a16:creationId xmlns:a16="http://schemas.microsoft.com/office/drawing/2014/main" xmlns="" id="{F5E59697-5781-4E21-9CEC-E05F9085B098}"/>
              </a:ext>
            </a:extLst>
          </p:cNvPr>
          <p:cNvSpPr txBox="1"/>
          <p:nvPr/>
        </p:nvSpPr>
        <p:spPr>
          <a:xfrm>
            <a:off x="1215043" y="3683143"/>
            <a:ext cx="25134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尋找市場熱門討論之關鍵字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just"/>
            <a:r>
              <a:rPr lang="en-US" altLang="zh-TW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Arial" panose="020B0604020202020204" pitchFamily="34" charset="0"/>
              </a:rPr>
              <a:t>(</a:t>
            </a: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Arial" panose="020B0604020202020204" pitchFamily="34" charset="0"/>
              </a:rPr>
              <a:t>用目前</a:t>
            </a:r>
            <a:r>
              <a:rPr lang="en-US" altLang="zh-TW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Arial" panose="020B0604020202020204" pitchFamily="34" charset="0"/>
              </a:rPr>
              <a:t>ML</a:t>
            </a:r>
            <a:r>
              <a:rPr lang="zh-TW" altLang="en-US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Arial" panose="020B0604020202020204" pitchFamily="34" charset="0"/>
              </a:rPr>
              <a:t>方法代替</a:t>
            </a:r>
            <a:r>
              <a:rPr lang="en-US" altLang="zh-TW" sz="20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Arial" panose="020B0604020202020204" pitchFamily="34" charset="0"/>
              </a:rPr>
              <a:t>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sym typeface="Arial" panose="020B0604020202020204" pitchFamily="34" charset="0"/>
            </a:endParaRPr>
          </a:p>
        </p:txBody>
      </p:sp>
      <p:grpSp>
        <p:nvGrpSpPr>
          <p:cNvPr id="607" name="组合 31">
            <a:extLst>
              <a:ext uri="{FF2B5EF4-FFF2-40B4-BE49-F238E27FC236}">
                <a16:creationId xmlns:a16="http://schemas.microsoft.com/office/drawing/2014/main" xmlns="" id="{52FED4D6-126F-42D8-9F87-19491E2D391A}"/>
              </a:ext>
            </a:extLst>
          </p:cNvPr>
          <p:cNvGrpSpPr>
            <a:grpSpLocks noChangeAspect="1"/>
          </p:cNvGrpSpPr>
          <p:nvPr/>
        </p:nvGrpSpPr>
        <p:grpSpPr>
          <a:xfrm>
            <a:off x="4019413" y="3813287"/>
            <a:ext cx="373956" cy="248621"/>
            <a:chOff x="2881121" y="2516898"/>
            <a:chExt cx="376100" cy="250202"/>
          </a:xfrm>
          <a:solidFill>
            <a:srgbClr val="595959"/>
          </a:solidFill>
        </p:grpSpPr>
        <p:sp>
          <p:nvSpPr>
            <p:cNvPr id="608" name="矩形 14">
              <a:extLst>
                <a:ext uri="{FF2B5EF4-FFF2-40B4-BE49-F238E27FC236}">
                  <a16:creationId xmlns:a16="http://schemas.microsoft.com/office/drawing/2014/main" xmlns="" id="{71DEC9AE-4B1C-4352-9E70-6602D0B217B9}"/>
                </a:ext>
              </a:extLst>
            </p:cNvPr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09" name="矩形 14">
              <a:extLst>
                <a:ext uri="{FF2B5EF4-FFF2-40B4-BE49-F238E27FC236}">
                  <a16:creationId xmlns:a16="http://schemas.microsoft.com/office/drawing/2014/main" xmlns="" id="{EBE76D6C-CBF6-4524-9D65-31192ECD741F}"/>
                </a:ext>
              </a:extLst>
            </p:cNvPr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613" name="组合 31">
            <a:extLst>
              <a:ext uri="{FF2B5EF4-FFF2-40B4-BE49-F238E27FC236}">
                <a16:creationId xmlns:a16="http://schemas.microsoft.com/office/drawing/2014/main" xmlns="" id="{AB5CF7C7-6D4A-4AF4-A7BE-38007E50FA5C}"/>
              </a:ext>
            </a:extLst>
          </p:cNvPr>
          <p:cNvGrpSpPr>
            <a:grpSpLocks noChangeAspect="1"/>
          </p:cNvGrpSpPr>
          <p:nvPr/>
        </p:nvGrpSpPr>
        <p:grpSpPr>
          <a:xfrm>
            <a:off x="7691527" y="3813287"/>
            <a:ext cx="373956" cy="248621"/>
            <a:chOff x="2881121" y="2516898"/>
            <a:chExt cx="376100" cy="250202"/>
          </a:xfrm>
          <a:solidFill>
            <a:srgbClr val="595959"/>
          </a:solidFill>
        </p:grpSpPr>
        <p:sp>
          <p:nvSpPr>
            <p:cNvPr id="614" name="矩形 14">
              <a:extLst>
                <a:ext uri="{FF2B5EF4-FFF2-40B4-BE49-F238E27FC236}">
                  <a16:creationId xmlns:a16="http://schemas.microsoft.com/office/drawing/2014/main" xmlns="" id="{EA565540-EFE1-4201-8016-658FFE5327C0}"/>
                </a:ext>
              </a:extLst>
            </p:cNvPr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15" name="矩形 14">
              <a:extLst>
                <a:ext uri="{FF2B5EF4-FFF2-40B4-BE49-F238E27FC236}">
                  <a16:creationId xmlns:a16="http://schemas.microsoft.com/office/drawing/2014/main" xmlns="" id="{286A7C68-14FE-48D0-8813-6F0E02CED2A4}"/>
                </a:ext>
              </a:extLst>
            </p:cNvPr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DFF1ABE-5097-458C-A4F6-D2A7659296C2}"/>
              </a:ext>
            </a:extLst>
          </p:cNvPr>
          <p:cNvSpPr/>
          <p:nvPr/>
        </p:nvSpPr>
        <p:spPr>
          <a:xfrm>
            <a:off x="1624266" y="2498613"/>
            <a:ext cx="2342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6B6B"/>
                </a:solidFill>
              </a:rPr>
              <a:t>KEY</a:t>
            </a:r>
            <a:r>
              <a:rPr lang="zh-TW" altLang="en-US" sz="2800" dirty="0">
                <a:solidFill>
                  <a:srgbClr val="FF6B6B"/>
                </a:solidFill>
              </a:rPr>
              <a:t> </a:t>
            </a:r>
            <a:r>
              <a:rPr lang="en-US" altLang="zh-TW" sz="2800" dirty="0">
                <a:solidFill>
                  <a:srgbClr val="FF6B6B"/>
                </a:solidFill>
              </a:rPr>
              <a:t>WORD</a:t>
            </a:r>
          </a:p>
        </p:txBody>
      </p:sp>
      <p:grpSp>
        <p:nvGrpSpPr>
          <p:cNvPr id="616" name="组合 31">
            <a:extLst>
              <a:ext uri="{FF2B5EF4-FFF2-40B4-BE49-F238E27FC236}">
                <a16:creationId xmlns:a16="http://schemas.microsoft.com/office/drawing/2014/main" xmlns="" id="{5388E489-47FE-466A-A297-515295A892D9}"/>
              </a:ext>
            </a:extLst>
          </p:cNvPr>
          <p:cNvGrpSpPr>
            <a:grpSpLocks/>
          </p:cNvGrpSpPr>
          <p:nvPr/>
        </p:nvGrpSpPr>
        <p:grpSpPr bwMode="auto">
          <a:xfrm rot="5073918">
            <a:off x="2170711" y="2059219"/>
            <a:ext cx="1249765" cy="1550000"/>
            <a:chOff x="0" y="0"/>
            <a:chExt cx="1909505" cy="2368526"/>
          </a:xfrm>
        </p:grpSpPr>
        <p:grpSp>
          <p:nvGrpSpPr>
            <p:cNvPr id="617" name="组合 6">
              <a:extLst>
                <a:ext uri="{FF2B5EF4-FFF2-40B4-BE49-F238E27FC236}">
                  <a16:creationId xmlns:a16="http://schemas.microsoft.com/office/drawing/2014/main" xmlns="" id="{6BBF87EF-4DAC-40CE-A100-5D703541AE13}"/>
                </a:ext>
              </a:extLst>
            </p:cNvPr>
            <p:cNvGrpSpPr>
              <a:grpSpLocks/>
            </p:cNvGrpSpPr>
            <p:nvPr/>
          </p:nvGrpSpPr>
          <p:grpSpPr bwMode="auto">
            <a:xfrm rot="10985883">
              <a:off x="1161596" y="0"/>
              <a:ext cx="747909" cy="1173537"/>
              <a:chOff x="0" y="0"/>
              <a:chExt cx="1122806" cy="1761783"/>
            </a:xfrm>
          </p:grpSpPr>
          <p:grpSp>
            <p:nvGrpSpPr>
              <p:cNvPr id="619" name="组合 8">
                <a:extLst>
                  <a:ext uri="{FF2B5EF4-FFF2-40B4-BE49-F238E27FC236}">
                    <a16:creationId xmlns:a16="http://schemas.microsoft.com/office/drawing/2014/main" xmlns="" id="{E8059005-59CD-4FEF-AF0D-EF02AF4BE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1435439">
                <a:off x="106289" y="0"/>
                <a:ext cx="1016517" cy="1761783"/>
                <a:chOff x="0" y="0"/>
                <a:chExt cx="1016517" cy="1761783"/>
              </a:xfrm>
            </p:grpSpPr>
            <p:sp>
              <p:nvSpPr>
                <p:cNvPr id="621" name="任意多边形 10">
                  <a:extLst>
                    <a:ext uri="{FF2B5EF4-FFF2-40B4-BE49-F238E27FC236}">
                      <a16:creationId xmlns:a16="http://schemas.microsoft.com/office/drawing/2014/main" xmlns="" id="{FA9E4935-686D-4B84-AECF-602939EF25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8857640">
                  <a:off x="-628081" y="702862"/>
                  <a:ext cx="1687001" cy="430842"/>
                </a:xfrm>
                <a:custGeom>
                  <a:avLst/>
                  <a:gdLst>
                    <a:gd name="T0" fmla="*/ 1540473 w 1550160"/>
                    <a:gd name="T1" fmla="*/ 0 h 430842"/>
                    <a:gd name="T2" fmla="*/ 1550160 w 1550160"/>
                    <a:gd name="T3" fmla="*/ 430842 h 430842"/>
                    <a:gd name="T4" fmla="*/ 208312 w 1550160"/>
                    <a:gd name="T5" fmla="*/ 430842 h 430842"/>
                    <a:gd name="T6" fmla="*/ 0 w 1550160"/>
                    <a:gd name="T7" fmla="*/ 222530 h 430842"/>
                    <a:gd name="T8" fmla="*/ 0 w 1550160"/>
                    <a:gd name="T9" fmla="*/ 208312 h 430842"/>
                    <a:gd name="T10" fmla="*/ 208312 w 1550160"/>
                    <a:gd name="T11" fmla="*/ 0 h 4308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550160"/>
                    <a:gd name="T19" fmla="*/ 0 h 430842"/>
                    <a:gd name="T20" fmla="*/ 1550160 w 1550160"/>
                    <a:gd name="T21" fmla="*/ 430842 h 43084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550160" h="430842">
                      <a:moveTo>
                        <a:pt x="1540473" y="0"/>
                      </a:moveTo>
                      <a:lnTo>
                        <a:pt x="1550160" y="430842"/>
                      </a:lnTo>
                      <a:lnTo>
                        <a:pt x="208312" y="430842"/>
                      </a:lnTo>
                      <a:cubicBezTo>
                        <a:pt x="93264" y="430842"/>
                        <a:pt x="0" y="337578"/>
                        <a:pt x="0" y="222530"/>
                      </a:cubicBezTo>
                      <a:lnTo>
                        <a:pt x="0" y="208312"/>
                      </a:lnTo>
                      <a:cubicBezTo>
                        <a:pt x="0" y="93264"/>
                        <a:pt x="93264" y="0"/>
                        <a:pt x="208312" y="0"/>
                      </a:cubicBezTo>
                      <a:close/>
                    </a:path>
                  </a:pathLst>
                </a:custGeom>
                <a:solidFill>
                  <a:srgbClr val="093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622" name="矩形 11">
                  <a:extLst>
                    <a:ext uri="{FF2B5EF4-FFF2-40B4-BE49-F238E27FC236}">
                      <a16:creationId xmlns:a16="http://schemas.microsoft.com/office/drawing/2014/main" xmlns="" id="{75FC62A5-3FEC-4327-B68F-C54BC3A15E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615405">
                  <a:off x="784289" y="0"/>
                  <a:ext cx="232228" cy="434872"/>
                </a:xfrm>
                <a:prstGeom prst="rect">
                  <a:avLst/>
                </a:prstGeom>
                <a:solidFill>
                  <a:srgbClr val="093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</p:grpSp>
          <p:sp>
            <p:nvSpPr>
              <p:cNvPr id="620" name="直接连接符 9">
                <a:extLst>
                  <a:ext uri="{FF2B5EF4-FFF2-40B4-BE49-F238E27FC236}">
                    <a16:creationId xmlns:a16="http://schemas.microsoft.com/office/drawing/2014/main" xmlns="" id="{46981A5F-07AA-43CE-9F28-CB8441040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583529"/>
                <a:ext cx="725714" cy="783772"/>
              </a:xfrm>
              <a:prstGeom prst="line">
                <a:avLst/>
              </a:prstGeom>
              <a:noFill/>
              <a:ln w="6350" cap="flat" cmpd="sng">
                <a:solidFill>
                  <a:srgbClr val="FFFFF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8" name="同心圆 7">
              <a:extLst>
                <a:ext uri="{FF2B5EF4-FFF2-40B4-BE49-F238E27FC236}">
                  <a16:creationId xmlns:a16="http://schemas.microsoft.com/office/drawing/2014/main" xmlns="" id="{659368A1-2581-480B-B245-3532B19C4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5546"/>
              <a:ext cx="1462980" cy="1462980"/>
            </a:xfrm>
            <a:custGeom>
              <a:avLst/>
              <a:gdLst>
                <a:gd name="G0" fmla="+- 1666 0 0"/>
                <a:gd name="G1" fmla="+- 21600 0 1666"/>
                <a:gd name="G2" fmla="+- 21600 0 166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666" y="10800"/>
                  </a:moveTo>
                  <a:cubicBezTo>
                    <a:pt x="1666" y="15845"/>
                    <a:pt x="5755" y="19934"/>
                    <a:pt x="10800" y="19934"/>
                  </a:cubicBezTo>
                  <a:cubicBezTo>
                    <a:pt x="15845" y="19934"/>
                    <a:pt x="19934" y="15845"/>
                    <a:pt x="19934" y="10800"/>
                  </a:cubicBezTo>
                  <a:cubicBezTo>
                    <a:pt x="19934" y="5755"/>
                    <a:pt x="15845" y="1666"/>
                    <a:pt x="10800" y="1666"/>
                  </a:cubicBezTo>
                  <a:cubicBezTo>
                    <a:pt x="5755" y="1666"/>
                    <a:pt x="1666" y="5755"/>
                    <a:pt x="1666" y="10800"/>
                  </a:cubicBezTo>
                  <a:close/>
                </a:path>
              </a:pathLst>
            </a:custGeom>
            <a:solidFill>
              <a:srgbClr val="093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itchFamily="2" charset="-122"/>
                <a:sym typeface="宋体" pitchFamily="2" charset="-122"/>
              </a:endParaRP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9E3F55E1-56B1-4C41-AE72-15B9899BC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28" y="2280326"/>
            <a:ext cx="1465001" cy="110602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8FE4B9EE-62C8-4463-BFE8-14B46521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686" y="2280326"/>
            <a:ext cx="1231395" cy="1156205"/>
          </a:xfrm>
          <a:prstGeom prst="rect">
            <a:avLst/>
          </a:prstGeom>
        </p:spPr>
      </p:pic>
      <p:sp>
        <p:nvSpPr>
          <p:cNvPr id="624" name="矩形 623">
            <a:extLst>
              <a:ext uri="{FF2B5EF4-FFF2-40B4-BE49-F238E27FC236}">
                <a16:creationId xmlns:a16="http://schemas.microsoft.com/office/drawing/2014/main" xmlns="" id="{3F2A1557-00C8-4FB3-924A-690F44965FB5}"/>
              </a:ext>
            </a:extLst>
          </p:cNvPr>
          <p:cNvSpPr/>
          <p:nvPr/>
        </p:nvSpPr>
        <p:spPr>
          <a:xfrm>
            <a:off x="4691229" y="3642624"/>
            <a:ext cx="2915789" cy="1390549"/>
          </a:xfrm>
          <a:prstGeom prst="rect">
            <a:avLst/>
          </a:prstGeom>
          <a:solidFill>
            <a:srgbClr val="CB2521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5" name="矩形 624">
            <a:extLst>
              <a:ext uri="{FF2B5EF4-FFF2-40B4-BE49-F238E27FC236}">
                <a16:creationId xmlns:a16="http://schemas.microsoft.com/office/drawing/2014/main" xmlns="" id="{F8AD1E7F-2B63-4312-A094-16C5C91E3792}"/>
              </a:ext>
            </a:extLst>
          </p:cNvPr>
          <p:cNvSpPr/>
          <p:nvPr/>
        </p:nvSpPr>
        <p:spPr>
          <a:xfrm>
            <a:off x="8314778" y="3618808"/>
            <a:ext cx="2918157" cy="1390549"/>
          </a:xfrm>
          <a:prstGeom prst="rect">
            <a:avLst/>
          </a:prstGeom>
          <a:solidFill>
            <a:srgbClr val="CB2521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0C132AB-BE5B-4D23-8955-723EB344ECC8}"/>
              </a:ext>
            </a:extLst>
          </p:cNvPr>
          <p:cNvSpPr txBox="1"/>
          <p:nvPr/>
        </p:nvSpPr>
        <p:spPr>
          <a:xfrm>
            <a:off x="4877786" y="1334043"/>
            <a:ext cx="587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著重在精準行銷、與客戶互動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93" name="Freeform 7">
            <a:extLst>
              <a:ext uri="{FF2B5EF4-FFF2-40B4-BE49-F238E27FC236}">
                <a16:creationId xmlns:a16="http://schemas.microsoft.com/office/drawing/2014/main" xmlns="" id="{DF235F77-1FB6-4F29-A9F7-083509CD15E2}"/>
              </a:ext>
            </a:extLst>
          </p:cNvPr>
          <p:cNvSpPr/>
          <p:nvPr/>
        </p:nvSpPr>
        <p:spPr bwMode="auto">
          <a:xfrm>
            <a:off x="4664208" y="1957420"/>
            <a:ext cx="2918157" cy="3649506"/>
          </a:xfrm>
          <a:custGeom>
            <a:avLst/>
            <a:gdLst>
              <a:gd name="T0" fmla="*/ 2176 w 3905"/>
              <a:gd name="T1" fmla="*/ 80 h 7262"/>
              <a:gd name="T2" fmla="*/ 2929 w 3905"/>
              <a:gd name="T3" fmla="*/ 514 h 7262"/>
              <a:gd name="T4" fmla="*/ 3684 w 3905"/>
              <a:gd name="T5" fmla="*/ 950 h 7262"/>
              <a:gd name="T6" fmla="*/ 3905 w 3905"/>
              <a:gd name="T7" fmla="*/ 1337 h 7262"/>
              <a:gd name="T8" fmla="*/ 3905 w 3905"/>
              <a:gd name="T9" fmla="*/ 5057 h 7262"/>
              <a:gd name="T10" fmla="*/ 3905 w 3905"/>
              <a:gd name="T11" fmla="*/ 5929 h 7262"/>
              <a:gd name="T12" fmla="*/ 3681 w 3905"/>
              <a:gd name="T13" fmla="*/ 6314 h 7262"/>
              <a:gd name="T14" fmla="*/ 2929 w 3905"/>
              <a:gd name="T15" fmla="*/ 6748 h 7262"/>
              <a:gd name="T16" fmla="*/ 2174 w 3905"/>
              <a:gd name="T17" fmla="*/ 7184 h 7262"/>
              <a:gd name="T18" fmla="*/ 1728 w 3905"/>
              <a:gd name="T19" fmla="*/ 7182 h 7262"/>
              <a:gd name="T20" fmla="*/ 976 w 3905"/>
              <a:gd name="T21" fmla="*/ 6748 h 7262"/>
              <a:gd name="T22" fmla="*/ 221 w 3905"/>
              <a:gd name="T23" fmla="*/ 6312 h 7262"/>
              <a:gd name="T24" fmla="*/ 0 w 3905"/>
              <a:gd name="T25" fmla="*/ 5925 h 7262"/>
              <a:gd name="T26" fmla="*/ 0 w 3905"/>
              <a:gd name="T27" fmla="*/ 5057 h 7262"/>
              <a:gd name="T28" fmla="*/ 0 w 3905"/>
              <a:gd name="T29" fmla="*/ 1333 h 7262"/>
              <a:gd name="T30" fmla="*/ 224 w 3905"/>
              <a:gd name="T31" fmla="*/ 949 h 7262"/>
              <a:gd name="T32" fmla="*/ 976 w 3905"/>
              <a:gd name="T33" fmla="*/ 514 h 7262"/>
              <a:gd name="T34" fmla="*/ 1731 w 3905"/>
              <a:gd name="T35" fmla="*/ 78 h 7262"/>
              <a:gd name="T36" fmla="*/ 2176 w 3905"/>
              <a:gd name="T37" fmla="*/ 80 h 7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05" h="7262">
                <a:moveTo>
                  <a:pt x="2176" y="80"/>
                </a:moveTo>
                <a:lnTo>
                  <a:pt x="2929" y="514"/>
                </a:lnTo>
                <a:cubicBezTo>
                  <a:pt x="3180" y="660"/>
                  <a:pt x="3432" y="805"/>
                  <a:pt x="3684" y="950"/>
                </a:cubicBezTo>
                <a:cubicBezTo>
                  <a:pt x="3828" y="1045"/>
                  <a:pt x="3903" y="1173"/>
                  <a:pt x="3905" y="1337"/>
                </a:cubicBezTo>
                <a:lnTo>
                  <a:pt x="3905" y="5057"/>
                </a:lnTo>
                <a:cubicBezTo>
                  <a:pt x="3905" y="5347"/>
                  <a:pt x="3905" y="5638"/>
                  <a:pt x="3905" y="5929"/>
                </a:cubicBezTo>
                <a:cubicBezTo>
                  <a:pt x="3895" y="6101"/>
                  <a:pt x="3821" y="6230"/>
                  <a:pt x="3681" y="6314"/>
                </a:cubicBezTo>
                <a:lnTo>
                  <a:pt x="2929" y="6748"/>
                </a:lnTo>
                <a:cubicBezTo>
                  <a:pt x="2677" y="6893"/>
                  <a:pt x="2425" y="7038"/>
                  <a:pt x="2174" y="7184"/>
                </a:cubicBezTo>
                <a:cubicBezTo>
                  <a:pt x="2019" y="7262"/>
                  <a:pt x="1871" y="7262"/>
                  <a:pt x="1728" y="7182"/>
                </a:cubicBezTo>
                <a:lnTo>
                  <a:pt x="976" y="6748"/>
                </a:lnTo>
                <a:cubicBezTo>
                  <a:pt x="724" y="6603"/>
                  <a:pt x="473" y="6457"/>
                  <a:pt x="221" y="6312"/>
                </a:cubicBezTo>
                <a:cubicBezTo>
                  <a:pt x="76" y="6217"/>
                  <a:pt x="2" y="6089"/>
                  <a:pt x="0" y="5925"/>
                </a:cubicBezTo>
                <a:lnTo>
                  <a:pt x="0" y="5057"/>
                </a:lnTo>
                <a:cubicBezTo>
                  <a:pt x="0" y="4766"/>
                  <a:pt x="0" y="1624"/>
                  <a:pt x="0" y="1333"/>
                </a:cubicBezTo>
                <a:cubicBezTo>
                  <a:pt x="9" y="1161"/>
                  <a:pt x="83" y="1032"/>
                  <a:pt x="224" y="949"/>
                </a:cubicBezTo>
                <a:lnTo>
                  <a:pt x="976" y="514"/>
                </a:lnTo>
                <a:cubicBezTo>
                  <a:pt x="1228" y="369"/>
                  <a:pt x="1479" y="224"/>
                  <a:pt x="1731" y="78"/>
                </a:cubicBezTo>
                <a:cubicBezTo>
                  <a:pt x="1885" y="0"/>
                  <a:pt x="2034" y="0"/>
                  <a:pt x="2176" y="80"/>
                </a:cubicBezTo>
                <a:close/>
              </a:path>
            </a:pathLst>
          </a:custGeom>
          <a:solidFill>
            <a:srgbClr val="FF6B6B">
              <a:alpha val="10000"/>
            </a:srgbClr>
          </a:solidFill>
          <a:ln w="12700" cap="flat">
            <a:solidFill>
              <a:srgbClr val="C74545"/>
            </a:solidFill>
            <a:prstDash val="solid"/>
            <a:miter lim="800000"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/>
          </a:p>
        </p:txBody>
      </p:sp>
      <p:sp>
        <p:nvSpPr>
          <p:cNvPr id="596" name="TextBox 10">
            <a:extLst>
              <a:ext uri="{FF2B5EF4-FFF2-40B4-BE49-F238E27FC236}">
                <a16:creationId xmlns:a16="http://schemas.microsoft.com/office/drawing/2014/main" xmlns="" id="{F3CA2927-2EE6-4A38-9B60-78FCBBA8EBF0}"/>
              </a:ext>
            </a:extLst>
          </p:cNvPr>
          <p:cNvSpPr txBox="1"/>
          <p:nvPr/>
        </p:nvSpPr>
        <p:spPr>
          <a:xfrm>
            <a:off x="4864680" y="3621586"/>
            <a:ext cx="2513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dist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r>
              <a:rPr lang="zh-TW" altLang="en-US" dirty="0">
                <a:sym typeface="Arial" panose="020B0604020202020204" pitchFamily="34" charset="0"/>
              </a:rPr>
              <a:t>依據關鍵字推薦熱門產業之相關野村基金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98" name="TextBox 10">
            <a:extLst>
              <a:ext uri="{FF2B5EF4-FFF2-40B4-BE49-F238E27FC236}">
                <a16:creationId xmlns:a16="http://schemas.microsoft.com/office/drawing/2014/main" xmlns="" id="{60C823A2-4724-40C2-83AA-998DE30BF6B5}"/>
              </a:ext>
            </a:extLst>
          </p:cNvPr>
          <p:cNvSpPr txBox="1"/>
          <p:nvPr/>
        </p:nvSpPr>
        <p:spPr>
          <a:xfrm>
            <a:off x="8540074" y="3591716"/>
            <a:ext cx="2367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dist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defRPr>
            </a:lvl1pPr>
          </a:lstStyle>
          <a:p>
            <a:r>
              <a:rPr lang="zh-TW" altLang="en-US" dirty="0">
                <a:sym typeface="Arial" panose="020B0604020202020204" pitchFamily="34" charset="0"/>
              </a:rPr>
              <a:t>投資人可以選擇符合自己偏好條件的基金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D5096973-0A98-4AE7-9026-45BB0CF71C74}"/>
              </a:ext>
            </a:extLst>
          </p:cNvPr>
          <p:cNvSpPr txBox="1"/>
          <p:nvPr/>
        </p:nvSpPr>
        <p:spPr>
          <a:xfrm>
            <a:off x="228600" y="373847"/>
            <a:ext cx="608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成品呈現 </a:t>
            </a:r>
            <a:r>
              <a:rPr lang="en-US" altLang="zh-TW" sz="4800" b="1" dirty="0" smtClean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Telegram</a:t>
            </a:r>
            <a:endParaRPr lang="en-US" altLang="zh-TW" sz="4800" b="1" dirty="0">
              <a:solidFill>
                <a:srgbClr val="CA242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22603">
            <a:off x="8950472" y="-408726"/>
            <a:ext cx="3021558" cy="2813517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1164404" y="1943100"/>
            <a:ext cx="9863193" cy="4105180"/>
            <a:chOff x="500007" y="1943100"/>
            <a:chExt cx="9863193" cy="410518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xmlns="" id="{A6720655-9526-41AC-B192-579F393A6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007" y="1978120"/>
              <a:ext cx="9820386" cy="4070160"/>
            </a:xfrm>
            <a:prstGeom prst="rect">
              <a:avLst/>
            </a:prstGeom>
          </p:spPr>
        </p:pic>
        <p:grpSp>
          <p:nvGrpSpPr>
            <p:cNvPr id="13" name="群組 12"/>
            <p:cNvGrpSpPr/>
            <p:nvPr/>
          </p:nvGrpSpPr>
          <p:grpSpPr>
            <a:xfrm>
              <a:off x="4267200" y="1943100"/>
              <a:ext cx="5245100" cy="1803400"/>
              <a:chOff x="4267200" y="1943100"/>
              <a:chExt cx="5245100" cy="1803400"/>
            </a:xfrm>
          </p:grpSpPr>
          <p:sp>
            <p:nvSpPr>
              <p:cNvPr id="8" name="圓角矩形 7"/>
              <p:cNvSpPr/>
              <p:nvPr/>
            </p:nvSpPr>
            <p:spPr>
              <a:xfrm>
                <a:off x="4267200" y="2235200"/>
                <a:ext cx="5245100" cy="1511300"/>
              </a:xfrm>
              <a:prstGeom prst="roundRect">
                <a:avLst/>
              </a:prstGeom>
              <a:noFill/>
              <a:ln w="57150">
                <a:solidFill>
                  <a:schemeClr val="accent5">
                    <a:lumMod val="75000"/>
                    <a:alpha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572000" y="1943100"/>
                <a:ext cx="825500" cy="495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質化</a:t>
                </a:r>
                <a:endParaRPr lang="zh-TW" altLang="en-US" sz="2400" b="1" dirty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4267200" y="3822700"/>
              <a:ext cx="6096000" cy="2133600"/>
              <a:chOff x="4267200" y="3822700"/>
              <a:chExt cx="6096000" cy="2133600"/>
            </a:xfrm>
          </p:grpSpPr>
          <p:sp>
            <p:nvSpPr>
              <p:cNvPr id="11" name="圓角矩形 10"/>
              <p:cNvSpPr/>
              <p:nvPr/>
            </p:nvSpPr>
            <p:spPr>
              <a:xfrm>
                <a:off x="4267200" y="4025900"/>
                <a:ext cx="6096000" cy="1930400"/>
              </a:xfrm>
              <a:prstGeom prst="roundRect">
                <a:avLst/>
              </a:prstGeom>
              <a:noFill/>
              <a:ln w="57150">
                <a:solidFill>
                  <a:schemeClr val="accent5">
                    <a:lumMod val="75000"/>
                    <a:alpha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548850" y="3822700"/>
                <a:ext cx="825500" cy="495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量</a:t>
                </a:r>
                <a:r>
                  <a:rPr lang="zh-TW" alt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化</a:t>
                </a:r>
                <a:endParaRPr lang="zh-TW" altLang="en-US" sz="2400" b="1" dirty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16" name="文字方塊 15"/>
          <p:cNvSpPr txBox="1"/>
          <p:nvPr/>
        </p:nvSpPr>
        <p:spPr>
          <a:xfrm>
            <a:off x="11745844" y="646661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endParaRPr lang="zh-TW" altLang="en-US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2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62273" y="1021274"/>
            <a:ext cx="5221298" cy="1659242"/>
            <a:chOff x="3678874" y="4551059"/>
            <a:chExt cx="5221298" cy="1659242"/>
          </a:xfrm>
        </p:grpSpPr>
        <p:grpSp>
          <p:nvGrpSpPr>
            <p:cNvPr id="3" name="群組 2"/>
            <p:cNvGrpSpPr/>
            <p:nvPr/>
          </p:nvGrpSpPr>
          <p:grpSpPr>
            <a:xfrm>
              <a:off x="3678874" y="4834467"/>
              <a:ext cx="3234688" cy="1375834"/>
              <a:chOff x="3678874" y="4834467"/>
              <a:chExt cx="3234688" cy="137583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3678874" y="4834467"/>
                <a:ext cx="2561059" cy="1375834"/>
                <a:chOff x="3678874" y="4834467"/>
                <a:chExt cx="2561059" cy="1375834"/>
              </a:xfrm>
            </p:grpSpPr>
            <p:cxnSp>
              <p:nvCxnSpPr>
                <p:cNvPr id="7" name="直線接點 6">
                  <a:extLst>
                    <a:ext uri="{FF2B5EF4-FFF2-40B4-BE49-F238E27FC236}">
                      <a16:creationId xmlns:a16="http://schemas.microsoft.com/office/drawing/2014/main" xmlns="" id="{A4CEF98C-461D-40FE-871A-01E190C5CC48}"/>
                    </a:ext>
                  </a:extLst>
                </p:cNvPr>
                <p:cNvCxnSpPr/>
                <p:nvPr/>
              </p:nvCxnSpPr>
              <p:spPr>
                <a:xfrm flipV="1">
                  <a:off x="4821238" y="4834467"/>
                  <a:ext cx="1418695" cy="1375834"/>
                </a:xfrm>
                <a:prstGeom prst="line">
                  <a:avLst/>
                </a:prstGeom>
                <a:ln w="76200">
                  <a:solidFill>
                    <a:srgbClr val="E70012">
                      <a:alpha val="4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xmlns="" id="{4A1F9378-5C24-417A-81F3-1BA02F328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8874" y="4984537"/>
                  <a:ext cx="1143951" cy="1171788"/>
                </a:xfrm>
                <a:prstGeom prst="line">
                  <a:avLst/>
                </a:prstGeom>
                <a:ln w="76200">
                  <a:solidFill>
                    <a:srgbClr val="E70012">
                      <a:alpha val="4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xmlns="" id="{BD1353F6-BFB4-4850-AAE9-F6302AB2C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8875" y="4887914"/>
                <a:ext cx="674687" cy="701674"/>
              </a:xfrm>
              <a:prstGeom prst="line">
                <a:avLst/>
              </a:prstGeom>
              <a:ln w="76200">
                <a:solidFill>
                  <a:srgbClr val="E70012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箭號: 向右 17">
              <a:extLst>
                <a:ext uri="{FF2B5EF4-FFF2-40B4-BE49-F238E27FC236}">
                  <a16:creationId xmlns:a16="http://schemas.microsoft.com/office/drawing/2014/main" xmlns="" id="{782808B4-06DF-4A4B-814C-E0B300E32EA7}"/>
                </a:ext>
              </a:extLst>
            </p:cNvPr>
            <p:cNvSpPr/>
            <p:nvPr/>
          </p:nvSpPr>
          <p:spPr>
            <a:xfrm rot="19029387">
              <a:off x="6602822" y="4551059"/>
              <a:ext cx="2297350" cy="398699"/>
            </a:xfrm>
            <a:prstGeom prst="rightArrow">
              <a:avLst>
                <a:gd name="adj1" fmla="val 23588"/>
                <a:gd name="adj2" fmla="val 96222"/>
              </a:avLst>
            </a:prstGeom>
            <a:solidFill>
              <a:srgbClr val="E70012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1785600" y="64356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lang="zh-TW" altLang="en-US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1884434" y="4089300"/>
            <a:ext cx="8713887" cy="2449543"/>
            <a:chOff x="1752354" y="4068980"/>
            <a:chExt cx="8713887" cy="2449543"/>
          </a:xfrm>
        </p:grpSpPr>
        <p:grpSp>
          <p:nvGrpSpPr>
            <p:cNvPr id="15" name="群組 14"/>
            <p:cNvGrpSpPr/>
            <p:nvPr/>
          </p:nvGrpSpPr>
          <p:grpSpPr>
            <a:xfrm>
              <a:off x="3125774" y="4068980"/>
              <a:ext cx="5087587" cy="2280102"/>
              <a:chOff x="3779937" y="4253216"/>
              <a:chExt cx="5087587" cy="2280102"/>
            </a:xfrm>
          </p:grpSpPr>
          <p:pic>
            <p:nvPicPr>
              <p:cNvPr id="28" name="圖片 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7143" y="4253216"/>
                <a:ext cx="4950381" cy="2280102"/>
              </a:xfrm>
              <a:prstGeom prst="rect">
                <a:avLst/>
              </a:prstGeom>
            </p:spPr>
          </p:pic>
          <p:grpSp>
            <p:nvGrpSpPr>
              <p:cNvPr id="29" name="群組 28"/>
              <p:cNvGrpSpPr/>
              <p:nvPr/>
            </p:nvGrpSpPr>
            <p:grpSpPr>
              <a:xfrm>
                <a:off x="3779937" y="5538049"/>
                <a:ext cx="2782377" cy="400110"/>
                <a:chOff x="3779937" y="5538049"/>
                <a:chExt cx="2782377" cy="400110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xmlns="" id="{DA716808-F0E5-4D2B-89E7-9B6559077E0D}"/>
                    </a:ext>
                  </a:extLst>
                </p:cNvPr>
                <p:cNvSpPr/>
                <p:nvPr/>
              </p:nvSpPr>
              <p:spPr>
                <a:xfrm>
                  <a:off x="3779937" y="5538049"/>
                  <a:ext cx="12170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solidFill>
                        <a:srgbClr val="7D3535"/>
                      </a:solidFill>
                      <a:ea typeface="MS Gothic" panose="020B0609070205080204" pitchFamily="49" charset="-128"/>
                    </a:rPr>
                    <a:t>趨勢下跌</a:t>
                  </a:r>
                  <a:endParaRPr lang="zh-TW" altLang="en-US" sz="1400" b="1" dirty="0">
                    <a:solidFill>
                      <a:srgbClr val="7D3535"/>
                    </a:solidFill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xmlns="" id="{D809E9B8-ED76-4981-8072-AD80C59A9056}"/>
                    </a:ext>
                  </a:extLst>
                </p:cNvPr>
                <p:cNvSpPr/>
                <p:nvPr/>
              </p:nvSpPr>
              <p:spPr>
                <a:xfrm>
                  <a:off x="5345314" y="5538049"/>
                  <a:ext cx="12170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solidFill>
                        <a:srgbClr val="7D3535"/>
                      </a:solidFill>
                      <a:ea typeface="MS Gothic" panose="020B0609070205080204" pitchFamily="49" charset="-128"/>
                    </a:rPr>
                    <a:t>趨勢上漲</a:t>
                  </a:r>
                  <a:endParaRPr lang="zh-TW" altLang="en-US" sz="1400" b="1" dirty="0">
                    <a:solidFill>
                      <a:srgbClr val="7D3535"/>
                    </a:solidFill>
                  </a:endParaRPr>
                </a:p>
              </p:txBody>
            </p:sp>
          </p:grpSp>
        </p:grp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xmlns="" id="{B072B55C-31C6-4A16-B9E5-99F7921EB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277" y="5981054"/>
              <a:ext cx="6318089" cy="1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xmlns="" id="{48459F85-2FAF-46E7-9148-A7BDB2C03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277" y="5067522"/>
              <a:ext cx="1334370" cy="1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箭號: 向下 34">
              <a:extLst>
                <a:ext uri="{FF2B5EF4-FFF2-40B4-BE49-F238E27FC236}">
                  <a16:creationId xmlns:a16="http://schemas.microsoft.com/office/drawing/2014/main" xmlns="" id="{D2F04901-E79A-4F16-A41B-B91C981DAE19}"/>
                </a:ext>
              </a:extLst>
            </p:cNvPr>
            <p:cNvSpPr/>
            <p:nvPr/>
          </p:nvSpPr>
          <p:spPr>
            <a:xfrm>
              <a:off x="2874884" y="5067521"/>
              <a:ext cx="219860" cy="900000"/>
            </a:xfrm>
            <a:prstGeom prst="downArrow">
              <a:avLst>
                <a:gd name="adj1" fmla="val 36404"/>
                <a:gd name="adj2" fmla="val 85440"/>
              </a:avLst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7469ED52-14D9-4193-9B5F-9E43F60C96BB}"/>
                </a:ext>
              </a:extLst>
            </p:cNvPr>
            <p:cNvSpPr/>
            <p:nvPr/>
          </p:nvSpPr>
          <p:spPr>
            <a:xfrm>
              <a:off x="1752354" y="5363633"/>
              <a:ext cx="12538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FF6B6B"/>
                  </a:solidFill>
                </a:rPr>
                <a:t>跌 </a:t>
              </a:r>
              <a:r>
                <a:rPr lang="en-US" altLang="zh-TW" sz="1400" b="1" dirty="0" smtClean="0">
                  <a:solidFill>
                    <a:srgbClr val="FF6B6B"/>
                  </a:solidFill>
                </a:rPr>
                <a:t>2 </a:t>
              </a:r>
              <a:r>
                <a:rPr lang="zh-TW" altLang="en-US" sz="1400" b="1" dirty="0" smtClean="0">
                  <a:solidFill>
                    <a:srgbClr val="FF6B6B"/>
                  </a:solidFill>
                </a:rPr>
                <a:t>個標準差</a:t>
              </a:r>
              <a:endParaRPr lang="zh-TW" altLang="en-US" sz="1400" b="1" dirty="0">
                <a:solidFill>
                  <a:srgbClr val="FF6B6B"/>
                </a:solidFill>
              </a:endParaRPr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xmlns="" id="{F24D422E-218B-466C-9039-D961B850FE01}"/>
                </a:ext>
              </a:extLst>
            </p:cNvPr>
            <p:cNvCxnSpPr>
              <a:cxnSpLocks/>
            </p:cNvCxnSpPr>
            <p:nvPr/>
          </p:nvCxnSpPr>
          <p:spPr>
            <a:xfrm>
              <a:off x="7556500" y="4078421"/>
              <a:ext cx="1303866" cy="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8" name="群組 37"/>
            <p:cNvGrpSpPr/>
            <p:nvPr/>
          </p:nvGrpSpPr>
          <p:grpSpPr>
            <a:xfrm>
              <a:off x="8450184" y="4086888"/>
              <a:ext cx="2016057" cy="1908000"/>
              <a:chOff x="9563551" y="3350288"/>
              <a:chExt cx="2016057" cy="1908000"/>
            </a:xfrm>
          </p:grpSpPr>
          <p:grpSp>
            <p:nvGrpSpPr>
              <p:cNvPr id="22" name="群組 21"/>
              <p:cNvGrpSpPr/>
              <p:nvPr/>
            </p:nvGrpSpPr>
            <p:grpSpPr>
              <a:xfrm>
                <a:off x="9915194" y="3980652"/>
                <a:ext cx="1664414" cy="647272"/>
                <a:chOff x="9370930" y="4708626"/>
                <a:chExt cx="1664414" cy="647272"/>
              </a:xfrm>
            </p:grpSpPr>
            <p:sp>
              <p:nvSpPr>
                <p:cNvPr id="24" name="圓角矩形 3">
                  <a:extLst>
                    <a:ext uri="{FF2B5EF4-FFF2-40B4-BE49-F238E27FC236}">
                      <a16:creationId xmlns:a16="http://schemas.microsoft.com/office/drawing/2014/main" xmlns="" id="{ED0BDDB4-05F1-486C-8A42-BC48C85B3F88}"/>
                    </a:ext>
                  </a:extLst>
                </p:cNvPr>
                <p:cNvSpPr/>
                <p:nvPr/>
              </p:nvSpPr>
              <p:spPr>
                <a:xfrm>
                  <a:off x="9370930" y="4708626"/>
                  <a:ext cx="1664414" cy="647272"/>
                </a:xfrm>
                <a:prstGeom prst="roundRect">
                  <a:avLst/>
                </a:prstGeom>
                <a:solidFill>
                  <a:srgbClr val="AC1F1C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xmlns="" id="{399B7675-3189-460E-9D09-6B49BBDFD701}"/>
                    </a:ext>
                  </a:extLst>
                </p:cNvPr>
                <p:cNvSpPr/>
                <p:nvPr/>
              </p:nvSpPr>
              <p:spPr>
                <a:xfrm>
                  <a:off x="9438488" y="4801430"/>
                  <a:ext cx="152929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2400" b="1" dirty="0">
                      <a:solidFill>
                        <a:srgbClr val="DA0010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績效一樣</a:t>
                  </a:r>
                  <a:r>
                    <a:rPr lang="en-US" altLang="zh-TW" sz="2400" b="1" dirty="0">
                      <a:solidFill>
                        <a:srgbClr val="DA0010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!</a:t>
                  </a:r>
                  <a:endParaRPr lang="zh-TW" altLang="en-US" sz="2400" b="1" dirty="0">
                    <a:solidFill>
                      <a:srgbClr val="DA0010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</p:txBody>
            </p:sp>
          </p:grpSp>
          <p:sp>
            <p:nvSpPr>
              <p:cNvPr id="23" name="箭號: 向下 34">
                <a:extLst>
                  <a:ext uri="{FF2B5EF4-FFF2-40B4-BE49-F238E27FC236}">
                    <a16:creationId xmlns:a16="http://schemas.microsoft.com/office/drawing/2014/main" xmlns="" id="{D2F04901-E79A-4F16-A41B-B91C981DAE19}"/>
                  </a:ext>
                </a:extLst>
              </p:cNvPr>
              <p:cNvSpPr/>
              <p:nvPr/>
            </p:nvSpPr>
            <p:spPr>
              <a:xfrm flipV="1">
                <a:off x="9563551" y="3350288"/>
                <a:ext cx="219860" cy="1908000"/>
              </a:xfrm>
              <a:prstGeom prst="downArrow">
                <a:avLst>
                  <a:gd name="adj1" fmla="val 36404"/>
                  <a:gd name="adj2" fmla="val 85440"/>
                </a:avLst>
              </a:prstGeom>
              <a:solidFill>
                <a:srgbClr val="FF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橢圓 11"/>
            <p:cNvSpPr/>
            <p:nvPr/>
          </p:nvSpPr>
          <p:spPr>
            <a:xfrm>
              <a:off x="4083028" y="5910135"/>
              <a:ext cx="141838" cy="1418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4728633" y="5912052"/>
              <a:ext cx="138005" cy="13800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CA7E54B3-3711-497D-BA25-A287BF0C0D41}"/>
                </a:ext>
              </a:extLst>
            </p:cNvPr>
            <p:cNvSpPr/>
            <p:nvPr/>
          </p:nvSpPr>
          <p:spPr>
            <a:xfrm>
              <a:off x="3273923" y="6210746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FF0000"/>
                  </a:solidFill>
                </a:rPr>
                <a:t>貼標籤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57835DBC-BD15-424B-86F7-C14EB31260AE}"/>
                </a:ext>
              </a:extLst>
            </p:cNvPr>
            <p:cNvSpPr/>
            <p:nvPr/>
          </p:nvSpPr>
          <p:spPr>
            <a:xfrm>
              <a:off x="4909988" y="6168414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FF0000"/>
                  </a:solidFill>
                </a:rPr>
                <a:t>策略</a:t>
              </a:r>
              <a:r>
                <a:rPr lang="zh-TW" altLang="en-US" sz="1400" b="1" dirty="0">
                  <a:solidFill>
                    <a:srgbClr val="FF0000"/>
                  </a:solidFill>
                </a:rPr>
                <a:t>買進</a:t>
              </a:r>
            </a:p>
          </p:txBody>
        </p:sp>
        <p:cxnSp>
          <p:nvCxnSpPr>
            <p:cNvPr id="47" name="直線單箭頭接點 46"/>
            <p:cNvCxnSpPr>
              <a:stCxn id="11" idx="0"/>
              <a:endCxn id="13" idx="6"/>
            </p:cNvCxnSpPr>
            <p:nvPr/>
          </p:nvCxnSpPr>
          <p:spPr>
            <a:xfrm flipH="1" flipV="1">
              <a:off x="4866638" y="5981055"/>
              <a:ext cx="494756" cy="187359"/>
            </a:xfrm>
            <a:prstGeom prst="straightConnector1">
              <a:avLst/>
            </a:prstGeom>
            <a:ln w="28575">
              <a:solidFill>
                <a:srgbClr val="DA001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10" idx="0"/>
              <a:endCxn id="12" idx="2"/>
            </p:cNvCxnSpPr>
            <p:nvPr/>
          </p:nvCxnSpPr>
          <p:spPr>
            <a:xfrm flipV="1">
              <a:off x="3635561" y="5981054"/>
              <a:ext cx="447467" cy="229692"/>
            </a:xfrm>
            <a:prstGeom prst="straightConnector1">
              <a:avLst/>
            </a:prstGeom>
            <a:ln w="28575">
              <a:solidFill>
                <a:srgbClr val="DA001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圖片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87" y="593398"/>
            <a:ext cx="8260796" cy="2700762"/>
          </a:xfrm>
          <a:prstGeom prst="rect">
            <a:avLst/>
          </a:prstGeom>
        </p:spPr>
      </p:pic>
      <p:pic>
        <p:nvPicPr>
          <p:cNvPr id="163" name="圖片 1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6572" y="2086712"/>
            <a:ext cx="8791194" cy="25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箭號: 向下 17">
            <a:extLst>
              <a:ext uri="{FF2B5EF4-FFF2-40B4-BE49-F238E27FC236}">
                <a16:creationId xmlns:a16="http://schemas.microsoft.com/office/drawing/2014/main" xmlns="" id="{540A4E82-63B5-44C9-BEDD-D19EEF5849F0}"/>
              </a:ext>
            </a:extLst>
          </p:cNvPr>
          <p:cNvSpPr/>
          <p:nvPr/>
        </p:nvSpPr>
        <p:spPr>
          <a:xfrm rot="12950897">
            <a:off x="3755163" y="2525654"/>
            <a:ext cx="614316" cy="428862"/>
          </a:xfrm>
          <a:prstGeom prst="downArrow">
            <a:avLst>
              <a:gd name="adj1" fmla="val 36404"/>
              <a:gd name="adj2" fmla="val 53670"/>
            </a:avLst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xmlns="" id="{025518C5-1B1B-4F1C-A5B5-1B3D3A3F89FF}"/>
              </a:ext>
            </a:extLst>
          </p:cNvPr>
          <p:cNvCxnSpPr>
            <a:cxnSpLocks/>
          </p:cNvCxnSpPr>
          <p:nvPr/>
        </p:nvCxnSpPr>
        <p:spPr>
          <a:xfrm flipV="1">
            <a:off x="2704980" y="2545297"/>
            <a:ext cx="674382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xmlns="" id="{3F10F1EF-BE9D-4174-942E-2C09A4B6CABA}"/>
              </a:ext>
            </a:extLst>
          </p:cNvPr>
          <p:cNvCxnSpPr>
            <a:cxnSpLocks/>
          </p:cNvCxnSpPr>
          <p:nvPr/>
        </p:nvCxnSpPr>
        <p:spPr>
          <a:xfrm flipV="1">
            <a:off x="4601578" y="1186213"/>
            <a:ext cx="800911" cy="1759886"/>
          </a:xfrm>
          <a:prstGeom prst="line">
            <a:avLst/>
          </a:prstGeom>
          <a:ln w="76200">
            <a:solidFill>
              <a:srgbClr val="E7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7541850D-1A05-4A92-AF94-EEBEA4D99098}"/>
              </a:ext>
            </a:extLst>
          </p:cNvPr>
          <p:cNvCxnSpPr>
            <a:cxnSpLocks/>
          </p:cNvCxnSpPr>
          <p:nvPr/>
        </p:nvCxnSpPr>
        <p:spPr>
          <a:xfrm>
            <a:off x="3464570" y="1746997"/>
            <a:ext cx="1144700" cy="1171047"/>
          </a:xfrm>
          <a:prstGeom prst="line">
            <a:avLst/>
          </a:prstGeom>
          <a:ln w="76200">
            <a:solidFill>
              <a:srgbClr val="E7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箭號: 向下 24">
            <a:extLst>
              <a:ext uri="{FF2B5EF4-FFF2-40B4-BE49-F238E27FC236}">
                <a16:creationId xmlns:a16="http://schemas.microsoft.com/office/drawing/2014/main" xmlns="" id="{FE3D4243-F6DB-47A3-BA15-92EE66781A59}"/>
              </a:ext>
            </a:extLst>
          </p:cNvPr>
          <p:cNvSpPr/>
          <p:nvPr/>
        </p:nvSpPr>
        <p:spPr>
          <a:xfrm rot="8701158">
            <a:off x="5134281" y="1523828"/>
            <a:ext cx="614316" cy="428862"/>
          </a:xfrm>
          <a:prstGeom prst="downArrow">
            <a:avLst>
              <a:gd name="adj1" fmla="val 36404"/>
              <a:gd name="adj2" fmla="val 53670"/>
            </a:avLst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D88A7E8F-E629-4E30-934C-F9346DFF3AAF}"/>
              </a:ext>
            </a:extLst>
          </p:cNvPr>
          <p:cNvSpPr/>
          <p:nvPr/>
        </p:nvSpPr>
        <p:spPr>
          <a:xfrm>
            <a:off x="3206527" y="1953727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7D3535"/>
                </a:solidFill>
                <a:ea typeface="MS Gothic" panose="020B0609070205080204" pitchFamily="49" charset="-128"/>
              </a:rPr>
              <a:t>趨勢下跌</a:t>
            </a:r>
            <a:endParaRPr lang="zh-TW" altLang="en-US" sz="1400" b="1" dirty="0">
              <a:solidFill>
                <a:srgbClr val="7D3535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EC82316-CAF6-4C74-9DF1-63F3EF79D9F1}"/>
              </a:ext>
            </a:extLst>
          </p:cNvPr>
          <p:cNvSpPr/>
          <p:nvPr/>
        </p:nvSpPr>
        <p:spPr>
          <a:xfrm>
            <a:off x="4360349" y="1947126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7D3535"/>
                </a:solidFill>
                <a:ea typeface="MS Gothic" panose="020B0609070205080204" pitchFamily="49" charset="-128"/>
              </a:rPr>
              <a:t>趨勢上漲</a:t>
            </a:r>
            <a:endParaRPr lang="zh-TW" altLang="en-US" sz="1400" b="1" dirty="0">
              <a:solidFill>
                <a:srgbClr val="7D3535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474E019E-3CFC-4292-B950-D3EDFDD2DC5B}"/>
              </a:ext>
            </a:extLst>
          </p:cNvPr>
          <p:cNvSpPr/>
          <p:nvPr/>
        </p:nvSpPr>
        <p:spPr>
          <a:xfrm>
            <a:off x="2624043" y="279292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6B6B"/>
                </a:solidFill>
              </a:rPr>
              <a:t>資料做貼標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xmlns="" id="{D041353D-E463-4104-B33D-C897AD20B414}"/>
              </a:ext>
            </a:extLst>
          </p:cNvPr>
          <p:cNvCxnSpPr/>
          <p:nvPr/>
        </p:nvCxnSpPr>
        <p:spPr>
          <a:xfrm>
            <a:off x="3227494" y="2386389"/>
            <a:ext cx="0" cy="3205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xmlns="" id="{8D014894-758B-479D-9F58-E43ED79BBD07}"/>
              </a:ext>
            </a:extLst>
          </p:cNvPr>
          <p:cNvCxnSpPr/>
          <p:nvPr/>
        </p:nvCxnSpPr>
        <p:spPr>
          <a:xfrm>
            <a:off x="4234089" y="2386389"/>
            <a:ext cx="0" cy="3205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xmlns="" id="{18BFF0C8-D59D-42B4-AD22-4BF98AD6580D}"/>
              </a:ext>
            </a:extLst>
          </p:cNvPr>
          <p:cNvCxnSpPr/>
          <p:nvPr/>
        </p:nvCxnSpPr>
        <p:spPr>
          <a:xfrm>
            <a:off x="5302383" y="2386389"/>
            <a:ext cx="0" cy="3205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箭號: 向右 41">
            <a:extLst>
              <a:ext uri="{FF2B5EF4-FFF2-40B4-BE49-F238E27FC236}">
                <a16:creationId xmlns:a16="http://schemas.microsoft.com/office/drawing/2014/main" xmlns="" id="{E022CC84-F335-401B-9CB2-D63F9213BF04}"/>
              </a:ext>
            </a:extLst>
          </p:cNvPr>
          <p:cNvSpPr/>
          <p:nvPr/>
        </p:nvSpPr>
        <p:spPr>
          <a:xfrm rot="20495656">
            <a:off x="5329700" y="699773"/>
            <a:ext cx="2167601" cy="327783"/>
          </a:xfrm>
          <a:prstGeom prst="rightArrow">
            <a:avLst>
              <a:gd name="adj1" fmla="val 23588"/>
              <a:gd name="adj2" fmla="val 96222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191DF358-61B5-4C0C-848C-42CCA5918236}"/>
              </a:ext>
            </a:extLst>
          </p:cNvPr>
          <p:cNvCxnSpPr/>
          <p:nvPr/>
        </p:nvCxnSpPr>
        <p:spPr>
          <a:xfrm>
            <a:off x="6529614" y="2385046"/>
            <a:ext cx="0" cy="3205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xmlns="" id="{083DB7CD-B8D7-41D6-8C56-059DFF65979C}"/>
              </a:ext>
            </a:extLst>
          </p:cNvPr>
          <p:cNvCxnSpPr/>
          <p:nvPr/>
        </p:nvCxnSpPr>
        <p:spPr>
          <a:xfrm>
            <a:off x="7774392" y="2385046"/>
            <a:ext cx="0" cy="3205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xmlns="" id="{8A6D1651-1658-4973-8827-2A848E86733F}"/>
              </a:ext>
            </a:extLst>
          </p:cNvPr>
          <p:cNvCxnSpPr>
            <a:cxnSpLocks/>
          </p:cNvCxnSpPr>
          <p:nvPr/>
        </p:nvCxnSpPr>
        <p:spPr>
          <a:xfrm>
            <a:off x="4870861" y="1523876"/>
            <a:ext cx="75621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B12587F9-1646-4AF9-9FF9-76595FDF0819}"/>
              </a:ext>
            </a:extLst>
          </p:cNvPr>
          <p:cNvSpPr/>
          <p:nvPr/>
        </p:nvSpPr>
        <p:spPr>
          <a:xfrm>
            <a:off x="5643718" y="165315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6B6B"/>
                </a:solidFill>
              </a:rPr>
              <a:t>可能會買在比貼標價格更高的地方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8D1EA665-4507-4B01-B5A8-8BCD0FC99686}"/>
              </a:ext>
            </a:extLst>
          </p:cNvPr>
          <p:cNvSpPr/>
          <p:nvPr/>
        </p:nvSpPr>
        <p:spPr>
          <a:xfrm>
            <a:off x="3980077" y="298834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FF6B6B"/>
                </a:solidFill>
              </a:rPr>
              <a:t>第</a:t>
            </a:r>
            <a:r>
              <a:rPr lang="en-US" altLang="zh-TW" sz="1600" b="1" dirty="0">
                <a:solidFill>
                  <a:srgbClr val="FF6B6B"/>
                </a:solidFill>
              </a:rPr>
              <a:t>n</a:t>
            </a:r>
            <a:r>
              <a:rPr lang="zh-TW" altLang="en-US" sz="1600" b="1" dirty="0">
                <a:solidFill>
                  <a:srgbClr val="FF6B6B"/>
                </a:solidFill>
              </a:rPr>
              <a:t>天</a:t>
            </a:r>
            <a:endParaRPr lang="zh-TW" altLang="en-US" sz="16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924A4D28-DFE7-45CC-875D-5791BF9F0F0E}"/>
              </a:ext>
            </a:extLst>
          </p:cNvPr>
          <p:cNvSpPr/>
          <p:nvPr/>
        </p:nvSpPr>
        <p:spPr>
          <a:xfrm>
            <a:off x="4903612" y="2999081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FF6B6B"/>
                </a:solidFill>
              </a:rPr>
              <a:t>第</a:t>
            </a:r>
            <a:r>
              <a:rPr lang="en-US" altLang="zh-TW" sz="1600" b="1" dirty="0">
                <a:solidFill>
                  <a:srgbClr val="FF6B6B"/>
                </a:solidFill>
              </a:rPr>
              <a:t>n+1</a:t>
            </a:r>
            <a:r>
              <a:rPr lang="zh-TW" altLang="en-US" sz="1600" b="1" dirty="0">
                <a:solidFill>
                  <a:srgbClr val="FF6B6B"/>
                </a:solidFill>
              </a:rPr>
              <a:t>天</a:t>
            </a:r>
            <a:endParaRPr lang="zh-TW" altLang="en-US" sz="16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2542277" y="3856566"/>
            <a:ext cx="6318089" cy="2731530"/>
            <a:chOff x="2542277" y="3856566"/>
            <a:chExt cx="6318089" cy="2731530"/>
          </a:xfrm>
        </p:grpSpPr>
        <p:grpSp>
          <p:nvGrpSpPr>
            <p:cNvPr id="21" name="群組 20"/>
            <p:cNvGrpSpPr/>
            <p:nvPr/>
          </p:nvGrpSpPr>
          <p:grpSpPr>
            <a:xfrm>
              <a:off x="3006506" y="5443264"/>
              <a:ext cx="2782377" cy="400110"/>
              <a:chOff x="3779937" y="5538049"/>
              <a:chExt cx="2782377" cy="400110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DA716808-F0E5-4D2B-89E7-9B6559077E0D}"/>
                  </a:ext>
                </a:extLst>
              </p:cNvPr>
              <p:cNvSpPr/>
              <p:nvPr/>
            </p:nvSpPr>
            <p:spPr>
              <a:xfrm>
                <a:off x="3779937" y="5538049"/>
                <a:ext cx="12170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 dirty="0">
                    <a:solidFill>
                      <a:srgbClr val="7D3535"/>
                    </a:solidFill>
                    <a:ea typeface="MS Gothic" panose="020B0609070205080204" pitchFamily="49" charset="-128"/>
                  </a:rPr>
                  <a:t>趨勢下跌</a:t>
                </a:r>
                <a:endParaRPr lang="zh-TW" altLang="en-US" sz="1400" b="1" dirty="0">
                  <a:solidFill>
                    <a:srgbClr val="7D3535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D809E9B8-ED76-4981-8072-AD80C59A9056}"/>
                  </a:ext>
                </a:extLst>
              </p:cNvPr>
              <p:cNvSpPr/>
              <p:nvPr/>
            </p:nvSpPr>
            <p:spPr>
              <a:xfrm>
                <a:off x="5345314" y="5538049"/>
                <a:ext cx="12170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 dirty="0">
                    <a:solidFill>
                      <a:srgbClr val="7D3535"/>
                    </a:solidFill>
                    <a:ea typeface="MS Gothic" panose="020B0609070205080204" pitchFamily="49" charset="-128"/>
                  </a:rPr>
                  <a:t>趨勢上漲</a:t>
                </a:r>
                <a:endParaRPr lang="zh-TW" altLang="en-US" sz="1400" b="1" dirty="0">
                  <a:solidFill>
                    <a:srgbClr val="7D3535"/>
                  </a:solidFill>
                </a:endParaRPr>
              </a:p>
            </p:txBody>
          </p:sp>
        </p:grp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xmlns="" id="{B072B55C-31C6-4A16-B9E5-99F7921EB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277" y="5981054"/>
              <a:ext cx="6318089" cy="1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CA7E54B3-3711-497D-BA25-A287BF0C0D41}"/>
                </a:ext>
              </a:extLst>
            </p:cNvPr>
            <p:cNvSpPr/>
            <p:nvPr/>
          </p:nvSpPr>
          <p:spPr>
            <a:xfrm>
              <a:off x="3035384" y="6280319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FF0000"/>
                  </a:solidFill>
                </a:rPr>
                <a:t>貼標籤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57835DBC-BD15-424B-86F7-C14EB31260AE}"/>
                </a:ext>
              </a:extLst>
            </p:cNvPr>
            <p:cNvSpPr/>
            <p:nvPr/>
          </p:nvSpPr>
          <p:spPr>
            <a:xfrm>
              <a:off x="5692970" y="5094988"/>
              <a:ext cx="26981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FF0000"/>
                  </a:solidFill>
                </a:rPr>
                <a:t>可能會買在比貼標籤更高的地方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H="1" flipV="1">
              <a:off x="5192420" y="5056715"/>
              <a:ext cx="494756" cy="187359"/>
            </a:xfrm>
            <a:prstGeom prst="straightConnector1">
              <a:avLst/>
            </a:prstGeom>
            <a:ln w="28575">
              <a:solidFill>
                <a:srgbClr val="DA001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V="1">
              <a:off x="3516292" y="6040689"/>
              <a:ext cx="447467" cy="229692"/>
            </a:xfrm>
            <a:prstGeom prst="straightConnector1">
              <a:avLst/>
            </a:prstGeom>
            <a:ln w="28575">
              <a:solidFill>
                <a:srgbClr val="DA001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xmlns="" id="{B072B55C-31C6-4A16-B9E5-99F7921EB2C9}"/>
                </a:ext>
              </a:extLst>
            </p:cNvPr>
            <p:cNvCxnSpPr>
              <a:cxnSpLocks/>
            </p:cNvCxnSpPr>
            <p:nvPr/>
          </p:nvCxnSpPr>
          <p:spPr>
            <a:xfrm>
              <a:off x="2917721" y="5834270"/>
              <a:ext cx="0" cy="357811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xmlns="" id="{B072B55C-31C6-4A16-B9E5-99F7921EB2C9}"/>
                </a:ext>
              </a:extLst>
            </p:cNvPr>
            <p:cNvCxnSpPr>
              <a:cxnSpLocks/>
            </p:cNvCxnSpPr>
            <p:nvPr/>
          </p:nvCxnSpPr>
          <p:spPr>
            <a:xfrm>
              <a:off x="4040843" y="5834270"/>
              <a:ext cx="0" cy="357811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xmlns="" id="{B072B55C-31C6-4A16-B9E5-99F7921EB2C9}"/>
                </a:ext>
              </a:extLst>
            </p:cNvPr>
            <p:cNvCxnSpPr>
              <a:cxnSpLocks/>
            </p:cNvCxnSpPr>
            <p:nvPr/>
          </p:nvCxnSpPr>
          <p:spPr>
            <a:xfrm>
              <a:off x="5163965" y="5834270"/>
              <a:ext cx="0" cy="357811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xmlns="" id="{B072B55C-31C6-4A16-B9E5-99F7921EB2C9}"/>
                </a:ext>
              </a:extLst>
            </p:cNvPr>
            <p:cNvCxnSpPr>
              <a:cxnSpLocks/>
            </p:cNvCxnSpPr>
            <p:nvPr/>
          </p:nvCxnSpPr>
          <p:spPr>
            <a:xfrm>
              <a:off x="6287057" y="5834270"/>
              <a:ext cx="0" cy="357811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4" name="群組 53"/>
            <p:cNvGrpSpPr/>
            <p:nvPr/>
          </p:nvGrpSpPr>
          <p:grpSpPr>
            <a:xfrm rot="20246276">
              <a:off x="3106691" y="4872831"/>
              <a:ext cx="2561059" cy="1375834"/>
              <a:chOff x="3678874" y="4834467"/>
              <a:chExt cx="2561059" cy="1375834"/>
            </a:xfrm>
          </p:grpSpPr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xmlns="" id="{A4CEF98C-461D-40FE-871A-01E190C5CC48}"/>
                  </a:ext>
                </a:extLst>
              </p:cNvPr>
              <p:cNvCxnSpPr/>
              <p:nvPr/>
            </p:nvCxnSpPr>
            <p:spPr>
              <a:xfrm flipV="1">
                <a:off x="4821238" y="4834467"/>
                <a:ext cx="1418695" cy="1375834"/>
              </a:xfrm>
              <a:prstGeom prst="line">
                <a:avLst/>
              </a:prstGeom>
              <a:ln w="76200">
                <a:solidFill>
                  <a:srgbClr val="E70012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xmlns="" id="{4A1F9378-5C24-417A-81F3-1BA02F328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8874" y="4984537"/>
                <a:ext cx="1143951" cy="1171788"/>
              </a:xfrm>
              <a:prstGeom prst="line">
                <a:avLst/>
              </a:prstGeom>
              <a:ln w="76200">
                <a:solidFill>
                  <a:srgbClr val="E70012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xmlns="" id="{B072B55C-31C6-4A16-B9E5-99F7921EB2C9}"/>
                </a:ext>
              </a:extLst>
            </p:cNvPr>
            <p:cNvCxnSpPr>
              <a:cxnSpLocks/>
            </p:cNvCxnSpPr>
            <p:nvPr/>
          </p:nvCxnSpPr>
          <p:spPr>
            <a:xfrm>
              <a:off x="7411171" y="5834270"/>
              <a:ext cx="0" cy="357811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橢圓 9"/>
            <p:cNvSpPr/>
            <p:nvPr/>
          </p:nvSpPr>
          <p:spPr>
            <a:xfrm>
              <a:off x="3963758" y="5910135"/>
              <a:ext cx="141838" cy="1418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4964963" y="4997653"/>
              <a:ext cx="138005" cy="13800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矩形 1"/>
            <p:cNvSpPr/>
            <p:nvPr/>
          </p:nvSpPr>
          <p:spPr>
            <a:xfrm rot="18616414">
              <a:off x="5238225" y="4404254"/>
              <a:ext cx="99483" cy="132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單箭頭接點 4"/>
            <p:cNvCxnSpPr/>
            <p:nvPr/>
          </p:nvCxnSpPr>
          <p:spPr>
            <a:xfrm flipV="1">
              <a:off x="5272193" y="3856566"/>
              <a:ext cx="1911773" cy="673948"/>
            </a:xfrm>
            <a:prstGeom prst="straightConnector1">
              <a:avLst/>
            </a:prstGeom>
            <a:ln w="95250" cap="rnd">
              <a:solidFill>
                <a:srgbClr val="F48C94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8D1EA665-4507-4B01-B5A8-8BCD0FC99686}"/>
                </a:ext>
              </a:extLst>
            </p:cNvPr>
            <p:cNvSpPr/>
            <p:nvPr/>
          </p:nvSpPr>
          <p:spPr>
            <a:xfrm>
              <a:off x="5887749" y="6230457"/>
              <a:ext cx="7986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ED7D31"/>
                  </a:solidFill>
                </a:rPr>
                <a:t>第 </a:t>
              </a:r>
              <a:r>
                <a:rPr lang="en-US" altLang="zh-TW" sz="1600" b="1" dirty="0" smtClean="0">
                  <a:solidFill>
                    <a:srgbClr val="ED7D31"/>
                  </a:solidFill>
                </a:rPr>
                <a:t>n </a:t>
              </a:r>
              <a:r>
                <a:rPr lang="zh-TW" altLang="en-US" sz="1600" b="1" dirty="0" smtClean="0">
                  <a:solidFill>
                    <a:srgbClr val="ED7D31"/>
                  </a:solidFill>
                </a:rPr>
                <a:t>天</a:t>
              </a:r>
              <a:endParaRPr lang="zh-TW" altLang="en-US" sz="1600" dirty="0">
                <a:solidFill>
                  <a:srgbClr val="ED7D3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8D1EA665-4507-4B01-B5A8-8BCD0FC99686}"/>
                </a:ext>
              </a:extLst>
            </p:cNvPr>
            <p:cNvSpPr/>
            <p:nvPr/>
          </p:nvSpPr>
          <p:spPr>
            <a:xfrm>
              <a:off x="6908470" y="6230457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ED7D31"/>
                  </a:solidFill>
                </a:rPr>
                <a:t>第 </a:t>
              </a:r>
              <a:r>
                <a:rPr lang="en-US" altLang="zh-TW" sz="1600" b="1" dirty="0" smtClean="0">
                  <a:solidFill>
                    <a:srgbClr val="ED7D31"/>
                  </a:solidFill>
                </a:rPr>
                <a:t>n+1 </a:t>
              </a:r>
              <a:r>
                <a:rPr lang="zh-TW" altLang="en-US" sz="1600" b="1" dirty="0" smtClean="0">
                  <a:solidFill>
                    <a:srgbClr val="ED7D31"/>
                  </a:solidFill>
                </a:rPr>
                <a:t>天</a:t>
              </a:r>
              <a:endParaRPr lang="zh-TW" altLang="en-US" sz="1600" dirty="0">
                <a:solidFill>
                  <a:srgbClr val="ED7D31"/>
                </a:solidFill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853" y="1886578"/>
            <a:ext cx="6334293" cy="30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56DD9BC-5292-46BB-BCE2-1AE7D6EEBC67}"/>
              </a:ext>
            </a:extLst>
          </p:cNvPr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E69C68A-5EC0-4407-96F0-72347739C032}"/>
              </a:ext>
            </a:extLst>
          </p:cNvPr>
          <p:cNvSpPr txBox="1"/>
          <p:nvPr/>
        </p:nvSpPr>
        <p:spPr>
          <a:xfrm>
            <a:off x="266701" y="466180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分析</a:t>
            </a:r>
            <a:r>
              <a:rPr lang="zh-TW" altLang="en-US" sz="4800" b="1" dirty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流程</a:t>
            </a:r>
            <a:r>
              <a:rPr lang="en-US" altLang="zh-TW" sz="4800" b="1" dirty="0" smtClean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—</a:t>
            </a:r>
            <a:r>
              <a:rPr lang="zh-TW" altLang="en-US" sz="4800" b="1" dirty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量化</a:t>
            </a:r>
            <a:endParaRPr lang="en-US" altLang="zh-TW" sz="4800" b="1" dirty="0">
              <a:solidFill>
                <a:srgbClr val="CA2420"/>
              </a:solidFill>
              <a:latin typeface="CWTEX-R" panose="020F0300000000000000" pitchFamily="34" charset="-120"/>
              <a:ea typeface="CWTEX-R" panose="020F0300000000000000" pitchFamily="34" charset="-120"/>
            </a:endParaRPr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xmlns="" id="{31DCA5FE-AE07-4609-95FE-6AB51277CE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9145"/>
          <a:stretch/>
        </p:blipFill>
        <p:spPr>
          <a:xfrm>
            <a:off x="-2607007" y="4879862"/>
            <a:ext cx="5718387" cy="4191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014C2B8D-7838-4557-93B6-62B84E29F68E}"/>
              </a:ext>
            </a:extLst>
          </p:cNvPr>
          <p:cNvSpPr txBox="1"/>
          <p:nvPr/>
        </p:nvSpPr>
        <p:spPr>
          <a:xfrm>
            <a:off x="517044" y="1443841"/>
            <a:ext cx="10337769" cy="3102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buBlip>
                <a:blip r:embed="rId3"/>
              </a:buBlip>
            </a:pPr>
            <a:r>
              <a:rPr lang="zh-TW" altLang="en-US" sz="2800" dirty="0">
                <a:ea typeface="MS Gothic" panose="020B0609070205080204" pitchFamily="49" charset="-128"/>
              </a:rPr>
              <a:t>選定基金</a:t>
            </a:r>
            <a:r>
              <a:rPr lang="en-US" altLang="zh-TW" sz="2800" dirty="0">
                <a:ea typeface="MS Gothic" panose="020B0609070205080204" pitchFamily="49" charset="-128"/>
              </a:rPr>
              <a:t>【</a:t>
            </a:r>
            <a:r>
              <a:rPr lang="zh-TW" altLang="en-US" sz="2800" dirty="0">
                <a:ea typeface="MS Gothic" panose="020B0609070205080204" pitchFamily="49" charset="-128"/>
              </a:rPr>
              <a:t>野村環球基金</a:t>
            </a:r>
            <a:r>
              <a:rPr lang="en-US" altLang="zh-TW" sz="2800" dirty="0">
                <a:ea typeface="MS Gothic" panose="020B0609070205080204" pitchFamily="49" charset="-128"/>
              </a:rPr>
              <a:t>-</a:t>
            </a:r>
            <a:r>
              <a:rPr lang="zh-TW" altLang="en-US" sz="2800" dirty="0">
                <a:ea typeface="MS Gothic" panose="020B0609070205080204" pitchFamily="49" charset="-128"/>
              </a:rPr>
              <a:t>累積類型新臺幣計價</a:t>
            </a:r>
            <a:r>
              <a:rPr lang="en-US" altLang="zh-TW" sz="2800" dirty="0">
                <a:ea typeface="MS Gothic" panose="020B0609070205080204" pitchFamily="49" charset="-128"/>
              </a:rPr>
              <a:t>】</a:t>
            </a:r>
          </a:p>
          <a:p>
            <a:pPr marL="457200" indent="-457200">
              <a:lnSpc>
                <a:spcPts val="4000"/>
              </a:lnSpc>
              <a:buBlip>
                <a:blip r:embed="rId3"/>
              </a:buBlip>
            </a:pP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標籤範圍選取由</a:t>
            </a:r>
            <a:r>
              <a:rPr lang="zh-TW" altLang="en-US" sz="2800" dirty="0">
                <a:solidFill>
                  <a:srgbClr val="AC1F1C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統計分析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推導：以</a:t>
            </a:r>
            <a:r>
              <a:rPr lang="en-US" altLang="zh-TW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600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天內基金的報酬分配，取</a:t>
            </a:r>
            <a:r>
              <a:rPr lang="zh-TW" altLang="en-US" sz="2800" dirty="0">
                <a:solidFill>
                  <a:srgbClr val="AC1F1C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標準差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來決定低檔加碼的時機</a:t>
            </a:r>
            <a:endParaRPr lang="en-US" altLang="zh-TW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ts val="4000"/>
              </a:lnSpc>
              <a:buBlip>
                <a:blip r:embed="rId3"/>
              </a:buBlip>
            </a:pPr>
            <a:r>
              <a:rPr lang="en-US" altLang="zh-TW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600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天：考量到一般基金經理人三年更換一次，</a:t>
            </a:r>
            <a:r>
              <a:rPr lang="en-US" altLang="zh-TW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Rolling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計算</a:t>
            </a:r>
            <a:endParaRPr lang="en-US" altLang="zh-TW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ts val="4000"/>
              </a:lnSpc>
              <a:buBlip>
                <a:blip r:embed="rId3"/>
              </a:buBlip>
            </a:pP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十天的報酬在</a:t>
            </a:r>
            <a:r>
              <a:rPr lang="en-US" altLang="zh-TW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600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天的</a:t>
            </a:r>
            <a:r>
              <a:rPr lang="zh-TW" altLang="en-US" sz="2800" dirty="0"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幾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個標準差</a:t>
            </a:r>
          </a:p>
          <a:p>
            <a:pPr marL="457200" indent="-457200">
              <a:lnSpc>
                <a:spcPts val="4000"/>
              </a:lnSpc>
              <a:buBlip>
                <a:blip r:embed="rId3"/>
              </a:buBlip>
            </a:pPr>
            <a:endParaRPr lang="en-US" altLang="zh-TW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5703000A-0A95-404B-95EC-D95C632F4DFE}"/>
              </a:ext>
            </a:extLst>
          </p:cNvPr>
          <p:cNvSpPr/>
          <p:nvPr/>
        </p:nvSpPr>
        <p:spPr>
          <a:xfrm>
            <a:off x="2696207" y="5273295"/>
            <a:ext cx="7040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FF6B6B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統計分析的圖、分配圖、提琴圖</a:t>
            </a:r>
            <a:r>
              <a:rPr lang="en-US" altLang="zh-TW" sz="2400" b="1" dirty="0">
                <a:solidFill>
                  <a:srgbClr val="FF6B6B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……</a:t>
            </a:r>
            <a:endParaRPr lang="zh-TW" altLang="en-US" sz="2400" b="1" dirty="0">
              <a:solidFill>
                <a:srgbClr val="FF6B6B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" name="太陽 1"/>
          <p:cNvSpPr/>
          <p:nvPr/>
        </p:nvSpPr>
        <p:spPr>
          <a:xfrm>
            <a:off x="9702800" y="152400"/>
            <a:ext cx="1981200" cy="1981200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56DD9BC-5292-46BB-BCE2-1AE7D6EEBC67}"/>
              </a:ext>
            </a:extLst>
          </p:cNvPr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E69C68A-5EC0-4407-96F0-72347739C032}"/>
              </a:ext>
            </a:extLst>
          </p:cNvPr>
          <p:cNvSpPr txBox="1"/>
          <p:nvPr/>
        </p:nvSpPr>
        <p:spPr>
          <a:xfrm>
            <a:off x="266701" y="466180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分析流程</a:t>
            </a:r>
            <a:r>
              <a:rPr lang="en-US" altLang="zh-TW" sz="4800" b="1" dirty="0" smtClean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—</a:t>
            </a:r>
            <a:r>
              <a:rPr lang="zh-TW" altLang="en-US" sz="4800" b="1" dirty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量化</a:t>
            </a:r>
            <a:endParaRPr lang="en-US" altLang="zh-TW" sz="4800" b="1" dirty="0">
              <a:solidFill>
                <a:srgbClr val="CA2420"/>
              </a:solidFill>
              <a:latin typeface="CWTEX-R" panose="020F0300000000000000" pitchFamily="34" charset="-120"/>
              <a:ea typeface="CWTEX-R" panose="020F0300000000000000" pitchFamily="34" charset="-120"/>
            </a:endParaRPr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xmlns="" id="{31DCA5FE-AE07-4609-95FE-6AB51277CE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9145"/>
          <a:stretch/>
        </p:blipFill>
        <p:spPr>
          <a:xfrm>
            <a:off x="-2607007" y="4879862"/>
            <a:ext cx="5718387" cy="4191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014C2B8D-7838-4557-93B6-62B84E29F68E}"/>
              </a:ext>
            </a:extLst>
          </p:cNvPr>
          <p:cNvSpPr txBox="1"/>
          <p:nvPr/>
        </p:nvSpPr>
        <p:spPr>
          <a:xfrm>
            <a:off x="517044" y="1443841"/>
            <a:ext cx="11399185" cy="55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Blip>
                <a:blip r:embed="rId3"/>
              </a:buBlip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zh-TW" altLang="en-US" dirty="0"/>
              <a:t>歷史資料貼標</a:t>
            </a:r>
            <a:endParaRPr lang="en-US" altLang="zh-TW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941E910B-2048-41F5-BE25-CA8B60F740FD}"/>
              </a:ext>
            </a:extLst>
          </p:cNvPr>
          <p:cNvSpPr/>
          <p:nvPr/>
        </p:nvSpPr>
        <p:spPr>
          <a:xfrm>
            <a:off x="2821941" y="3648619"/>
            <a:ext cx="6598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FF6B6B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截圖</a:t>
            </a:r>
            <a:r>
              <a:rPr lang="en-US" altLang="zh-TW" sz="2400" b="1" dirty="0">
                <a:solidFill>
                  <a:srgbClr val="FF6B6B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(low</a:t>
            </a:r>
            <a:r>
              <a:rPr lang="zh-TW" altLang="en-US" sz="2400" b="1" dirty="0">
                <a:solidFill>
                  <a:srgbClr val="FF6B6B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、</a:t>
            </a:r>
            <a:r>
              <a:rPr lang="en-US" altLang="zh-TW" sz="2400" b="1" dirty="0">
                <a:solidFill>
                  <a:srgbClr val="FF6B6B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very</a:t>
            </a:r>
            <a:r>
              <a:rPr lang="zh-TW" altLang="en-US" sz="2400" b="1" dirty="0">
                <a:solidFill>
                  <a:srgbClr val="FF6B6B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TW" sz="2400" b="1" dirty="0">
                <a:solidFill>
                  <a:srgbClr val="FF6B6B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low</a:t>
            </a:r>
            <a:r>
              <a:rPr lang="zh-TW" altLang="en-US" sz="2400" b="1" dirty="0">
                <a:solidFill>
                  <a:srgbClr val="FF6B6B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、</a:t>
            </a:r>
            <a:r>
              <a:rPr lang="en-US" altLang="zh-TW" sz="2400" b="1" dirty="0">
                <a:solidFill>
                  <a:srgbClr val="FF6B6B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extremely</a:t>
            </a:r>
            <a:r>
              <a:rPr lang="zh-TW" altLang="en-US" sz="2400" b="1" dirty="0">
                <a:solidFill>
                  <a:srgbClr val="FF6B6B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TW" sz="2400" b="1" dirty="0">
                <a:solidFill>
                  <a:srgbClr val="FF6B6B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low)</a:t>
            </a:r>
            <a:endParaRPr lang="zh-TW" altLang="en-US" sz="2400" b="1" dirty="0">
              <a:solidFill>
                <a:srgbClr val="FF6B6B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6F121DDB-912E-49F2-A585-F0AF2BEEC8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15" t="42147" r="42710" b="26572"/>
          <a:stretch/>
        </p:blipFill>
        <p:spPr>
          <a:xfrm>
            <a:off x="1730395" y="1957420"/>
            <a:ext cx="8431244" cy="4156252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xmlns="" id="{CBDFF156-5818-4792-AE61-254CBE55B40F}"/>
              </a:ext>
            </a:extLst>
          </p:cNvPr>
          <p:cNvSpPr/>
          <p:nvPr/>
        </p:nvSpPr>
        <p:spPr>
          <a:xfrm>
            <a:off x="8937523" y="1799303"/>
            <a:ext cx="1327355" cy="4468762"/>
          </a:xfrm>
          <a:prstGeom prst="roundRect">
            <a:avLst/>
          </a:prstGeom>
          <a:noFill/>
          <a:ln w="76200">
            <a:solidFill>
              <a:srgbClr val="FF6B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太陽 8"/>
          <p:cNvSpPr/>
          <p:nvPr/>
        </p:nvSpPr>
        <p:spPr>
          <a:xfrm>
            <a:off x="9702800" y="177800"/>
            <a:ext cx="1981200" cy="1981200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3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C562AB80-34B3-4100-9059-E2A8E3C7B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14" t="19232" r="729" b="69435"/>
          <a:stretch/>
        </p:blipFill>
        <p:spPr>
          <a:xfrm>
            <a:off x="9055496" y="1555059"/>
            <a:ext cx="1924562" cy="888637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941E910B-2048-41F5-BE25-CA8B60F740FD}"/>
              </a:ext>
            </a:extLst>
          </p:cNvPr>
          <p:cNvSpPr/>
          <p:nvPr/>
        </p:nvSpPr>
        <p:spPr>
          <a:xfrm>
            <a:off x="3415234" y="3610741"/>
            <a:ext cx="44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FF6B6B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截圖</a:t>
            </a:r>
            <a:r>
              <a:rPr lang="en-US" altLang="zh-TW" sz="2400" b="1" dirty="0">
                <a:solidFill>
                  <a:srgbClr val="FF6B6B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zh-TW" altLang="en-US" sz="2400" b="1" dirty="0">
                <a:solidFill>
                  <a:srgbClr val="FF6B6B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基金走勢貼標</a:t>
            </a:r>
            <a:r>
              <a:rPr lang="en-US" altLang="zh-TW" sz="2400" b="1" dirty="0">
                <a:solidFill>
                  <a:srgbClr val="FF6B6B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endParaRPr lang="zh-TW" altLang="en-US" sz="2400" b="1" dirty="0">
              <a:solidFill>
                <a:srgbClr val="FF6B6B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0398F611-2B3A-4882-A701-5F5C57EC3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" t="17471" r="11619"/>
          <a:stretch/>
        </p:blipFill>
        <p:spPr>
          <a:xfrm>
            <a:off x="856343" y="2213419"/>
            <a:ext cx="10653987" cy="402864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56DD9BC-5292-46BB-BCE2-1AE7D6EEBC67}"/>
              </a:ext>
            </a:extLst>
          </p:cNvPr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E69C68A-5EC0-4407-96F0-72347739C032}"/>
              </a:ext>
            </a:extLst>
          </p:cNvPr>
          <p:cNvSpPr txBox="1"/>
          <p:nvPr/>
        </p:nvSpPr>
        <p:spPr>
          <a:xfrm>
            <a:off x="266701" y="466180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分析</a:t>
            </a:r>
            <a:r>
              <a:rPr lang="zh-TW" altLang="en-US" sz="4800" b="1" dirty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流程</a:t>
            </a:r>
            <a:r>
              <a:rPr lang="en-US" altLang="zh-TW" sz="4800" b="1" dirty="0" smtClean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—</a:t>
            </a:r>
            <a:r>
              <a:rPr lang="zh-TW" altLang="en-US" sz="4800" b="1" dirty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量化</a:t>
            </a:r>
            <a:endParaRPr lang="en-US" altLang="zh-TW" sz="4800" b="1" dirty="0">
              <a:solidFill>
                <a:srgbClr val="CA2420"/>
              </a:solidFill>
              <a:latin typeface="CWTEX-R" panose="020F0300000000000000" pitchFamily="34" charset="-120"/>
              <a:ea typeface="CWTEX-R" panose="020F0300000000000000" pitchFamily="34" charset="-120"/>
            </a:endParaRPr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xmlns="" id="{31DCA5FE-AE07-4609-95FE-6AB51277CE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9145"/>
          <a:stretch/>
        </p:blipFill>
        <p:spPr>
          <a:xfrm>
            <a:off x="-2607007" y="4879862"/>
            <a:ext cx="5718387" cy="4191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014C2B8D-7838-4557-93B6-62B84E29F68E}"/>
              </a:ext>
            </a:extLst>
          </p:cNvPr>
          <p:cNvSpPr txBox="1"/>
          <p:nvPr/>
        </p:nvSpPr>
        <p:spPr>
          <a:xfrm>
            <a:off x="517044" y="1443841"/>
            <a:ext cx="11399185" cy="55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Blip>
                <a:blip r:embed="rId4"/>
              </a:buBlip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zh-TW" altLang="en-US" dirty="0"/>
              <a:t>價格走勢</a:t>
            </a:r>
            <a:r>
              <a:rPr lang="en-US" altLang="zh-TW" dirty="0"/>
              <a:t>——</a:t>
            </a:r>
            <a:r>
              <a:rPr lang="zh-TW" altLang="en-US" dirty="0"/>
              <a:t>貼標之結果</a:t>
            </a:r>
            <a:endParaRPr lang="en-US" altLang="zh-TW" dirty="0"/>
          </a:p>
        </p:txBody>
      </p:sp>
      <p:sp>
        <p:nvSpPr>
          <p:cNvPr id="9" name="太陽 8"/>
          <p:cNvSpPr/>
          <p:nvPr/>
        </p:nvSpPr>
        <p:spPr>
          <a:xfrm>
            <a:off x="9702800" y="152400"/>
            <a:ext cx="1981200" cy="1981200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8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3060700" y="1651000"/>
            <a:ext cx="3238500" cy="1460500"/>
            <a:chOff x="3111500" y="1879600"/>
            <a:chExt cx="3238500" cy="1460500"/>
          </a:xfrm>
        </p:grpSpPr>
        <p:sp>
          <p:nvSpPr>
            <p:cNvPr id="8" name="圓角矩形 7"/>
            <p:cNvSpPr/>
            <p:nvPr/>
          </p:nvSpPr>
          <p:spPr>
            <a:xfrm>
              <a:off x="3111500" y="1879600"/>
              <a:ext cx="3238500" cy="1460500"/>
            </a:xfrm>
            <a:prstGeom prst="roundRect">
              <a:avLst/>
            </a:prstGeom>
            <a:solidFill>
              <a:srgbClr val="FFF0F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本框 14">
              <a:extLst>
                <a:ext uri="{FF2B5EF4-FFF2-40B4-BE49-F238E27FC236}">
                  <a16:creationId xmlns:a16="http://schemas.microsoft.com/office/drawing/2014/main" xmlns="" id="{3E665A36-D62F-4C95-A124-1E252BBED3A4}"/>
                </a:ext>
              </a:extLst>
            </p:cNvPr>
            <p:cNvSpPr txBox="1"/>
            <p:nvPr/>
          </p:nvSpPr>
          <p:spPr>
            <a:xfrm>
              <a:off x="3372336" y="2317463"/>
              <a:ext cx="2716828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en-US" altLang="zh-CN" sz="3200" b="1" dirty="0">
                  <a:solidFill>
                    <a:schemeClr val="bg2">
                      <a:lumMod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CONTENTS</a:t>
              </a:r>
              <a:endParaRPr lang="zh-CN" altLang="en-US" sz="32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7028887" y="891285"/>
            <a:ext cx="4556053" cy="5214286"/>
            <a:chOff x="7028887" y="891285"/>
            <a:chExt cx="4556053" cy="5214286"/>
          </a:xfrm>
        </p:grpSpPr>
        <p:grpSp>
          <p:nvGrpSpPr>
            <p:cNvPr id="34" name="群組 33"/>
            <p:cNvGrpSpPr/>
            <p:nvPr/>
          </p:nvGrpSpPr>
          <p:grpSpPr>
            <a:xfrm>
              <a:off x="7028887" y="891285"/>
              <a:ext cx="4556053" cy="605294"/>
              <a:chOff x="6251647" y="1411982"/>
              <a:chExt cx="4556053" cy="605294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xmlns="" id="{658A1F28-98A5-46D9-9991-EAF86147019E}"/>
                  </a:ext>
                </a:extLst>
              </p:cNvPr>
              <p:cNvSpPr txBox="1"/>
              <p:nvPr/>
            </p:nvSpPr>
            <p:spPr>
              <a:xfrm>
                <a:off x="6856613" y="1411982"/>
                <a:ext cx="3951087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en-US" altLang="zh-TW" sz="3000" b="1" dirty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</a:t>
                </a:r>
                <a:r>
                  <a:rPr lang="zh-TW" altLang="en-US" sz="3000" b="1" dirty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檔投資</a:t>
                </a:r>
                <a:r>
                  <a:rPr lang="zh-TW" altLang="en-US" sz="3000" b="1" dirty="0" smtClean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介紹</a:t>
                </a:r>
                <a:endParaRPr lang="zh-TW" altLang="en-US" sz="3000" b="1" dirty="0">
                  <a:solidFill>
                    <a:srgbClr val="C7454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5" name="组合 33">
                <a:extLst>
                  <a:ext uri="{FF2B5EF4-FFF2-40B4-BE49-F238E27FC236}">
                    <a16:creationId xmlns:a16="http://schemas.microsoft.com/office/drawing/2014/main" xmlns="" id="{F15F9AB2-ED74-4E63-805A-E4138442A928}"/>
                  </a:ext>
                </a:extLst>
              </p:cNvPr>
              <p:cNvGrpSpPr/>
              <p:nvPr/>
            </p:nvGrpSpPr>
            <p:grpSpPr>
              <a:xfrm>
                <a:off x="6251647" y="1518789"/>
                <a:ext cx="502213" cy="391680"/>
                <a:chOff x="6468477" y="1576639"/>
                <a:chExt cx="555374" cy="433141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xmlns="" id="{8FC0C01D-2488-4C9E-B036-B44D62329B1B}"/>
                    </a:ext>
                  </a:extLst>
                </p:cNvPr>
                <p:cNvSpPr/>
                <p:nvPr/>
              </p:nvSpPr>
              <p:spPr>
                <a:xfrm rot="2700000">
                  <a:off x="6468477" y="1576639"/>
                  <a:ext cx="433141" cy="4331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xmlns="" id="{824E6A07-9D4A-413A-802E-FA67F83AA80A}"/>
                    </a:ext>
                  </a:extLst>
                </p:cNvPr>
                <p:cNvSpPr/>
                <p:nvPr/>
              </p:nvSpPr>
              <p:spPr>
                <a:xfrm rot="2700000">
                  <a:off x="6590710" y="1576639"/>
                  <a:ext cx="433141" cy="433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B6B">
                        <a:shade val="30000"/>
                        <a:satMod val="115000"/>
                      </a:srgbClr>
                    </a:gs>
                    <a:gs pos="50000">
                      <a:srgbClr val="FF6B6B">
                        <a:shade val="67500"/>
                        <a:satMod val="115000"/>
                      </a:srgbClr>
                    </a:gs>
                    <a:gs pos="100000">
                      <a:srgbClr val="FF6B6B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35" name="群組 34"/>
            <p:cNvGrpSpPr/>
            <p:nvPr/>
          </p:nvGrpSpPr>
          <p:grpSpPr>
            <a:xfrm>
              <a:off x="7028887" y="1659450"/>
              <a:ext cx="3819453" cy="605294"/>
              <a:chOff x="6251647" y="2171442"/>
              <a:chExt cx="3819453" cy="605294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xmlns="" id="{658A1F28-98A5-46D9-9991-EAF86147019E}"/>
                  </a:ext>
                </a:extLst>
              </p:cNvPr>
              <p:cNvSpPr txBox="1"/>
              <p:nvPr/>
            </p:nvSpPr>
            <p:spPr>
              <a:xfrm>
                <a:off x="6856613" y="2171442"/>
                <a:ext cx="3214487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3000" b="1" dirty="0" smtClean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優</a:t>
                </a:r>
                <a:r>
                  <a:rPr lang="zh-TW" altLang="en-US" sz="3000" b="1" dirty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化概念</a:t>
                </a:r>
                <a:r>
                  <a:rPr lang="zh-TW" altLang="en-US" sz="3000" b="1" dirty="0" smtClean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簡介</a:t>
                </a:r>
                <a:endParaRPr lang="en-US" altLang="zh-TW" sz="3000" b="1" dirty="0">
                  <a:solidFill>
                    <a:srgbClr val="C7454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9" name="组合 33">
                <a:extLst>
                  <a:ext uri="{FF2B5EF4-FFF2-40B4-BE49-F238E27FC236}">
                    <a16:creationId xmlns:a16="http://schemas.microsoft.com/office/drawing/2014/main" xmlns="" id="{F15F9AB2-ED74-4E63-805A-E4138442A928}"/>
                  </a:ext>
                </a:extLst>
              </p:cNvPr>
              <p:cNvGrpSpPr/>
              <p:nvPr/>
            </p:nvGrpSpPr>
            <p:grpSpPr>
              <a:xfrm>
                <a:off x="6251647" y="2278249"/>
                <a:ext cx="502213" cy="391680"/>
                <a:chOff x="6468477" y="1576639"/>
                <a:chExt cx="555374" cy="433141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xmlns="" id="{8FC0C01D-2488-4C9E-B036-B44D62329B1B}"/>
                    </a:ext>
                  </a:extLst>
                </p:cNvPr>
                <p:cNvSpPr/>
                <p:nvPr/>
              </p:nvSpPr>
              <p:spPr>
                <a:xfrm rot="2700000">
                  <a:off x="6468477" y="1576639"/>
                  <a:ext cx="433141" cy="4331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xmlns="" id="{824E6A07-9D4A-413A-802E-FA67F83AA80A}"/>
                    </a:ext>
                  </a:extLst>
                </p:cNvPr>
                <p:cNvSpPr/>
                <p:nvPr/>
              </p:nvSpPr>
              <p:spPr>
                <a:xfrm rot="2700000">
                  <a:off x="6590710" y="1576639"/>
                  <a:ext cx="433141" cy="433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B6B">
                        <a:shade val="30000"/>
                        <a:satMod val="115000"/>
                      </a:srgbClr>
                    </a:gs>
                    <a:gs pos="50000">
                      <a:srgbClr val="FF6B6B">
                        <a:shade val="67500"/>
                        <a:satMod val="115000"/>
                      </a:srgbClr>
                    </a:gs>
                    <a:gs pos="100000">
                      <a:srgbClr val="FF6B6B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36" name="群組 35"/>
            <p:cNvGrpSpPr/>
            <p:nvPr/>
          </p:nvGrpSpPr>
          <p:grpSpPr>
            <a:xfrm>
              <a:off x="7028887" y="2427615"/>
              <a:ext cx="3489253" cy="605294"/>
              <a:chOff x="6251647" y="2930902"/>
              <a:chExt cx="3489253" cy="605294"/>
            </a:xfrm>
          </p:grpSpPr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xmlns="" id="{658A1F28-98A5-46D9-9991-EAF86147019E}"/>
                  </a:ext>
                </a:extLst>
              </p:cNvPr>
              <p:cNvSpPr txBox="1"/>
              <p:nvPr/>
            </p:nvSpPr>
            <p:spPr>
              <a:xfrm>
                <a:off x="6856613" y="2930902"/>
                <a:ext cx="2884287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3000" b="1" dirty="0" smtClean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優</a:t>
                </a:r>
                <a:r>
                  <a:rPr lang="zh-TW" altLang="en-US" sz="3000" b="1" dirty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化</a:t>
                </a:r>
                <a:r>
                  <a:rPr lang="zh-TW" altLang="en-US" sz="3000" b="1" dirty="0" smtClean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細節 </a:t>
                </a:r>
                <a:r>
                  <a:rPr lang="en-US" altLang="zh-TW" sz="3000" b="1" dirty="0" smtClean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 </a:t>
                </a:r>
                <a:r>
                  <a:rPr lang="zh-TW" altLang="en-US" sz="3000" b="1" dirty="0" smtClean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量化</a:t>
                </a:r>
                <a:endParaRPr lang="en-US" altLang="zh-TW" sz="3000" b="1" dirty="0">
                  <a:solidFill>
                    <a:srgbClr val="C7454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22" name="组合 33">
                <a:extLst>
                  <a:ext uri="{FF2B5EF4-FFF2-40B4-BE49-F238E27FC236}">
                    <a16:creationId xmlns:a16="http://schemas.microsoft.com/office/drawing/2014/main" xmlns="" id="{F15F9AB2-ED74-4E63-805A-E4138442A928}"/>
                  </a:ext>
                </a:extLst>
              </p:cNvPr>
              <p:cNvGrpSpPr/>
              <p:nvPr/>
            </p:nvGrpSpPr>
            <p:grpSpPr>
              <a:xfrm>
                <a:off x="6251647" y="3037709"/>
                <a:ext cx="502213" cy="391680"/>
                <a:chOff x="6468477" y="1576639"/>
                <a:chExt cx="555374" cy="433141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xmlns="" id="{8FC0C01D-2488-4C9E-B036-B44D62329B1B}"/>
                    </a:ext>
                  </a:extLst>
                </p:cNvPr>
                <p:cNvSpPr/>
                <p:nvPr/>
              </p:nvSpPr>
              <p:spPr>
                <a:xfrm rot="2700000">
                  <a:off x="6468477" y="1576639"/>
                  <a:ext cx="433141" cy="4331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xmlns="" id="{824E6A07-9D4A-413A-802E-FA67F83AA80A}"/>
                    </a:ext>
                  </a:extLst>
                </p:cNvPr>
                <p:cNvSpPr/>
                <p:nvPr/>
              </p:nvSpPr>
              <p:spPr>
                <a:xfrm rot="2700000">
                  <a:off x="6590710" y="1576639"/>
                  <a:ext cx="433141" cy="433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B6B">
                        <a:shade val="30000"/>
                        <a:satMod val="115000"/>
                      </a:srgbClr>
                    </a:gs>
                    <a:gs pos="50000">
                      <a:srgbClr val="FF6B6B">
                        <a:shade val="67500"/>
                        <a:satMod val="115000"/>
                      </a:srgbClr>
                    </a:gs>
                    <a:gs pos="100000">
                      <a:srgbClr val="FF6B6B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37" name="群組 36"/>
            <p:cNvGrpSpPr/>
            <p:nvPr/>
          </p:nvGrpSpPr>
          <p:grpSpPr>
            <a:xfrm>
              <a:off x="7028887" y="3195780"/>
              <a:ext cx="3489253" cy="605294"/>
              <a:chOff x="6251647" y="3690362"/>
              <a:chExt cx="3489253" cy="605294"/>
            </a:xfrm>
          </p:grpSpPr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xmlns="" id="{658A1F28-98A5-46D9-9991-EAF86147019E}"/>
                  </a:ext>
                </a:extLst>
              </p:cNvPr>
              <p:cNvSpPr txBox="1"/>
              <p:nvPr/>
            </p:nvSpPr>
            <p:spPr>
              <a:xfrm>
                <a:off x="6856613" y="3690362"/>
                <a:ext cx="2884287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3000" b="1" dirty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市場</a:t>
                </a:r>
                <a:r>
                  <a:rPr lang="zh-TW" altLang="en-US" sz="3000" b="1" dirty="0" smtClean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趨勢 </a:t>
                </a:r>
                <a:r>
                  <a:rPr lang="en-US" altLang="zh-TW" sz="3000" b="1" dirty="0" smtClean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 </a:t>
                </a:r>
                <a:r>
                  <a:rPr lang="zh-TW" altLang="en-US" sz="3000" b="1" dirty="0" smtClean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質化</a:t>
                </a:r>
                <a:endParaRPr lang="en-US" altLang="zh-TW" sz="3000" b="1" dirty="0">
                  <a:solidFill>
                    <a:srgbClr val="C7454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25" name="组合 33">
                <a:extLst>
                  <a:ext uri="{FF2B5EF4-FFF2-40B4-BE49-F238E27FC236}">
                    <a16:creationId xmlns:a16="http://schemas.microsoft.com/office/drawing/2014/main" xmlns="" id="{F15F9AB2-ED74-4E63-805A-E4138442A928}"/>
                  </a:ext>
                </a:extLst>
              </p:cNvPr>
              <p:cNvGrpSpPr/>
              <p:nvPr/>
            </p:nvGrpSpPr>
            <p:grpSpPr>
              <a:xfrm>
                <a:off x="6251647" y="3797169"/>
                <a:ext cx="502213" cy="391680"/>
                <a:chOff x="6468477" y="1576639"/>
                <a:chExt cx="555374" cy="433141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xmlns="" id="{8FC0C01D-2488-4C9E-B036-B44D62329B1B}"/>
                    </a:ext>
                  </a:extLst>
                </p:cNvPr>
                <p:cNvSpPr/>
                <p:nvPr/>
              </p:nvSpPr>
              <p:spPr>
                <a:xfrm rot="2700000">
                  <a:off x="6468477" y="1576639"/>
                  <a:ext cx="433141" cy="4331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xmlns="" id="{824E6A07-9D4A-413A-802E-FA67F83AA80A}"/>
                    </a:ext>
                  </a:extLst>
                </p:cNvPr>
                <p:cNvSpPr/>
                <p:nvPr/>
              </p:nvSpPr>
              <p:spPr>
                <a:xfrm rot="2700000">
                  <a:off x="6590710" y="1576639"/>
                  <a:ext cx="433141" cy="433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B6B">
                        <a:shade val="30000"/>
                        <a:satMod val="115000"/>
                      </a:srgbClr>
                    </a:gs>
                    <a:gs pos="50000">
                      <a:srgbClr val="FF6B6B">
                        <a:shade val="67500"/>
                        <a:satMod val="115000"/>
                      </a:srgbClr>
                    </a:gs>
                    <a:gs pos="100000">
                      <a:srgbClr val="FF6B6B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38" name="群組 37"/>
            <p:cNvGrpSpPr/>
            <p:nvPr/>
          </p:nvGrpSpPr>
          <p:grpSpPr>
            <a:xfrm>
              <a:off x="7028887" y="3963945"/>
              <a:ext cx="3933753" cy="605294"/>
              <a:chOff x="6251647" y="4432105"/>
              <a:chExt cx="3933753" cy="605294"/>
            </a:xfrm>
          </p:grpSpPr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xmlns="" id="{658A1F28-98A5-46D9-9991-EAF86147019E}"/>
                  </a:ext>
                </a:extLst>
              </p:cNvPr>
              <p:cNvSpPr txBox="1"/>
              <p:nvPr/>
            </p:nvSpPr>
            <p:spPr>
              <a:xfrm>
                <a:off x="6856613" y="4432105"/>
                <a:ext cx="3328787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3000" b="1" dirty="0" smtClean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成品呈現</a:t>
                </a:r>
                <a:endParaRPr lang="zh-TW" altLang="en-US" sz="3000" b="1" dirty="0">
                  <a:solidFill>
                    <a:srgbClr val="C7454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28" name="组合 33">
                <a:extLst>
                  <a:ext uri="{FF2B5EF4-FFF2-40B4-BE49-F238E27FC236}">
                    <a16:creationId xmlns:a16="http://schemas.microsoft.com/office/drawing/2014/main" xmlns="" id="{F15F9AB2-ED74-4E63-805A-E4138442A928}"/>
                  </a:ext>
                </a:extLst>
              </p:cNvPr>
              <p:cNvGrpSpPr/>
              <p:nvPr/>
            </p:nvGrpSpPr>
            <p:grpSpPr>
              <a:xfrm>
                <a:off x="6251647" y="4538912"/>
                <a:ext cx="502213" cy="391680"/>
                <a:chOff x="6468477" y="1576639"/>
                <a:chExt cx="555374" cy="433141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xmlns="" id="{8FC0C01D-2488-4C9E-B036-B44D62329B1B}"/>
                    </a:ext>
                  </a:extLst>
                </p:cNvPr>
                <p:cNvSpPr/>
                <p:nvPr/>
              </p:nvSpPr>
              <p:spPr>
                <a:xfrm rot="2700000">
                  <a:off x="6468477" y="1576639"/>
                  <a:ext cx="433141" cy="4331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xmlns="" id="{824E6A07-9D4A-413A-802E-FA67F83AA80A}"/>
                    </a:ext>
                  </a:extLst>
                </p:cNvPr>
                <p:cNvSpPr/>
                <p:nvPr/>
              </p:nvSpPr>
              <p:spPr>
                <a:xfrm rot="2700000">
                  <a:off x="6590710" y="1576639"/>
                  <a:ext cx="433141" cy="433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B6B">
                        <a:shade val="30000"/>
                        <a:satMod val="115000"/>
                      </a:srgbClr>
                    </a:gs>
                    <a:gs pos="50000">
                      <a:srgbClr val="FF6B6B">
                        <a:shade val="67500"/>
                        <a:satMod val="115000"/>
                      </a:srgbClr>
                    </a:gs>
                    <a:gs pos="100000">
                      <a:srgbClr val="FF6B6B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39" name="群組 38"/>
            <p:cNvGrpSpPr/>
            <p:nvPr/>
          </p:nvGrpSpPr>
          <p:grpSpPr>
            <a:xfrm>
              <a:off x="7028887" y="5500277"/>
              <a:ext cx="3933753" cy="605294"/>
              <a:chOff x="6251647" y="5209282"/>
              <a:chExt cx="3933753" cy="605294"/>
            </a:xfrm>
          </p:grpSpPr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xmlns="" id="{658A1F28-98A5-46D9-9991-EAF86147019E}"/>
                  </a:ext>
                </a:extLst>
              </p:cNvPr>
              <p:cNvSpPr txBox="1"/>
              <p:nvPr/>
            </p:nvSpPr>
            <p:spPr>
              <a:xfrm>
                <a:off x="6856613" y="5209282"/>
                <a:ext cx="3328787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3000" b="1" dirty="0" smtClean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分工</a:t>
                </a:r>
                <a:r>
                  <a:rPr lang="zh-TW" altLang="en-US" sz="3000" b="1" dirty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任務</a:t>
                </a:r>
              </a:p>
            </p:txBody>
          </p:sp>
          <p:grpSp>
            <p:nvGrpSpPr>
              <p:cNvPr id="31" name="组合 33">
                <a:extLst>
                  <a:ext uri="{FF2B5EF4-FFF2-40B4-BE49-F238E27FC236}">
                    <a16:creationId xmlns:a16="http://schemas.microsoft.com/office/drawing/2014/main" xmlns="" id="{F15F9AB2-ED74-4E63-805A-E4138442A928}"/>
                  </a:ext>
                </a:extLst>
              </p:cNvPr>
              <p:cNvGrpSpPr/>
              <p:nvPr/>
            </p:nvGrpSpPr>
            <p:grpSpPr>
              <a:xfrm>
                <a:off x="6251647" y="5296116"/>
                <a:ext cx="502213" cy="391680"/>
                <a:chOff x="6468477" y="1576639"/>
                <a:chExt cx="555374" cy="433141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xmlns="" id="{8FC0C01D-2488-4C9E-B036-B44D62329B1B}"/>
                    </a:ext>
                  </a:extLst>
                </p:cNvPr>
                <p:cNvSpPr/>
                <p:nvPr/>
              </p:nvSpPr>
              <p:spPr>
                <a:xfrm rot="2700000">
                  <a:off x="6468477" y="1576639"/>
                  <a:ext cx="433141" cy="4331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xmlns="" id="{824E6A07-9D4A-413A-802E-FA67F83AA80A}"/>
                    </a:ext>
                  </a:extLst>
                </p:cNvPr>
                <p:cNvSpPr/>
                <p:nvPr/>
              </p:nvSpPr>
              <p:spPr>
                <a:xfrm rot="2700000">
                  <a:off x="6590710" y="1576639"/>
                  <a:ext cx="433141" cy="433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B6B">
                        <a:shade val="30000"/>
                        <a:satMod val="115000"/>
                      </a:srgbClr>
                    </a:gs>
                    <a:gs pos="50000">
                      <a:srgbClr val="FF6B6B">
                        <a:shade val="67500"/>
                        <a:satMod val="115000"/>
                      </a:srgbClr>
                    </a:gs>
                    <a:gs pos="100000">
                      <a:srgbClr val="FF6B6B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41" name="群組 40"/>
            <p:cNvGrpSpPr/>
            <p:nvPr/>
          </p:nvGrpSpPr>
          <p:grpSpPr>
            <a:xfrm>
              <a:off x="7028887" y="4732110"/>
              <a:ext cx="3933753" cy="605294"/>
              <a:chOff x="6251647" y="4432105"/>
              <a:chExt cx="3933753" cy="605294"/>
            </a:xfrm>
          </p:grpSpPr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xmlns="" id="{658A1F28-98A5-46D9-9991-EAF86147019E}"/>
                  </a:ext>
                </a:extLst>
              </p:cNvPr>
              <p:cNvSpPr txBox="1"/>
              <p:nvPr/>
            </p:nvSpPr>
            <p:spPr>
              <a:xfrm>
                <a:off x="6856613" y="4432105"/>
                <a:ext cx="3328787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3000" b="1" dirty="0" smtClean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分析流程 </a:t>
                </a:r>
                <a:r>
                  <a:rPr lang="en-US" altLang="zh-TW" sz="3000" b="1" dirty="0" smtClean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&amp;</a:t>
                </a:r>
                <a:r>
                  <a:rPr lang="zh-TW" altLang="en-US" sz="3000" b="1" dirty="0" smtClean="0">
                    <a:solidFill>
                      <a:srgbClr val="C7454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模型</a:t>
                </a:r>
                <a:endParaRPr lang="zh-TW" altLang="en-US" sz="3000" b="1" dirty="0">
                  <a:solidFill>
                    <a:srgbClr val="C7454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43" name="组合 33">
                <a:extLst>
                  <a:ext uri="{FF2B5EF4-FFF2-40B4-BE49-F238E27FC236}">
                    <a16:creationId xmlns:a16="http://schemas.microsoft.com/office/drawing/2014/main" xmlns="" id="{F15F9AB2-ED74-4E63-805A-E4138442A928}"/>
                  </a:ext>
                </a:extLst>
              </p:cNvPr>
              <p:cNvGrpSpPr/>
              <p:nvPr/>
            </p:nvGrpSpPr>
            <p:grpSpPr>
              <a:xfrm>
                <a:off x="6251647" y="4538912"/>
                <a:ext cx="502213" cy="391680"/>
                <a:chOff x="6468477" y="1576639"/>
                <a:chExt cx="555374" cy="433141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xmlns="" id="{8FC0C01D-2488-4C9E-B036-B44D62329B1B}"/>
                    </a:ext>
                  </a:extLst>
                </p:cNvPr>
                <p:cNvSpPr/>
                <p:nvPr/>
              </p:nvSpPr>
              <p:spPr>
                <a:xfrm rot="2700000">
                  <a:off x="6468477" y="1576639"/>
                  <a:ext cx="433141" cy="4331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xmlns="" id="{824E6A07-9D4A-413A-802E-FA67F83AA80A}"/>
                    </a:ext>
                  </a:extLst>
                </p:cNvPr>
                <p:cNvSpPr/>
                <p:nvPr/>
              </p:nvSpPr>
              <p:spPr>
                <a:xfrm rot="2700000">
                  <a:off x="6590710" y="1576639"/>
                  <a:ext cx="433141" cy="433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B6B">
                        <a:shade val="30000"/>
                        <a:satMod val="115000"/>
                      </a:srgbClr>
                    </a:gs>
                    <a:gs pos="50000">
                      <a:srgbClr val="FF6B6B">
                        <a:shade val="67500"/>
                        <a:satMod val="115000"/>
                      </a:srgbClr>
                    </a:gs>
                    <a:gs pos="100000">
                      <a:srgbClr val="FF6B6B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818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56DD9BC-5292-46BB-BCE2-1AE7D6EEBC67}"/>
              </a:ext>
            </a:extLst>
          </p:cNvPr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E69C68A-5EC0-4407-96F0-72347739C032}"/>
              </a:ext>
            </a:extLst>
          </p:cNvPr>
          <p:cNvSpPr txBox="1"/>
          <p:nvPr/>
        </p:nvSpPr>
        <p:spPr>
          <a:xfrm>
            <a:off x="266701" y="466180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分析流程</a:t>
            </a:r>
            <a:r>
              <a:rPr lang="en-US" altLang="zh-TW" sz="4800" b="1" dirty="0" smtClean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—</a:t>
            </a:r>
            <a:r>
              <a:rPr lang="zh-TW" altLang="en-US" sz="4800" b="1" dirty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量化</a:t>
            </a:r>
            <a:endParaRPr lang="en-US" altLang="zh-TW" sz="4800" b="1" dirty="0">
              <a:solidFill>
                <a:srgbClr val="CA2420"/>
              </a:solidFill>
              <a:latin typeface="CWTEX-R" panose="020F0300000000000000" pitchFamily="34" charset="-120"/>
              <a:ea typeface="CWTEX-R" panose="020F0300000000000000" pitchFamily="34" charset="-120"/>
            </a:endParaRPr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xmlns="" id="{31DCA5FE-AE07-4609-95FE-6AB51277CE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9145"/>
          <a:stretch/>
        </p:blipFill>
        <p:spPr>
          <a:xfrm>
            <a:off x="-2607007" y="4879862"/>
            <a:ext cx="5718387" cy="4191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014C2B8D-7838-4557-93B6-62B84E29F68E}"/>
              </a:ext>
            </a:extLst>
          </p:cNvPr>
          <p:cNvSpPr txBox="1"/>
          <p:nvPr/>
        </p:nvSpPr>
        <p:spPr>
          <a:xfrm>
            <a:off x="517044" y="1443841"/>
            <a:ext cx="11399185" cy="464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buBlip>
                <a:blip r:embed="rId3"/>
              </a:buBlip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未來走勢預測：</a:t>
            </a:r>
            <a:r>
              <a:rPr lang="zh-TW" altLang="en-US" sz="2800" b="1" dirty="0">
                <a:ea typeface="MS Gothic" panose="020B0609070205080204" pitchFamily="49" charset="-128"/>
              </a:rPr>
              <a:t>資料準備、</a:t>
            </a:r>
            <a:r>
              <a:rPr lang="zh-TW" altLang="en-US" sz="2800" b="1" dirty="0">
                <a:solidFill>
                  <a:srgbClr val="AC1F1C"/>
                </a:solidFill>
                <a:ea typeface="MS Gothic" panose="020B0609070205080204" pitchFamily="49" charset="-128"/>
              </a:rPr>
              <a:t>特徵工程</a:t>
            </a:r>
            <a:endParaRPr lang="en-US" altLang="zh-TW" sz="2800" b="1" dirty="0">
              <a:solidFill>
                <a:srgbClr val="AC1F1C"/>
              </a:solidFill>
              <a:ea typeface="MS Gothic" panose="020B0609070205080204" pitchFamily="49" charset="-128"/>
            </a:endParaRPr>
          </a:p>
          <a:p>
            <a:pPr lvl="1">
              <a:lnSpc>
                <a:spcPts val="4000"/>
              </a:lnSpc>
            </a:pPr>
            <a:r>
              <a:rPr lang="en-US" altLang="zh-TW" sz="2800" b="1" dirty="0">
                <a:solidFill>
                  <a:srgbClr val="AC1F1C"/>
                </a:solidFill>
                <a:ea typeface="MS Gothic" panose="020B0609070205080204" pitchFamily="49" charset="-128"/>
                <a:sym typeface="Wingdings" panose="05000000000000000000" pitchFamily="2" charset="2"/>
              </a:rPr>
              <a:t></a:t>
            </a:r>
            <a:r>
              <a:rPr lang="zh-TW" altLang="en-US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丟</a:t>
            </a:r>
            <a:r>
              <a:rPr lang="zh-TW" altLang="en-US" sz="2800" b="1" dirty="0">
                <a:solidFill>
                  <a:srgbClr val="AC1F1C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機器學習</a:t>
            </a:r>
            <a:r>
              <a:rPr lang="zh-TW" altLang="en-US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模型預測</a:t>
            </a:r>
            <a:endParaRPr lang="en-US" altLang="zh-TW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1">
              <a:lnSpc>
                <a:spcPts val="4000"/>
              </a:lnSpc>
            </a:pPr>
            <a:r>
              <a:rPr lang="en-US" altLang="zh-TW" sz="2800" b="1" dirty="0"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x</a:t>
            </a:r>
            <a:r>
              <a:rPr lang="zh-TW" altLang="en-US" sz="2800" b="1" dirty="0"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是</a:t>
            </a:r>
            <a:endParaRPr lang="en-US" altLang="zh-TW" sz="2800" b="1" dirty="0">
              <a:highlight>
                <a:srgbClr val="FFFF00"/>
              </a:highlight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1">
              <a:lnSpc>
                <a:spcPts val="4000"/>
              </a:lnSpc>
            </a:pPr>
            <a:r>
              <a:rPr lang="en-US" altLang="zh-TW" sz="2800" b="1" dirty="0"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y</a:t>
            </a:r>
            <a:r>
              <a:rPr lang="zh-TW" altLang="en-US" sz="2800" b="1" dirty="0"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是</a:t>
            </a:r>
            <a:endParaRPr lang="en-US" altLang="zh-TW" sz="2800" b="1" dirty="0">
              <a:highlight>
                <a:srgbClr val="FFFF00"/>
              </a:highlight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914400" lvl="1" indent="-457200">
              <a:lnSpc>
                <a:spcPts val="4000"/>
              </a:lnSpc>
              <a:buBlip>
                <a:blip r:embed="rId3"/>
              </a:buBlip>
            </a:pPr>
            <a:endParaRPr lang="en-US" altLang="zh-TW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914400" lvl="1" indent="-457200">
              <a:lnSpc>
                <a:spcPts val="4000"/>
              </a:lnSpc>
              <a:buBlip>
                <a:blip r:embed="rId3"/>
              </a:buBlip>
            </a:pPr>
            <a:endParaRPr lang="en-US" altLang="zh-TW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914400" lvl="1" indent="-457200">
              <a:lnSpc>
                <a:spcPts val="4000"/>
              </a:lnSpc>
              <a:buBlip>
                <a:blip r:embed="rId3"/>
              </a:buBlip>
            </a:pPr>
            <a:endParaRPr lang="en-US" altLang="zh-TW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914400" lvl="1" indent="-457200">
              <a:lnSpc>
                <a:spcPts val="4000"/>
              </a:lnSpc>
              <a:buBlip>
                <a:blip r:embed="rId3"/>
              </a:buBlip>
            </a:pPr>
            <a:r>
              <a:rPr lang="zh-TW" altLang="en-US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模型回測</a:t>
            </a:r>
            <a:r>
              <a:rPr lang="en-US" altLang="zh-TW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?</a:t>
            </a:r>
            <a:r>
              <a:rPr lang="zh-TW" altLang="en-US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：偏離率、風險、累積報酬</a:t>
            </a:r>
          </a:p>
          <a:p>
            <a:pPr marL="628650" lvl="1" indent="-457200">
              <a:lnSpc>
                <a:spcPts val="4000"/>
              </a:lnSpc>
              <a:buBlip>
                <a:blip r:embed="rId3"/>
              </a:buBlip>
            </a:pPr>
            <a:endParaRPr lang="en-US" altLang="zh-TW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EBCB322-0D77-46DD-A76D-148B294C1187}"/>
              </a:ext>
            </a:extLst>
          </p:cNvPr>
          <p:cNvSpPr/>
          <p:nvPr/>
        </p:nvSpPr>
        <p:spPr>
          <a:xfrm>
            <a:off x="2944092" y="3202342"/>
            <a:ext cx="3881655" cy="1410752"/>
          </a:xfrm>
          <a:prstGeom prst="rect">
            <a:avLst/>
          </a:prstGeom>
          <a:solidFill>
            <a:srgbClr val="CB2521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xmlns="" id="{2F11A394-EEB7-4DB6-922B-93E2A14297F1}"/>
              </a:ext>
            </a:extLst>
          </p:cNvPr>
          <p:cNvGrpSpPr/>
          <p:nvPr/>
        </p:nvGrpSpPr>
        <p:grpSpPr>
          <a:xfrm>
            <a:off x="3399958" y="3366462"/>
            <a:ext cx="2969921" cy="1513400"/>
            <a:chOff x="5070384" y="4125282"/>
            <a:chExt cx="2076142" cy="1513400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FDD014BC-AC1D-4D28-90DF-0AA630F56B3E}"/>
                </a:ext>
              </a:extLst>
            </p:cNvPr>
            <p:cNvSpPr txBox="1"/>
            <p:nvPr/>
          </p:nvSpPr>
          <p:spPr>
            <a:xfrm>
              <a:off x="5070384" y="4125282"/>
              <a:ext cx="20761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+mj-lt"/>
                <a:buAutoNum type="alphaLcPeriod"/>
              </a:pPr>
              <a:r>
                <a:rPr lang="zh-TW" altLang="en-US" sz="28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基金相關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xmlns="" id="{EB6916E7-C9F9-4C9D-AACF-3B3381E4B6CC}"/>
                </a:ext>
              </a:extLst>
            </p:cNvPr>
            <p:cNvSpPr txBox="1"/>
            <p:nvPr/>
          </p:nvSpPr>
          <p:spPr>
            <a:xfrm>
              <a:off x="5070384" y="4684575"/>
              <a:ext cx="18275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+mj-lt"/>
                <a:buAutoNum type="alphaLcPeriod" startAt="2"/>
              </a:pPr>
              <a:r>
                <a:rPr lang="zh-TW" altLang="en-US" sz="28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標的物相關</a:t>
              </a:r>
            </a:p>
          </p:txBody>
        </p:sp>
      </p:grpSp>
      <p:sp>
        <p:nvSpPr>
          <p:cNvPr id="11" name="太陽 10"/>
          <p:cNvSpPr/>
          <p:nvPr/>
        </p:nvSpPr>
        <p:spPr>
          <a:xfrm>
            <a:off x="9702800" y="152400"/>
            <a:ext cx="1981200" cy="1981200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7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3424E2F4-C670-434D-944E-9256A11326B2}"/>
              </a:ext>
            </a:extLst>
          </p:cNvPr>
          <p:cNvSpPr txBox="1"/>
          <p:nvPr/>
        </p:nvSpPr>
        <p:spPr>
          <a:xfrm>
            <a:off x="517044" y="1443841"/>
            <a:ext cx="11399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Blip>
                <a:blip r:embed="rId3"/>
              </a:buBlip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zh-TW" altLang="en-US" dirty="0"/>
              <a:t>選定基金</a:t>
            </a:r>
            <a:r>
              <a:rPr lang="en-US" altLang="zh-TW" dirty="0"/>
              <a:t>【</a:t>
            </a:r>
            <a:r>
              <a:rPr lang="zh-TW" altLang="en-US" dirty="0"/>
              <a:t>野村環球基金</a:t>
            </a:r>
            <a:r>
              <a:rPr lang="en-US" altLang="zh-TW" dirty="0"/>
              <a:t>-</a:t>
            </a:r>
            <a:r>
              <a:rPr lang="zh-TW" altLang="en-US" dirty="0"/>
              <a:t>累積類型新臺幣計價</a:t>
            </a:r>
            <a:r>
              <a:rPr lang="en-US" altLang="zh-TW" dirty="0"/>
              <a:t>】</a:t>
            </a:r>
          </a:p>
          <a:p>
            <a:r>
              <a:rPr lang="zh-TW" altLang="en-US" dirty="0"/>
              <a:t>設定目標基金投資標的相關之關鍵字</a:t>
            </a:r>
            <a:endParaRPr lang="en-US" altLang="zh-TW" dirty="0"/>
          </a:p>
          <a:p>
            <a:r>
              <a:rPr lang="zh-TW" altLang="en-US" dirty="0"/>
              <a:t>資料來源：</a:t>
            </a:r>
            <a:endParaRPr lang="en-US" altLang="zh-TW" dirty="0"/>
          </a:p>
          <a:p>
            <a:pPr lvl="1"/>
            <a:r>
              <a:rPr lang="en-US" altLang="zh-TW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新聞：</a:t>
            </a:r>
            <a:r>
              <a:rPr lang="en-US" altLang="zh-TW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CNBC</a:t>
            </a:r>
          </a:p>
          <a:p>
            <a:pPr lvl="1"/>
            <a:r>
              <a:rPr lang="en-US" altLang="zh-TW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論壇：</a:t>
            </a:r>
            <a:r>
              <a:rPr lang="en-US" altLang="zh-TW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Reddit</a:t>
            </a:r>
          </a:p>
          <a:p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56DD9BC-5292-46BB-BCE2-1AE7D6EEBC67}"/>
              </a:ext>
            </a:extLst>
          </p:cNvPr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xmlns="" id="{31DCA5FE-AE07-4609-95FE-6AB51277CE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9145"/>
          <a:stretch/>
        </p:blipFill>
        <p:spPr>
          <a:xfrm>
            <a:off x="-2607007" y="4879862"/>
            <a:ext cx="5718387" cy="4191000"/>
          </a:xfrm>
          <a:prstGeom prst="rect">
            <a:avLst/>
          </a:prstGeom>
        </p:spPr>
      </p:pic>
      <p:grpSp>
        <p:nvGrpSpPr>
          <p:cNvPr id="16" name="Group 4">
            <a:extLst>
              <a:ext uri="{FF2B5EF4-FFF2-40B4-BE49-F238E27FC236}">
                <a16:creationId xmlns:a16="http://schemas.microsoft.com/office/drawing/2014/main" xmlns="" id="{E4C30D75-3E84-4B2E-9CD2-1C332109D818}"/>
              </a:ext>
            </a:extLst>
          </p:cNvPr>
          <p:cNvGrpSpPr>
            <a:grpSpLocks/>
          </p:cNvGrpSpPr>
          <p:nvPr/>
        </p:nvGrpSpPr>
        <p:grpSpPr bwMode="auto">
          <a:xfrm>
            <a:off x="4111072" y="3121369"/>
            <a:ext cx="6662192" cy="3283712"/>
            <a:chOff x="0" y="0"/>
            <a:chExt cx="2812" cy="1386"/>
          </a:xfrm>
          <a:solidFill>
            <a:srgbClr val="D65451"/>
          </a:solidFill>
        </p:grpSpPr>
        <p:grpSp>
          <p:nvGrpSpPr>
            <p:cNvPr id="18" name="Group 205">
              <a:extLst>
                <a:ext uri="{FF2B5EF4-FFF2-40B4-BE49-F238E27FC236}">
                  <a16:creationId xmlns:a16="http://schemas.microsoft.com/office/drawing/2014/main" xmlns="" id="{3C84EB50-5522-4310-8177-A326B2C03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34"/>
              <a:ext cx="2803" cy="1333"/>
              <a:chOff x="0" y="0"/>
              <a:chExt cx="2803" cy="1333"/>
            </a:xfrm>
            <a:grpFill/>
          </p:grpSpPr>
          <p:sp>
            <p:nvSpPr>
              <p:cNvPr id="377" name="Freeform 5">
                <a:extLst>
                  <a:ext uri="{FF2B5EF4-FFF2-40B4-BE49-F238E27FC236}">
                    <a16:creationId xmlns:a16="http://schemas.microsoft.com/office/drawing/2014/main" xmlns="" id="{CB3288BD-8379-4033-A945-CE82CDAD0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946"/>
                <a:ext cx="320" cy="241"/>
              </a:xfrm>
              <a:custGeom>
                <a:avLst/>
                <a:gdLst>
                  <a:gd name="T0" fmla="*/ 230 w 233"/>
                  <a:gd name="T1" fmla="*/ 90 h 175"/>
                  <a:gd name="T2" fmla="*/ 227 w 233"/>
                  <a:gd name="T3" fmla="*/ 86 h 175"/>
                  <a:gd name="T4" fmla="*/ 216 w 233"/>
                  <a:gd name="T5" fmla="*/ 70 h 175"/>
                  <a:gd name="T6" fmla="*/ 209 w 233"/>
                  <a:gd name="T7" fmla="*/ 63 h 175"/>
                  <a:gd name="T8" fmla="*/ 203 w 233"/>
                  <a:gd name="T9" fmla="*/ 55 h 175"/>
                  <a:gd name="T10" fmla="*/ 191 w 233"/>
                  <a:gd name="T11" fmla="*/ 49 h 175"/>
                  <a:gd name="T12" fmla="*/ 188 w 233"/>
                  <a:gd name="T13" fmla="*/ 36 h 175"/>
                  <a:gd name="T14" fmla="*/ 181 w 233"/>
                  <a:gd name="T15" fmla="*/ 21 h 175"/>
                  <a:gd name="T16" fmla="*/ 173 w 233"/>
                  <a:gd name="T17" fmla="*/ 8 h 175"/>
                  <a:gd name="T18" fmla="*/ 167 w 233"/>
                  <a:gd name="T19" fmla="*/ 7 h 175"/>
                  <a:gd name="T20" fmla="*/ 165 w 233"/>
                  <a:gd name="T21" fmla="*/ 16 h 175"/>
                  <a:gd name="T22" fmla="*/ 164 w 233"/>
                  <a:gd name="T23" fmla="*/ 30 h 175"/>
                  <a:gd name="T24" fmla="*/ 149 w 233"/>
                  <a:gd name="T25" fmla="*/ 36 h 175"/>
                  <a:gd name="T26" fmla="*/ 134 w 233"/>
                  <a:gd name="T27" fmla="*/ 27 h 175"/>
                  <a:gd name="T28" fmla="*/ 132 w 233"/>
                  <a:gd name="T29" fmla="*/ 19 h 175"/>
                  <a:gd name="T30" fmla="*/ 135 w 233"/>
                  <a:gd name="T31" fmla="*/ 12 h 175"/>
                  <a:gd name="T32" fmla="*/ 133 w 233"/>
                  <a:gd name="T33" fmla="*/ 10 h 175"/>
                  <a:gd name="T34" fmla="*/ 126 w 233"/>
                  <a:gd name="T35" fmla="*/ 9 h 175"/>
                  <a:gd name="T36" fmla="*/ 109 w 233"/>
                  <a:gd name="T37" fmla="*/ 3 h 175"/>
                  <a:gd name="T38" fmla="*/ 112 w 233"/>
                  <a:gd name="T39" fmla="*/ 9 h 175"/>
                  <a:gd name="T40" fmla="*/ 102 w 233"/>
                  <a:gd name="T41" fmla="*/ 10 h 175"/>
                  <a:gd name="T42" fmla="*/ 96 w 233"/>
                  <a:gd name="T43" fmla="*/ 19 h 175"/>
                  <a:gd name="T44" fmla="*/ 94 w 233"/>
                  <a:gd name="T45" fmla="*/ 25 h 175"/>
                  <a:gd name="T46" fmla="*/ 85 w 233"/>
                  <a:gd name="T47" fmla="*/ 21 h 175"/>
                  <a:gd name="T48" fmla="*/ 79 w 233"/>
                  <a:gd name="T49" fmla="*/ 20 h 175"/>
                  <a:gd name="T50" fmla="*/ 73 w 233"/>
                  <a:gd name="T51" fmla="*/ 21 h 175"/>
                  <a:gd name="T52" fmla="*/ 70 w 233"/>
                  <a:gd name="T53" fmla="*/ 25 h 175"/>
                  <a:gd name="T54" fmla="*/ 69 w 233"/>
                  <a:gd name="T55" fmla="*/ 28 h 175"/>
                  <a:gd name="T56" fmla="*/ 68 w 233"/>
                  <a:gd name="T57" fmla="*/ 33 h 175"/>
                  <a:gd name="T58" fmla="*/ 63 w 233"/>
                  <a:gd name="T59" fmla="*/ 37 h 175"/>
                  <a:gd name="T60" fmla="*/ 59 w 233"/>
                  <a:gd name="T61" fmla="*/ 38 h 175"/>
                  <a:gd name="T62" fmla="*/ 53 w 233"/>
                  <a:gd name="T63" fmla="*/ 42 h 175"/>
                  <a:gd name="T64" fmla="*/ 42 w 233"/>
                  <a:gd name="T65" fmla="*/ 53 h 175"/>
                  <a:gd name="T66" fmla="*/ 27 w 233"/>
                  <a:gd name="T67" fmla="*/ 58 h 175"/>
                  <a:gd name="T68" fmla="*/ 13 w 233"/>
                  <a:gd name="T69" fmla="*/ 64 h 175"/>
                  <a:gd name="T70" fmla="*/ 7 w 233"/>
                  <a:gd name="T71" fmla="*/ 65 h 175"/>
                  <a:gd name="T72" fmla="*/ 4 w 233"/>
                  <a:gd name="T73" fmla="*/ 79 h 175"/>
                  <a:gd name="T74" fmla="*/ 4 w 233"/>
                  <a:gd name="T75" fmla="*/ 89 h 175"/>
                  <a:gd name="T76" fmla="*/ 1 w 233"/>
                  <a:gd name="T77" fmla="*/ 89 h 175"/>
                  <a:gd name="T78" fmla="*/ 9 w 233"/>
                  <a:gd name="T79" fmla="*/ 106 h 175"/>
                  <a:gd name="T80" fmla="*/ 17 w 233"/>
                  <a:gd name="T81" fmla="*/ 126 h 175"/>
                  <a:gd name="T82" fmla="*/ 13 w 233"/>
                  <a:gd name="T83" fmla="*/ 138 h 175"/>
                  <a:gd name="T84" fmla="*/ 25 w 233"/>
                  <a:gd name="T85" fmla="*/ 147 h 175"/>
                  <a:gd name="T86" fmla="*/ 40 w 233"/>
                  <a:gd name="T87" fmla="*/ 140 h 175"/>
                  <a:gd name="T88" fmla="*/ 63 w 233"/>
                  <a:gd name="T89" fmla="*/ 136 h 175"/>
                  <a:gd name="T90" fmla="*/ 84 w 233"/>
                  <a:gd name="T91" fmla="*/ 129 h 175"/>
                  <a:gd name="T92" fmla="*/ 112 w 233"/>
                  <a:gd name="T93" fmla="*/ 128 h 175"/>
                  <a:gd name="T94" fmla="*/ 122 w 233"/>
                  <a:gd name="T95" fmla="*/ 134 h 175"/>
                  <a:gd name="T96" fmla="*/ 128 w 233"/>
                  <a:gd name="T97" fmla="*/ 140 h 175"/>
                  <a:gd name="T98" fmla="*/ 132 w 233"/>
                  <a:gd name="T99" fmla="*/ 144 h 175"/>
                  <a:gd name="T100" fmla="*/ 143 w 233"/>
                  <a:gd name="T101" fmla="*/ 132 h 175"/>
                  <a:gd name="T102" fmla="*/ 143 w 233"/>
                  <a:gd name="T103" fmla="*/ 139 h 175"/>
                  <a:gd name="T104" fmla="*/ 139 w 233"/>
                  <a:gd name="T105" fmla="*/ 148 h 175"/>
                  <a:gd name="T106" fmla="*/ 147 w 233"/>
                  <a:gd name="T107" fmla="*/ 147 h 175"/>
                  <a:gd name="T108" fmla="*/ 153 w 233"/>
                  <a:gd name="T109" fmla="*/ 158 h 175"/>
                  <a:gd name="T110" fmla="*/ 164 w 233"/>
                  <a:gd name="T111" fmla="*/ 168 h 175"/>
                  <a:gd name="T112" fmla="*/ 180 w 233"/>
                  <a:gd name="T113" fmla="*/ 168 h 175"/>
                  <a:gd name="T114" fmla="*/ 184 w 233"/>
                  <a:gd name="T115" fmla="*/ 169 h 175"/>
                  <a:gd name="T116" fmla="*/ 192 w 233"/>
                  <a:gd name="T117" fmla="*/ 174 h 175"/>
                  <a:gd name="T118" fmla="*/ 212 w 233"/>
                  <a:gd name="T119" fmla="*/ 163 h 175"/>
                  <a:gd name="T120" fmla="*/ 221 w 233"/>
                  <a:gd name="T121" fmla="*/ 136 h 175"/>
                  <a:gd name="T122" fmla="*/ 229 w 233"/>
                  <a:gd name="T123" fmla="*/ 118 h 175"/>
                  <a:gd name="T124" fmla="*/ 232 w 233"/>
                  <a:gd name="T125" fmla="*/ 104 h 1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33"/>
                  <a:gd name="T190" fmla="*/ 0 h 175"/>
                  <a:gd name="T191" fmla="*/ 233 w 233"/>
                  <a:gd name="T192" fmla="*/ 175 h 17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33" h="175">
                    <a:moveTo>
                      <a:pt x="230" y="99"/>
                    </a:moveTo>
                    <a:cubicBezTo>
                      <a:pt x="230" y="97"/>
                      <a:pt x="230" y="96"/>
                      <a:pt x="229" y="94"/>
                    </a:cubicBezTo>
                    <a:cubicBezTo>
                      <a:pt x="229" y="92"/>
                      <a:pt x="230" y="90"/>
                      <a:pt x="230" y="90"/>
                    </a:cubicBezTo>
                    <a:cubicBezTo>
                      <a:pt x="230" y="89"/>
                      <a:pt x="230" y="88"/>
                      <a:pt x="230" y="88"/>
                    </a:cubicBezTo>
                    <a:cubicBezTo>
                      <a:pt x="231" y="87"/>
                      <a:pt x="231" y="84"/>
                      <a:pt x="231" y="84"/>
                    </a:cubicBezTo>
                    <a:cubicBezTo>
                      <a:pt x="231" y="85"/>
                      <a:pt x="229" y="89"/>
                      <a:pt x="227" y="86"/>
                    </a:cubicBezTo>
                    <a:cubicBezTo>
                      <a:pt x="225" y="83"/>
                      <a:pt x="224" y="80"/>
                      <a:pt x="223" y="79"/>
                    </a:cubicBezTo>
                    <a:cubicBezTo>
                      <a:pt x="222" y="79"/>
                      <a:pt x="218" y="77"/>
                      <a:pt x="217" y="75"/>
                    </a:cubicBezTo>
                    <a:cubicBezTo>
                      <a:pt x="216" y="73"/>
                      <a:pt x="217" y="70"/>
                      <a:pt x="216" y="70"/>
                    </a:cubicBezTo>
                    <a:cubicBezTo>
                      <a:pt x="214" y="69"/>
                      <a:pt x="212" y="67"/>
                      <a:pt x="212" y="68"/>
                    </a:cubicBezTo>
                    <a:cubicBezTo>
                      <a:pt x="212" y="68"/>
                      <a:pt x="212" y="69"/>
                      <a:pt x="211" y="69"/>
                    </a:cubicBezTo>
                    <a:cubicBezTo>
                      <a:pt x="210" y="68"/>
                      <a:pt x="210" y="65"/>
                      <a:pt x="209" y="63"/>
                    </a:cubicBezTo>
                    <a:cubicBezTo>
                      <a:pt x="207" y="61"/>
                      <a:pt x="205" y="59"/>
                      <a:pt x="205" y="59"/>
                    </a:cubicBezTo>
                    <a:cubicBezTo>
                      <a:pt x="205" y="58"/>
                      <a:pt x="205" y="57"/>
                      <a:pt x="206" y="57"/>
                    </a:cubicBezTo>
                    <a:cubicBezTo>
                      <a:pt x="206" y="57"/>
                      <a:pt x="204" y="57"/>
                      <a:pt x="203" y="55"/>
                    </a:cubicBezTo>
                    <a:cubicBezTo>
                      <a:pt x="201" y="53"/>
                      <a:pt x="201" y="54"/>
                      <a:pt x="199" y="53"/>
                    </a:cubicBezTo>
                    <a:cubicBezTo>
                      <a:pt x="198" y="52"/>
                      <a:pt x="198" y="52"/>
                      <a:pt x="196" y="52"/>
                    </a:cubicBezTo>
                    <a:cubicBezTo>
                      <a:pt x="195" y="52"/>
                      <a:pt x="191" y="50"/>
                      <a:pt x="191" y="49"/>
                    </a:cubicBezTo>
                    <a:cubicBezTo>
                      <a:pt x="191" y="47"/>
                      <a:pt x="191" y="46"/>
                      <a:pt x="190" y="45"/>
                    </a:cubicBezTo>
                    <a:cubicBezTo>
                      <a:pt x="189" y="43"/>
                      <a:pt x="190" y="43"/>
                      <a:pt x="190" y="41"/>
                    </a:cubicBezTo>
                    <a:cubicBezTo>
                      <a:pt x="190" y="39"/>
                      <a:pt x="190" y="37"/>
                      <a:pt x="188" y="36"/>
                    </a:cubicBezTo>
                    <a:cubicBezTo>
                      <a:pt x="187" y="34"/>
                      <a:pt x="186" y="35"/>
                      <a:pt x="186" y="33"/>
                    </a:cubicBezTo>
                    <a:cubicBezTo>
                      <a:pt x="186" y="31"/>
                      <a:pt x="186" y="27"/>
                      <a:pt x="185" y="26"/>
                    </a:cubicBezTo>
                    <a:cubicBezTo>
                      <a:pt x="184" y="24"/>
                      <a:pt x="181" y="22"/>
                      <a:pt x="181" y="21"/>
                    </a:cubicBezTo>
                    <a:cubicBezTo>
                      <a:pt x="180" y="20"/>
                      <a:pt x="180" y="22"/>
                      <a:pt x="179" y="22"/>
                    </a:cubicBezTo>
                    <a:cubicBezTo>
                      <a:pt x="178" y="22"/>
                      <a:pt x="176" y="19"/>
                      <a:pt x="176" y="16"/>
                    </a:cubicBezTo>
                    <a:cubicBezTo>
                      <a:pt x="176" y="12"/>
                      <a:pt x="174" y="10"/>
                      <a:pt x="173" y="8"/>
                    </a:cubicBezTo>
                    <a:cubicBezTo>
                      <a:pt x="172" y="6"/>
                      <a:pt x="170" y="2"/>
                      <a:pt x="169" y="1"/>
                    </a:cubicBezTo>
                    <a:cubicBezTo>
                      <a:pt x="169" y="0"/>
                      <a:pt x="168" y="1"/>
                      <a:pt x="168" y="2"/>
                    </a:cubicBezTo>
                    <a:cubicBezTo>
                      <a:pt x="168" y="3"/>
                      <a:pt x="168" y="5"/>
                      <a:pt x="167" y="7"/>
                    </a:cubicBezTo>
                    <a:cubicBezTo>
                      <a:pt x="166" y="9"/>
                      <a:pt x="164" y="10"/>
                      <a:pt x="164" y="10"/>
                    </a:cubicBezTo>
                    <a:cubicBezTo>
                      <a:pt x="165" y="11"/>
                      <a:pt x="167" y="11"/>
                      <a:pt x="166" y="12"/>
                    </a:cubicBezTo>
                    <a:cubicBezTo>
                      <a:pt x="165" y="13"/>
                      <a:pt x="165" y="14"/>
                      <a:pt x="165" y="16"/>
                    </a:cubicBezTo>
                    <a:cubicBezTo>
                      <a:pt x="165" y="18"/>
                      <a:pt x="163" y="18"/>
                      <a:pt x="164" y="19"/>
                    </a:cubicBezTo>
                    <a:cubicBezTo>
                      <a:pt x="164" y="20"/>
                      <a:pt x="164" y="22"/>
                      <a:pt x="164" y="22"/>
                    </a:cubicBezTo>
                    <a:cubicBezTo>
                      <a:pt x="164" y="23"/>
                      <a:pt x="164" y="26"/>
                      <a:pt x="164" y="30"/>
                    </a:cubicBezTo>
                    <a:cubicBezTo>
                      <a:pt x="163" y="33"/>
                      <a:pt x="161" y="39"/>
                      <a:pt x="159" y="41"/>
                    </a:cubicBezTo>
                    <a:cubicBezTo>
                      <a:pt x="156" y="42"/>
                      <a:pt x="155" y="42"/>
                      <a:pt x="153" y="40"/>
                    </a:cubicBezTo>
                    <a:cubicBezTo>
                      <a:pt x="151" y="39"/>
                      <a:pt x="150" y="37"/>
                      <a:pt x="149" y="36"/>
                    </a:cubicBezTo>
                    <a:cubicBezTo>
                      <a:pt x="148" y="36"/>
                      <a:pt x="143" y="34"/>
                      <a:pt x="141" y="33"/>
                    </a:cubicBezTo>
                    <a:cubicBezTo>
                      <a:pt x="140" y="31"/>
                      <a:pt x="139" y="30"/>
                      <a:pt x="138" y="30"/>
                    </a:cubicBezTo>
                    <a:cubicBezTo>
                      <a:pt x="137" y="30"/>
                      <a:pt x="135" y="29"/>
                      <a:pt x="134" y="27"/>
                    </a:cubicBezTo>
                    <a:cubicBezTo>
                      <a:pt x="133" y="26"/>
                      <a:pt x="131" y="26"/>
                      <a:pt x="130" y="25"/>
                    </a:cubicBezTo>
                    <a:cubicBezTo>
                      <a:pt x="129" y="25"/>
                      <a:pt x="128" y="24"/>
                      <a:pt x="129" y="23"/>
                    </a:cubicBezTo>
                    <a:cubicBezTo>
                      <a:pt x="129" y="22"/>
                      <a:pt x="131" y="19"/>
                      <a:pt x="132" y="19"/>
                    </a:cubicBezTo>
                    <a:cubicBezTo>
                      <a:pt x="133" y="18"/>
                      <a:pt x="134" y="18"/>
                      <a:pt x="133" y="17"/>
                    </a:cubicBezTo>
                    <a:cubicBezTo>
                      <a:pt x="132" y="17"/>
                      <a:pt x="133" y="15"/>
                      <a:pt x="134" y="15"/>
                    </a:cubicBezTo>
                    <a:cubicBezTo>
                      <a:pt x="135" y="15"/>
                      <a:pt x="134" y="14"/>
                      <a:pt x="135" y="12"/>
                    </a:cubicBezTo>
                    <a:cubicBezTo>
                      <a:pt x="137" y="11"/>
                      <a:pt x="138" y="10"/>
                      <a:pt x="138" y="9"/>
                    </a:cubicBezTo>
                    <a:cubicBezTo>
                      <a:pt x="137" y="8"/>
                      <a:pt x="136" y="7"/>
                      <a:pt x="135" y="8"/>
                    </a:cubicBezTo>
                    <a:cubicBezTo>
                      <a:pt x="134" y="9"/>
                      <a:pt x="134" y="10"/>
                      <a:pt x="133" y="10"/>
                    </a:cubicBezTo>
                    <a:cubicBezTo>
                      <a:pt x="133" y="9"/>
                      <a:pt x="132" y="9"/>
                      <a:pt x="132" y="8"/>
                    </a:cubicBezTo>
                    <a:cubicBezTo>
                      <a:pt x="132" y="7"/>
                      <a:pt x="132" y="6"/>
                      <a:pt x="131" y="8"/>
                    </a:cubicBezTo>
                    <a:cubicBezTo>
                      <a:pt x="129" y="9"/>
                      <a:pt x="128" y="9"/>
                      <a:pt x="126" y="9"/>
                    </a:cubicBezTo>
                    <a:cubicBezTo>
                      <a:pt x="124" y="9"/>
                      <a:pt x="118" y="6"/>
                      <a:pt x="116" y="6"/>
                    </a:cubicBezTo>
                    <a:cubicBezTo>
                      <a:pt x="113" y="5"/>
                      <a:pt x="113" y="5"/>
                      <a:pt x="113" y="4"/>
                    </a:cubicBezTo>
                    <a:cubicBezTo>
                      <a:pt x="112" y="3"/>
                      <a:pt x="109" y="2"/>
                      <a:pt x="109" y="3"/>
                    </a:cubicBezTo>
                    <a:cubicBezTo>
                      <a:pt x="109" y="3"/>
                      <a:pt x="109" y="4"/>
                      <a:pt x="111" y="5"/>
                    </a:cubicBezTo>
                    <a:cubicBezTo>
                      <a:pt x="112" y="5"/>
                      <a:pt x="112" y="4"/>
                      <a:pt x="112" y="6"/>
                    </a:cubicBezTo>
                    <a:cubicBezTo>
                      <a:pt x="112" y="8"/>
                      <a:pt x="114" y="9"/>
                      <a:pt x="112" y="9"/>
                    </a:cubicBezTo>
                    <a:cubicBezTo>
                      <a:pt x="111" y="9"/>
                      <a:pt x="107" y="10"/>
                      <a:pt x="106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3" y="10"/>
                      <a:pt x="102" y="10"/>
                      <a:pt x="102" y="10"/>
                    </a:cubicBezTo>
                    <a:cubicBezTo>
                      <a:pt x="101" y="11"/>
                      <a:pt x="101" y="12"/>
                      <a:pt x="100" y="13"/>
                    </a:cubicBezTo>
                    <a:cubicBezTo>
                      <a:pt x="99" y="14"/>
                      <a:pt x="99" y="16"/>
                      <a:pt x="98" y="16"/>
                    </a:cubicBezTo>
                    <a:cubicBezTo>
                      <a:pt x="98" y="16"/>
                      <a:pt x="97" y="18"/>
                      <a:pt x="96" y="19"/>
                    </a:cubicBezTo>
                    <a:cubicBezTo>
                      <a:pt x="95" y="20"/>
                      <a:pt x="95" y="20"/>
                      <a:pt x="95" y="21"/>
                    </a:cubicBezTo>
                    <a:cubicBezTo>
                      <a:pt x="95" y="22"/>
                      <a:pt x="97" y="24"/>
                      <a:pt x="96" y="25"/>
                    </a:cubicBezTo>
                    <a:cubicBezTo>
                      <a:pt x="96" y="26"/>
                      <a:pt x="96" y="26"/>
                      <a:pt x="94" y="25"/>
                    </a:cubicBezTo>
                    <a:cubicBezTo>
                      <a:pt x="93" y="24"/>
                      <a:pt x="90" y="24"/>
                      <a:pt x="90" y="24"/>
                    </a:cubicBezTo>
                    <a:cubicBezTo>
                      <a:pt x="89" y="25"/>
                      <a:pt x="87" y="29"/>
                      <a:pt x="87" y="27"/>
                    </a:cubicBezTo>
                    <a:cubicBezTo>
                      <a:pt x="87" y="26"/>
                      <a:pt x="86" y="22"/>
                      <a:pt x="85" y="21"/>
                    </a:cubicBezTo>
                    <a:cubicBezTo>
                      <a:pt x="83" y="19"/>
                      <a:pt x="82" y="20"/>
                      <a:pt x="82" y="19"/>
                    </a:cubicBezTo>
                    <a:cubicBezTo>
                      <a:pt x="81" y="18"/>
                      <a:pt x="81" y="17"/>
                      <a:pt x="80" y="18"/>
                    </a:cubicBezTo>
                    <a:cubicBezTo>
                      <a:pt x="80" y="19"/>
                      <a:pt x="80" y="20"/>
                      <a:pt x="79" y="20"/>
                    </a:cubicBezTo>
                    <a:cubicBezTo>
                      <a:pt x="78" y="20"/>
                      <a:pt x="77" y="19"/>
                      <a:pt x="76" y="20"/>
                    </a:cubicBezTo>
                    <a:cubicBezTo>
                      <a:pt x="76" y="21"/>
                      <a:pt x="76" y="23"/>
                      <a:pt x="75" y="23"/>
                    </a:cubicBezTo>
                    <a:cubicBezTo>
                      <a:pt x="74" y="22"/>
                      <a:pt x="74" y="22"/>
                      <a:pt x="73" y="21"/>
                    </a:cubicBezTo>
                    <a:cubicBezTo>
                      <a:pt x="73" y="21"/>
                      <a:pt x="73" y="22"/>
                      <a:pt x="72" y="23"/>
                    </a:cubicBezTo>
                    <a:cubicBezTo>
                      <a:pt x="72" y="23"/>
                      <a:pt x="71" y="22"/>
                      <a:pt x="71" y="23"/>
                    </a:cubicBezTo>
                    <a:cubicBezTo>
                      <a:pt x="70" y="23"/>
                      <a:pt x="70" y="25"/>
                      <a:pt x="70" y="25"/>
                    </a:cubicBezTo>
                    <a:cubicBezTo>
                      <a:pt x="71" y="25"/>
                      <a:pt x="72" y="26"/>
                      <a:pt x="70" y="26"/>
                    </a:cubicBezTo>
                    <a:cubicBezTo>
                      <a:pt x="69" y="26"/>
                      <a:pt x="68" y="26"/>
                      <a:pt x="69" y="27"/>
                    </a:cubicBezTo>
                    <a:cubicBezTo>
                      <a:pt x="70" y="27"/>
                      <a:pt x="70" y="28"/>
                      <a:pt x="69" y="28"/>
                    </a:cubicBezTo>
                    <a:cubicBezTo>
                      <a:pt x="68" y="27"/>
                      <a:pt x="67" y="28"/>
                      <a:pt x="67" y="29"/>
                    </a:cubicBezTo>
                    <a:cubicBezTo>
                      <a:pt x="67" y="30"/>
                      <a:pt x="67" y="32"/>
                      <a:pt x="68" y="32"/>
                    </a:cubicBezTo>
                    <a:cubicBezTo>
                      <a:pt x="69" y="32"/>
                      <a:pt x="69" y="33"/>
                      <a:pt x="68" y="33"/>
                    </a:cubicBezTo>
                    <a:cubicBezTo>
                      <a:pt x="66" y="33"/>
                      <a:pt x="63" y="33"/>
                      <a:pt x="62" y="32"/>
                    </a:cubicBezTo>
                    <a:cubicBezTo>
                      <a:pt x="61" y="32"/>
                      <a:pt x="60" y="34"/>
                      <a:pt x="61" y="35"/>
                    </a:cubicBezTo>
                    <a:cubicBezTo>
                      <a:pt x="62" y="36"/>
                      <a:pt x="63" y="36"/>
                      <a:pt x="63" y="37"/>
                    </a:cubicBezTo>
                    <a:cubicBezTo>
                      <a:pt x="63" y="38"/>
                      <a:pt x="63" y="38"/>
                      <a:pt x="62" y="38"/>
                    </a:cubicBezTo>
                    <a:cubicBezTo>
                      <a:pt x="62" y="37"/>
                      <a:pt x="61" y="38"/>
                      <a:pt x="61" y="39"/>
                    </a:cubicBezTo>
                    <a:cubicBezTo>
                      <a:pt x="61" y="40"/>
                      <a:pt x="60" y="39"/>
                      <a:pt x="59" y="38"/>
                    </a:cubicBezTo>
                    <a:cubicBezTo>
                      <a:pt x="59" y="37"/>
                      <a:pt x="58" y="34"/>
                      <a:pt x="58" y="34"/>
                    </a:cubicBezTo>
                    <a:cubicBezTo>
                      <a:pt x="57" y="34"/>
                      <a:pt x="55" y="36"/>
                      <a:pt x="54" y="38"/>
                    </a:cubicBezTo>
                    <a:cubicBezTo>
                      <a:pt x="54" y="40"/>
                      <a:pt x="53" y="41"/>
                      <a:pt x="53" y="42"/>
                    </a:cubicBezTo>
                    <a:cubicBezTo>
                      <a:pt x="54" y="43"/>
                      <a:pt x="54" y="44"/>
                      <a:pt x="53" y="44"/>
                    </a:cubicBezTo>
                    <a:cubicBezTo>
                      <a:pt x="53" y="45"/>
                      <a:pt x="50" y="48"/>
                      <a:pt x="49" y="49"/>
                    </a:cubicBezTo>
                    <a:cubicBezTo>
                      <a:pt x="48" y="51"/>
                      <a:pt x="44" y="53"/>
                      <a:pt x="42" y="53"/>
                    </a:cubicBezTo>
                    <a:cubicBezTo>
                      <a:pt x="39" y="54"/>
                      <a:pt x="36" y="54"/>
                      <a:pt x="35" y="54"/>
                    </a:cubicBezTo>
                    <a:cubicBezTo>
                      <a:pt x="34" y="55"/>
                      <a:pt x="35" y="55"/>
                      <a:pt x="33" y="56"/>
                    </a:cubicBezTo>
                    <a:cubicBezTo>
                      <a:pt x="32" y="57"/>
                      <a:pt x="28" y="57"/>
                      <a:pt x="27" y="58"/>
                    </a:cubicBezTo>
                    <a:cubicBezTo>
                      <a:pt x="26" y="58"/>
                      <a:pt x="26" y="58"/>
                      <a:pt x="25" y="58"/>
                    </a:cubicBezTo>
                    <a:cubicBezTo>
                      <a:pt x="24" y="58"/>
                      <a:pt x="19" y="60"/>
                      <a:pt x="18" y="61"/>
                    </a:cubicBezTo>
                    <a:cubicBezTo>
                      <a:pt x="16" y="63"/>
                      <a:pt x="14" y="64"/>
                      <a:pt x="13" y="64"/>
                    </a:cubicBezTo>
                    <a:cubicBezTo>
                      <a:pt x="12" y="64"/>
                      <a:pt x="9" y="66"/>
                      <a:pt x="9" y="67"/>
                    </a:cubicBezTo>
                    <a:cubicBezTo>
                      <a:pt x="9" y="68"/>
                      <a:pt x="9" y="70"/>
                      <a:pt x="8" y="69"/>
                    </a:cubicBezTo>
                    <a:cubicBezTo>
                      <a:pt x="7" y="67"/>
                      <a:pt x="9" y="64"/>
                      <a:pt x="7" y="65"/>
                    </a:cubicBezTo>
                    <a:cubicBezTo>
                      <a:pt x="6" y="66"/>
                      <a:pt x="5" y="70"/>
                      <a:pt x="5" y="71"/>
                    </a:cubicBezTo>
                    <a:cubicBezTo>
                      <a:pt x="5" y="72"/>
                      <a:pt x="6" y="72"/>
                      <a:pt x="5" y="73"/>
                    </a:cubicBezTo>
                    <a:cubicBezTo>
                      <a:pt x="4" y="75"/>
                      <a:pt x="4" y="77"/>
                      <a:pt x="4" y="79"/>
                    </a:cubicBezTo>
                    <a:cubicBezTo>
                      <a:pt x="4" y="81"/>
                      <a:pt x="6" y="85"/>
                      <a:pt x="7" y="87"/>
                    </a:cubicBezTo>
                    <a:cubicBezTo>
                      <a:pt x="7" y="89"/>
                      <a:pt x="8" y="94"/>
                      <a:pt x="7" y="93"/>
                    </a:cubicBezTo>
                    <a:cubicBezTo>
                      <a:pt x="6" y="92"/>
                      <a:pt x="4" y="88"/>
                      <a:pt x="4" y="89"/>
                    </a:cubicBezTo>
                    <a:cubicBezTo>
                      <a:pt x="4" y="89"/>
                      <a:pt x="6" y="92"/>
                      <a:pt x="6" y="93"/>
                    </a:cubicBezTo>
                    <a:cubicBezTo>
                      <a:pt x="6" y="93"/>
                      <a:pt x="5" y="94"/>
                      <a:pt x="4" y="93"/>
                    </a:cubicBezTo>
                    <a:cubicBezTo>
                      <a:pt x="3" y="92"/>
                      <a:pt x="0" y="88"/>
                      <a:pt x="1" y="89"/>
                    </a:cubicBezTo>
                    <a:cubicBezTo>
                      <a:pt x="1" y="90"/>
                      <a:pt x="3" y="93"/>
                      <a:pt x="5" y="95"/>
                    </a:cubicBezTo>
                    <a:cubicBezTo>
                      <a:pt x="6" y="96"/>
                      <a:pt x="7" y="99"/>
                      <a:pt x="8" y="101"/>
                    </a:cubicBezTo>
                    <a:cubicBezTo>
                      <a:pt x="8" y="103"/>
                      <a:pt x="8" y="105"/>
                      <a:pt x="9" y="106"/>
                    </a:cubicBezTo>
                    <a:cubicBezTo>
                      <a:pt x="10" y="107"/>
                      <a:pt x="13" y="110"/>
                      <a:pt x="13" y="112"/>
                    </a:cubicBezTo>
                    <a:cubicBezTo>
                      <a:pt x="12" y="114"/>
                      <a:pt x="12" y="117"/>
                      <a:pt x="13" y="119"/>
                    </a:cubicBezTo>
                    <a:cubicBezTo>
                      <a:pt x="14" y="120"/>
                      <a:pt x="17" y="124"/>
                      <a:pt x="17" y="126"/>
                    </a:cubicBezTo>
                    <a:cubicBezTo>
                      <a:pt x="17" y="129"/>
                      <a:pt x="16" y="131"/>
                      <a:pt x="16" y="133"/>
                    </a:cubicBezTo>
                    <a:cubicBezTo>
                      <a:pt x="16" y="134"/>
                      <a:pt x="17" y="136"/>
                      <a:pt x="16" y="136"/>
                    </a:cubicBezTo>
                    <a:cubicBezTo>
                      <a:pt x="16" y="137"/>
                      <a:pt x="14" y="136"/>
                      <a:pt x="13" y="138"/>
                    </a:cubicBezTo>
                    <a:cubicBezTo>
                      <a:pt x="12" y="139"/>
                      <a:pt x="11" y="141"/>
                      <a:pt x="12" y="142"/>
                    </a:cubicBezTo>
                    <a:cubicBezTo>
                      <a:pt x="14" y="142"/>
                      <a:pt x="16" y="144"/>
                      <a:pt x="17" y="145"/>
                    </a:cubicBezTo>
                    <a:cubicBezTo>
                      <a:pt x="19" y="146"/>
                      <a:pt x="22" y="147"/>
                      <a:pt x="25" y="147"/>
                    </a:cubicBezTo>
                    <a:cubicBezTo>
                      <a:pt x="28" y="147"/>
                      <a:pt x="31" y="145"/>
                      <a:pt x="34" y="144"/>
                    </a:cubicBezTo>
                    <a:cubicBezTo>
                      <a:pt x="36" y="143"/>
                      <a:pt x="37" y="143"/>
                      <a:pt x="37" y="143"/>
                    </a:cubicBezTo>
                    <a:cubicBezTo>
                      <a:pt x="38" y="142"/>
                      <a:pt x="39" y="140"/>
                      <a:pt x="40" y="140"/>
                    </a:cubicBezTo>
                    <a:cubicBezTo>
                      <a:pt x="42" y="140"/>
                      <a:pt x="44" y="139"/>
                      <a:pt x="47" y="139"/>
                    </a:cubicBezTo>
                    <a:cubicBezTo>
                      <a:pt x="50" y="139"/>
                      <a:pt x="58" y="141"/>
                      <a:pt x="60" y="140"/>
                    </a:cubicBezTo>
                    <a:cubicBezTo>
                      <a:pt x="62" y="139"/>
                      <a:pt x="62" y="138"/>
                      <a:pt x="63" y="136"/>
                    </a:cubicBezTo>
                    <a:cubicBezTo>
                      <a:pt x="65" y="134"/>
                      <a:pt x="67" y="134"/>
                      <a:pt x="70" y="132"/>
                    </a:cubicBezTo>
                    <a:cubicBezTo>
                      <a:pt x="73" y="131"/>
                      <a:pt x="74" y="130"/>
                      <a:pt x="76" y="130"/>
                    </a:cubicBezTo>
                    <a:cubicBezTo>
                      <a:pt x="77" y="130"/>
                      <a:pt x="81" y="130"/>
                      <a:pt x="84" y="129"/>
                    </a:cubicBezTo>
                    <a:cubicBezTo>
                      <a:pt x="86" y="127"/>
                      <a:pt x="91" y="125"/>
                      <a:pt x="96" y="125"/>
                    </a:cubicBezTo>
                    <a:cubicBezTo>
                      <a:pt x="100" y="125"/>
                      <a:pt x="103" y="124"/>
                      <a:pt x="105" y="124"/>
                    </a:cubicBezTo>
                    <a:cubicBezTo>
                      <a:pt x="106" y="125"/>
                      <a:pt x="110" y="128"/>
                      <a:pt x="112" y="128"/>
                    </a:cubicBezTo>
                    <a:cubicBezTo>
                      <a:pt x="114" y="128"/>
                      <a:pt x="116" y="128"/>
                      <a:pt x="118" y="129"/>
                    </a:cubicBezTo>
                    <a:cubicBezTo>
                      <a:pt x="120" y="130"/>
                      <a:pt x="123" y="129"/>
                      <a:pt x="122" y="131"/>
                    </a:cubicBezTo>
                    <a:cubicBezTo>
                      <a:pt x="121" y="133"/>
                      <a:pt x="121" y="135"/>
                      <a:pt x="122" y="134"/>
                    </a:cubicBezTo>
                    <a:cubicBezTo>
                      <a:pt x="123" y="134"/>
                      <a:pt x="122" y="134"/>
                      <a:pt x="123" y="135"/>
                    </a:cubicBezTo>
                    <a:cubicBezTo>
                      <a:pt x="124" y="136"/>
                      <a:pt x="125" y="136"/>
                      <a:pt x="126" y="137"/>
                    </a:cubicBezTo>
                    <a:cubicBezTo>
                      <a:pt x="126" y="139"/>
                      <a:pt x="128" y="139"/>
                      <a:pt x="128" y="140"/>
                    </a:cubicBezTo>
                    <a:cubicBezTo>
                      <a:pt x="128" y="140"/>
                      <a:pt x="128" y="142"/>
                      <a:pt x="128" y="143"/>
                    </a:cubicBezTo>
                    <a:cubicBezTo>
                      <a:pt x="128" y="144"/>
                      <a:pt x="130" y="146"/>
                      <a:pt x="131" y="147"/>
                    </a:cubicBezTo>
                    <a:cubicBezTo>
                      <a:pt x="132" y="147"/>
                      <a:pt x="130" y="145"/>
                      <a:pt x="132" y="144"/>
                    </a:cubicBezTo>
                    <a:cubicBezTo>
                      <a:pt x="133" y="143"/>
                      <a:pt x="137" y="139"/>
                      <a:pt x="138" y="139"/>
                    </a:cubicBezTo>
                    <a:cubicBezTo>
                      <a:pt x="139" y="138"/>
                      <a:pt x="139" y="137"/>
                      <a:pt x="140" y="136"/>
                    </a:cubicBezTo>
                    <a:cubicBezTo>
                      <a:pt x="141" y="135"/>
                      <a:pt x="143" y="133"/>
                      <a:pt x="143" y="132"/>
                    </a:cubicBezTo>
                    <a:cubicBezTo>
                      <a:pt x="143" y="132"/>
                      <a:pt x="143" y="132"/>
                      <a:pt x="143" y="134"/>
                    </a:cubicBezTo>
                    <a:cubicBezTo>
                      <a:pt x="143" y="136"/>
                      <a:pt x="143" y="135"/>
                      <a:pt x="143" y="137"/>
                    </a:cubicBezTo>
                    <a:cubicBezTo>
                      <a:pt x="143" y="138"/>
                      <a:pt x="144" y="138"/>
                      <a:pt x="143" y="139"/>
                    </a:cubicBezTo>
                    <a:cubicBezTo>
                      <a:pt x="141" y="141"/>
                      <a:pt x="141" y="142"/>
                      <a:pt x="141" y="144"/>
                    </a:cubicBezTo>
                    <a:cubicBezTo>
                      <a:pt x="140" y="145"/>
                      <a:pt x="140" y="146"/>
                      <a:pt x="139" y="147"/>
                    </a:cubicBezTo>
                    <a:cubicBezTo>
                      <a:pt x="137" y="147"/>
                      <a:pt x="138" y="148"/>
                      <a:pt x="139" y="148"/>
                    </a:cubicBezTo>
                    <a:cubicBezTo>
                      <a:pt x="140" y="148"/>
                      <a:pt x="142" y="148"/>
                      <a:pt x="142" y="146"/>
                    </a:cubicBezTo>
                    <a:cubicBezTo>
                      <a:pt x="143" y="144"/>
                      <a:pt x="143" y="141"/>
                      <a:pt x="143" y="142"/>
                    </a:cubicBezTo>
                    <a:cubicBezTo>
                      <a:pt x="144" y="142"/>
                      <a:pt x="147" y="145"/>
                      <a:pt x="147" y="147"/>
                    </a:cubicBezTo>
                    <a:cubicBezTo>
                      <a:pt x="146" y="149"/>
                      <a:pt x="143" y="151"/>
                      <a:pt x="145" y="151"/>
                    </a:cubicBezTo>
                    <a:cubicBezTo>
                      <a:pt x="147" y="151"/>
                      <a:pt x="148" y="150"/>
                      <a:pt x="149" y="151"/>
                    </a:cubicBezTo>
                    <a:cubicBezTo>
                      <a:pt x="151" y="152"/>
                      <a:pt x="154" y="156"/>
                      <a:pt x="153" y="158"/>
                    </a:cubicBezTo>
                    <a:cubicBezTo>
                      <a:pt x="153" y="160"/>
                      <a:pt x="152" y="161"/>
                      <a:pt x="154" y="163"/>
                    </a:cubicBezTo>
                    <a:cubicBezTo>
                      <a:pt x="155" y="164"/>
                      <a:pt x="155" y="164"/>
                      <a:pt x="158" y="166"/>
                    </a:cubicBezTo>
                    <a:cubicBezTo>
                      <a:pt x="161" y="167"/>
                      <a:pt x="162" y="167"/>
                      <a:pt x="164" y="168"/>
                    </a:cubicBezTo>
                    <a:cubicBezTo>
                      <a:pt x="165" y="169"/>
                      <a:pt x="164" y="168"/>
                      <a:pt x="167" y="169"/>
                    </a:cubicBezTo>
                    <a:cubicBezTo>
                      <a:pt x="170" y="170"/>
                      <a:pt x="173" y="173"/>
                      <a:pt x="175" y="172"/>
                    </a:cubicBezTo>
                    <a:cubicBezTo>
                      <a:pt x="177" y="172"/>
                      <a:pt x="179" y="170"/>
                      <a:pt x="180" y="168"/>
                    </a:cubicBezTo>
                    <a:cubicBezTo>
                      <a:pt x="181" y="166"/>
                      <a:pt x="183" y="165"/>
                      <a:pt x="184" y="166"/>
                    </a:cubicBezTo>
                    <a:cubicBezTo>
                      <a:pt x="184" y="167"/>
                      <a:pt x="182" y="168"/>
                      <a:pt x="183" y="169"/>
                    </a:cubicBezTo>
                    <a:cubicBezTo>
                      <a:pt x="183" y="170"/>
                      <a:pt x="184" y="170"/>
                      <a:pt x="184" y="169"/>
                    </a:cubicBezTo>
                    <a:cubicBezTo>
                      <a:pt x="184" y="169"/>
                      <a:pt x="185" y="167"/>
                      <a:pt x="185" y="168"/>
                    </a:cubicBezTo>
                    <a:cubicBezTo>
                      <a:pt x="186" y="169"/>
                      <a:pt x="188" y="171"/>
                      <a:pt x="190" y="172"/>
                    </a:cubicBezTo>
                    <a:cubicBezTo>
                      <a:pt x="192" y="174"/>
                      <a:pt x="192" y="175"/>
                      <a:pt x="192" y="174"/>
                    </a:cubicBezTo>
                    <a:cubicBezTo>
                      <a:pt x="192" y="172"/>
                      <a:pt x="194" y="172"/>
                      <a:pt x="196" y="170"/>
                    </a:cubicBezTo>
                    <a:cubicBezTo>
                      <a:pt x="197" y="168"/>
                      <a:pt x="198" y="166"/>
                      <a:pt x="202" y="166"/>
                    </a:cubicBezTo>
                    <a:cubicBezTo>
                      <a:pt x="205" y="166"/>
                      <a:pt x="211" y="165"/>
                      <a:pt x="212" y="163"/>
                    </a:cubicBezTo>
                    <a:cubicBezTo>
                      <a:pt x="212" y="162"/>
                      <a:pt x="212" y="159"/>
                      <a:pt x="212" y="157"/>
                    </a:cubicBezTo>
                    <a:cubicBezTo>
                      <a:pt x="213" y="156"/>
                      <a:pt x="215" y="149"/>
                      <a:pt x="216" y="146"/>
                    </a:cubicBezTo>
                    <a:cubicBezTo>
                      <a:pt x="217" y="144"/>
                      <a:pt x="218" y="139"/>
                      <a:pt x="221" y="136"/>
                    </a:cubicBezTo>
                    <a:cubicBezTo>
                      <a:pt x="224" y="133"/>
                      <a:pt x="226" y="131"/>
                      <a:pt x="226" y="130"/>
                    </a:cubicBezTo>
                    <a:cubicBezTo>
                      <a:pt x="226" y="128"/>
                      <a:pt x="227" y="126"/>
                      <a:pt x="228" y="125"/>
                    </a:cubicBezTo>
                    <a:cubicBezTo>
                      <a:pt x="229" y="123"/>
                      <a:pt x="229" y="120"/>
                      <a:pt x="229" y="118"/>
                    </a:cubicBezTo>
                    <a:cubicBezTo>
                      <a:pt x="230" y="116"/>
                      <a:pt x="231" y="114"/>
                      <a:pt x="231" y="112"/>
                    </a:cubicBezTo>
                    <a:cubicBezTo>
                      <a:pt x="231" y="111"/>
                      <a:pt x="230" y="111"/>
                      <a:pt x="231" y="110"/>
                    </a:cubicBezTo>
                    <a:cubicBezTo>
                      <a:pt x="232" y="109"/>
                      <a:pt x="233" y="106"/>
                      <a:pt x="232" y="104"/>
                    </a:cubicBezTo>
                    <a:cubicBezTo>
                      <a:pt x="231" y="102"/>
                      <a:pt x="230" y="101"/>
                      <a:pt x="230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78" name="Freeform 6">
                <a:extLst>
                  <a:ext uri="{FF2B5EF4-FFF2-40B4-BE49-F238E27FC236}">
                    <a16:creationId xmlns:a16="http://schemas.microsoft.com/office/drawing/2014/main" xmlns="" id="{774373C5-A50D-4944-9F89-C2882CFEB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337"/>
                <a:ext cx="60" cy="95"/>
              </a:xfrm>
              <a:custGeom>
                <a:avLst/>
                <a:gdLst>
                  <a:gd name="T0" fmla="*/ 3 w 44"/>
                  <a:gd name="T1" fmla="*/ 16 h 69"/>
                  <a:gd name="T2" fmla="*/ 4 w 44"/>
                  <a:gd name="T3" fmla="*/ 16 h 69"/>
                  <a:gd name="T4" fmla="*/ 4 w 44"/>
                  <a:gd name="T5" fmla="*/ 18 h 69"/>
                  <a:gd name="T6" fmla="*/ 0 w 44"/>
                  <a:gd name="T7" fmla="*/ 21 h 69"/>
                  <a:gd name="T8" fmla="*/ 2 w 44"/>
                  <a:gd name="T9" fmla="*/ 22 h 69"/>
                  <a:gd name="T10" fmla="*/ 1 w 44"/>
                  <a:gd name="T11" fmla="*/ 27 h 69"/>
                  <a:gd name="T12" fmla="*/ 5 w 44"/>
                  <a:gd name="T13" fmla="*/ 26 h 69"/>
                  <a:gd name="T14" fmla="*/ 4 w 44"/>
                  <a:gd name="T15" fmla="*/ 22 h 69"/>
                  <a:gd name="T16" fmla="*/ 7 w 44"/>
                  <a:gd name="T17" fmla="*/ 22 h 69"/>
                  <a:gd name="T18" fmla="*/ 7 w 44"/>
                  <a:gd name="T19" fmla="*/ 22 h 69"/>
                  <a:gd name="T20" fmla="*/ 7 w 44"/>
                  <a:gd name="T21" fmla="*/ 28 h 69"/>
                  <a:gd name="T22" fmla="*/ 8 w 44"/>
                  <a:gd name="T23" fmla="*/ 31 h 69"/>
                  <a:gd name="T24" fmla="*/ 14 w 44"/>
                  <a:gd name="T25" fmla="*/ 29 h 69"/>
                  <a:gd name="T26" fmla="*/ 15 w 44"/>
                  <a:gd name="T27" fmla="*/ 34 h 69"/>
                  <a:gd name="T28" fmla="*/ 18 w 44"/>
                  <a:gd name="T29" fmla="*/ 37 h 69"/>
                  <a:gd name="T30" fmla="*/ 17 w 44"/>
                  <a:gd name="T31" fmla="*/ 43 h 69"/>
                  <a:gd name="T32" fmla="*/ 10 w 44"/>
                  <a:gd name="T33" fmla="*/ 44 h 69"/>
                  <a:gd name="T34" fmla="*/ 11 w 44"/>
                  <a:gd name="T35" fmla="*/ 47 h 69"/>
                  <a:gd name="T36" fmla="*/ 10 w 44"/>
                  <a:gd name="T37" fmla="*/ 49 h 69"/>
                  <a:gd name="T38" fmla="*/ 5 w 44"/>
                  <a:gd name="T39" fmla="*/ 54 h 69"/>
                  <a:gd name="T40" fmla="*/ 9 w 44"/>
                  <a:gd name="T41" fmla="*/ 54 h 69"/>
                  <a:gd name="T42" fmla="*/ 13 w 44"/>
                  <a:gd name="T43" fmla="*/ 56 h 69"/>
                  <a:gd name="T44" fmla="*/ 20 w 44"/>
                  <a:gd name="T45" fmla="*/ 55 h 69"/>
                  <a:gd name="T46" fmla="*/ 16 w 44"/>
                  <a:gd name="T47" fmla="*/ 59 h 69"/>
                  <a:gd name="T48" fmla="*/ 10 w 44"/>
                  <a:gd name="T49" fmla="*/ 59 h 69"/>
                  <a:gd name="T50" fmla="*/ 8 w 44"/>
                  <a:gd name="T51" fmla="*/ 62 h 69"/>
                  <a:gd name="T52" fmla="*/ 3 w 44"/>
                  <a:gd name="T53" fmla="*/ 67 h 69"/>
                  <a:gd name="T54" fmla="*/ 5 w 44"/>
                  <a:gd name="T55" fmla="*/ 67 h 69"/>
                  <a:gd name="T56" fmla="*/ 12 w 44"/>
                  <a:gd name="T57" fmla="*/ 65 h 69"/>
                  <a:gd name="T58" fmla="*/ 17 w 44"/>
                  <a:gd name="T59" fmla="*/ 62 h 69"/>
                  <a:gd name="T60" fmla="*/ 25 w 44"/>
                  <a:gd name="T61" fmla="*/ 62 h 69"/>
                  <a:gd name="T62" fmla="*/ 34 w 44"/>
                  <a:gd name="T63" fmla="*/ 62 h 69"/>
                  <a:gd name="T64" fmla="*/ 41 w 44"/>
                  <a:gd name="T65" fmla="*/ 58 h 69"/>
                  <a:gd name="T66" fmla="*/ 41 w 44"/>
                  <a:gd name="T67" fmla="*/ 53 h 69"/>
                  <a:gd name="T68" fmla="*/ 40 w 44"/>
                  <a:gd name="T69" fmla="*/ 46 h 69"/>
                  <a:gd name="T70" fmla="*/ 35 w 44"/>
                  <a:gd name="T71" fmla="*/ 45 h 69"/>
                  <a:gd name="T72" fmla="*/ 31 w 44"/>
                  <a:gd name="T73" fmla="*/ 40 h 69"/>
                  <a:gd name="T74" fmla="*/ 32 w 44"/>
                  <a:gd name="T75" fmla="*/ 36 h 69"/>
                  <a:gd name="T76" fmla="*/ 23 w 44"/>
                  <a:gd name="T77" fmla="*/ 24 h 69"/>
                  <a:gd name="T78" fmla="*/ 14 w 44"/>
                  <a:gd name="T79" fmla="*/ 22 h 69"/>
                  <a:gd name="T80" fmla="*/ 18 w 44"/>
                  <a:gd name="T81" fmla="*/ 19 h 69"/>
                  <a:gd name="T82" fmla="*/ 21 w 44"/>
                  <a:gd name="T83" fmla="*/ 15 h 69"/>
                  <a:gd name="T84" fmla="*/ 21 w 44"/>
                  <a:gd name="T85" fmla="*/ 7 h 69"/>
                  <a:gd name="T86" fmla="*/ 10 w 44"/>
                  <a:gd name="T87" fmla="*/ 9 h 69"/>
                  <a:gd name="T88" fmla="*/ 12 w 44"/>
                  <a:gd name="T89" fmla="*/ 7 h 69"/>
                  <a:gd name="T90" fmla="*/ 15 w 44"/>
                  <a:gd name="T91" fmla="*/ 3 h 69"/>
                  <a:gd name="T92" fmla="*/ 12 w 44"/>
                  <a:gd name="T93" fmla="*/ 0 h 69"/>
                  <a:gd name="T94" fmla="*/ 5 w 44"/>
                  <a:gd name="T95" fmla="*/ 1 h 69"/>
                  <a:gd name="T96" fmla="*/ 5 w 44"/>
                  <a:gd name="T97" fmla="*/ 4 h 69"/>
                  <a:gd name="T98" fmla="*/ 1 w 44"/>
                  <a:gd name="T99" fmla="*/ 8 h 69"/>
                  <a:gd name="T100" fmla="*/ 2 w 44"/>
                  <a:gd name="T101" fmla="*/ 15 h 6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4"/>
                  <a:gd name="T154" fmla="*/ 0 h 69"/>
                  <a:gd name="T155" fmla="*/ 44 w 44"/>
                  <a:gd name="T156" fmla="*/ 69 h 6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4" h="69">
                    <a:moveTo>
                      <a:pt x="2" y="15"/>
                    </a:moveTo>
                    <a:cubicBezTo>
                      <a:pt x="2" y="15"/>
                      <a:pt x="2" y="16"/>
                      <a:pt x="3" y="16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5"/>
                      <a:pt x="5" y="16"/>
                      <a:pt x="4" y="16"/>
                    </a:cubicBezTo>
                    <a:cubicBezTo>
                      <a:pt x="4" y="16"/>
                      <a:pt x="4" y="17"/>
                      <a:pt x="4" y="18"/>
                    </a:cubicBezTo>
                    <a:cubicBezTo>
                      <a:pt x="5" y="18"/>
                      <a:pt x="5" y="18"/>
                      <a:pt x="4" y="18"/>
                    </a:cubicBezTo>
                    <a:cubicBezTo>
                      <a:pt x="3" y="18"/>
                      <a:pt x="3" y="20"/>
                      <a:pt x="2" y="20"/>
                    </a:cubicBezTo>
                    <a:cubicBezTo>
                      <a:pt x="2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2"/>
                      <a:pt x="2" y="21"/>
                      <a:pt x="2" y="22"/>
                    </a:cubicBezTo>
                    <a:cubicBezTo>
                      <a:pt x="2" y="23"/>
                      <a:pt x="3" y="24"/>
                      <a:pt x="2" y="24"/>
                    </a:cubicBezTo>
                    <a:cubicBezTo>
                      <a:pt x="1" y="25"/>
                      <a:pt x="1" y="27"/>
                      <a:pt x="1" y="27"/>
                    </a:cubicBezTo>
                    <a:cubicBezTo>
                      <a:pt x="2" y="26"/>
                      <a:pt x="3" y="25"/>
                      <a:pt x="4" y="25"/>
                    </a:cubicBezTo>
                    <a:cubicBezTo>
                      <a:pt x="4" y="25"/>
                      <a:pt x="5" y="27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5" y="23"/>
                      <a:pt x="4" y="22"/>
                      <a:pt x="4" y="22"/>
                    </a:cubicBezTo>
                    <a:cubicBezTo>
                      <a:pt x="3" y="21"/>
                      <a:pt x="5" y="22"/>
                      <a:pt x="5" y="22"/>
                    </a:cubicBezTo>
                    <a:cubicBezTo>
                      <a:pt x="6" y="22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3"/>
                      <a:pt x="7" y="24"/>
                    </a:cubicBezTo>
                    <a:cubicBezTo>
                      <a:pt x="7" y="26"/>
                      <a:pt x="8" y="27"/>
                      <a:pt x="7" y="28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6" y="31"/>
                      <a:pt x="7" y="31"/>
                      <a:pt x="8" y="31"/>
                    </a:cubicBezTo>
                    <a:cubicBezTo>
                      <a:pt x="9" y="31"/>
                      <a:pt x="9" y="31"/>
                      <a:pt x="10" y="31"/>
                    </a:cubicBezTo>
                    <a:cubicBezTo>
                      <a:pt x="12" y="31"/>
                      <a:pt x="12" y="29"/>
                      <a:pt x="14" y="29"/>
                    </a:cubicBezTo>
                    <a:cubicBezTo>
                      <a:pt x="16" y="30"/>
                      <a:pt x="17" y="29"/>
                      <a:pt x="16" y="30"/>
                    </a:cubicBezTo>
                    <a:cubicBezTo>
                      <a:pt x="15" y="31"/>
                      <a:pt x="14" y="32"/>
                      <a:pt x="15" y="34"/>
                    </a:cubicBezTo>
                    <a:cubicBezTo>
                      <a:pt x="15" y="35"/>
                      <a:pt x="16" y="37"/>
                      <a:pt x="16" y="37"/>
                    </a:cubicBezTo>
                    <a:cubicBezTo>
                      <a:pt x="16" y="36"/>
                      <a:pt x="18" y="37"/>
                      <a:pt x="18" y="37"/>
                    </a:cubicBezTo>
                    <a:cubicBezTo>
                      <a:pt x="18" y="37"/>
                      <a:pt x="17" y="39"/>
                      <a:pt x="17" y="40"/>
                    </a:cubicBezTo>
                    <a:cubicBezTo>
                      <a:pt x="17" y="42"/>
                      <a:pt x="19" y="42"/>
                      <a:pt x="17" y="43"/>
                    </a:cubicBezTo>
                    <a:cubicBezTo>
                      <a:pt x="16" y="43"/>
                      <a:pt x="14" y="44"/>
                      <a:pt x="12" y="44"/>
                    </a:cubicBezTo>
                    <a:cubicBezTo>
                      <a:pt x="11" y="44"/>
                      <a:pt x="10" y="43"/>
                      <a:pt x="10" y="44"/>
                    </a:cubicBezTo>
                    <a:cubicBezTo>
                      <a:pt x="9" y="45"/>
                      <a:pt x="8" y="45"/>
                      <a:pt x="8" y="45"/>
                    </a:cubicBezTo>
                    <a:cubicBezTo>
                      <a:pt x="9" y="46"/>
                      <a:pt x="11" y="46"/>
                      <a:pt x="11" y="47"/>
                    </a:cubicBezTo>
                    <a:cubicBezTo>
                      <a:pt x="12" y="47"/>
                      <a:pt x="10" y="47"/>
                      <a:pt x="9" y="48"/>
                    </a:cubicBezTo>
                    <a:cubicBezTo>
                      <a:pt x="9" y="48"/>
                      <a:pt x="9" y="48"/>
                      <a:pt x="10" y="49"/>
                    </a:cubicBezTo>
                    <a:cubicBezTo>
                      <a:pt x="11" y="49"/>
                      <a:pt x="10" y="50"/>
                      <a:pt x="8" y="51"/>
                    </a:cubicBezTo>
                    <a:cubicBezTo>
                      <a:pt x="7" y="52"/>
                      <a:pt x="6" y="53"/>
                      <a:pt x="5" y="54"/>
                    </a:cubicBezTo>
                    <a:cubicBezTo>
                      <a:pt x="4" y="55"/>
                      <a:pt x="5" y="56"/>
                      <a:pt x="7" y="56"/>
                    </a:cubicBezTo>
                    <a:cubicBezTo>
                      <a:pt x="8" y="56"/>
                      <a:pt x="9" y="55"/>
                      <a:pt x="9" y="54"/>
                    </a:cubicBezTo>
                    <a:cubicBezTo>
                      <a:pt x="10" y="54"/>
                      <a:pt x="9" y="55"/>
                      <a:pt x="10" y="55"/>
                    </a:cubicBezTo>
                    <a:cubicBezTo>
                      <a:pt x="11" y="56"/>
                      <a:pt x="11" y="56"/>
                      <a:pt x="13" y="56"/>
                    </a:cubicBezTo>
                    <a:cubicBezTo>
                      <a:pt x="15" y="57"/>
                      <a:pt x="15" y="57"/>
                      <a:pt x="16" y="57"/>
                    </a:cubicBezTo>
                    <a:cubicBezTo>
                      <a:pt x="18" y="56"/>
                      <a:pt x="20" y="54"/>
                      <a:pt x="20" y="55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59"/>
                      <a:pt x="17" y="59"/>
                      <a:pt x="16" y="59"/>
                    </a:cubicBezTo>
                    <a:cubicBezTo>
                      <a:pt x="14" y="59"/>
                      <a:pt x="14" y="58"/>
                      <a:pt x="13" y="59"/>
                    </a:cubicBezTo>
                    <a:cubicBezTo>
                      <a:pt x="12" y="59"/>
                      <a:pt x="11" y="60"/>
                      <a:pt x="10" y="59"/>
                    </a:cubicBezTo>
                    <a:cubicBezTo>
                      <a:pt x="8" y="59"/>
                      <a:pt x="9" y="57"/>
                      <a:pt x="8" y="58"/>
                    </a:cubicBezTo>
                    <a:cubicBezTo>
                      <a:pt x="8" y="59"/>
                      <a:pt x="9" y="61"/>
                      <a:pt x="8" y="62"/>
                    </a:cubicBezTo>
                    <a:cubicBezTo>
                      <a:pt x="6" y="63"/>
                      <a:pt x="5" y="66"/>
                      <a:pt x="4" y="66"/>
                    </a:cubicBezTo>
                    <a:cubicBezTo>
                      <a:pt x="2" y="66"/>
                      <a:pt x="1" y="67"/>
                      <a:pt x="3" y="67"/>
                    </a:cubicBezTo>
                    <a:cubicBezTo>
                      <a:pt x="4" y="67"/>
                      <a:pt x="5" y="67"/>
                      <a:pt x="5" y="67"/>
                    </a:cubicBezTo>
                    <a:cubicBezTo>
                      <a:pt x="4" y="68"/>
                      <a:pt x="4" y="69"/>
                      <a:pt x="5" y="67"/>
                    </a:cubicBezTo>
                    <a:cubicBezTo>
                      <a:pt x="6" y="66"/>
                      <a:pt x="8" y="65"/>
                      <a:pt x="9" y="65"/>
                    </a:cubicBezTo>
                    <a:cubicBezTo>
                      <a:pt x="10" y="65"/>
                      <a:pt x="11" y="65"/>
                      <a:pt x="12" y="65"/>
                    </a:cubicBezTo>
                    <a:cubicBezTo>
                      <a:pt x="12" y="65"/>
                      <a:pt x="13" y="66"/>
                      <a:pt x="14" y="65"/>
                    </a:cubicBezTo>
                    <a:cubicBezTo>
                      <a:pt x="15" y="63"/>
                      <a:pt x="15" y="62"/>
                      <a:pt x="17" y="62"/>
                    </a:cubicBezTo>
                    <a:cubicBezTo>
                      <a:pt x="19" y="62"/>
                      <a:pt x="20" y="64"/>
                      <a:pt x="21" y="63"/>
                    </a:cubicBezTo>
                    <a:cubicBezTo>
                      <a:pt x="22" y="62"/>
                      <a:pt x="23" y="62"/>
                      <a:pt x="25" y="62"/>
                    </a:cubicBezTo>
                    <a:cubicBezTo>
                      <a:pt x="26" y="62"/>
                      <a:pt x="26" y="63"/>
                      <a:pt x="27" y="63"/>
                    </a:cubicBezTo>
                    <a:cubicBezTo>
                      <a:pt x="29" y="62"/>
                      <a:pt x="32" y="62"/>
                      <a:pt x="34" y="62"/>
                    </a:cubicBezTo>
                    <a:cubicBezTo>
                      <a:pt x="37" y="62"/>
                      <a:pt x="39" y="61"/>
                      <a:pt x="41" y="60"/>
                    </a:cubicBezTo>
                    <a:cubicBezTo>
                      <a:pt x="42" y="58"/>
                      <a:pt x="43" y="58"/>
                      <a:pt x="41" y="58"/>
                    </a:cubicBezTo>
                    <a:cubicBezTo>
                      <a:pt x="40" y="58"/>
                      <a:pt x="36" y="58"/>
                      <a:pt x="37" y="57"/>
                    </a:cubicBezTo>
                    <a:cubicBezTo>
                      <a:pt x="38" y="56"/>
                      <a:pt x="40" y="54"/>
                      <a:pt x="41" y="53"/>
                    </a:cubicBezTo>
                    <a:cubicBezTo>
                      <a:pt x="43" y="52"/>
                      <a:pt x="44" y="50"/>
                      <a:pt x="44" y="48"/>
                    </a:cubicBezTo>
                    <a:cubicBezTo>
                      <a:pt x="43" y="47"/>
                      <a:pt x="41" y="45"/>
                      <a:pt x="40" y="46"/>
                    </a:cubicBezTo>
                    <a:cubicBezTo>
                      <a:pt x="39" y="46"/>
                      <a:pt x="37" y="47"/>
                      <a:pt x="36" y="46"/>
                    </a:cubicBezTo>
                    <a:cubicBezTo>
                      <a:pt x="34" y="46"/>
                      <a:pt x="35" y="46"/>
                      <a:pt x="35" y="45"/>
                    </a:cubicBezTo>
                    <a:cubicBezTo>
                      <a:pt x="36" y="44"/>
                      <a:pt x="36" y="42"/>
                      <a:pt x="34" y="41"/>
                    </a:cubicBezTo>
                    <a:cubicBezTo>
                      <a:pt x="33" y="40"/>
                      <a:pt x="32" y="40"/>
                      <a:pt x="31" y="40"/>
                    </a:cubicBezTo>
                    <a:cubicBezTo>
                      <a:pt x="30" y="39"/>
                      <a:pt x="32" y="39"/>
                      <a:pt x="33" y="39"/>
                    </a:cubicBezTo>
                    <a:cubicBezTo>
                      <a:pt x="34" y="39"/>
                      <a:pt x="34" y="37"/>
                      <a:pt x="32" y="36"/>
                    </a:cubicBezTo>
                    <a:cubicBezTo>
                      <a:pt x="31" y="34"/>
                      <a:pt x="29" y="34"/>
                      <a:pt x="27" y="32"/>
                    </a:cubicBezTo>
                    <a:cubicBezTo>
                      <a:pt x="26" y="31"/>
                      <a:pt x="25" y="26"/>
                      <a:pt x="23" y="24"/>
                    </a:cubicBezTo>
                    <a:cubicBezTo>
                      <a:pt x="21" y="22"/>
                      <a:pt x="20" y="21"/>
                      <a:pt x="19" y="21"/>
                    </a:cubicBezTo>
                    <a:cubicBezTo>
                      <a:pt x="18" y="21"/>
                      <a:pt x="17" y="23"/>
                      <a:pt x="14" y="22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6" y="21"/>
                      <a:pt x="20" y="19"/>
                      <a:pt x="18" y="19"/>
                    </a:cubicBezTo>
                    <a:cubicBezTo>
                      <a:pt x="17" y="19"/>
                      <a:pt x="14" y="19"/>
                      <a:pt x="16" y="18"/>
                    </a:cubicBezTo>
                    <a:cubicBezTo>
                      <a:pt x="19" y="17"/>
                      <a:pt x="19" y="19"/>
                      <a:pt x="21" y="15"/>
                    </a:cubicBezTo>
                    <a:cubicBezTo>
                      <a:pt x="22" y="11"/>
                      <a:pt x="24" y="10"/>
                      <a:pt x="24" y="9"/>
                    </a:cubicBezTo>
                    <a:cubicBezTo>
                      <a:pt x="23" y="8"/>
                      <a:pt x="22" y="7"/>
                      <a:pt x="21" y="7"/>
                    </a:cubicBezTo>
                    <a:cubicBezTo>
                      <a:pt x="19" y="7"/>
                      <a:pt x="14" y="7"/>
                      <a:pt x="14" y="8"/>
                    </a:cubicBezTo>
                    <a:cubicBezTo>
                      <a:pt x="13" y="8"/>
                      <a:pt x="11" y="9"/>
                      <a:pt x="10" y="9"/>
                    </a:cubicBezTo>
                    <a:cubicBezTo>
                      <a:pt x="10" y="9"/>
                      <a:pt x="9" y="9"/>
                      <a:pt x="10" y="8"/>
                    </a:cubicBezTo>
                    <a:cubicBezTo>
                      <a:pt x="12" y="7"/>
                      <a:pt x="13" y="8"/>
                      <a:pt x="12" y="7"/>
                    </a:cubicBezTo>
                    <a:cubicBezTo>
                      <a:pt x="10" y="6"/>
                      <a:pt x="8" y="7"/>
                      <a:pt x="10" y="6"/>
                    </a:cubicBezTo>
                    <a:cubicBezTo>
                      <a:pt x="11" y="5"/>
                      <a:pt x="13" y="4"/>
                      <a:pt x="15" y="3"/>
                    </a:cubicBezTo>
                    <a:cubicBezTo>
                      <a:pt x="16" y="2"/>
                      <a:pt x="18" y="1"/>
                      <a:pt x="16" y="0"/>
                    </a:cubicBezTo>
                    <a:cubicBezTo>
                      <a:pt x="15" y="0"/>
                      <a:pt x="13" y="0"/>
                      <a:pt x="12" y="0"/>
                    </a:cubicBezTo>
                    <a:cubicBezTo>
                      <a:pt x="11" y="1"/>
                      <a:pt x="11" y="1"/>
                      <a:pt x="9" y="1"/>
                    </a:cubicBezTo>
                    <a:cubicBezTo>
                      <a:pt x="7" y="1"/>
                      <a:pt x="5" y="0"/>
                      <a:pt x="5" y="1"/>
                    </a:cubicBezTo>
                    <a:cubicBezTo>
                      <a:pt x="5" y="2"/>
                      <a:pt x="6" y="3"/>
                      <a:pt x="4" y="3"/>
                    </a:cubicBezTo>
                    <a:cubicBezTo>
                      <a:pt x="3" y="3"/>
                      <a:pt x="4" y="3"/>
                      <a:pt x="5" y="4"/>
                    </a:cubicBezTo>
                    <a:cubicBezTo>
                      <a:pt x="5" y="4"/>
                      <a:pt x="5" y="6"/>
                      <a:pt x="3" y="6"/>
                    </a:cubicBezTo>
                    <a:cubicBezTo>
                      <a:pt x="2" y="6"/>
                      <a:pt x="1" y="7"/>
                      <a:pt x="1" y="8"/>
                    </a:cubicBezTo>
                    <a:cubicBezTo>
                      <a:pt x="2" y="9"/>
                      <a:pt x="3" y="9"/>
                      <a:pt x="3" y="11"/>
                    </a:cubicBezTo>
                    <a:cubicBezTo>
                      <a:pt x="3" y="12"/>
                      <a:pt x="2" y="14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79" name="Freeform 7">
                <a:extLst>
                  <a:ext uri="{FF2B5EF4-FFF2-40B4-BE49-F238E27FC236}">
                    <a16:creationId xmlns:a16="http://schemas.microsoft.com/office/drawing/2014/main" xmlns="" id="{B5089EEF-090E-477C-B92D-920BB7745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2" y="239"/>
                <a:ext cx="86" cy="41"/>
              </a:xfrm>
              <a:custGeom>
                <a:avLst/>
                <a:gdLst>
                  <a:gd name="T0" fmla="*/ 56 w 62"/>
                  <a:gd name="T1" fmla="*/ 19 h 30"/>
                  <a:gd name="T2" fmla="*/ 60 w 62"/>
                  <a:gd name="T3" fmla="*/ 15 h 30"/>
                  <a:gd name="T4" fmla="*/ 61 w 62"/>
                  <a:gd name="T5" fmla="*/ 13 h 30"/>
                  <a:gd name="T6" fmla="*/ 61 w 62"/>
                  <a:gd name="T7" fmla="*/ 10 h 30"/>
                  <a:gd name="T8" fmla="*/ 57 w 62"/>
                  <a:gd name="T9" fmla="*/ 9 h 30"/>
                  <a:gd name="T10" fmla="*/ 55 w 62"/>
                  <a:gd name="T11" fmla="*/ 7 h 30"/>
                  <a:gd name="T12" fmla="*/ 53 w 62"/>
                  <a:gd name="T13" fmla="*/ 4 h 30"/>
                  <a:gd name="T14" fmla="*/ 50 w 62"/>
                  <a:gd name="T15" fmla="*/ 3 h 30"/>
                  <a:gd name="T16" fmla="*/ 45 w 62"/>
                  <a:gd name="T17" fmla="*/ 1 h 30"/>
                  <a:gd name="T18" fmla="*/ 43 w 62"/>
                  <a:gd name="T19" fmla="*/ 4 h 30"/>
                  <a:gd name="T20" fmla="*/ 39 w 62"/>
                  <a:gd name="T21" fmla="*/ 6 h 30"/>
                  <a:gd name="T22" fmla="*/ 37 w 62"/>
                  <a:gd name="T23" fmla="*/ 9 h 30"/>
                  <a:gd name="T24" fmla="*/ 30 w 62"/>
                  <a:gd name="T25" fmla="*/ 6 h 30"/>
                  <a:gd name="T26" fmla="*/ 26 w 62"/>
                  <a:gd name="T27" fmla="*/ 6 h 30"/>
                  <a:gd name="T28" fmla="*/ 25 w 62"/>
                  <a:gd name="T29" fmla="*/ 7 h 30"/>
                  <a:gd name="T30" fmla="*/ 23 w 62"/>
                  <a:gd name="T31" fmla="*/ 9 h 30"/>
                  <a:gd name="T32" fmla="*/ 18 w 62"/>
                  <a:gd name="T33" fmla="*/ 11 h 30"/>
                  <a:gd name="T34" fmla="*/ 18 w 62"/>
                  <a:gd name="T35" fmla="*/ 7 h 30"/>
                  <a:gd name="T36" fmla="*/ 9 w 62"/>
                  <a:gd name="T37" fmla="*/ 2 h 30"/>
                  <a:gd name="T38" fmla="*/ 10 w 62"/>
                  <a:gd name="T39" fmla="*/ 4 h 30"/>
                  <a:gd name="T40" fmla="*/ 12 w 62"/>
                  <a:gd name="T41" fmla="*/ 6 h 30"/>
                  <a:gd name="T42" fmla="*/ 9 w 62"/>
                  <a:gd name="T43" fmla="*/ 6 h 30"/>
                  <a:gd name="T44" fmla="*/ 5 w 62"/>
                  <a:gd name="T45" fmla="*/ 5 h 30"/>
                  <a:gd name="T46" fmla="*/ 4 w 62"/>
                  <a:gd name="T47" fmla="*/ 6 h 30"/>
                  <a:gd name="T48" fmla="*/ 5 w 62"/>
                  <a:gd name="T49" fmla="*/ 8 h 30"/>
                  <a:gd name="T50" fmla="*/ 1 w 62"/>
                  <a:gd name="T51" fmla="*/ 9 h 30"/>
                  <a:gd name="T52" fmla="*/ 7 w 62"/>
                  <a:gd name="T53" fmla="*/ 10 h 30"/>
                  <a:gd name="T54" fmla="*/ 14 w 62"/>
                  <a:gd name="T55" fmla="*/ 11 h 30"/>
                  <a:gd name="T56" fmla="*/ 13 w 62"/>
                  <a:gd name="T57" fmla="*/ 14 h 30"/>
                  <a:gd name="T58" fmla="*/ 7 w 62"/>
                  <a:gd name="T59" fmla="*/ 15 h 30"/>
                  <a:gd name="T60" fmla="*/ 13 w 62"/>
                  <a:gd name="T61" fmla="*/ 18 h 30"/>
                  <a:gd name="T62" fmla="*/ 17 w 62"/>
                  <a:gd name="T63" fmla="*/ 19 h 30"/>
                  <a:gd name="T64" fmla="*/ 17 w 62"/>
                  <a:gd name="T65" fmla="*/ 21 h 30"/>
                  <a:gd name="T66" fmla="*/ 11 w 62"/>
                  <a:gd name="T67" fmla="*/ 25 h 30"/>
                  <a:gd name="T68" fmla="*/ 20 w 62"/>
                  <a:gd name="T69" fmla="*/ 25 h 30"/>
                  <a:gd name="T70" fmla="*/ 24 w 62"/>
                  <a:gd name="T71" fmla="*/ 27 h 30"/>
                  <a:gd name="T72" fmla="*/ 37 w 62"/>
                  <a:gd name="T73" fmla="*/ 27 h 30"/>
                  <a:gd name="T74" fmla="*/ 51 w 62"/>
                  <a:gd name="T75" fmla="*/ 21 h 3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62"/>
                  <a:gd name="T115" fmla="*/ 0 h 30"/>
                  <a:gd name="T116" fmla="*/ 62 w 62"/>
                  <a:gd name="T117" fmla="*/ 30 h 3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62" h="30">
                    <a:moveTo>
                      <a:pt x="51" y="21"/>
                    </a:moveTo>
                    <a:cubicBezTo>
                      <a:pt x="54" y="21"/>
                      <a:pt x="56" y="20"/>
                      <a:pt x="56" y="19"/>
                    </a:cubicBezTo>
                    <a:cubicBezTo>
                      <a:pt x="57" y="18"/>
                      <a:pt x="58" y="17"/>
                      <a:pt x="59" y="17"/>
                    </a:cubicBezTo>
                    <a:cubicBezTo>
                      <a:pt x="60" y="17"/>
                      <a:pt x="60" y="16"/>
                      <a:pt x="60" y="15"/>
                    </a:cubicBezTo>
                    <a:cubicBezTo>
                      <a:pt x="59" y="14"/>
                      <a:pt x="60" y="14"/>
                      <a:pt x="61" y="14"/>
                    </a:cubicBezTo>
                    <a:cubicBezTo>
                      <a:pt x="62" y="14"/>
                      <a:pt x="62" y="14"/>
                      <a:pt x="61" y="13"/>
                    </a:cubicBezTo>
                    <a:cubicBezTo>
                      <a:pt x="60" y="13"/>
                      <a:pt x="60" y="12"/>
                      <a:pt x="60" y="12"/>
                    </a:cubicBezTo>
                    <a:cubicBezTo>
                      <a:pt x="60" y="11"/>
                      <a:pt x="62" y="11"/>
                      <a:pt x="61" y="10"/>
                    </a:cubicBezTo>
                    <a:cubicBezTo>
                      <a:pt x="59" y="10"/>
                      <a:pt x="58" y="9"/>
                      <a:pt x="57" y="9"/>
                    </a:cubicBezTo>
                    <a:cubicBezTo>
                      <a:pt x="57" y="10"/>
                      <a:pt x="56" y="9"/>
                      <a:pt x="57" y="9"/>
                    </a:cubicBezTo>
                    <a:cubicBezTo>
                      <a:pt x="57" y="8"/>
                      <a:pt x="57" y="8"/>
                      <a:pt x="56" y="8"/>
                    </a:cubicBezTo>
                    <a:cubicBezTo>
                      <a:pt x="54" y="8"/>
                      <a:pt x="54" y="8"/>
                      <a:pt x="55" y="7"/>
                    </a:cubicBezTo>
                    <a:cubicBezTo>
                      <a:pt x="56" y="6"/>
                      <a:pt x="56" y="6"/>
                      <a:pt x="55" y="5"/>
                    </a:cubicBezTo>
                    <a:cubicBezTo>
                      <a:pt x="54" y="4"/>
                      <a:pt x="52" y="5"/>
                      <a:pt x="53" y="4"/>
                    </a:cubicBezTo>
                    <a:cubicBezTo>
                      <a:pt x="54" y="3"/>
                      <a:pt x="56" y="2"/>
                      <a:pt x="55" y="2"/>
                    </a:cubicBezTo>
                    <a:cubicBezTo>
                      <a:pt x="54" y="3"/>
                      <a:pt x="51" y="4"/>
                      <a:pt x="50" y="3"/>
                    </a:cubicBezTo>
                    <a:cubicBezTo>
                      <a:pt x="49" y="3"/>
                      <a:pt x="49" y="1"/>
                      <a:pt x="47" y="1"/>
                    </a:cubicBezTo>
                    <a:cubicBezTo>
                      <a:pt x="46" y="0"/>
                      <a:pt x="44" y="0"/>
                      <a:pt x="45" y="1"/>
                    </a:cubicBezTo>
                    <a:cubicBezTo>
                      <a:pt x="45" y="2"/>
                      <a:pt x="46" y="3"/>
                      <a:pt x="45" y="4"/>
                    </a:cubicBezTo>
                    <a:cubicBezTo>
                      <a:pt x="45" y="4"/>
                      <a:pt x="44" y="5"/>
                      <a:pt x="43" y="4"/>
                    </a:cubicBezTo>
                    <a:cubicBezTo>
                      <a:pt x="43" y="4"/>
                      <a:pt x="42" y="4"/>
                      <a:pt x="42" y="4"/>
                    </a:cubicBezTo>
                    <a:cubicBezTo>
                      <a:pt x="41" y="5"/>
                      <a:pt x="40" y="6"/>
                      <a:pt x="39" y="6"/>
                    </a:cubicBezTo>
                    <a:cubicBezTo>
                      <a:pt x="39" y="5"/>
                      <a:pt x="37" y="4"/>
                      <a:pt x="36" y="4"/>
                    </a:cubicBezTo>
                    <a:cubicBezTo>
                      <a:pt x="36" y="5"/>
                      <a:pt x="38" y="10"/>
                      <a:pt x="37" y="9"/>
                    </a:cubicBezTo>
                    <a:cubicBezTo>
                      <a:pt x="37" y="8"/>
                      <a:pt x="32" y="3"/>
                      <a:pt x="31" y="4"/>
                    </a:cubicBezTo>
                    <a:cubicBezTo>
                      <a:pt x="29" y="5"/>
                      <a:pt x="30" y="5"/>
                      <a:pt x="30" y="6"/>
                    </a:cubicBezTo>
                    <a:cubicBezTo>
                      <a:pt x="29" y="7"/>
                      <a:pt x="30" y="8"/>
                      <a:pt x="29" y="8"/>
                    </a:cubicBezTo>
                    <a:cubicBezTo>
                      <a:pt x="28" y="8"/>
                      <a:pt x="27" y="7"/>
                      <a:pt x="26" y="6"/>
                    </a:cubicBezTo>
                    <a:cubicBezTo>
                      <a:pt x="25" y="5"/>
                      <a:pt x="25" y="5"/>
                      <a:pt x="24" y="5"/>
                    </a:cubicBezTo>
                    <a:cubicBezTo>
                      <a:pt x="24" y="5"/>
                      <a:pt x="24" y="6"/>
                      <a:pt x="25" y="7"/>
                    </a:cubicBezTo>
                    <a:cubicBezTo>
                      <a:pt x="25" y="7"/>
                      <a:pt x="26" y="9"/>
                      <a:pt x="25" y="9"/>
                    </a:cubicBezTo>
                    <a:cubicBezTo>
                      <a:pt x="24" y="10"/>
                      <a:pt x="23" y="10"/>
                      <a:pt x="23" y="9"/>
                    </a:cubicBezTo>
                    <a:cubicBezTo>
                      <a:pt x="22" y="9"/>
                      <a:pt x="21" y="10"/>
                      <a:pt x="20" y="12"/>
                    </a:cubicBezTo>
                    <a:cubicBezTo>
                      <a:pt x="19" y="13"/>
                      <a:pt x="20" y="12"/>
                      <a:pt x="18" y="11"/>
                    </a:cubicBezTo>
                    <a:cubicBezTo>
                      <a:pt x="17" y="9"/>
                      <a:pt x="15" y="8"/>
                      <a:pt x="16" y="8"/>
                    </a:cubicBezTo>
                    <a:cubicBezTo>
                      <a:pt x="17" y="8"/>
                      <a:pt x="19" y="8"/>
                      <a:pt x="18" y="7"/>
                    </a:cubicBezTo>
                    <a:cubicBezTo>
                      <a:pt x="17" y="6"/>
                      <a:pt x="13" y="1"/>
                      <a:pt x="11" y="1"/>
                    </a:cubicBezTo>
                    <a:cubicBezTo>
                      <a:pt x="10" y="1"/>
                      <a:pt x="8" y="0"/>
                      <a:pt x="9" y="2"/>
                    </a:cubicBezTo>
                    <a:cubicBezTo>
                      <a:pt x="10" y="3"/>
                      <a:pt x="10" y="2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9" y="4"/>
                      <a:pt x="10" y="4"/>
                      <a:pt x="11" y="4"/>
                    </a:cubicBezTo>
                    <a:cubicBezTo>
                      <a:pt x="12" y="4"/>
                      <a:pt x="12" y="5"/>
                      <a:pt x="12" y="6"/>
                    </a:cubicBezTo>
                    <a:cubicBezTo>
                      <a:pt x="11" y="7"/>
                      <a:pt x="12" y="9"/>
                      <a:pt x="11" y="7"/>
                    </a:cubicBezTo>
                    <a:cubicBezTo>
                      <a:pt x="10" y="6"/>
                      <a:pt x="10" y="6"/>
                      <a:pt x="9" y="6"/>
                    </a:cubicBezTo>
                    <a:cubicBezTo>
                      <a:pt x="8" y="5"/>
                      <a:pt x="8" y="4"/>
                      <a:pt x="7" y="4"/>
                    </a:cubicBezTo>
                    <a:cubicBezTo>
                      <a:pt x="6" y="4"/>
                      <a:pt x="4" y="4"/>
                      <a:pt x="5" y="5"/>
                    </a:cubicBezTo>
                    <a:cubicBezTo>
                      <a:pt x="6" y="6"/>
                      <a:pt x="7" y="5"/>
                      <a:pt x="6" y="6"/>
                    </a:cubicBezTo>
                    <a:cubicBezTo>
                      <a:pt x="5" y="6"/>
                      <a:pt x="3" y="6"/>
                      <a:pt x="4" y="6"/>
                    </a:cubicBezTo>
                    <a:cubicBezTo>
                      <a:pt x="5" y="7"/>
                      <a:pt x="7" y="7"/>
                      <a:pt x="6" y="7"/>
                    </a:cubicBezTo>
                    <a:cubicBezTo>
                      <a:pt x="5" y="7"/>
                      <a:pt x="7" y="9"/>
                      <a:pt x="5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2" y="8"/>
                      <a:pt x="3" y="10"/>
                      <a:pt x="1" y="9"/>
                    </a:cubicBezTo>
                    <a:cubicBezTo>
                      <a:pt x="0" y="9"/>
                      <a:pt x="2" y="10"/>
                      <a:pt x="3" y="11"/>
                    </a:cubicBezTo>
                    <a:cubicBezTo>
                      <a:pt x="5" y="11"/>
                      <a:pt x="5" y="11"/>
                      <a:pt x="7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2" y="10"/>
                      <a:pt x="13" y="10"/>
                      <a:pt x="14" y="11"/>
                    </a:cubicBezTo>
                    <a:cubicBezTo>
                      <a:pt x="14" y="11"/>
                      <a:pt x="16" y="11"/>
                      <a:pt x="14" y="12"/>
                    </a:cubicBezTo>
                    <a:cubicBezTo>
                      <a:pt x="12" y="12"/>
                      <a:pt x="12" y="13"/>
                      <a:pt x="13" y="14"/>
                    </a:cubicBezTo>
                    <a:cubicBezTo>
                      <a:pt x="15" y="15"/>
                      <a:pt x="15" y="14"/>
                      <a:pt x="12" y="15"/>
                    </a:cubicBezTo>
                    <a:cubicBezTo>
                      <a:pt x="10" y="15"/>
                      <a:pt x="10" y="15"/>
                      <a:pt x="7" y="15"/>
                    </a:cubicBezTo>
                    <a:cubicBezTo>
                      <a:pt x="5" y="15"/>
                      <a:pt x="2" y="16"/>
                      <a:pt x="5" y="17"/>
                    </a:cubicBezTo>
                    <a:cubicBezTo>
                      <a:pt x="7" y="17"/>
                      <a:pt x="13" y="17"/>
                      <a:pt x="13" y="18"/>
                    </a:cubicBezTo>
                    <a:cubicBezTo>
                      <a:pt x="13" y="19"/>
                      <a:pt x="13" y="20"/>
                      <a:pt x="14" y="19"/>
                    </a:cubicBezTo>
                    <a:cubicBezTo>
                      <a:pt x="15" y="19"/>
                      <a:pt x="18" y="18"/>
                      <a:pt x="17" y="19"/>
                    </a:cubicBezTo>
                    <a:cubicBezTo>
                      <a:pt x="16" y="19"/>
                      <a:pt x="14" y="20"/>
                      <a:pt x="15" y="20"/>
                    </a:cubicBezTo>
                    <a:cubicBezTo>
                      <a:pt x="17" y="20"/>
                      <a:pt x="19" y="20"/>
                      <a:pt x="17" y="21"/>
                    </a:cubicBezTo>
                    <a:cubicBezTo>
                      <a:pt x="16" y="22"/>
                      <a:pt x="15" y="23"/>
                      <a:pt x="14" y="23"/>
                    </a:cubicBezTo>
                    <a:cubicBezTo>
                      <a:pt x="13" y="24"/>
                      <a:pt x="11" y="24"/>
                      <a:pt x="11" y="25"/>
                    </a:cubicBezTo>
                    <a:cubicBezTo>
                      <a:pt x="11" y="25"/>
                      <a:pt x="11" y="26"/>
                      <a:pt x="14" y="26"/>
                    </a:cubicBezTo>
                    <a:cubicBezTo>
                      <a:pt x="16" y="26"/>
                      <a:pt x="18" y="25"/>
                      <a:pt x="20" y="25"/>
                    </a:cubicBezTo>
                    <a:cubicBezTo>
                      <a:pt x="22" y="26"/>
                      <a:pt x="24" y="26"/>
                      <a:pt x="24" y="26"/>
                    </a:cubicBezTo>
                    <a:cubicBezTo>
                      <a:pt x="23" y="26"/>
                      <a:pt x="23" y="27"/>
                      <a:pt x="24" y="27"/>
                    </a:cubicBezTo>
                    <a:cubicBezTo>
                      <a:pt x="25" y="28"/>
                      <a:pt x="31" y="30"/>
                      <a:pt x="34" y="29"/>
                    </a:cubicBezTo>
                    <a:cubicBezTo>
                      <a:pt x="36" y="29"/>
                      <a:pt x="37" y="28"/>
                      <a:pt x="37" y="27"/>
                    </a:cubicBezTo>
                    <a:cubicBezTo>
                      <a:pt x="38" y="27"/>
                      <a:pt x="43" y="28"/>
                      <a:pt x="45" y="26"/>
                    </a:cubicBezTo>
                    <a:cubicBezTo>
                      <a:pt x="47" y="24"/>
                      <a:pt x="49" y="22"/>
                      <a:pt x="51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80" name="Freeform 8">
                <a:extLst>
                  <a:ext uri="{FF2B5EF4-FFF2-40B4-BE49-F238E27FC236}">
                    <a16:creationId xmlns:a16="http://schemas.microsoft.com/office/drawing/2014/main" xmlns="" id="{0B56772A-7138-41D9-A010-FB6673D9F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6" y="32"/>
                <a:ext cx="85" cy="62"/>
              </a:xfrm>
              <a:custGeom>
                <a:avLst/>
                <a:gdLst>
                  <a:gd name="T0" fmla="*/ 8 w 62"/>
                  <a:gd name="T1" fmla="*/ 11 h 45"/>
                  <a:gd name="T2" fmla="*/ 10 w 62"/>
                  <a:gd name="T3" fmla="*/ 15 h 45"/>
                  <a:gd name="T4" fmla="*/ 3 w 62"/>
                  <a:gd name="T5" fmla="*/ 15 h 45"/>
                  <a:gd name="T6" fmla="*/ 9 w 62"/>
                  <a:gd name="T7" fmla="*/ 19 h 45"/>
                  <a:gd name="T8" fmla="*/ 10 w 62"/>
                  <a:gd name="T9" fmla="*/ 23 h 45"/>
                  <a:gd name="T10" fmla="*/ 22 w 62"/>
                  <a:gd name="T11" fmla="*/ 21 h 45"/>
                  <a:gd name="T12" fmla="*/ 24 w 62"/>
                  <a:gd name="T13" fmla="*/ 18 h 45"/>
                  <a:gd name="T14" fmla="*/ 27 w 62"/>
                  <a:gd name="T15" fmla="*/ 18 h 45"/>
                  <a:gd name="T16" fmla="*/ 32 w 62"/>
                  <a:gd name="T17" fmla="*/ 19 h 45"/>
                  <a:gd name="T18" fmla="*/ 33 w 62"/>
                  <a:gd name="T19" fmla="*/ 22 h 45"/>
                  <a:gd name="T20" fmla="*/ 29 w 62"/>
                  <a:gd name="T21" fmla="*/ 23 h 45"/>
                  <a:gd name="T22" fmla="*/ 17 w 62"/>
                  <a:gd name="T23" fmla="*/ 27 h 45"/>
                  <a:gd name="T24" fmla="*/ 26 w 62"/>
                  <a:gd name="T25" fmla="*/ 28 h 45"/>
                  <a:gd name="T26" fmla="*/ 33 w 62"/>
                  <a:gd name="T27" fmla="*/ 29 h 45"/>
                  <a:gd name="T28" fmla="*/ 24 w 62"/>
                  <a:gd name="T29" fmla="*/ 31 h 45"/>
                  <a:gd name="T30" fmla="*/ 27 w 62"/>
                  <a:gd name="T31" fmla="*/ 33 h 45"/>
                  <a:gd name="T32" fmla="*/ 19 w 62"/>
                  <a:gd name="T33" fmla="*/ 34 h 45"/>
                  <a:gd name="T34" fmla="*/ 31 w 62"/>
                  <a:gd name="T35" fmla="*/ 38 h 45"/>
                  <a:gd name="T36" fmla="*/ 30 w 62"/>
                  <a:gd name="T37" fmla="*/ 41 h 45"/>
                  <a:gd name="T38" fmla="*/ 36 w 62"/>
                  <a:gd name="T39" fmla="*/ 39 h 45"/>
                  <a:gd name="T40" fmla="*/ 43 w 62"/>
                  <a:gd name="T41" fmla="*/ 28 h 45"/>
                  <a:gd name="T42" fmla="*/ 46 w 62"/>
                  <a:gd name="T43" fmla="*/ 22 h 45"/>
                  <a:gd name="T44" fmla="*/ 57 w 62"/>
                  <a:gd name="T45" fmla="*/ 18 h 45"/>
                  <a:gd name="T46" fmla="*/ 55 w 62"/>
                  <a:gd name="T47" fmla="*/ 15 h 45"/>
                  <a:gd name="T48" fmla="*/ 53 w 62"/>
                  <a:gd name="T49" fmla="*/ 13 h 45"/>
                  <a:gd name="T50" fmla="*/ 45 w 62"/>
                  <a:gd name="T51" fmla="*/ 8 h 45"/>
                  <a:gd name="T52" fmla="*/ 40 w 62"/>
                  <a:gd name="T53" fmla="*/ 8 h 45"/>
                  <a:gd name="T54" fmla="*/ 38 w 62"/>
                  <a:gd name="T55" fmla="*/ 3 h 45"/>
                  <a:gd name="T56" fmla="*/ 34 w 62"/>
                  <a:gd name="T57" fmla="*/ 3 h 45"/>
                  <a:gd name="T58" fmla="*/ 31 w 62"/>
                  <a:gd name="T59" fmla="*/ 3 h 45"/>
                  <a:gd name="T60" fmla="*/ 30 w 62"/>
                  <a:gd name="T61" fmla="*/ 7 h 45"/>
                  <a:gd name="T62" fmla="*/ 30 w 62"/>
                  <a:gd name="T63" fmla="*/ 13 h 45"/>
                  <a:gd name="T64" fmla="*/ 23 w 62"/>
                  <a:gd name="T65" fmla="*/ 5 h 45"/>
                  <a:gd name="T66" fmla="*/ 21 w 62"/>
                  <a:gd name="T67" fmla="*/ 9 h 45"/>
                  <a:gd name="T68" fmla="*/ 15 w 62"/>
                  <a:gd name="T69" fmla="*/ 6 h 45"/>
                  <a:gd name="T70" fmla="*/ 19 w 62"/>
                  <a:gd name="T71" fmla="*/ 3 h 45"/>
                  <a:gd name="T72" fmla="*/ 10 w 62"/>
                  <a:gd name="T73" fmla="*/ 4 h 45"/>
                  <a:gd name="T74" fmla="*/ 6 w 62"/>
                  <a:gd name="T75" fmla="*/ 4 h 45"/>
                  <a:gd name="T76" fmla="*/ 2 w 62"/>
                  <a:gd name="T77" fmla="*/ 5 h 45"/>
                  <a:gd name="T78" fmla="*/ 2 w 62"/>
                  <a:gd name="T79" fmla="*/ 9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2"/>
                  <a:gd name="T121" fmla="*/ 0 h 45"/>
                  <a:gd name="T122" fmla="*/ 62 w 62"/>
                  <a:gd name="T123" fmla="*/ 45 h 4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2" h="45">
                    <a:moveTo>
                      <a:pt x="5" y="12"/>
                    </a:moveTo>
                    <a:cubicBezTo>
                      <a:pt x="6" y="12"/>
                      <a:pt x="7" y="10"/>
                      <a:pt x="8" y="11"/>
                    </a:cubicBezTo>
                    <a:cubicBezTo>
                      <a:pt x="10" y="11"/>
                      <a:pt x="9" y="11"/>
                      <a:pt x="8" y="12"/>
                    </a:cubicBezTo>
                    <a:cubicBezTo>
                      <a:pt x="8" y="13"/>
                      <a:pt x="9" y="14"/>
                      <a:pt x="10" y="15"/>
                    </a:cubicBezTo>
                    <a:cubicBezTo>
                      <a:pt x="11" y="15"/>
                      <a:pt x="10" y="15"/>
                      <a:pt x="8" y="15"/>
                    </a:cubicBezTo>
                    <a:cubicBezTo>
                      <a:pt x="5" y="15"/>
                      <a:pt x="1" y="14"/>
                      <a:pt x="3" y="15"/>
                    </a:cubicBezTo>
                    <a:cubicBezTo>
                      <a:pt x="5" y="16"/>
                      <a:pt x="5" y="17"/>
                      <a:pt x="6" y="18"/>
                    </a:cubicBezTo>
                    <a:cubicBezTo>
                      <a:pt x="7" y="19"/>
                      <a:pt x="8" y="19"/>
                      <a:pt x="9" y="19"/>
                    </a:cubicBezTo>
                    <a:cubicBezTo>
                      <a:pt x="11" y="19"/>
                      <a:pt x="14" y="21"/>
                      <a:pt x="12" y="21"/>
                    </a:cubicBezTo>
                    <a:cubicBezTo>
                      <a:pt x="11" y="21"/>
                      <a:pt x="8" y="22"/>
                      <a:pt x="10" y="23"/>
                    </a:cubicBezTo>
                    <a:cubicBezTo>
                      <a:pt x="13" y="24"/>
                      <a:pt x="15" y="25"/>
                      <a:pt x="17" y="24"/>
                    </a:cubicBezTo>
                    <a:cubicBezTo>
                      <a:pt x="18" y="24"/>
                      <a:pt x="22" y="22"/>
                      <a:pt x="22" y="21"/>
                    </a:cubicBezTo>
                    <a:cubicBezTo>
                      <a:pt x="21" y="20"/>
                      <a:pt x="20" y="18"/>
                      <a:pt x="21" y="18"/>
                    </a:cubicBezTo>
                    <a:cubicBezTo>
                      <a:pt x="22" y="18"/>
                      <a:pt x="24" y="19"/>
                      <a:pt x="24" y="18"/>
                    </a:cubicBezTo>
                    <a:cubicBezTo>
                      <a:pt x="25" y="18"/>
                      <a:pt x="25" y="16"/>
                      <a:pt x="26" y="16"/>
                    </a:cubicBezTo>
                    <a:cubicBezTo>
                      <a:pt x="26" y="16"/>
                      <a:pt x="27" y="17"/>
                      <a:pt x="27" y="18"/>
                    </a:cubicBezTo>
                    <a:cubicBezTo>
                      <a:pt x="26" y="19"/>
                      <a:pt x="24" y="20"/>
                      <a:pt x="26" y="21"/>
                    </a:cubicBezTo>
                    <a:cubicBezTo>
                      <a:pt x="27" y="21"/>
                      <a:pt x="31" y="20"/>
                      <a:pt x="32" y="19"/>
                    </a:cubicBezTo>
                    <a:cubicBezTo>
                      <a:pt x="32" y="18"/>
                      <a:pt x="34" y="17"/>
                      <a:pt x="34" y="18"/>
                    </a:cubicBezTo>
                    <a:cubicBezTo>
                      <a:pt x="34" y="19"/>
                      <a:pt x="32" y="22"/>
                      <a:pt x="33" y="22"/>
                    </a:cubicBezTo>
                    <a:cubicBezTo>
                      <a:pt x="35" y="22"/>
                      <a:pt x="38" y="22"/>
                      <a:pt x="36" y="22"/>
                    </a:cubicBezTo>
                    <a:cubicBezTo>
                      <a:pt x="34" y="22"/>
                      <a:pt x="30" y="22"/>
                      <a:pt x="29" y="23"/>
                    </a:cubicBezTo>
                    <a:cubicBezTo>
                      <a:pt x="28" y="23"/>
                      <a:pt x="26" y="25"/>
                      <a:pt x="24" y="25"/>
                    </a:cubicBezTo>
                    <a:cubicBezTo>
                      <a:pt x="22" y="25"/>
                      <a:pt x="18" y="25"/>
                      <a:pt x="17" y="27"/>
                    </a:cubicBezTo>
                    <a:cubicBezTo>
                      <a:pt x="17" y="29"/>
                      <a:pt x="16" y="30"/>
                      <a:pt x="18" y="29"/>
                    </a:cubicBezTo>
                    <a:cubicBezTo>
                      <a:pt x="20" y="29"/>
                      <a:pt x="23" y="29"/>
                      <a:pt x="26" y="28"/>
                    </a:cubicBezTo>
                    <a:cubicBezTo>
                      <a:pt x="30" y="28"/>
                      <a:pt x="33" y="28"/>
                      <a:pt x="34" y="28"/>
                    </a:cubicBezTo>
                    <a:cubicBezTo>
                      <a:pt x="35" y="28"/>
                      <a:pt x="35" y="28"/>
                      <a:pt x="33" y="29"/>
                    </a:cubicBezTo>
                    <a:cubicBezTo>
                      <a:pt x="31" y="29"/>
                      <a:pt x="29" y="30"/>
                      <a:pt x="27" y="30"/>
                    </a:cubicBezTo>
                    <a:cubicBezTo>
                      <a:pt x="25" y="30"/>
                      <a:pt x="23" y="30"/>
                      <a:pt x="24" y="31"/>
                    </a:cubicBezTo>
                    <a:cubicBezTo>
                      <a:pt x="25" y="32"/>
                      <a:pt x="29" y="32"/>
                      <a:pt x="30" y="32"/>
                    </a:cubicBezTo>
                    <a:cubicBezTo>
                      <a:pt x="31" y="33"/>
                      <a:pt x="30" y="33"/>
                      <a:pt x="27" y="33"/>
                    </a:cubicBezTo>
                    <a:cubicBezTo>
                      <a:pt x="24" y="33"/>
                      <a:pt x="21" y="32"/>
                      <a:pt x="20" y="32"/>
                    </a:cubicBezTo>
                    <a:cubicBezTo>
                      <a:pt x="19" y="32"/>
                      <a:pt x="18" y="33"/>
                      <a:pt x="19" y="34"/>
                    </a:cubicBezTo>
                    <a:cubicBezTo>
                      <a:pt x="21" y="35"/>
                      <a:pt x="21" y="38"/>
                      <a:pt x="24" y="38"/>
                    </a:cubicBezTo>
                    <a:cubicBezTo>
                      <a:pt x="27" y="38"/>
                      <a:pt x="30" y="37"/>
                      <a:pt x="31" y="38"/>
                    </a:cubicBezTo>
                    <a:cubicBezTo>
                      <a:pt x="31" y="39"/>
                      <a:pt x="29" y="39"/>
                      <a:pt x="28" y="39"/>
                    </a:cubicBezTo>
                    <a:cubicBezTo>
                      <a:pt x="27" y="39"/>
                      <a:pt x="29" y="40"/>
                      <a:pt x="30" y="41"/>
                    </a:cubicBezTo>
                    <a:cubicBezTo>
                      <a:pt x="31" y="41"/>
                      <a:pt x="33" y="45"/>
                      <a:pt x="34" y="43"/>
                    </a:cubicBezTo>
                    <a:cubicBezTo>
                      <a:pt x="36" y="41"/>
                      <a:pt x="35" y="41"/>
                      <a:pt x="36" y="39"/>
                    </a:cubicBezTo>
                    <a:cubicBezTo>
                      <a:pt x="38" y="37"/>
                      <a:pt x="39" y="33"/>
                      <a:pt x="40" y="33"/>
                    </a:cubicBezTo>
                    <a:cubicBezTo>
                      <a:pt x="41" y="32"/>
                      <a:pt x="43" y="30"/>
                      <a:pt x="43" y="28"/>
                    </a:cubicBezTo>
                    <a:cubicBezTo>
                      <a:pt x="43" y="25"/>
                      <a:pt x="45" y="27"/>
                      <a:pt x="46" y="26"/>
                    </a:cubicBezTo>
                    <a:cubicBezTo>
                      <a:pt x="46" y="25"/>
                      <a:pt x="45" y="24"/>
                      <a:pt x="46" y="22"/>
                    </a:cubicBezTo>
                    <a:cubicBezTo>
                      <a:pt x="48" y="21"/>
                      <a:pt x="49" y="20"/>
                      <a:pt x="51" y="19"/>
                    </a:cubicBezTo>
                    <a:cubicBezTo>
                      <a:pt x="53" y="18"/>
                      <a:pt x="55" y="18"/>
                      <a:pt x="57" y="18"/>
                    </a:cubicBezTo>
                    <a:cubicBezTo>
                      <a:pt x="60" y="18"/>
                      <a:pt x="62" y="17"/>
                      <a:pt x="60" y="16"/>
                    </a:cubicBezTo>
                    <a:cubicBezTo>
                      <a:pt x="59" y="15"/>
                      <a:pt x="56" y="16"/>
                      <a:pt x="55" y="15"/>
                    </a:cubicBezTo>
                    <a:cubicBezTo>
                      <a:pt x="55" y="14"/>
                      <a:pt x="56" y="13"/>
                      <a:pt x="56" y="13"/>
                    </a:cubicBezTo>
                    <a:cubicBezTo>
                      <a:pt x="55" y="13"/>
                      <a:pt x="54" y="14"/>
                      <a:pt x="53" y="13"/>
                    </a:cubicBezTo>
                    <a:cubicBezTo>
                      <a:pt x="51" y="13"/>
                      <a:pt x="49" y="12"/>
                      <a:pt x="47" y="12"/>
                    </a:cubicBezTo>
                    <a:cubicBezTo>
                      <a:pt x="45" y="12"/>
                      <a:pt x="46" y="10"/>
                      <a:pt x="45" y="8"/>
                    </a:cubicBezTo>
                    <a:cubicBezTo>
                      <a:pt x="44" y="7"/>
                      <a:pt x="44" y="6"/>
                      <a:pt x="43" y="6"/>
                    </a:cubicBezTo>
                    <a:cubicBezTo>
                      <a:pt x="42" y="7"/>
                      <a:pt x="41" y="9"/>
                      <a:pt x="40" y="8"/>
                    </a:cubicBezTo>
                    <a:cubicBezTo>
                      <a:pt x="40" y="7"/>
                      <a:pt x="40" y="6"/>
                      <a:pt x="40" y="6"/>
                    </a:cubicBezTo>
                    <a:cubicBezTo>
                      <a:pt x="40" y="5"/>
                      <a:pt x="40" y="4"/>
                      <a:pt x="38" y="3"/>
                    </a:cubicBezTo>
                    <a:cubicBezTo>
                      <a:pt x="36" y="2"/>
                      <a:pt x="36" y="1"/>
                      <a:pt x="35" y="2"/>
                    </a:cubicBezTo>
                    <a:cubicBezTo>
                      <a:pt x="35" y="3"/>
                      <a:pt x="36" y="4"/>
                      <a:pt x="34" y="3"/>
                    </a:cubicBezTo>
                    <a:cubicBezTo>
                      <a:pt x="32" y="2"/>
                      <a:pt x="31" y="0"/>
                      <a:pt x="31" y="1"/>
                    </a:cubicBezTo>
                    <a:cubicBezTo>
                      <a:pt x="32" y="2"/>
                      <a:pt x="33" y="3"/>
                      <a:pt x="31" y="3"/>
                    </a:cubicBezTo>
                    <a:cubicBezTo>
                      <a:pt x="30" y="3"/>
                      <a:pt x="30" y="3"/>
                      <a:pt x="30" y="4"/>
                    </a:cubicBezTo>
                    <a:cubicBezTo>
                      <a:pt x="30" y="5"/>
                      <a:pt x="30" y="6"/>
                      <a:pt x="30" y="7"/>
                    </a:cubicBezTo>
                    <a:cubicBezTo>
                      <a:pt x="30" y="8"/>
                      <a:pt x="33" y="14"/>
                      <a:pt x="32" y="14"/>
                    </a:cubicBezTo>
                    <a:cubicBezTo>
                      <a:pt x="32" y="13"/>
                      <a:pt x="31" y="14"/>
                      <a:pt x="30" y="13"/>
                    </a:cubicBezTo>
                    <a:cubicBezTo>
                      <a:pt x="28" y="11"/>
                      <a:pt x="27" y="9"/>
                      <a:pt x="26" y="7"/>
                    </a:cubicBezTo>
                    <a:cubicBezTo>
                      <a:pt x="25" y="6"/>
                      <a:pt x="24" y="4"/>
                      <a:pt x="23" y="5"/>
                    </a:cubicBezTo>
                    <a:cubicBezTo>
                      <a:pt x="22" y="5"/>
                      <a:pt x="22" y="7"/>
                      <a:pt x="21" y="7"/>
                    </a:cubicBezTo>
                    <a:cubicBezTo>
                      <a:pt x="19" y="7"/>
                      <a:pt x="20" y="8"/>
                      <a:pt x="21" y="9"/>
                    </a:cubicBezTo>
                    <a:cubicBezTo>
                      <a:pt x="22" y="10"/>
                      <a:pt x="21" y="11"/>
                      <a:pt x="19" y="9"/>
                    </a:cubicBezTo>
                    <a:cubicBezTo>
                      <a:pt x="17" y="8"/>
                      <a:pt x="17" y="7"/>
                      <a:pt x="15" y="6"/>
                    </a:cubicBezTo>
                    <a:cubicBezTo>
                      <a:pt x="12" y="6"/>
                      <a:pt x="13" y="6"/>
                      <a:pt x="15" y="6"/>
                    </a:cubicBezTo>
                    <a:cubicBezTo>
                      <a:pt x="18" y="5"/>
                      <a:pt x="21" y="3"/>
                      <a:pt x="19" y="3"/>
                    </a:cubicBezTo>
                    <a:cubicBezTo>
                      <a:pt x="17" y="3"/>
                      <a:pt x="17" y="4"/>
                      <a:pt x="14" y="4"/>
                    </a:cubicBezTo>
                    <a:cubicBezTo>
                      <a:pt x="12" y="4"/>
                      <a:pt x="10" y="3"/>
                      <a:pt x="10" y="4"/>
                    </a:cubicBezTo>
                    <a:cubicBezTo>
                      <a:pt x="10" y="6"/>
                      <a:pt x="12" y="7"/>
                      <a:pt x="10" y="6"/>
                    </a:cubicBezTo>
                    <a:cubicBezTo>
                      <a:pt x="8" y="4"/>
                      <a:pt x="8" y="4"/>
                      <a:pt x="6" y="4"/>
                    </a:cubicBezTo>
                    <a:cubicBezTo>
                      <a:pt x="5" y="5"/>
                      <a:pt x="5" y="7"/>
                      <a:pt x="4" y="6"/>
                    </a:cubicBezTo>
                    <a:cubicBezTo>
                      <a:pt x="3" y="5"/>
                      <a:pt x="2" y="4"/>
                      <a:pt x="2" y="5"/>
                    </a:cubicBezTo>
                    <a:cubicBezTo>
                      <a:pt x="2" y="6"/>
                      <a:pt x="4" y="7"/>
                      <a:pt x="2" y="7"/>
                    </a:cubicBezTo>
                    <a:cubicBezTo>
                      <a:pt x="1" y="8"/>
                      <a:pt x="0" y="6"/>
                      <a:pt x="2" y="9"/>
                    </a:cubicBezTo>
                    <a:cubicBezTo>
                      <a:pt x="4" y="11"/>
                      <a:pt x="4" y="13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81" name="Freeform 9">
                <a:extLst>
                  <a:ext uri="{FF2B5EF4-FFF2-40B4-BE49-F238E27FC236}">
                    <a16:creationId xmlns:a16="http://schemas.microsoft.com/office/drawing/2014/main" xmlns="" id="{950086B8-29CD-479C-A755-EDE63A13C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58"/>
                <a:ext cx="17" cy="7"/>
              </a:xfrm>
              <a:custGeom>
                <a:avLst/>
                <a:gdLst>
                  <a:gd name="T0" fmla="*/ 12 w 13"/>
                  <a:gd name="T1" fmla="*/ 4 h 5"/>
                  <a:gd name="T2" fmla="*/ 11 w 13"/>
                  <a:gd name="T3" fmla="*/ 0 h 5"/>
                  <a:gd name="T4" fmla="*/ 7 w 13"/>
                  <a:gd name="T5" fmla="*/ 0 h 5"/>
                  <a:gd name="T6" fmla="*/ 1 w 13"/>
                  <a:gd name="T7" fmla="*/ 2 h 5"/>
                  <a:gd name="T8" fmla="*/ 5 w 13"/>
                  <a:gd name="T9" fmla="*/ 5 h 5"/>
                  <a:gd name="T10" fmla="*/ 12 w 13"/>
                  <a:gd name="T11" fmla="*/ 4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"/>
                  <a:gd name="T19" fmla="*/ 0 h 5"/>
                  <a:gd name="T20" fmla="*/ 13 w 13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" h="5">
                    <a:moveTo>
                      <a:pt x="12" y="4"/>
                    </a:moveTo>
                    <a:cubicBezTo>
                      <a:pt x="13" y="3"/>
                      <a:pt x="12" y="0"/>
                      <a:pt x="11" y="0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6" y="0"/>
                      <a:pt x="0" y="2"/>
                      <a:pt x="1" y="2"/>
                    </a:cubicBezTo>
                    <a:cubicBezTo>
                      <a:pt x="2" y="2"/>
                      <a:pt x="4" y="5"/>
                      <a:pt x="5" y="5"/>
                    </a:cubicBezTo>
                    <a:cubicBezTo>
                      <a:pt x="5" y="5"/>
                      <a:pt x="11" y="5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82" name="Freeform 10">
                <a:extLst>
                  <a:ext uri="{FF2B5EF4-FFF2-40B4-BE49-F238E27FC236}">
                    <a16:creationId xmlns:a16="http://schemas.microsoft.com/office/drawing/2014/main" xmlns="" id="{D70B8ADD-2DFE-4F57-B7BB-47D0E7816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3" y="65"/>
                <a:ext cx="32" cy="15"/>
              </a:xfrm>
              <a:custGeom>
                <a:avLst/>
                <a:gdLst>
                  <a:gd name="T0" fmla="*/ 11 w 23"/>
                  <a:gd name="T1" fmla="*/ 11 h 11"/>
                  <a:gd name="T2" fmla="*/ 18 w 23"/>
                  <a:gd name="T3" fmla="*/ 8 h 11"/>
                  <a:gd name="T4" fmla="*/ 20 w 23"/>
                  <a:gd name="T5" fmla="*/ 6 h 11"/>
                  <a:gd name="T6" fmla="*/ 22 w 23"/>
                  <a:gd name="T7" fmla="*/ 5 h 11"/>
                  <a:gd name="T8" fmla="*/ 14 w 23"/>
                  <a:gd name="T9" fmla="*/ 2 h 11"/>
                  <a:gd name="T10" fmla="*/ 15 w 23"/>
                  <a:gd name="T11" fmla="*/ 0 h 11"/>
                  <a:gd name="T12" fmla="*/ 3 w 23"/>
                  <a:gd name="T13" fmla="*/ 0 h 11"/>
                  <a:gd name="T14" fmla="*/ 2 w 23"/>
                  <a:gd name="T15" fmla="*/ 1 h 11"/>
                  <a:gd name="T16" fmla="*/ 4 w 23"/>
                  <a:gd name="T17" fmla="*/ 4 h 11"/>
                  <a:gd name="T18" fmla="*/ 2 w 23"/>
                  <a:gd name="T19" fmla="*/ 8 h 11"/>
                  <a:gd name="T20" fmla="*/ 8 w 23"/>
                  <a:gd name="T21" fmla="*/ 8 h 11"/>
                  <a:gd name="T22" fmla="*/ 11 w 23"/>
                  <a:gd name="T23" fmla="*/ 9 h 11"/>
                  <a:gd name="T24" fmla="*/ 11 w 23"/>
                  <a:gd name="T25" fmla="*/ 11 h 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3"/>
                  <a:gd name="T40" fmla="*/ 0 h 11"/>
                  <a:gd name="T41" fmla="*/ 23 w 23"/>
                  <a:gd name="T42" fmla="*/ 11 h 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3" h="11">
                    <a:moveTo>
                      <a:pt x="11" y="11"/>
                    </a:moveTo>
                    <a:cubicBezTo>
                      <a:pt x="13" y="10"/>
                      <a:pt x="16" y="10"/>
                      <a:pt x="18" y="8"/>
                    </a:cubicBezTo>
                    <a:cubicBezTo>
                      <a:pt x="19" y="7"/>
                      <a:pt x="18" y="6"/>
                      <a:pt x="20" y="6"/>
                    </a:cubicBezTo>
                    <a:cubicBezTo>
                      <a:pt x="22" y="5"/>
                      <a:pt x="23" y="5"/>
                      <a:pt x="22" y="5"/>
                    </a:cubicBezTo>
                    <a:cubicBezTo>
                      <a:pt x="21" y="4"/>
                      <a:pt x="14" y="4"/>
                      <a:pt x="14" y="2"/>
                    </a:cubicBezTo>
                    <a:cubicBezTo>
                      <a:pt x="14" y="0"/>
                      <a:pt x="16" y="0"/>
                      <a:pt x="15" y="0"/>
                    </a:cubicBezTo>
                    <a:cubicBezTo>
                      <a:pt x="14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2" y="1"/>
                    </a:cubicBezTo>
                    <a:cubicBezTo>
                      <a:pt x="4" y="3"/>
                      <a:pt x="5" y="3"/>
                      <a:pt x="4" y="4"/>
                    </a:cubicBezTo>
                    <a:cubicBezTo>
                      <a:pt x="3" y="4"/>
                      <a:pt x="0" y="8"/>
                      <a:pt x="2" y="8"/>
                    </a:cubicBezTo>
                    <a:cubicBezTo>
                      <a:pt x="3" y="8"/>
                      <a:pt x="6" y="9"/>
                      <a:pt x="8" y="8"/>
                    </a:cubicBezTo>
                    <a:cubicBezTo>
                      <a:pt x="10" y="8"/>
                      <a:pt x="11" y="7"/>
                      <a:pt x="11" y="9"/>
                    </a:cubicBezTo>
                    <a:cubicBezTo>
                      <a:pt x="11" y="10"/>
                      <a:pt x="8" y="11"/>
                      <a:pt x="1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83" name="Freeform 11">
                <a:extLst>
                  <a:ext uri="{FF2B5EF4-FFF2-40B4-BE49-F238E27FC236}">
                    <a16:creationId xmlns:a16="http://schemas.microsoft.com/office/drawing/2014/main" xmlns="" id="{AA906ED8-815A-4798-AD70-52628CA52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8" y="25"/>
                <a:ext cx="76" cy="22"/>
              </a:xfrm>
              <a:custGeom>
                <a:avLst/>
                <a:gdLst>
                  <a:gd name="T0" fmla="*/ 6 w 55"/>
                  <a:gd name="T1" fmla="*/ 5 h 16"/>
                  <a:gd name="T2" fmla="*/ 5 w 55"/>
                  <a:gd name="T3" fmla="*/ 7 h 16"/>
                  <a:gd name="T4" fmla="*/ 6 w 55"/>
                  <a:gd name="T5" fmla="*/ 8 h 16"/>
                  <a:gd name="T6" fmla="*/ 12 w 55"/>
                  <a:gd name="T7" fmla="*/ 9 h 16"/>
                  <a:gd name="T8" fmla="*/ 20 w 55"/>
                  <a:gd name="T9" fmla="*/ 9 h 16"/>
                  <a:gd name="T10" fmla="*/ 26 w 55"/>
                  <a:gd name="T11" fmla="*/ 9 h 16"/>
                  <a:gd name="T12" fmla="*/ 20 w 55"/>
                  <a:gd name="T13" fmla="*/ 10 h 16"/>
                  <a:gd name="T14" fmla="*/ 21 w 55"/>
                  <a:gd name="T15" fmla="*/ 12 h 16"/>
                  <a:gd name="T16" fmla="*/ 17 w 55"/>
                  <a:gd name="T17" fmla="*/ 12 h 16"/>
                  <a:gd name="T18" fmla="*/ 16 w 55"/>
                  <a:gd name="T19" fmla="*/ 13 h 16"/>
                  <a:gd name="T20" fmla="*/ 24 w 55"/>
                  <a:gd name="T21" fmla="*/ 14 h 16"/>
                  <a:gd name="T22" fmla="*/ 30 w 55"/>
                  <a:gd name="T23" fmla="*/ 15 h 16"/>
                  <a:gd name="T24" fmla="*/ 38 w 55"/>
                  <a:gd name="T25" fmla="*/ 15 h 16"/>
                  <a:gd name="T26" fmla="*/ 44 w 55"/>
                  <a:gd name="T27" fmla="*/ 14 h 16"/>
                  <a:gd name="T28" fmla="*/ 48 w 55"/>
                  <a:gd name="T29" fmla="*/ 10 h 16"/>
                  <a:gd name="T30" fmla="*/ 55 w 55"/>
                  <a:gd name="T31" fmla="*/ 6 h 16"/>
                  <a:gd name="T32" fmla="*/ 51 w 55"/>
                  <a:gd name="T33" fmla="*/ 4 h 16"/>
                  <a:gd name="T34" fmla="*/ 42 w 55"/>
                  <a:gd name="T35" fmla="*/ 3 h 16"/>
                  <a:gd name="T36" fmla="*/ 37 w 55"/>
                  <a:gd name="T37" fmla="*/ 2 h 16"/>
                  <a:gd name="T38" fmla="*/ 34 w 55"/>
                  <a:gd name="T39" fmla="*/ 3 h 16"/>
                  <a:gd name="T40" fmla="*/ 32 w 55"/>
                  <a:gd name="T41" fmla="*/ 3 h 16"/>
                  <a:gd name="T42" fmla="*/ 33 w 55"/>
                  <a:gd name="T43" fmla="*/ 1 h 16"/>
                  <a:gd name="T44" fmla="*/ 30 w 55"/>
                  <a:gd name="T45" fmla="*/ 0 h 16"/>
                  <a:gd name="T46" fmla="*/ 27 w 55"/>
                  <a:gd name="T47" fmla="*/ 1 h 16"/>
                  <a:gd name="T48" fmla="*/ 28 w 55"/>
                  <a:gd name="T49" fmla="*/ 3 h 16"/>
                  <a:gd name="T50" fmla="*/ 27 w 55"/>
                  <a:gd name="T51" fmla="*/ 6 h 16"/>
                  <a:gd name="T52" fmla="*/ 25 w 55"/>
                  <a:gd name="T53" fmla="*/ 4 h 16"/>
                  <a:gd name="T54" fmla="*/ 23 w 55"/>
                  <a:gd name="T55" fmla="*/ 3 h 16"/>
                  <a:gd name="T56" fmla="*/ 19 w 55"/>
                  <a:gd name="T57" fmla="*/ 3 h 16"/>
                  <a:gd name="T58" fmla="*/ 12 w 55"/>
                  <a:gd name="T59" fmla="*/ 0 h 16"/>
                  <a:gd name="T60" fmla="*/ 12 w 55"/>
                  <a:gd name="T61" fmla="*/ 0 h 16"/>
                  <a:gd name="T62" fmla="*/ 13 w 55"/>
                  <a:gd name="T63" fmla="*/ 2 h 16"/>
                  <a:gd name="T64" fmla="*/ 12 w 55"/>
                  <a:gd name="T65" fmla="*/ 3 h 16"/>
                  <a:gd name="T66" fmla="*/ 9 w 55"/>
                  <a:gd name="T67" fmla="*/ 1 h 16"/>
                  <a:gd name="T68" fmla="*/ 9 w 55"/>
                  <a:gd name="T69" fmla="*/ 3 h 16"/>
                  <a:gd name="T70" fmla="*/ 9 w 55"/>
                  <a:gd name="T71" fmla="*/ 4 h 16"/>
                  <a:gd name="T72" fmla="*/ 7 w 55"/>
                  <a:gd name="T73" fmla="*/ 3 h 16"/>
                  <a:gd name="T74" fmla="*/ 6 w 55"/>
                  <a:gd name="T75" fmla="*/ 2 h 16"/>
                  <a:gd name="T76" fmla="*/ 6 w 55"/>
                  <a:gd name="T77" fmla="*/ 2 h 16"/>
                  <a:gd name="T78" fmla="*/ 4 w 55"/>
                  <a:gd name="T79" fmla="*/ 2 h 16"/>
                  <a:gd name="T80" fmla="*/ 5 w 55"/>
                  <a:gd name="T81" fmla="*/ 3 h 16"/>
                  <a:gd name="T82" fmla="*/ 1 w 55"/>
                  <a:gd name="T83" fmla="*/ 4 h 16"/>
                  <a:gd name="T84" fmla="*/ 6 w 55"/>
                  <a:gd name="T85" fmla="*/ 5 h 1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5"/>
                  <a:gd name="T130" fmla="*/ 0 h 16"/>
                  <a:gd name="T131" fmla="*/ 55 w 55"/>
                  <a:gd name="T132" fmla="*/ 16 h 1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5" h="16">
                    <a:moveTo>
                      <a:pt x="6" y="5"/>
                    </a:move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4" y="7"/>
                      <a:pt x="6" y="8"/>
                    </a:cubicBezTo>
                    <a:cubicBezTo>
                      <a:pt x="7" y="9"/>
                      <a:pt x="10" y="9"/>
                      <a:pt x="12" y="9"/>
                    </a:cubicBezTo>
                    <a:cubicBezTo>
                      <a:pt x="14" y="9"/>
                      <a:pt x="18" y="9"/>
                      <a:pt x="20" y="9"/>
                    </a:cubicBezTo>
                    <a:cubicBezTo>
                      <a:pt x="21" y="8"/>
                      <a:pt x="27" y="8"/>
                      <a:pt x="26" y="9"/>
                    </a:cubicBezTo>
                    <a:cubicBezTo>
                      <a:pt x="25" y="9"/>
                      <a:pt x="21" y="10"/>
                      <a:pt x="20" y="10"/>
                    </a:cubicBezTo>
                    <a:cubicBezTo>
                      <a:pt x="19" y="10"/>
                      <a:pt x="20" y="12"/>
                      <a:pt x="21" y="12"/>
                    </a:cubicBezTo>
                    <a:cubicBezTo>
                      <a:pt x="21" y="12"/>
                      <a:pt x="21" y="12"/>
                      <a:pt x="17" y="12"/>
                    </a:cubicBezTo>
                    <a:cubicBezTo>
                      <a:pt x="13" y="12"/>
                      <a:pt x="11" y="11"/>
                      <a:pt x="16" y="13"/>
                    </a:cubicBezTo>
                    <a:cubicBezTo>
                      <a:pt x="20" y="14"/>
                      <a:pt x="20" y="15"/>
                      <a:pt x="24" y="14"/>
                    </a:cubicBezTo>
                    <a:cubicBezTo>
                      <a:pt x="28" y="14"/>
                      <a:pt x="27" y="14"/>
                      <a:pt x="30" y="15"/>
                    </a:cubicBezTo>
                    <a:cubicBezTo>
                      <a:pt x="33" y="16"/>
                      <a:pt x="35" y="16"/>
                      <a:pt x="38" y="15"/>
                    </a:cubicBezTo>
                    <a:cubicBezTo>
                      <a:pt x="40" y="14"/>
                      <a:pt x="42" y="14"/>
                      <a:pt x="44" y="14"/>
                    </a:cubicBezTo>
                    <a:cubicBezTo>
                      <a:pt x="46" y="13"/>
                      <a:pt x="47" y="11"/>
                      <a:pt x="48" y="10"/>
                    </a:cubicBezTo>
                    <a:cubicBezTo>
                      <a:pt x="50" y="9"/>
                      <a:pt x="55" y="7"/>
                      <a:pt x="55" y="6"/>
                    </a:cubicBezTo>
                    <a:cubicBezTo>
                      <a:pt x="54" y="5"/>
                      <a:pt x="53" y="4"/>
                      <a:pt x="51" y="4"/>
                    </a:cubicBezTo>
                    <a:cubicBezTo>
                      <a:pt x="50" y="4"/>
                      <a:pt x="45" y="4"/>
                      <a:pt x="42" y="3"/>
                    </a:cubicBezTo>
                    <a:cubicBezTo>
                      <a:pt x="40" y="2"/>
                      <a:pt x="38" y="1"/>
                      <a:pt x="37" y="2"/>
                    </a:cubicBezTo>
                    <a:cubicBezTo>
                      <a:pt x="36" y="2"/>
                      <a:pt x="36" y="3"/>
                      <a:pt x="34" y="3"/>
                    </a:cubicBezTo>
                    <a:cubicBezTo>
                      <a:pt x="33" y="4"/>
                      <a:pt x="32" y="4"/>
                      <a:pt x="32" y="3"/>
                    </a:cubicBezTo>
                    <a:cubicBezTo>
                      <a:pt x="32" y="3"/>
                      <a:pt x="33" y="2"/>
                      <a:pt x="33" y="1"/>
                    </a:cubicBezTo>
                    <a:cubicBezTo>
                      <a:pt x="32" y="0"/>
                      <a:pt x="31" y="0"/>
                      <a:pt x="30" y="0"/>
                    </a:cubicBezTo>
                    <a:cubicBezTo>
                      <a:pt x="30" y="1"/>
                      <a:pt x="26" y="0"/>
                      <a:pt x="27" y="1"/>
                    </a:cubicBezTo>
                    <a:cubicBezTo>
                      <a:pt x="28" y="2"/>
                      <a:pt x="29" y="2"/>
                      <a:pt x="28" y="3"/>
                    </a:cubicBezTo>
                    <a:cubicBezTo>
                      <a:pt x="28" y="4"/>
                      <a:pt x="29" y="7"/>
                      <a:pt x="27" y="6"/>
                    </a:cubicBezTo>
                    <a:cubicBezTo>
                      <a:pt x="26" y="5"/>
                      <a:pt x="25" y="4"/>
                      <a:pt x="25" y="4"/>
                    </a:cubicBezTo>
                    <a:cubicBezTo>
                      <a:pt x="25" y="3"/>
                      <a:pt x="24" y="3"/>
                      <a:pt x="23" y="3"/>
                    </a:cubicBezTo>
                    <a:cubicBezTo>
                      <a:pt x="22" y="3"/>
                      <a:pt x="20" y="3"/>
                      <a:pt x="19" y="3"/>
                    </a:cubicBezTo>
                    <a:cubicBezTo>
                      <a:pt x="18" y="2"/>
                      <a:pt x="14" y="0"/>
                      <a:pt x="12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3" y="0"/>
                      <a:pt x="14" y="1"/>
                      <a:pt x="13" y="2"/>
                    </a:cubicBezTo>
                    <a:cubicBezTo>
                      <a:pt x="13" y="2"/>
                      <a:pt x="14" y="3"/>
                      <a:pt x="12" y="3"/>
                    </a:cubicBezTo>
                    <a:cubicBezTo>
                      <a:pt x="11" y="2"/>
                      <a:pt x="9" y="1"/>
                      <a:pt x="9" y="1"/>
                    </a:cubicBezTo>
                    <a:cubicBezTo>
                      <a:pt x="9" y="2"/>
                      <a:pt x="8" y="1"/>
                      <a:pt x="9" y="3"/>
                    </a:cubicBezTo>
                    <a:cubicBezTo>
                      <a:pt x="10" y="4"/>
                      <a:pt x="10" y="5"/>
                      <a:pt x="9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6" y="3"/>
                      <a:pt x="5" y="3"/>
                      <a:pt x="6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4" y="2"/>
                      <a:pt x="2" y="2"/>
                      <a:pt x="4" y="2"/>
                    </a:cubicBezTo>
                    <a:cubicBezTo>
                      <a:pt x="5" y="2"/>
                      <a:pt x="6" y="3"/>
                      <a:pt x="5" y="3"/>
                    </a:cubicBezTo>
                    <a:cubicBezTo>
                      <a:pt x="4" y="3"/>
                      <a:pt x="0" y="3"/>
                      <a:pt x="1" y="4"/>
                    </a:cubicBezTo>
                    <a:cubicBezTo>
                      <a:pt x="3" y="4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84" name="Freeform 12">
                <a:extLst>
                  <a:ext uri="{FF2B5EF4-FFF2-40B4-BE49-F238E27FC236}">
                    <a16:creationId xmlns:a16="http://schemas.microsoft.com/office/drawing/2014/main" xmlns="" id="{72507DC2-BE27-421E-B31C-A56446E93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6" y="54"/>
                <a:ext cx="14" cy="11"/>
              </a:xfrm>
              <a:custGeom>
                <a:avLst/>
                <a:gdLst>
                  <a:gd name="T0" fmla="*/ 4 w 10"/>
                  <a:gd name="T1" fmla="*/ 4 h 8"/>
                  <a:gd name="T2" fmla="*/ 7 w 10"/>
                  <a:gd name="T3" fmla="*/ 7 h 8"/>
                  <a:gd name="T4" fmla="*/ 9 w 10"/>
                  <a:gd name="T5" fmla="*/ 7 h 8"/>
                  <a:gd name="T6" fmla="*/ 4 w 10"/>
                  <a:gd name="T7" fmla="*/ 3 h 8"/>
                  <a:gd name="T8" fmla="*/ 2 w 10"/>
                  <a:gd name="T9" fmla="*/ 1 h 8"/>
                  <a:gd name="T10" fmla="*/ 0 w 10"/>
                  <a:gd name="T11" fmla="*/ 1 h 8"/>
                  <a:gd name="T12" fmla="*/ 4 w 10"/>
                  <a:gd name="T13" fmla="*/ 4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"/>
                  <a:gd name="T22" fmla="*/ 0 h 8"/>
                  <a:gd name="T23" fmla="*/ 10 w 10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" h="8">
                    <a:moveTo>
                      <a:pt x="4" y="4"/>
                    </a:moveTo>
                    <a:cubicBezTo>
                      <a:pt x="4" y="6"/>
                      <a:pt x="6" y="7"/>
                      <a:pt x="7" y="7"/>
                    </a:cubicBezTo>
                    <a:cubicBezTo>
                      <a:pt x="8" y="8"/>
                      <a:pt x="10" y="8"/>
                      <a:pt x="9" y="7"/>
                    </a:cubicBezTo>
                    <a:cubicBezTo>
                      <a:pt x="8" y="7"/>
                      <a:pt x="5" y="4"/>
                      <a:pt x="4" y="3"/>
                    </a:cubicBezTo>
                    <a:cubicBezTo>
                      <a:pt x="4" y="2"/>
                      <a:pt x="3" y="1"/>
                      <a:pt x="2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2"/>
                      <a:pt x="3" y="3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85" name="Freeform 13">
                <a:extLst>
                  <a:ext uri="{FF2B5EF4-FFF2-40B4-BE49-F238E27FC236}">
                    <a16:creationId xmlns:a16="http://schemas.microsoft.com/office/drawing/2014/main" xmlns="" id="{8C50E031-5B0A-488E-BE00-5F89C6C89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" y="181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86" name="Freeform 14">
                <a:extLst>
                  <a:ext uri="{FF2B5EF4-FFF2-40B4-BE49-F238E27FC236}">
                    <a16:creationId xmlns:a16="http://schemas.microsoft.com/office/drawing/2014/main" xmlns="" id="{85418976-CEAE-4124-BD8F-5F4688793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" y="87"/>
                <a:ext cx="140" cy="98"/>
              </a:xfrm>
              <a:custGeom>
                <a:avLst/>
                <a:gdLst>
                  <a:gd name="T0" fmla="*/ 2 w 102"/>
                  <a:gd name="T1" fmla="*/ 61 h 71"/>
                  <a:gd name="T2" fmla="*/ 8 w 102"/>
                  <a:gd name="T3" fmla="*/ 62 h 71"/>
                  <a:gd name="T4" fmla="*/ 11 w 102"/>
                  <a:gd name="T5" fmla="*/ 62 h 71"/>
                  <a:gd name="T6" fmla="*/ 13 w 102"/>
                  <a:gd name="T7" fmla="*/ 63 h 71"/>
                  <a:gd name="T8" fmla="*/ 13 w 102"/>
                  <a:gd name="T9" fmla="*/ 65 h 71"/>
                  <a:gd name="T10" fmla="*/ 12 w 102"/>
                  <a:gd name="T11" fmla="*/ 68 h 71"/>
                  <a:gd name="T12" fmla="*/ 20 w 102"/>
                  <a:gd name="T13" fmla="*/ 70 h 71"/>
                  <a:gd name="T14" fmla="*/ 29 w 102"/>
                  <a:gd name="T15" fmla="*/ 70 h 71"/>
                  <a:gd name="T16" fmla="*/ 35 w 102"/>
                  <a:gd name="T17" fmla="*/ 70 h 71"/>
                  <a:gd name="T18" fmla="*/ 24 w 102"/>
                  <a:gd name="T19" fmla="*/ 58 h 71"/>
                  <a:gd name="T20" fmla="*/ 22 w 102"/>
                  <a:gd name="T21" fmla="*/ 52 h 71"/>
                  <a:gd name="T22" fmla="*/ 24 w 102"/>
                  <a:gd name="T23" fmla="*/ 49 h 71"/>
                  <a:gd name="T24" fmla="*/ 27 w 102"/>
                  <a:gd name="T25" fmla="*/ 46 h 71"/>
                  <a:gd name="T26" fmla="*/ 29 w 102"/>
                  <a:gd name="T27" fmla="*/ 43 h 71"/>
                  <a:gd name="T28" fmla="*/ 26 w 102"/>
                  <a:gd name="T29" fmla="*/ 41 h 71"/>
                  <a:gd name="T30" fmla="*/ 33 w 102"/>
                  <a:gd name="T31" fmla="*/ 41 h 71"/>
                  <a:gd name="T32" fmla="*/ 35 w 102"/>
                  <a:gd name="T33" fmla="*/ 39 h 71"/>
                  <a:gd name="T34" fmla="*/ 32 w 102"/>
                  <a:gd name="T35" fmla="*/ 36 h 71"/>
                  <a:gd name="T36" fmla="*/ 36 w 102"/>
                  <a:gd name="T37" fmla="*/ 34 h 71"/>
                  <a:gd name="T38" fmla="*/ 40 w 102"/>
                  <a:gd name="T39" fmla="*/ 32 h 71"/>
                  <a:gd name="T40" fmla="*/ 41 w 102"/>
                  <a:gd name="T41" fmla="*/ 29 h 71"/>
                  <a:gd name="T42" fmla="*/ 46 w 102"/>
                  <a:gd name="T43" fmla="*/ 26 h 71"/>
                  <a:gd name="T44" fmla="*/ 48 w 102"/>
                  <a:gd name="T45" fmla="*/ 25 h 71"/>
                  <a:gd name="T46" fmla="*/ 51 w 102"/>
                  <a:gd name="T47" fmla="*/ 23 h 71"/>
                  <a:gd name="T48" fmla="*/ 60 w 102"/>
                  <a:gd name="T49" fmla="*/ 18 h 71"/>
                  <a:gd name="T50" fmla="*/ 94 w 102"/>
                  <a:gd name="T51" fmla="*/ 9 h 71"/>
                  <a:gd name="T52" fmla="*/ 97 w 102"/>
                  <a:gd name="T53" fmla="*/ 1 h 71"/>
                  <a:gd name="T54" fmla="*/ 84 w 102"/>
                  <a:gd name="T55" fmla="*/ 3 h 71"/>
                  <a:gd name="T56" fmla="*/ 83 w 102"/>
                  <a:gd name="T57" fmla="*/ 5 h 71"/>
                  <a:gd name="T58" fmla="*/ 64 w 102"/>
                  <a:gd name="T59" fmla="*/ 9 h 71"/>
                  <a:gd name="T60" fmla="*/ 53 w 102"/>
                  <a:gd name="T61" fmla="*/ 10 h 71"/>
                  <a:gd name="T62" fmla="*/ 49 w 102"/>
                  <a:gd name="T63" fmla="*/ 12 h 71"/>
                  <a:gd name="T64" fmla="*/ 43 w 102"/>
                  <a:gd name="T65" fmla="*/ 13 h 71"/>
                  <a:gd name="T66" fmla="*/ 36 w 102"/>
                  <a:gd name="T67" fmla="*/ 17 h 71"/>
                  <a:gd name="T68" fmla="*/ 31 w 102"/>
                  <a:gd name="T69" fmla="*/ 20 h 71"/>
                  <a:gd name="T70" fmla="*/ 26 w 102"/>
                  <a:gd name="T71" fmla="*/ 21 h 71"/>
                  <a:gd name="T72" fmla="*/ 30 w 102"/>
                  <a:gd name="T73" fmla="*/ 23 h 71"/>
                  <a:gd name="T74" fmla="*/ 31 w 102"/>
                  <a:gd name="T75" fmla="*/ 26 h 71"/>
                  <a:gd name="T76" fmla="*/ 25 w 102"/>
                  <a:gd name="T77" fmla="*/ 28 h 71"/>
                  <a:gd name="T78" fmla="*/ 23 w 102"/>
                  <a:gd name="T79" fmla="*/ 31 h 71"/>
                  <a:gd name="T80" fmla="*/ 22 w 102"/>
                  <a:gd name="T81" fmla="*/ 32 h 71"/>
                  <a:gd name="T82" fmla="*/ 19 w 102"/>
                  <a:gd name="T83" fmla="*/ 35 h 71"/>
                  <a:gd name="T84" fmla="*/ 15 w 102"/>
                  <a:gd name="T85" fmla="*/ 38 h 71"/>
                  <a:gd name="T86" fmla="*/ 21 w 102"/>
                  <a:gd name="T87" fmla="*/ 38 h 71"/>
                  <a:gd name="T88" fmla="*/ 17 w 102"/>
                  <a:gd name="T89" fmla="*/ 42 h 71"/>
                  <a:gd name="T90" fmla="*/ 10 w 102"/>
                  <a:gd name="T91" fmla="*/ 44 h 71"/>
                  <a:gd name="T92" fmla="*/ 6 w 102"/>
                  <a:gd name="T93" fmla="*/ 47 h 71"/>
                  <a:gd name="T94" fmla="*/ 8 w 102"/>
                  <a:gd name="T95" fmla="*/ 49 h 71"/>
                  <a:gd name="T96" fmla="*/ 6 w 102"/>
                  <a:gd name="T97" fmla="*/ 53 h 71"/>
                  <a:gd name="T98" fmla="*/ 0 w 102"/>
                  <a:gd name="T99" fmla="*/ 56 h 7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2"/>
                  <a:gd name="T151" fmla="*/ 0 h 71"/>
                  <a:gd name="T152" fmla="*/ 102 w 102"/>
                  <a:gd name="T153" fmla="*/ 71 h 7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2" h="71">
                    <a:moveTo>
                      <a:pt x="0" y="56"/>
                    </a:moveTo>
                    <a:cubicBezTo>
                      <a:pt x="0" y="58"/>
                      <a:pt x="0" y="61"/>
                      <a:pt x="2" y="61"/>
                    </a:cubicBezTo>
                    <a:cubicBezTo>
                      <a:pt x="4" y="61"/>
                      <a:pt x="5" y="60"/>
                      <a:pt x="6" y="61"/>
                    </a:cubicBezTo>
                    <a:cubicBezTo>
                      <a:pt x="8" y="61"/>
                      <a:pt x="7" y="62"/>
                      <a:pt x="8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1" y="61"/>
                      <a:pt x="11" y="61"/>
                      <a:pt x="11" y="62"/>
                    </a:cubicBezTo>
                    <a:cubicBezTo>
                      <a:pt x="12" y="62"/>
                      <a:pt x="13" y="62"/>
                      <a:pt x="14" y="62"/>
                    </a:cubicBezTo>
                    <a:cubicBezTo>
                      <a:pt x="14" y="62"/>
                      <a:pt x="13" y="63"/>
                      <a:pt x="13" y="63"/>
                    </a:cubicBezTo>
                    <a:cubicBezTo>
                      <a:pt x="12" y="63"/>
                      <a:pt x="12" y="64"/>
                      <a:pt x="14" y="64"/>
                    </a:cubicBezTo>
                    <a:cubicBezTo>
                      <a:pt x="16" y="64"/>
                      <a:pt x="14" y="65"/>
                      <a:pt x="13" y="65"/>
                    </a:cubicBezTo>
                    <a:cubicBezTo>
                      <a:pt x="12" y="65"/>
                      <a:pt x="12" y="66"/>
                      <a:pt x="12" y="67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2" y="68"/>
                      <a:pt x="13" y="68"/>
                      <a:pt x="14" y="69"/>
                    </a:cubicBezTo>
                    <a:cubicBezTo>
                      <a:pt x="16" y="69"/>
                      <a:pt x="18" y="70"/>
                      <a:pt x="20" y="70"/>
                    </a:cubicBezTo>
                    <a:cubicBezTo>
                      <a:pt x="22" y="71"/>
                      <a:pt x="20" y="70"/>
                      <a:pt x="23" y="70"/>
                    </a:cubicBezTo>
                    <a:cubicBezTo>
                      <a:pt x="25" y="70"/>
                      <a:pt x="28" y="70"/>
                      <a:pt x="29" y="70"/>
                    </a:cubicBezTo>
                    <a:cubicBezTo>
                      <a:pt x="31" y="70"/>
                      <a:pt x="30" y="70"/>
                      <a:pt x="32" y="70"/>
                    </a:cubicBezTo>
                    <a:cubicBezTo>
                      <a:pt x="34" y="71"/>
                      <a:pt x="35" y="71"/>
                      <a:pt x="35" y="70"/>
                    </a:cubicBezTo>
                    <a:cubicBezTo>
                      <a:pt x="34" y="69"/>
                      <a:pt x="33" y="69"/>
                      <a:pt x="32" y="68"/>
                    </a:cubicBezTo>
                    <a:cubicBezTo>
                      <a:pt x="30" y="67"/>
                      <a:pt x="24" y="60"/>
                      <a:pt x="24" y="58"/>
                    </a:cubicBezTo>
                    <a:cubicBezTo>
                      <a:pt x="24" y="56"/>
                      <a:pt x="23" y="56"/>
                      <a:pt x="23" y="55"/>
                    </a:cubicBezTo>
                    <a:cubicBezTo>
                      <a:pt x="23" y="54"/>
                      <a:pt x="23" y="53"/>
                      <a:pt x="22" y="52"/>
                    </a:cubicBezTo>
                    <a:cubicBezTo>
                      <a:pt x="21" y="51"/>
                      <a:pt x="21" y="51"/>
                      <a:pt x="22" y="50"/>
                    </a:cubicBezTo>
                    <a:cubicBezTo>
                      <a:pt x="23" y="50"/>
                      <a:pt x="25" y="49"/>
                      <a:pt x="24" y="49"/>
                    </a:cubicBezTo>
                    <a:cubicBezTo>
                      <a:pt x="23" y="48"/>
                      <a:pt x="23" y="47"/>
                      <a:pt x="25" y="47"/>
                    </a:cubicBezTo>
                    <a:cubicBezTo>
                      <a:pt x="27" y="47"/>
                      <a:pt x="29" y="47"/>
                      <a:pt x="27" y="46"/>
                    </a:cubicBezTo>
                    <a:cubicBezTo>
                      <a:pt x="26" y="45"/>
                      <a:pt x="24" y="45"/>
                      <a:pt x="26" y="45"/>
                    </a:cubicBezTo>
                    <a:cubicBezTo>
                      <a:pt x="27" y="44"/>
                      <a:pt x="32" y="44"/>
                      <a:pt x="29" y="43"/>
                    </a:cubicBezTo>
                    <a:cubicBezTo>
                      <a:pt x="27" y="42"/>
                      <a:pt x="26" y="42"/>
                      <a:pt x="25" y="42"/>
                    </a:cubicBezTo>
                    <a:cubicBezTo>
                      <a:pt x="23" y="41"/>
                      <a:pt x="24" y="40"/>
                      <a:pt x="26" y="41"/>
                    </a:cubicBezTo>
                    <a:cubicBezTo>
                      <a:pt x="28" y="42"/>
                      <a:pt x="29" y="42"/>
                      <a:pt x="30" y="41"/>
                    </a:cubicBezTo>
                    <a:cubicBezTo>
                      <a:pt x="32" y="41"/>
                      <a:pt x="34" y="42"/>
                      <a:pt x="33" y="41"/>
                    </a:cubicBezTo>
                    <a:cubicBezTo>
                      <a:pt x="32" y="39"/>
                      <a:pt x="30" y="38"/>
                      <a:pt x="32" y="38"/>
                    </a:cubicBezTo>
                    <a:cubicBezTo>
                      <a:pt x="34" y="39"/>
                      <a:pt x="35" y="40"/>
                      <a:pt x="35" y="39"/>
                    </a:cubicBezTo>
                    <a:cubicBezTo>
                      <a:pt x="35" y="38"/>
                      <a:pt x="37" y="38"/>
                      <a:pt x="34" y="37"/>
                    </a:cubicBezTo>
                    <a:cubicBezTo>
                      <a:pt x="32" y="36"/>
                      <a:pt x="29" y="36"/>
                      <a:pt x="32" y="36"/>
                    </a:cubicBezTo>
                    <a:cubicBezTo>
                      <a:pt x="34" y="36"/>
                      <a:pt x="36" y="37"/>
                      <a:pt x="37" y="36"/>
                    </a:cubicBezTo>
                    <a:cubicBezTo>
                      <a:pt x="37" y="36"/>
                      <a:pt x="38" y="36"/>
                      <a:pt x="36" y="34"/>
                    </a:cubicBezTo>
                    <a:cubicBezTo>
                      <a:pt x="35" y="33"/>
                      <a:pt x="35" y="32"/>
                      <a:pt x="36" y="33"/>
                    </a:cubicBezTo>
                    <a:cubicBezTo>
                      <a:pt x="37" y="34"/>
                      <a:pt x="40" y="33"/>
                      <a:pt x="40" y="32"/>
                    </a:cubicBezTo>
                    <a:cubicBezTo>
                      <a:pt x="41" y="30"/>
                      <a:pt x="44" y="31"/>
                      <a:pt x="42" y="30"/>
                    </a:cubicBezTo>
                    <a:cubicBezTo>
                      <a:pt x="41" y="29"/>
                      <a:pt x="39" y="29"/>
                      <a:pt x="41" y="29"/>
                    </a:cubicBezTo>
                    <a:cubicBezTo>
                      <a:pt x="43" y="29"/>
                      <a:pt x="45" y="28"/>
                      <a:pt x="45" y="27"/>
                    </a:cubicBezTo>
                    <a:cubicBezTo>
                      <a:pt x="45" y="26"/>
                      <a:pt x="45" y="26"/>
                      <a:pt x="46" y="26"/>
                    </a:cubicBezTo>
                    <a:cubicBezTo>
                      <a:pt x="47" y="27"/>
                      <a:pt x="48" y="28"/>
                      <a:pt x="48" y="27"/>
                    </a:cubicBezTo>
                    <a:cubicBezTo>
                      <a:pt x="48" y="26"/>
                      <a:pt x="46" y="25"/>
                      <a:pt x="48" y="25"/>
                    </a:cubicBezTo>
                    <a:cubicBezTo>
                      <a:pt x="50" y="25"/>
                      <a:pt x="52" y="25"/>
                      <a:pt x="52" y="25"/>
                    </a:cubicBezTo>
                    <a:cubicBezTo>
                      <a:pt x="53" y="24"/>
                      <a:pt x="52" y="23"/>
                      <a:pt x="51" y="23"/>
                    </a:cubicBezTo>
                    <a:cubicBezTo>
                      <a:pt x="50" y="23"/>
                      <a:pt x="50" y="23"/>
                      <a:pt x="52" y="22"/>
                    </a:cubicBezTo>
                    <a:cubicBezTo>
                      <a:pt x="54" y="21"/>
                      <a:pt x="57" y="19"/>
                      <a:pt x="60" y="18"/>
                    </a:cubicBezTo>
                    <a:cubicBezTo>
                      <a:pt x="63" y="18"/>
                      <a:pt x="72" y="16"/>
                      <a:pt x="75" y="15"/>
                    </a:cubicBezTo>
                    <a:cubicBezTo>
                      <a:pt x="77" y="13"/>
                      <a:pt x="90" y="11"/>
                      <a:pt x="94" y="9"/>
                    </a:cubicBezTo>
                    <a:cubicBezTo>
                      <a:pt x="98" y="7"/>
                      <a:pt x="102" y="4"/>
                      <a:pt x="101" y="3"/>
                    </a:cubicBezTo>
                    <a:cubicBezTo>
                      <a:pt x="100" y="2"/>
                      <a:pt x="99" y="0"/>
                      <a:pt x="97" y="1"/>
                    </a:cubicBezTo>
                    <a:cubicBezTo>
                      <a:pt x="94" y="1"/>
                      <a:pt x="92" y="0"/>
                      <a:pt x="90" y="1"/>
                    </a:cubicBezTo>
                    <a:cubicBezTo>
                      <a:pt x="88" y="1"/>
                      <a:pt x="85" y="3"/>
                      <a:pt x="84" y="3"/>
                    </a:cubicBezTo>
                    <a:cubicBezTo>
                      <a:pt x="83" y="4"/>
                      <a:pt x="84" y="4"/>
                      <a:pt x="84" y="4"/>
                    </a:cubicBezTo>
                    <a:cubicBezTo>
                      <a:pt x="84" y="5"/>
                      <a:pt x="85" y="4"/>
                      <a:pt x="83" y="5"/>
                    </a:cubicBezTo>
                    <a:cubicBezTo>
                      <a:pt x="81" y="5"/>
                      <a:pt x="77" y="6"/>
                      <a:pt x="75" y="7"/>
                    </a:cubicBezTo>
                    <a:cubicBezTo>
                      <a:pt x="73" y="7"/>
                      <a:pt x="66" y="9"/>
                      <a:pt x="64" y="9"/>
                    </a:cubicBezTo>
                    <a:cubicBezTo>
                      <a:pt x="61" y="9"/>
                      <a:pt x="57" y="8"/>
                      <a:pt x="56" y="8"/>
                    </a:cubicBezTo>
                    <a:cubicBezTo>
                      <a:pt x="55" y="8"/>
                      <a:pt x="52" y="10"/>
                      <a:pt x="53" y="10"/>
                    </a:cubicBezTo>
                    <a:cubicBezTo>
                      <a:pt x="55" y="10"/>
                      <a:pt x="56" y="10"/>
                      <a:pt x="53" y="10"/>
                    </a:cubicBezTo>
                    <a:cubicBezTo>
                      <a:pt x="51" y="10"/>
                      <a:pt x="52" y="12"/>
                      <a:pt x="49" y="12"/>
                    </a:cubicBezTo>
                    <a:cubicBezTo>
                      <a:pt x="46" y="12"/>
                      <a:pt x="46" y="13"/>
                      <a:pt x="45" y="12"/>
                    </a:cubicBezTo>
                    <a:cubicBezTo>
                      <a:pt x="44" y="12"/>
                      <a:pt x="44" y="12"/>
                      <a:pt x="43" y="13"/>
                    </a:cubicBezTo>
                    <a:cubicBezTo>
                      <a:pt x="41" y="14"/>
                      <a:pt x="41" y="16"/>
                      <a:pt x="39" y="16"/>
                    </a:cubicBezTo>
                    <a:cubicBezTo>
                      <a:pt x="37" y="16"/>
                      <a:pt x="36" y="15"/>
                      <a:pt x="36" y="17"/>
                    </a:cubicBezTo>
                    <a:cubicBezTo>
                      <a:pt x="35" y="18"/>
                      <a:pt x="35" y="19"/>
                      <a:pt x="34" y="19"/>
                    </a:cubicBezTo>
                    <a:cubicBezTo>
                      <a:pt x="32" y="19"/>
                      <a:pt x="32" y="18"/>
                      <a:pt x="31" y="20"/>
                    </a:cubicBezTo>
                    <a:cubicBezTo>
                      <a:pt x="30" y="21"/>
                      <a:pt x="31" y="22"/>
                      <a:pt x="29" y="22"/>
                    </a:cubicBezTo>
                    <a:cubicBezTo>
                      <a:pt x="28" y="22"/>
                      <a:pt x="27" y="20"/>
                      <a:pt x="26" y="21"/>
                    </a:cubicBezTo>
                    <a:cubicBezTo>
                      <a:pt x="26" y="22"/>
                      <a:pt x="26" y="23"/>
                      <a:pt x="27" y="23"/>
                    </a:cubicBezTo>
                    <a:cubicBezTo>
                      <a:pt x="28" y="23"/>
                      <a:pt x="32" y="23"/>
                      <a:pt x="30" y="23"/>
                    </a:cubicBezTo>
                    <a:cubicBezTo>
                      <a:pt x="28" y="24"/>
                      <a:pt x="24" y="25"/>
                      <a:pt x="26" y="25"/>
                    </a:cubicBezTo>
                    <a:cubicBezTo>
                      <a:pt x="28" y="25"/>
                      <a:pt x="33" y="26"/>
                      <a:pt x="31" y="26"/>
                    </a:cubicBezTo>
                    <a:cubicBezTo>
                      <a:pt x="30" y="26"/>
                      <a:pt x="25" y="27"/>
                      <a:pt x="24" y="27"/>
                    </a:cubicBezTo>
                    <a:cubicBezTo>
                      <a:pt x="24" y="27"/>
                      <a:pt x="24" y="28"/>
                      <a:pt x="25" y="28"/>
                    </a:cubicBezTo>
                    <a:cubicBezTo>
                      <a:pt x="26" y="28"/>
                      <a:pt x="27" y="29"/>
                      <a:pt x="25" y="29"/>
                    </a:cubicBezTo>
                    <a:cubicBezTo>
                      <a:pt x="24" y="29"/>
                      <a:pt x="22" y="30"/>
                      <a:pt x="23" y="31"/>
                    </a:cubicBezTo>
                    <a:cubicBezTo>
                      <a:pt x="24" y="31"/>
                      <a:pt x="24" y="31"/>
                      <a:pt x="23" y="31"/>
                    </a:cubicBezTo>
                    <a:cubicBezTo>
                      <a:pt x="21" y="31"/>
                      <a:pt x="20" y="32"/>
                      <a:pt x="22" y="32"/>
                    </a:cubicBezTo>
                    <a:cubicBezTo>
                      <a:pt x="24" y="33"/>
                      <a:pt x="25" y="33"/>
                      <a:pt x="22" y="33"/>
                    </a:cubicBezTo>
                    <a:cubicBezTo>
                      <a:pt x="19" y="33"/>
                      <a:pt x="19" y="33"/>
                      <a:pt x="19" y="35"/>
                    </a:cubicBezTo>
                    <a:cubicBezTo>
                      <a:pt x="18" y="36"/>
                      <a:pt x="17" y="35"/>
                      <a:pt x="16" y="36"/>
                    </a:cubicBezTo>
                    <a:cubicBezTo>
                      <a:pt x="15" y="36"/>
                      <a:pt x="14" y="37"/>
                      <a:pt x="15" y="38"/>
                    </a:cubicBezTo>
                    <a:cubicBezTo>
                      <a:pt x="16" y="38"/>
                      <a:pt x="17" y="37"/>
                      <a:pt x="19" y="37"/>
                    </a:cubicBezTo>
                    <a:cubicBezTo>
                      <a:pt x="21" y="37"/>
                      <a:pt x="23" y="38"/>
                      <a:pt x="21" y="38"/>
                    </a:cubicBezTo>
                    <a:cubicBezTo>
                      <a:pt x="19" y="38"/>
                      <a:pt x="18" y="38"/>
                      <a:pt x="17" y="39"/>
                    </a:cubicBezTo>
                    <a:cubicBezTo>
                      <a:pt x="16" y="41"/>
                      <a:pt x="18" y="41"/>
                      <a:pt x="17" y="42"/>
                    </a:cubicBezTo>
                    <a:cubicBezTo>
                      <a:pt x="15" y="42"/>
                      <a:pt x="16" y="42"/>
                      <a:pt x="14" y="42"/>
                    </a:cubicBezTo>
                    <a:cubicBezTo>
                      <a:pt x="12" y="42"/>
                      <a:pt x="10" y="43"/>
                      <a:pt x="10" y="44"/>
                    </a:cubicBezTo>
                    <a:cubicBezTo>
                      <a:pt x="11" y="45"/>
                      <a:pt x="11" y="46"/>
                      <a:pt x="10" y="46"/>
                    </a:cubicBezTo>
                    <a:cubicBezTo>
                      <a:pt x="9" y="46"/>
                      <a:pt x="6" y="47"/>
                      <a:pt x="6" y="47"/>
                    </a:cubicBezTo>
                    <a:cubicBezTo>
                      <a:pt x="6" y="47"/>
                      <a:pt x="5" y="48"/>
                      <a:pt x="6" y="48"/>
                    </a:cubicBezTo>
                    <a:cubicBezTo>
                      <a:pt x="8" y="49"/>
                      <a:pt x="9" y="47"/>
                      <a:pt x="8" y="49"/>
                    </a:cubicBezTo>
                    <a:cubicBezTo>
                      <a:pt x="8" y="51"/>
                      <a:pt x="7" y="51"/>
                      <a:pt x="7" y="51"/>
                    </a:cubicBezTo>
                    <a:cubicBezTo>
                      <a:pt x="7" y="52"/>
                      <a:pt x="7" y="53"/>
                      <a:pt x="6" y="53"/>
                    </a:cubicBezTo>
                    <a:cubicBezTo>
                      <a:pt x="5" y="54"/>
                      <a:pt x="6" y="54"/>
                      <a:pt x="4" y="54"/>
                    </a:cubicBezTo>
                    <a:cubicBezTo>
                      <a:pt x="2" y="54"/>
                      <a:pt x="1" y="55"/>
                      <a:pt x="0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87" name="Freeform 15">
                <a:extLst>
                  <a:ext uri="{FF2B5EF4-FFF2-40B4-BE49-F238E27FC236}">
                    <a16:creationId xmlns:a16="http://schemas.microsoft.com/office/drawing/2014/main" xmlns="" id="{B9EDFE44-CB7D-461F-87C6-8A8A21383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7" y="46"/>
                <a:ext cx="48" cy="25"/>
              </a:xfrm>
              <a:custGeom>
                <a:avLst/>
                <a:gdLst>
                  <a:gd name="T0" fmla="*/ 1 w 35"/>
                  <a:gd name="T1" fmla="*/ 18 h 18"/>
                  <a:gd name="T2" fmla="*/ 8 w 35"/>
                  <a:gd name="T3" fmla="*/ 17 h 18"/>
                  <a:gd name="T4" fmla="*/ 13 w 35"/>
                  <a:gd name="T5" fmla="*/ 15 h 18"/>
                  <a:gd name="T6" fmla="*/ 25 w 35"/>
                  <a:gd name="T7" fmla="*/ 15 h 18"/>
                  <a:gd name="T8" fmla="*/ 34 w 35"/>
                  <a:gd name="T9" fmla="*/ 12 h 18"/>
                  <a:gd name="T10" fmla="*/ 34 w 35"/>
                  <a:gd name="T11" fmla="*/ 8 h 18"/>
                  <a:gd name="T12" fmla="*/ 30 w 35"/>
                  <a:gd name="T13" fmla="*/ 6 h 18"/>
                  <a:gd name="T14" fmla="*/ 25 w 35"/>
                  <a:gd name="T15" fmla="*/ 3 h 18"/>
                  <a:gd name="T16" fmla="*/ 19 w 35"/>
                  <a:gd name="T17" fmla="*/ 7 h 18"/>
                  <a:gd name="T18" fmla="*/ 21 w 35"/>
                  <a:gd name="T19" fmla="*/ 2 h 18"/>
                  <a:gd name="T20" fmla="*/ 18 w 35"/>
                  <a:gd name="T21" fmla="*/ 0 h 18"/>
                  <a:gd name="T22" fmla="*/ 17 w 35"/>
                  <a:gd name="T23" fmla="*/ 1 h 18"/>
                  <a:gd name="T24" fmla="*/ 17 w 35"/>
                  <a:gd name="T25" fmla="*/ 2 h 18"/>
                  <a:gd name="T26" fmla="*/ 14 w 35"/>
                  <a:gd name="T27" fmla="*/ 1 h 18"/>
                  <a:gd name="T28" fmla="*/ 12 w 35"/>
                  <a:gd name="T29" fmla="*/ 2 h 18"/>
                  <a:gd name="T30" fmla="*/ 11 w 35"/>
                  <a:gd name="T31" fmla="*/ 4 h 18"/>
                  <a:gd name="T32" fmla="*/ 13 w 35"/>
                  <a:gd name="T33" fmla="*/ 5 h 18"/>
                  <a:gd name="T34" fmla="*/ 9 w 35"/>
                  <a:gd name="T35" fmla="*/ 6 h 18"/>
                  <a:gd name="T36" fmla="*/ 9 w 35"/>
                  <a:gd name="T37" fmla="*/ 8 h 18"/>
                  <a:gd name="T38" fmla="*/ 10 w 35"/>
                  <a:gd name="T39" fmla="*/ 8 h 18"/>
                  <a:gd name="T40" fmla="*/ 6 w 35"/>
                  <a:gd name="T41" fmla="*/ 11 h 18"/>
                  <a:gd name="T42" fmla="*/ 2 w 35"/>
                  <a:gd name="T43" fmla="*/ 15 h 18"/>
                  <a:gd name="T44" fmla="*/ 1 w 35"/>
                  <a:gd name="T45" fmla="*/ 18 h 1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5"/>
                  <a:gd name="T70" fmla="*/ 0 h 18"/>
                  <a:gd name="T71" fmla="*/ 35 w 35"/>
                  <a:gd name="T72" fmla="*/ 18 h 1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5" h="18">
                    <a:moveTo>
                      <a:pt x="1" y="18"/>
                    </a:moveTo>
                    <a:cubicBezTo>
                      <a:pt x="2" y="18"/>
                      <a:pt x="7" y="18"/>
                      <a:pt x="8" y="17"/>
                    </a:cubicBezTo>
                    <a:cubicBezTo>
                      <a:pt x="10" y="16"/>
                      <a:pt x="10" y="16"/>
                      <a:pt x="13" y="15"/>
                    </a:cubicBezTo>
                    <a:cubicBezTo>
                      <a:pt x="16" y="15"/>
                      <a:pt x="20" y="16"/>
                      <a:pt x="25" y="15"/>
                    </a:cubicBezTo>
                    <a:cubicBezTo>
                      <a:pt x="30" y="14"/>
                      <a:pt x="34" y="14"/>
                      <a:pt x="34" y="12"/>
                    </a:cubicBezTo>
                    <a:cubicBezTo>
                      <a:pt x="35" y="11"/>
                      <a:pt x="35" y="9"/>
                      <a:pt x="34" y="8"/>
                    </a:cubicBezTo>
                    <a:cubicBezTo>
                      <a:pt x="32" y="7"/>
                      <a:pt x="32" y="8"/>
                      <a:pt x="30" y="6"/>
                    </a:cubicBezTo>
                    <a:cubicBezTo>
                      <a:pt x="29" y="4"/>
                      <a:pt x="27" y="3"/>
                      <a:pt x="25" y="3"/>
                    </a:cubicBezTo>
                    <a:cubicBezTo>
                      <a:pt x="24" y="3"/>
                      <a:pt x="19" y="7"/>
                      <a:pt x="19" y="7"/>
                    </a:cubicBezTo>
                    <a:cubicBezTo>
                      <a:pt x="18" y="6"/>
                      <a:pt x="21" y="2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17" y="2"/>
                      <a:pt x="18" y="3"/>
                      <a:pt x="17" y="2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9" y="4"/>
                      <a:pt x="11" y="4"/>
                    </a:cubicBezTo>
                    <a:cubicBezTo>
                      <a:pt x="12" y="5"/>
                      <a:pt x="15" y="5"/>
                      <a:pt x="13" y="5"/>
                    </a:cubicBezTo>
                    <a:cubicBezTo>
                      <a:pt x="11" y="5"/>
                      <a:pt x="10" y="5"/>
                      <a:pt x="9" y="6"/>
                    </a:cubicBezTo>
                    <a:cubicBezTo>
                      <a:pt x="9" y="7"/>
                      <a:pt x="8" y="7"/>
                      <a:pt x="9" y="8"/>
                    </a:cubicBezTo>
                    <a:cubicBezTo>
                      <a:pt x="10" y="8"/>
                      <a:pt x="13" y="9"/>
                      <a:pt x="10" y="8"/>
                    </a:cubicBezTo>
                    <a:cubicBezTo>
                      <a:pt x="7" y="8"/>
                      <a:pt x="7" y="9"/>
                      <a:pt x="6" y="11"/>
                    </a:cubicBezTo>
                    <a:cubicBezTo>
                      <a:pt x="5" y="12"/>
                      <a:pt x="3" y="15"/>
                      <a:pt x="2" y="15"/>
                    </a:cubicBezTo>
                    <a:cubicBezTo>
                      <a:pt x="1" y="16"/>
                      <a:pt x="0" y="17"/>
                      <a:pt x="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88" name="Freeform 16">
                <a:extLst>
                  <a:ext uri="{FF2B5EF4-FFF2-40B4-BE49-F238E27FC236}">
                    <a16:creationId xmlns:a16="http://schemas.microsoft.com/office/drawing/2014/main" xmlns="" id="{AD71916D-12E6-40F9-AA92-2941E63E3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32"/>
                <a:ext cx="50" cy="25"/>
              </a:xfrm>
              <a:custGeom>
                <a:avLst/>
                <a:gdLst>
                  <a:gd name="T0" fmla="*/ 23 w 36"/>
                  <a:gd name="T1" fmla="*/ 1 h 18"/>
                  <a:gd name="T2" fmla="*/ 19 w 36"/>
                  <a:gd name="T3" fmla="*/ 1 h 18"/>
                  <a:gd name="T4" fmla="*/ 13 w 36"/>
                  <a:gd name="T5" fmla="*/ 2 h 18"/>
                  <a:gd name="T6" fmla="*/ 10 w 36"/>
                  <a:gd name="T7" fmla="*/ 2 h 18"/>
                  <a:gd name="T8" fmla="*/ 8 w 36"/>
                  <a:gd name="T9" fmla="*/ 4 h 18"/>
                  <a:gd name="T10" fmla="*/ 9 w 36"/>
                  <a:gd name="T11" fmla="*/ 5 h 18"/>
                  <a:gd name="T12" fmla="*/ 5 w 36"/>
                  <a:gd name="T13" fmla="*/ 7 h 18"/>
                  <a:gd name="T14" fmla="*/ 2 w 36"/>
                  <a:gd name="T15" fmla="*/ 8 h 18"/>
                  <a:gd name="T16" fmla="*/ 2 w 36"/>
                  <a:gd name="T17" fmla="*/ 9 h 18"/>
                  <a:gd name="T18" fmla="*/ 7 w 36"/>
                  <a:gd name="T19" fmla="*/ 11 h 18"/>
                  <a:gd name="T20" fmla="*/ 10 w 36"/>
                  <a:gd name="T21" fmla="*/ 14 h 18"/>
                  <a:gd name="T22" fmla="*/ 15 w 36"/>
                  <a:gd name="T23" fmla="*/ 15 h 18"/>
                  <a:gd name="T24" fmla="*/ 23 w 36"/>
                  <a:gd name="T25" fmla="*/ 18 h 18"/>
                  <a:gd name="T26" fmla="*/ 34 w 36"/>
                  <a:gd name="T27" fmla="*/ 16 h 18"/>
                  <a:gd name="T28" fmla="*/ 31 w 36"/>
                  <a:gd name="T29" fmla="*/ 11 h 18"/>
                  <a:gd name="T30" fmla="*/ 33 w 36"/>
                  <a:gd name="T31" fmla="*/ 11 h 18"/>
                  <a:gd name="T32" fmla="*/ 33 w 36"/>
                  <a:gd name="T33" fmla="*/ 7 h 18"/>
                  <a:gd name="T34" fmla="*/ 34 w 36"/>
                  <a:gd name="T35" fmla="*/ 4 h 18"/>
                  <a:gd name="T36" fmla="*/ 29 w 36"/>
                  <a:gd name="T37" fmla="*/ 2 h 18"/>
                  <a:gd name="T38" fmla="*/ 26 w 36"/>
                  <a:gd name="T39" fmla="*/ 3 h 18"/>
                  <a:gd name="T40" fmla="*/ 23 w 36"/>
                  <a:gd name="T41" fmla="*/ 4 h 18"/>
                  <a:gd name="T42" fmla="*/ 21 w 36"/>
                  <a:gd name="T43" fmla="*/ 4 h 18"/>
                  <a:gd name="T44" fmla="*/ 23 w 36"/>
                  <a:gd name="T45" fmla="*/ 1 h 1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6"/>
                  <a:gd name="T70" fmla="*/ 0 h 18"/>
                  <a:gd name="T71" fmla="*/ 36 w 36"/>
                  <a:gd name="T72" fmla="*/ 18 h 1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6" h="18">
                    <a:moveTo>
                      <a:pt x="23" y="1"/>
                    </a:moveTo>
                    <a:cubicBezTo>
                      <a:pt x="22" y="1"/>
                      <a:pt x="20" y="0"/>
                      <a:pt x="19" y="1"/>
                    </a:cubicBezTo>
                    <a:cubicBezTo>
                      <a:pt x="18" y="1"/>
                      <a:pt x="13" y="1"/>
                      <a:pt x="13" y="2"/>
                    </a:cubicBezTo>
                    <a:cubicBezTo>
                      <a:pt x="12" y="2"/>
                      <a:pt x="10" y="2"/>
                      <a:pt x="10" y="2"/>
                    </a:cubicBezTo>
                    <a:cubicBezTo>
                      <a:pt x="10" y="2"/>
                      <a:pt x="6" y="4"/>
                      <a:pt x="8" y="4"/>
                    </a:cubicBezTo>
                    <a:cubicBezTo>
                      <a:pt x="10" y="4"/>
                      <a:pt x="10" y="5"/>
                      <a:pt x="9" y="5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4" y="7"/>
                      <a:pt x="3" y="8"/>
                      <a:pt x="2" y="8"/>
                    </a:cubicBezTo>
                    <a:cubicBezTo>
                      <a:pt x="1" y="8"/>
                      <a:pt x="0" y="9"/>
                      <a:pt x="2" y="9"/>
                    </a:cubicBezTo>
                    <a:cubicBezTo>
                      <a:pt x="4" y="9"/>
                      <a:pt x="7" y="10"/>
                      <a:pt x="7" y="11"/>
                    </a:cubicBezTo>
                    <a:cubicBezTo>
                      <a:pt x="7" y="12"/>
                      <a:pt x="8" y="14"/>
                      <a:pt x="10" y="14"/>
                    </a:cubicBezTo>
                    <a:cubicBezTo>
                      <a:pt x="12" y="15"/>
                      <a:pt x="12" y="14"/>
                      <a:pt x="15" y="15"/>
                    </a:cubicBezTo>
                    <a:cubicBezTo>
                      <a:pt x="18" y="16"/>
                      <a:pt x="20" y="18"/>
                      <a:pt x="23" y="18"/>
                    </a:cubicBezTo>
                    <a:cubicBezTo>
                      <a:pt x="26" y="18"/>
                      <a:pt x="35" y="18"/>
                      <a:pt x="34" y="16"/>
                    </a:cubicBezTo>
                    <a:cubicBezTo>
                      <a:pt x="33" y="14"/>
                      <a:pt x="30" y="11"/>
                      <a:pt x="31" y="11"/>
                    </a:cubicBezTo>
                    <a:cubicBezTo>
                      <a:pt x="32" y="11"/>
                      <a:pt x="33" y="12"/>
                      <a:pt x="33" y="11"/>
                    </a:cubicBezTo>
                    <a:cubicBezTo>
                      <a:pt x="34" y="10"/>
                      <a:pt x="33" y="8"/>
                      <a:pt x="33" y="7"/>
                    </a:cubicBezTo>
                    <a:cubicBezTo>
                      <a:pt x="34" y="6"/>
                      <a:pt x="36" y="5"/>
                      <a:pt x="34" y="4"/>
                    </a:cubicBezTo>
                    <a:cubicBezTo>
                      <a:pt x="33" y="4"/>
                      <a:pt x="31" y="2"/>
                      <a:pt x="29" y="2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6" y="4"/>
                      <a:pt x="24" y="3"/>
                      <a:pt x="23" y="4"/>
                    </a:cubicBezTo>
                    <a:cubicBezTo>
                      <a:pt x="22" y="4"/>
                      <a:pt x="20" y="5"/>
                      <a:pt x="21" y="4"/>
                    </a:cubicBezTo>
                    <a:cubicBezTo>
                      <a:pt x="22" y="3"/>
                      <a:pt x="24" y="2"/>
                      <a:pt x="2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89" name="Freeform 17">
                <a:extLst>
                  <a:ext uri="{FF2B5EF4-FFF2-40B4-BE49-F238E27FC236}">
                    <a16:creationId xmlns:a16="http://schemas.microsoft.com/office/drawing/2014/main" xmlns="" id="{34567744-2594-4C54-9A41-372DC5803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" y="33"/>
                <a:ext cx="19" cy="9"/>
              </a:xfrm>
              <a:custGeom>
                <a:avLst/>
                <a:gdLst>
                  <a:gd name="T0" fmla="*/ 1 w 14"/>
                  <a:gd name="T1" fmla="*/ 4 h 6"/>
                  <a:gd name="T2" fmla="*/ 6 w 14"/>
                  <a:gd name="T3" fmla="*/ 5 h 6"/>
                  <a:gd name="T4" fmla="*/ 10 w 14"/>
                  <a:gd name="T5" fmla="*/ 5 h 6"/>
                  <a:gd name="T6" fmla="*/ 13 w 14"/>
                  <a:gd name="T7" fmla="*/ 3 h 6"/>
                  <a:gd name="T8" fmla="*/ 11 w 14"/>
                  <a:gd name="T9" fmla="*/ 2 h 6"/>
                  <a:gd name="T10" fmla="*/ 6 w 14"/>
                  <a:gd name="T11" fmla="*/ 1 h 6"/>
                  <a:gd name="T12" fmla="*/ 0 w 14"/>
                  <a:gd name="T13" fmla="*/ 1 h 6"/>
                  <a:gd name="T14" fmla="*/ 1 w 14"/>
                  <a:gd name="T15" fmla="*/ 4 h 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"/>
                  <a:gd name="T25" fmla="*/ 0 h 6"/>
                  <a:gd name="T26" fmla="*/ 14 w 14"/>
                  <a:gd name="T27" fmla="*/ 6 h 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" h="6">
                    <a:moveTo>
                      <a:pt x="1" y="4"/>
                    </a:moveTo>
                    <a:cubicBezTo>
                      <a:pt x="3" y="4"/>
                      <a:pt x="4" y="5"/>
                      <a:pt x="6" y="5"/>
                    </a:cubicBezTo>
                    <a:cubicBezTo>
                      <a:pt x="7" y="6"/>
                      <a:pt x="9" y="6"/>
                      <a:pt x="10" y="5"/>
                    </a:cubicBezTo>
                    <a:cubicBezTo>
                      <a:pt x="12" y="4"/>
                      <a:pt x="14" y="3"/>
                      <a:pt x="13" y="3"/>
                    </a:cubicBezTo>
                    <a:cubicBezTo>
                      <a:pt x="13" y="2"/>
                      <a:pt x="11" y="2"/>
                      <a:pt x="11" y="2"/>
                    </a:cubicBezTo>
                    <a:cubicBezTo>
                      <a:pt x="9" y="1"/>
                      <a:pt x="8" y="2"/>
                      <a:pt x="6" y="1"/>
                    </a:cubicBezTo>
                    <a:cubicBezTo>
                      <a:pt x="4" y="1"/>
                      <a:pt x="0" y="0"/>
                      <a:pt x="0" y="1"/>
                    </a:cubicBezTo>
                    <a:cubicBezTo>
                      <a:pt x="1" y="2"/>
                      <a:pt x="0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90" name="Freeform 18">
                <a:extLst>
                  <a:ext uri="{FF2B5EF4-FFF2-40B4-BE49-F238E27FC236}">
                    <a16:creationId xmlns:a16="http://schemas.microsoft.com/office/drawing/2014/main" xmlns="" id="{4D1EDD88-BD80-4990-B1D9-FDBCE3F07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11"/>
                <a:ext cx="40" cy="25"/>
              </a:xfrm>
              <a:custGeom>
                <a:avLst/>
                <a:gdLst>
                  <a:gd name="T0" fmla="*/ 2 w 29"/>
                  <a:gd name="T1" fmla="*/ 14 h 18"/>
                  <a:gd name="T2" fmla="*/ 5 w 29"/>
                  <a:gd name="T3" fmla="*/ 14 h 18"/>
                  <a:gd name="T4" fmla="*/ 4 w 29"/>
                  <a:gd name="T5" fmla="*/ 15 h 18"/>
                  <a:gd name="T6" fmla="*/ 8 w 29"/>
                  <a:gd name="T7" fmla="*/ 17 h 18"/>
                  <a:gd name="T8" fmla="*/ 15 w 29"/>
                  <a:gd name="T9" fmla="*/ 16 h 18"/>
                  <a:gd name="T10" fmla="*/ 20 w 29"/>
                  <a:gd name="T11" fmla="*/ 15 h 18"/>
                  <a:gd name="T12" fmla="*/ 25 w 29"/>
                  <a:gd name="T13" fmla="*/ 13 h 18"/>
                  <a:gd name="T14" fmla="*/ 25 w 29"/>
                  <a:gd name="T15" fmla="*/ 10 h 18"/>
                  <a:gd name="T16" fmla="*/ 26 w 29"/>
                  <a:gd name="T17" fmla="*/ 9 h 18"/>
                  <a:gd name="T18" fmla="*/ 29 w 29"/>
                  <a:gd name="T19" fmla="*/ 8 h 18"/>
                  <a:gd name="T20" fmla="*/ 23 w 29"/>
                  <a:gd name="T21" fmla="*/ 4 h 18"/>
                  <a:gd name="T22" fmla="*/ 22 w 29"/>
                  <a:gd name="T23" fmla="*/ 1 h 18"/>
                  <a:gd name="T24" fmla="*/ 19 w 29"/>
                  <a:gd name="T25" fmla="*/ 1 h 18"/>
                  <a:gd name="T26" fmla="*/ 12 w 29"/>
                  <a:gd name="T27" fmla="*/ 4 h 18"/>
                  <a:gd name="T28" fmla="*/ 7 w 29"/>
                  <a:gd name="T29" fmla="*/ 6 h 18"/>
                  <a:gd name="T30" fmla="*/ 7 w 29"/>
                  <a:gd name="T31" fmla="*/ 7 h 18"/>
                  <a:gd name="T32" fmla="*/ 7 w 29"/>
                  <a:gd name="T33" fmla="*/ 8 h 18"/>
                  <a:gd name="T34" fmla="*/ 4 w 29"/>
                  <a:gd name="T35" fmla="*/ 11 h 18"/>
                  <a:gd name="T36" fmla="*/ 4 w 29"/>
                  <a:gd name="T37" fmla="*/ 12 h 18"/>
                  <a:gd name="T38" fmla="*/ 2 w 29"/>
                  <a:gd name="T39" fmla="*/ 12 h 18"/>
                  <a:gd name="T40" fmla="*/ 2 w 29"/>
                  <a:gd name="T41" fmla="*/ 14 h 1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9"/>
                  <a:gd name="T64" fmla="*/ 0 h 18"/>
                  <a:gd name="T65" fmla="*/ 29 w 29"/>
                  <a:gd name="T66" fmla="*/ 18 h 1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9" h="18">
                    <a:moveTo>
                      <a:pt x="2" y="14"/>
                    </a:moveTo>
                    <a:cubicBezTo>
                      <a:pt x="4" y="14"/>
                      <a:pt x="6" y="14"/>
                      <a:pt x="5" y="14"/>
                    </a:cubicBezTo>
                    <a:cubicBezTo>
                      <a:pt x="4" y="14"/>
                      <a:pt x="3" y="14"/>
                      <a:pt x="4" y="15"/>
                    </a:cubicBezTo>
                    <a:cubicBezTo>
                      <a:pt x="4" y="16"/>
                      <a:pt x="7" y="16"/>
                      <a:pt x="8" y="17"/>
                    </a:cubicBezTo>
                    <a:cubicBezTo>
                      <a:pt x="11" y="18"/>
                      <a:pt x="13" y="17"/>
                      <a:pt x="15" y="16"/>
                    </a:cubicBezTo>
                    <a:cubicBezTo>
                      <a:pt x="16" y="16"/>
                      <a:pt x="19" y="15"/>
                      <a:pt x="20" y="15"/>
                    </a:cubicBezTo>
                    <a:cubicBezTo>
                      <a:pt x="21" y="15"/>
                      <a:pt x="24" y="14"/>
                      <a:pt x="25" y="13"/>
                    </a:cubicBezTo>
                    <a:cubicBezTo>
                      <a:pt x="27" y="13"/>
                      <a:pt x="26" y="12"/>
                      <a:pt x="25" y="10"/>
                    </a:cubicBezTo>
                    <a:cubicBezTo>
                      <a:pt x="23" y="9"/>
                      <a:pt x="25" y="9"/>
                      <a:pt x="26" y="9"/>
                    </a:cubicBezTo>
                    <a:cubicBezTo>
                      <a:pt x="27" y="9"/>
                      <a:pt x="29" y="8"/>
                      <a:pt x="29" y="8"/>
                    </a:cubicBezTo>
                    <a:cubicBezTo>
                      <a:pt x="29" y="7"/>
                      <a:pt x="25" y="6"/>
                      <a:pt x="23" y="4"/>
                    </a:cubicBezTo>
                    <a:cubicBezTo>
                      <a:pt x="21" y="3"/>
                      <a:pt x="22" y="2"/>
                      <a:pt x="22" y="1"/>
                    </a:cubicBezTo>
                    <a:cubicBezTo>
                      <a:pt x="21" y="0"/>
                      <a:pt x="20" y="0"/>
                      <a:pt x="19" y="1"/>
                    </a:cubicBezTo>
                    <a:cubicBezTo>
                      <a:pt x="17" y="1"/>
                      <a:pt x="15" y="3"/>
                      <a:pt x="12" y="4"/>
                    </a:cubicBezTo>
                    <a:cubicBezTo>
                      <a:pt x="10" y="4"/>
                      <a:pt x="8" y="5"/>
                      <a:pt x="7" y="6"/>
                    </a:cubicBezTo>
                    <a:cubicBezTo>
                      <a:pt x="5" y="7"/>
                      <a:pt x="6" y="7"/>
                      <a:pt x="7" y="7"/>
                    </a:cubicBezTo>
                    <a:cubicBezTo>
                      <a:pt x="8" y="7"/>
                      <a:pt x="8" y="7"/>
                      <a:pt x="7" y="8"/>
                    </a:cubicBezTo>
                    <a:cubicBezTo>
                      <a:pt x="6" y="9"/>
                      <a:pt x="6" y="10"/>
                      <a:pt x="4" y="11"/>
                    </a:cubicBezTo>
                    <a:cubicBezTo>
                      <a:pt x="2" y="11"/>
                      <a:pt x="2" y="12"/>
                      <a:pt x="4" y="12"/>
                    </a:cubicBezTo>
                    <a:cubicBezTo>
                      <a:pt x="5" y="12"/>
                      <a:pt x="4" y="12"/>
                      <a:pt x="2" y="12"/>
                    </a:cubicBezTo>
                    <a:cubicBezTo>
                      <a:pt x="1" y="12"/>
                      <a:pt x="0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91" name="Freeform 19">
                <a:extLst>
                  <a:ext uri="{FF2B5EF4-FFF2-40B4-BE49-F238E27FC236}">
                    <a16:creationId xmlns:a16="http://schemas.microsoft.com/office/drawing/2014/main" xmlns="" id="{33A4EFF1-E6BA-47CA-B00D-30607EBB6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" y="109"/>
                <a:ext cx="40" cy="15"/>
              </a:xfrm>
              <a:custGeom>
                <a:avLst/>
                <a:gdLst>
                  <a:gd name="T0" fmla="*/ 5 w 29"/>
                  <a:gd name="T1" fmla="*/ 6 h 11"/>
                  <a:gd name="T2" fmla="*/ 8 w 29"/>
                  <a:gd name="T3" fmla="*/ 8 h 11"/>
                  <a:gd name="T4" fmla="*/ 15 w 29"/>
                  <a:gd name="T5" fmla="*/ 10 h 11"/>
                  <a:gd name="T6" fmla="*/ 24 w 29"/>
                  <a:gd name="T7" fmla="*/ 10 h 11"/>
                  <a:gd name="T8" fmla="*/ 28 w 29"/>
                  <a:gd name="T9" fmla="*/ 7 h 11"/>
                  <a:gd name="T10" fmla="*/ 27 w 29"/>
                  <a:gd name="T11" fmla="*/ 7 h 11"/>
                  <a:gd name="T12" fmla="*/ 24 w 29"/>
                  <a:gd name="T13" fmla="*/ 6 h 11"/>
                  <a:gd name="T14" fmla="*/ 19 w 29"/>
                  <a:gd name="T15" fmla="*/ 5 h 11"/>
                  <a:gd name="T16" fmla="*/ 17 w 29"/>
                  <a:gd name="T17" fmla="*/ 5 h 11"/>
                  <a:gd name="T18" fmla="*/ 14 w 29"/>
                  <a:gd name="T19" fmla="*/ 3 h 11"/>
                  <a:gd name="T20" fmla="*/ 10 w 29"/>
                  <a:gd name="T21" fmla="*/ 3 h 11"/>
                  <a:gd name="T22" fmla="*/ 6 w 29"/>
                  <a:gd name="T23" fmla="*/ 4 h 11"/>
                  <a:gd name="T24" fmla="*/ 5 w 29"/>
                  <a:gd name="T25" fmla="*/ 2 h 11"/>
                  <a:gd name="T26" fmla="*/ 3 w 29"/>
                  <a:gd name="T27" fmla="*/ 2 h 11"/>
                  <a:gd name="T28" fmla="*/ 2 w 29"/>
                  <a:gd name="T29" fmla="*/ 5 h 11"/>
                  <a:gd name="T30" fmla="*/ 5 w 29"/>
                  <a:gd name="T31" fmla="*/ 6 h 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9"/>
                  <a:gd name="T49" fmla="*/ 0 h 11"/>
                  <a:gd name="T50" fmla="*/ 29 w 29"/>
                  <a:gd name="T51" fmla="*/ 11 h 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9" h="11">
                    <a:moveTo>
                      <a:pt x="5" y="6"/>
                    </a:moveTo>
                    <a:cubicBezTo>
                      <a:pt x="6" y="8"/>
                      <a:pt x="6" y="8"/>
                      <a:pt x="8" y="8"/>
                    </a:cubicBezTo>
                    <a:cubicBezTo>
                      <a:pt x="10" y="8"/>
                      <a:pt x="12" y="10"/>
                      <a:pt x="15" y="10"/>
                    </a:cubicBezTo>
                    <a:cubicBezTo>
                      <a:pt x="18" y="11"/>
                      <a:pt x="22" y="11"/>
                      <a:pt x="24" y="10"/>
                    </a:cubicBezTo>
                    <a:cubicBezTo>
                      <a:pt x="26" y="9"/>
                      <a:pt x="29" y="7"/>
                      <a:pt x="28" y="7"/>
                    </a:cubicBezTo>
                    <a:cubicBezTo>
                      <a:pt x="28" y="6"/>
                      <a:pt x="28" y="7"/>
                      <a:pt x="27" y="7"/>
                    </a:cubicBezTo>
                    <a:cubicBezTo>
                      <a:pt x="26" y="7"/>
                      <a:pt x="25" y="6"/>
                      <a:pt x="24" y="6"/>
                    </a:cubicBezTo>
                    <a:cubicBezTo>
                      <a:pt x="24" y="6"/>
                      <a:pt x="20" y="4"/>
                      <a:pt x="19" y="5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5" y="4"/>
                      <a:pt x="16" y="3"/>
                      <a:pt x="14" y="3"/>
                    </a:cubicBezTo>
                    <a:cubicBezTo>
                      <a:pt x="13" y="3"/>
                      <a:pt x="10" y="3"/>
                      <a:pt x="10" y="3"/>
                    </a:cubicBezTo>
                    <a:cubicBezTo>
                      <a:pt x="9" y="3"/>
                      <a:pt x="7" y="4"/>
                      <a:pt x="6" y="4"/>
                    </a:cubicBezTo>
                    <a:cubicBezTo>
                      <a:pt x="5" y="4"/>
                      <a:pt x="6" y="2"/>
                      <a:pt x="5" y="2"/>
                    </a:cubicBezTo>
                    <a:cubicBezTo>
                      <a:pt x="5" y="2"/>
                      <a:pt x="5" y="0"/>
                      <a:pt x="3" y="2"/>
                    </a:cubicBezTo>
                    <a:cubicBezTo>
                      <a:pt x="2" y="3"/>
                      <a:pt x="0" y="5"/>
                      <a:pt x="2" y="5"/>
                    </a:cubicBezTo>
                    <a:cubicBezTo>
                      <a:pt x="3" y="5"/>
                      <a:pt x="3" y="5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92" name="Freeform 20">
                <a:extLst>
                  <a:ext uri="{FF2B5EF4-FFF2-40B4-BE49-F238E27FC236}">
                    <a16:creationId xmlns:a16="http://schemas.microsoft.com/office/drawing/2014/main" xmlns="" id="{9DB8953C-F42B-45FA-A45C-5812A4D11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5" y="137"/>
                <a:ext cx="33" cy="11"/>
              </a:xfrm>
              <a:custGeom>
                <a:avLst/>
                <a:gdLst>
                  <a:gd name="T0" fmla="*/ 2 w 24"/>
                  <a:gd name="T1" fmla="*/ 6 h 8"/>
                  <a:gd name="T2" fmla="*/ 8 w 24"/>
                  <a:gd name="T3" fmla="*/ 6 h 8"/>
                  <a:gd name="T4" fmla="*/ 19 w 24"/>
                  <a:gd name="T5" fmla="*/ 8 h 8"/>
                  <a:gd name="T6" fmla="*/ 21 w 24"/>
                  <a:gd name="T7" fmla="*/ 5 h 8"/>
                  <a:gd name="T8" fmla="*/ 11 w 24"/>
                  <a:gd name="T9" fmla="*/ 0 h 8"/>
                  <a:gd name="T10" fmla="*/ 6 w 24"/>
                  <a:gd name="T11" fmla="*/ 2 h 8"/>
                  <a:gd name="T12" fmla="*/ 3 w 24"/>
                  <a:gd name="T13" fmla="*/ 4 h 8"/>
                  <a:gd name="T14" fmla="*/ 2 w 24"/>
                  <a:gd name="T15" fmla="*/ 6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"/>
                  <a:gd name="T25" fmla="*/ 0 h 8"/>
                  <a:gd name="T26" fmla="*/ 24 w 24"/>
                  <a:gd name="T27" fmla="*/ 8 h 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" h="8">
                    <a:moveTo>
                      <a:pt x="2" y="6"/>
                    </a:moveTo>
                    <a:cubicBezTo>
                      <a:pt x="4" y="6"/>
                      <a:pt x="6" y="5"/>
                      <a:pt x="8" y="6"/>
                    </a:cubicBezTo>
                    <a:cubicBezTo>
                      <a:pt x="11" y="7"/>
                      <a:pt x="17" y="8"/>
                      <a:pt x="19" y="8"/>
                    </a:cubicBezTo>
                    <a:cubicBezTo>
                      <a:pt x="22" y="7"/>
                      <a:pt x="24" y="7"/>
                      <a:pt x="21" y="5"/>
                    </a:cubicBezTo>
                    <a:cubicBezTo>
                      <a:pt x="18" y="3"/>
                      <a:pt x="14" y="0"/>
                      <a:pt x="11" y="0"/>
                    </a:cubicBezTo>
                    <a:cubicBezTo>
                      <a:pt x="8" y="1"/>
                      <a:pt x="7" y="2"/>
                      <a:pt x="6" y="2"/>
                    </a:cubicBezTo>
                    <a:cubicBezTo>
                      <a:pt x="5" y="3"/>
                      <a:pt x="5" y="4"/>
                      <a:pt x="3" y="4"/>
                    </a:cubicBezTo>
                    <a:cubicBezTo>
                      <a:pt x="0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93" name="Freeform 21">
                <a:extLst>
                  <a:ext uri="{FF2B5EF4-FFF2-40B4-BE49-F238E27FC236}">
                    <a16:creationId xmlns:a16="http://schemas.microsoft.com/office/drawing/2014/main" xmlns="" id="{FECC7E9D-4E08-464D-8155-30B03F909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" y="131"/>
                <a:ext cx="10" cy="6"/>
              </a:xfrm>
              <a:custGeom>
                <a:avLst/>
                <a:gdLst>
                  <a:gd name="T0" fmla="*/ 2 w 7"/>
                  <a:gd name="T1" fmla="*/ 4 h 4"/>
                  <a:gd name="T2" fmla="*/ 6 w 7"/>
                  <a:gd name="T3" fmla="*/ 2 h 4"/>
                  <a:gd name="T4" fmla="*/ 2 w 7"/>
                  <a:gd name="T5" fmla="*/ 0 h 4"/>
                  <a:gd name="T6" fmla="*/ 0 w 7"/>
                  <a:gd name="T7" fmla="*/ 1 h 4"/>
                  <a:gd name="T8" fmla="*/ 2 w 7"/>
                  <a:gd name="T9" fmla="*/ 4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4"/>
                  <a:gd name="T17" fmla="*/ 7 w 7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4">
                    <a:moveTo>
                      <a:pt x="2" y="4"/>
                    </a:moveTo>
                    <a:cubicBezTo>
                      <a:pt x="4" y="4"/>
                      <a:pt x="6" y="2"/>
                      <a:pt x="6" y="2"/>
                    </a:cubicBezTo>
                    <a:cubicBezTo>
                      <a:pt x="7" y="1"/>
                      <a:pt x="4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94" name="Freeform 22">
                <a:extLst>
                  <a:ext uri="{FF2B5EF4-FFF2-40B4-BE49-F238E27FC236}">
                    <a16:creationId xmlns:a16="http://schemas.microsoft.com/office/drawing/2014/main" xmlns="" id="{E0772311-03AA-421B-AD84-6D83DCC15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2" y="108"/>
                <a:ext cx="4" cy="8"/>
              </a:xfrm>
              <a:custGeom>
                <a:avLst/>
                <a:gdLst>
                  <a:gd name="T0" fmla="*/ 0 w 3"/>
                  <a:gd name="T1" fmla="*/ 5 h 6"/>
                  <a:gd name="T2" fmla="*/ 3 w 3"/>
                  <a:gd name="T3" fmla="*/ 3 h 6"/>
                  <a:gd name="T4" fmla="*/ 2 w 3"/>
                  <a:gd name="T5" fmla="*/ 0 h 6"/>
                  <a:gd name="T6" fmla="*/ 0 w 3"/>
                  <a:gd name="T7" fmla="*/ 2 h 6"/>
                  <a:gd name="T8" fmla="*/ 0 w 3"/>
                  <a:gd name="T9" fmla="*/ 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6"/>
                  <a:gd name="T17" fmla="*/ 3 w 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6">
                    <a:moveTo>
                      <a:pt x="0" y="5"/>
                    </a:moveTo>
                    <a:cubicBezTo>
                      <a:pt x="0" y="6"/>
                      <a:pt x="2" y="4"/>
                      <a:pt x="3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1" y="3"/>
                      <a:pt x="1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95" name="Freeform 23">
                <a:extLst>
                  <a:ext uri="{FF2B5EF4-FFF2-40B4-BE49-F238E27FC236}">
                    <a16:creationId xmlns:a16="http://schemas.microsoft.com/office/drawing/2014/main" xmlns="" id="{84BA362B-5174-4794-9CA2-C1A37F646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" y="131"/>
                <a:ext cx="7" cy="7"/>
              </a:xfrm>
              <a:custGeom>
                <a:avLst/>
                <a:gdLst>
                  <a:gd name="T0" fmla="*/ 5 w 5"/>
                  <a:gd name="T1" fmla="*/ 4 h 5"/>
                  <a:gd name="T2" fmla="*/ 1 w 5"/>
                  <a:gd name="T3" fmla="*/ 0 h 5"/>
                  <a:gd name="T4" fmla="*/ 5 w 5"/>
                  <a:gd name="T5" fmla="*/ 4 h 5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5"/>
                  <a:gd name="T11" fmla="*/ 5 w 5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5">
                    <a:moveTo>
                      <a:pt x="5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4" y="5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96" name="Freeform 24">
                <a:extLst>
                  <a:ext uri="{FF2B5EF4-FFF2-40B4-BE49-F238E27FC236}">
                    <a16:creationId xmlns:a16="http://schemas.microsoft.com/office/drawing/2014/main" xmlns="" id="{0CD8ED2C-1642-483A-9A0A-D515AECBC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90"/>
                <a:ext cx="7" cy="4"/>
              </a:xfrm>
              <a:custGeom>
                <a:avLst/>
                <a:gdLst>
                  <a:gd name="T0" fmla="*/ 5 w 5"/>
                  <a:gd name="T1" fmla="*/ 2 h 3"/>
                  <a:gd name="T2" fmla="*/ 0 w 5"/>
                  <a:gd name="T3" fmla="*/ 2 h 3"/>
                  <a:gd name="T4" fmla="*/ 5 w 5"/>
                  <a:gd name="T5" fmla="*/ 2 h 3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3"/>
                  <a:gd name="T11" fmla="*/ 5 w 5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3">
                    <a:moveTo>
                      <a:pt x="5" y="2"/>
                    </a:moveTo>
                    <a:cubicBezTo>
                      <a:pt x="5" y="0"/>
                      <a:pt x="0" y="2"/>
                      <a:pt x="0" y="2"/>
                    </a:cubicBezTo>
                    <a:cubicBezTo>
                      <a:pt x="0" y="3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97" name="Freeform 25">
                <a:extLst>
                  <a:ext uri="{FF2B5EF4-FFF2-40B4-BE49-F238E27FC236}">
                    <a16:creationId xmlns:a16="http://schemas.microsoft.com/office/drawing/2014/main" xmlns="" id="{121901E4-8215-4257-AA2D-F61A270F7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100"/>
                <a:ext cx="66" cy="26"/>
              </a:xfrm>
              <a:custGeom>
                <a:avLst/>
                <a:gdLst>
                  <a:gd name="T0" fmla="*/ 5 w 48"/>
                  <a:gd name="T1" fmla="*/ 15 h 19"/>
                  <a:gd name="T2" fmla="*/ 14 w 48"/>
                  <a:gd name="T3" fmla="*/ 18 h 19"/>
                  <a:gd name="T4" fmla="*/ 16 w 48"/>
                  <a:gd name="T5" fmla="*/ 16 h 19"/>
                  <a:gd name="T6" fmla="*/ 17 w 48"/>
                  <a:gd name="T7" fmla="*/ 17 h 19"/>
                  <a:gd name="T8" fmla="*/ 22 w 48"/>
                  <a:gd name="T9" fmla="*/ 16 h 19"/>
                  <a:gd name="T10" fmla="*/ 29 w 48"/>
                  <a:gd name="T11" fmla="*/ 15 h 19"/>
                  <a:gd name="T12" fmla="*/ 31 w 48"/>
                  <a:gd name="T13" fmla="*/ 17 h 19"/>
                  <a:gd name="T14" fmla="*/ 37 w 48"/>
                  <a:gd name="T15" fmla="*/ 16 h 19"/>
                  <a:gd name="T16" fmla="*/ 37 w 48"/>
                  <a:gd name="T17" fmla="*/ 15 h 19"/>
                  <a:gd name="T18" fmla="*/ 43 w 48"/>
                  <a:gd name="T19" fmla="*/ 14 h 19"/>
                  <a:gd name="T20" fmla="*/ 45 w 48"/>
                  <a:gd name="T21" fmla="*/ 12 h 19"/>
                  <a:gd name="T22" fmla="*/ 45 w 48"/>
                  <a:gd name="T23" fmla="*/ 11 h 19"/>
                  <a:gd name="T24" fmla="*/ 46 w 48"/>
                  <a:gd name="T25" fmla="*/ 10 h 19"/>
                  <a:gd name="T26" fmla="*/ 47 w 48"/>
                  <a:gd name="T27" fmla="*/ 8 h 19"/>
                  <a:gd name="T28" fmla="*/ 38 w 48"/>
                  <a:gd name="T29" fmla="*/ 5 h 19"/>
                  <a:gd name="T30" fmla="*/ 35 w 48"/>
                  <a:gd name="T31" fmla="*/ 5 h 19"/>
                  <a:gd name="T32" fmla="*/ 27 w 48"/>
                  <a:gd name="T33" fmla="*/ 2 h 19"/>
                  <a:gd name="T34" fmla="*/ 26 w 48"/>
                  <a:gd name="T35" fmla="*/ 2 h 19"/>
                  <a:gd name="T36" fmla="*/ 23 w 48"/>
                  <a:gd name="T37" fmla="*/ 4 h 19"/>
                  <a:gd name="T38" fmla="*/ 22 w 48"/>
                  <a:gd name="T39" fmla="*/ 7 h 19"/>
                  <a:gd name="T40" fmla="*/ 18 w 48"/>
                  <a:gd name="T41" fmla="*/ 5 h 19"/>
                  <a:gd name="T42" fmla="*/ 14 w 48"/>
                  <a:gd name="T43" fmla="*/ 3 h 19"/>
                  <a:gd name="T44" fmla="*/ 10 w 48"/>
                  <a:gd name="T45" fmla="*/ 1 h 19"/>
                  <a:gd name="T46" fmla="*/ 5 w 48"/>
                  <a:gd name="T47" fmla="*/ 3 h 19"/>
                  <a:gd name="T48" fmla="*/ 4 w 48"/>
                  <a:gd name="T49" fmla="*/ 5 h 19"/>
                  <a:gd name="T50" fmla="*/ 2 w 48"/>
                  <a:gd name="T51" fmla="*/ 6 h 19"/>
                  <a:gd name="T52" fmla="*/ 2 w 48"/>
                  <a:gd name="T53" fmla="*/ 8 h 19"/>
                  <a:gd name="T54" fmla="*/ 1 w 48"/>
                  <a:gd name="T55" fmla="*/ 11 h 19"/>
                  <a:gd name="T56" fmla="*/ 5 w 48"/>
                  <a:gd name="T57" fmla="*/ 15 h 1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48"/>
                  <a:gd name="T88" fmla="*/ 0 h 19"/>
                  <a:gd name="T89" fmla="*/ 48 w 48"/>
                  <a:gd name="T90" fmla="*/ 19 h 1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48" h="19">
                    <a:moveTo>
                      <a:pt x="5" y="15"/>
                    </a:moveTo>
                    <a:cubicBezTo>
                      <a:pt x="6" y="16"/>
                      <a:pt x="11" y="18"/>
                      <a:pt x="14" y="18"/>
                    </a:cubicBezTo>
                    <a:cubicBezTo>
                      <a:pt x="16" y="19"/>
                      <a:pt x="15" y="16"/>
                      <a:pt x="16" y="16"/>
                    </a:cubicBezTo>
                    <a:cubicBezTo>
                      <a:pt x="17" y="15"/>
                      <a:pt x="17" y="16"/>
                      <a:pt x="17" y="17"/>
                    </a:cubicBezTo>
                    <a:cubicBezTo>
                      <a:pt x="18" y="18"/>
                      <a:pt x="21" y="16"/>
                      <a:pt x="22" y="16"/>
                    </a:cubicBezTo>
                    <a:cubicBezTo>
                      <a:pt x="24" y="16"/>
                      <a:pt x="27" y="15"/>
                      <a:pt x="29" y="15"/>
                    </a:cubicBezTo>
                    <a:cubicBezTo>
                      <a:pt x="30" y="15"/>
                      <a:pt x="30" y="16"/>
                      <a:pt x="31" y="17"/>
                    </a:cubicBezTo>
                    <a:cubicBezTo>
                      <a:pt x="33" y="17"/>
                      <a:pt x="34" y="16"/>
                      <a:pt x="37" y="16"/>
                    </a:cubicBezTo>
                    <a:cubicBezTo>
                      <a:pt x="39" y="16"/>
                      <a:pt x="37" y="15"/>
                      <a:pt x="37" y="15"/>
                    </a:cubicBezTo>
                    <a:cubicBezTo>
                      <a:pt x="37" y="14"/>
                      <a:pt x="40" y="14"/>
                      <a:pt x="43" y="14"/>
                    </a:cubicBezTo>
                    <a:cubicBezTo>
                      <a:pt x="45" y="14"/>
                      <a:pt x="44" y="13"/>
                      <a:pt x="45" y="12"/>
                    </a:cubicBezTo>
                    <a:cubicBezTo>
                      <a:pt x="45" y="11"/>
                      <a:pt x="46" y="11"/>
                      <a:pt x="45" y="11"/>
                    </a:cubicBezTo>
                    <a:cubicBezTo>
                      <a:pt x="44" y="11"/>
                      <a:pt x="44" y="10"/>
                      <a:pt x="46" y="10"/>
                    </a:cubicBezTo>
                    <a:cubicBezTo>
                      <a:pt x="47" y="10"/>
                      <a:pt x="46" y="8"/>
                      <a:pt x="47" y="8"/>
                    </a:cubicBezTo>
                    <a:cubicBezTo>
                      <a:pt x="48" y="8"/>
                      <a:pt x="41" y="6"/>
                      <a:pt x="38" y="5"/>
                    </a:cubicBezTo>
                    <a:cubicBezTo>
                      <a:pt x="36" y="5"/>
                      <a:pt x="37" y="6"/>
                      <a:pt x="35" y="5"/>
                    </a:cubicBezTo>
                    <a:cubicBezTo>
                      <a:pt x="33" y="5"/>
                      <a:pt x="29" y="3"/>
                      <a:pt x="27" y="2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"/>
                      <a:pt x="24" y="2"/>
                      <a:pt x="23" y="4"/>
                    </a:cubicBezTo>
                    <a:cubicBezTo>
                      <a:pt x="22" y="5"/>
                      <a:pt x="23" y="7"/>
                      <a:pt x="22" y="7"/>
                    </a:cubicBezTo>
                    <a:cubicBezTo>
                      <a:pt x="22" y="8"/>
                      <a:pt x="20" y="6"/>
                      <a:pt x="18" y="5"/>
                    </a:cubicBezTo>
                    <a:cubicBezTo>
                      <a:pt x="17" y="5"/>
                      <a:pt x="17" y="4"/>
                      <a:pt x="14" y="3"/>
                    </a:cubicBezTo>
                    <a:cubicBezTo>
                      <a:pt x="12" y="2"/>
                      <a:pt x="11" y="1"/>
                      <a:pt x="10" y="1"/>
                    </a:cubicBezTo>
                    <a:cubicBezTo>
                      <a:pt x="9" y="1"/>
                      <a:pt x="7" y="2"/>
                      <a:pt x="5" y="3"/>
                    </a:cubicBezTo>
                    <a:cubicBezTo>
                      <a:pt x="3" y="3"/>
                      <a:pt x="4" y="4"/>
                      <a:pt x="4" y="5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0" y="7"/>
                      <a:pt x="1" y="7"/>
                      <a:pt x="2" y="8"/>
                    </a:cubicBezTo>
                    <a:cubicBezTo>
                      <a:pt x="2" y="8"/>
                      <a:pt x="1" y="10"/>
                      <a:pt x="1" y="11"/>
                    </a:cubicBezTo>
                    <a:cubicBezTo>
                      <a:pt x="0" y="12"/>
                      <a:pt x="4" y="14"/>
                      <a:pt x="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98" name="Freeform 26">
                <a:extLst>
                  <a:ext uri="{FF2B5EF4-FFF2-40B4-BE49-F238E27FC236}">
                    <a16:creationId xmlns:a16="http://schemas.microsoft.com/office/drawing/2014/main" xmlns="" id="{4C3EE743-BCD2-4068-B8AC-9D05F6558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5" y="195"/>
                <a:ext cx="13" cy="5"/>
              </a:xfrm>
              <a:custGeom>
                <a:avLst/>
                <a:gdLst>
                  <a:gd name="T0" fmla="*/ 3 w 10"/>
                  <a:gd name="T1" fmla="*/ 4 h 4"/>
                  <a:gd name="T2" fmla="*/ 8 w 10"/>
                  <a:gd name="T3" fmla="*/ 4 h 4"/>
                  <a:gd name="T4" fmla="*/ 9 w 10"/>
                  <a:gd name="T5" fmla="*/ 2 h 4"/>
                  <a:gd name="T6" fmla="*/ 3 w 10"/>
                  <a:gd name="T7" fmla="*/ 0 h 4"/>
                  <a:gd name="T8" fmla="*/ 1 w 10"/>
                  <a:gd name="T9" fmla="*/ 2 h 4"/>
                  <a:gd name="T10" fmla="*/ 3 w 10"/>
                  <a:gd name="T11" fmla="*/ 4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"/>
                  <a:gd name="T19" fmla="*/ 0 h 4"/>
                  <a:gd name="T20" fmla="*/ 10 w 10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" h="4">
                    <a:moveTo>
                      <a:pt x="3" y="4"/>
                    </a:moveTo>
                    <a:cubicBezTo>
                      <a:pt x="5" y="4"/>
                      <a:pt x="6" y="4"/>
                      <a:pt x="8" y="4"/>
                    </a:cubicBezTo>
                    <a:cubicBezTo>
                      <a:pt x="10" y="4"/>
                      <a:pt x="9" y="3"/>
                      <a:pt x="9" y="2"/>
                    </a:cubicBezTo>
                    <a:cubicBezTo>
                      <a:pt x="9" y="1"/>
                      <a:pt x="5" y="0"/>
                      <a:pt x="3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0" y="3"/>
                      <a:pt x="2" y="3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99" name="Freeform 27">
                <a:extLst>
                  <a:ext uri="{FF2B5EF4-FFF2-40B4-BE49-F238E27FC236}">
                    <a16:creationId xmlns:a16="http://schemas.microsoft.com/office/drawing/2014/main" xmlns="" id="{53832E8F-DBCC-45C2-93B1-22DB6C98B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171"/>
                <a:ext cx="32" cy="13"/>
              </a:xfrm>
              <a:custGeom>
                <a:avLst/>
                <a:gdLst>
                  <a:gd name="T0" fmla="*/ 4 w 23"/>
                  <a:gd name="T1" fmla="*/ 8 h 9"/>
                  <a:gd name="T2" fmla="*/ 10 w 23"/>
                  <a:gd name="T3" fmla="*/ 8 h 9"/>
                  <a:gd name="T4" fmla="*/ 22 w 23"/>
                  <a:gd name="T5" fmla="*/ 4 h 9"/>
                  <a:gd name="T6" fmla="*/ 13 w 23"/>
                  <a:gd name="T7" fmla="*/ 1 h 9"/>
                  <a:gd name="T8" fmla="*/ 2 w 23"/>
                  <a:gd name="T9" fmla="*/ 5 h 9"/>
                  <a:gd name="T10" fmla="*/ 4 w 23"/>
                  <a:gd name="T11" fmla="*/ 8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"/>
                  <a:gd name="T19" fmla="*/ 0 h 9"/>
                  <a:gd name="T20" fmla="*/ 23 w 23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" h="9">
                    <a:moveTo>
                      <a:pt x="4" y="8"/>
                    </a:moveTo>
                    <a:cubicBezTo>
                      <a:pt x="6" y="9"/>
                      <a:pt x="7" y="7"/>
                      <a:pt x="10" y="8"/>
                    </a:cubicBezTo>
                    <a:cubicBezTo>
                      <a:pt x="23" y="8"/>
                      <a:pt x="22" y="4"/>
                      <a:pt x="22" y="4"/>
                    </a:cubicBezTo>
                    <a:cubicBezTo>
                      <a:pt x="22" y="4"/>
                      <a:pt x="17" y="1"/>
                      <a:pt x="13" y="1"/>
                    </a:cubicBezTo>
                    <a:cubicBezTo>
                      <a:pt x="10" y="0"/>
                      <a:pt x="4" y="3"/>
                      <a:pt x="2" y="5"/>
                    </a:cubicBezTo>
                    <a:cubicBezTo>
                      <a:pt x="0" y="7"/>
                      <a:pt x="1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00" name="Freeform 28">
                <a:extLst>
                  <a:ext uri="{FF2B5EF4-FFF2-40B4-BE49-F238E27FC236}">
                    <a16:creationId xmlns:a16="http://schemas.microsoft.com/office/drawing/2014/main" xmlns="" id="{CC82F3F6-0CD3-43ED-B83E-BBAD956DB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4" y="279"/>
                <a:ext cx="29" cy="9"/>
              </a:xfrm>
              <a:custGeom>
                <a:avLst/>
                <a:gdLst>
                  <a:gd name="T0" fmla="*/ 14 w 21"/>
                  <a:gd name="T1" fmla="*/ 1 h 7"/>
                  <a:gd name="T2" fmla="*/ 9 w 21"/>
                  <a:gd name="T3" fmla="*/ 0 h 7"/>
                  <a:gd name="T4" fmla="*/ 3 w 21"/>
                  <a:gd name="T5" fmla="*/ 0 h 7"/>
                  <a:gd name="T6" fmla="*/ 2 w 21"/>
                  <a:gd name="T7" fmla="*/ 3 h 7"/>
                  <a:gd name="T8" fmla="*/ 6 w 21"/>
                  <a:gd name="T9" fmla="*/ 3 h 7"/>
                  <a:gd name="T10" fmla="*/ 12 w 21"/>
                  <a:gd name="T11" fmla="*/ 6 h 7"/>
                  <a:gd name="T12" fmla="*/ 18 w 21"/>
                  <a:gd name="T13" fmla="*/ 5 h 7"/>
                  <a:gd name="T14" fmla="*/ 14 w 21"/>
                  <a:gd name="T15" fmla="*/ 1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"/>
                  <a:gd name="T25" fmla="*/ 0 h 7"/>
                  <a:gd name="T26" fmla="*/ 21 w 21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" h="7">
                    <a:moveTo>
                      <a:pt x="14" y="1"/>
                    </a:moveTo>
                    <a:cubicBezTo>
                      <a:pt x="11" y="1"/>
                      <a:pt x="11" y="0"/>
                      <a:pt x="9" y="0"/>
                    </a:cubicBezTo>
                    <a:cubicBezTo>
                      <a:pt x="7" y="0"/>
                      <a:pt x="6" y="0"/>
                      <a:pt x="3" y="0"/>
                    </a:cubicBezTo>
                    <a:cubicBezTo>
                      <a:pt x="0" y="0"/>
                      <a:pt x="2" y="1"/>
                      <a:pt x="2" y="3"/>
                    </a:cubicBezTo>
                    <a:cubicBezTo>
                      <a:pt x="3" y="4"/>
                      <a:pt x="4" y="3"/>
                      <a:pt x="6" y="3"/>
                    </a:cubicBezTo>
                    <a:cubicBezTo>
                      <a:pt x="9" y="3"/>
                      <a:pt x="10" y="5"/>
                      <a:pt x="12" y="6"/>
                    </a:cubicBezTo>
                    <a:cubicBezTo>
                      <a:pt x="14" y="7"/>
                      <a:pt x="16" y="5"/>
                      <a:pt x="18" y="5"/>
                    </a:cubicBezTo>
                    <a:cubicBezTo>
                      <a:pt x="21" y="4"/>
                      <a:pt x="16" y="2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01" name="Freeform 29">
                <a:extLst>
                  <a:ext uri="{FF2B5EF4-FFF2-40B4-BE49-F238E27FC236}">
                    <a16:creationId xmlns:a16="http://schemas.microsoft.com/office/drawing/2014/main" xmlns="" id="{4BB28F8C-82F8-4414-B844-481865B4C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" y="333"/>
                <a:ext cx="8" cy="5"/>
              </a:xfrm>
              <a:custGeom>
                <a:avLst/>
                <a:gdLst>
                  <a:gd name="T0" fmla="*/ 4 w 6"/>
                  <a:gd name="T1" fmla="*/ 0 h 4"/>
                  <a:gd name="T2" fmla="*/ 0 w 6"/>
                  <a:gd name="T3" fmla="*/ 2 h 4"/>
                  <a:gd name="T4" fmla="*/ 0 w 6"/>
                  <a:gd name="T5" fmla="*/ 4 h 4"/>
                  <a:gd name="T6" fmla="*/ 5 w 6"/>
                  <a:gd name="T7" fmla="*/ 2 h 4"/>
                  <a:gd name="T8" fmla="*/ 4 w 6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4" y="0"/>
                    </a:moveTo>
                    <a:cubicBezTo>
                      <a:pt x="3" y="1"/>
                      <a:pt x="0" y="0"/>
                      <a:pt x="0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3" y="3"/>
                      <a:pt x="5" y="2"/>
                    </a:cubicBezTo>
                    <a:cubicBezTo>
                      <a:pt x="6" y="2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02" name="Freeform 30">
                <a:extLst>
                  <a:ext uri="{FF2B5EF4-FFF2-40B4-BE49-F238E27FC236}">
                    <a16:creationId xmlns:a16="http://schemas.microsoft.com/office/drawing/2014/main" xmlns="" id="{144ADAC1-031E-4443-99A4-2A1B56AC0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338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03" name="Freeform 31">
                <a:extLst>
                  <a:ext uri="{FF2B5EF4-FFF2-40B4-BE49-F238E27FC236}">
                    <a16:creationId xmlns:a16="http://schemas.microsoft.com/office/drawing/2014/main" xmlns="" id="{1EBBC8C3-95FA-4058-B33A-F171B63B9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" y="378"/>
                <a:ext cx="7" cy="4"/>
              </a:xfrm>
              <a:custGeom>
                <a:avLst/>
                <a:gdLst>
                  <a:gd name="T0" fmla="*/ 3 w 5"/>
                  <a:gd name="T1" fmla="*/ 3 h 3"/>
                  <a:gd name="T2" fmla="*/ 4 w 5"/>
                  <a:gd name="T3" fmla="*/ 0 h 3"/>
                  <a:gd name="T4" fmla="*/ 1 w 5"/>
                  <a:gd name="T5" fmla="*/ 1 h 3"/>
                  <a:gd name="T6" fmla="*/ 3 w 5"/>
                  <a:gd name="T7" fmla="*/ 3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"/>
                  <a:gd name="T13" fmla="*/ 0 h 3"/>
                  <a:gd name="T14" fmla="*/ 5 w 5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" h="3">
                    <a:moveTo>
                      <a:pt x="3" y="3"/>
                    </a:moveTo>
                    <a:cubicBezTo>
                      <a:pt x="4" y="3"/>
                      <a:pt x="5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2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04" name="Freeform 32">
                <a:extLst>
                  <a:ext uri="{FF2B5EF4-FFF2-40B4-BE49-F238E27FC236}">
                    <a16:creationId xmlns:a16="http://schemas.microsoft.com/office/drawing/2014/main" xmlns="" id="{41A8C392-53C2-4D81-99F2-AED93E8E2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" y="425"/>
                <a:ext cx="10" cy="8"/>
              </a:xfrm>
              <a:custGeom>
                <a:avLst/>
                <a:gdLst>
                  <a:gd name="T0" fmla="*/ 4 w 7"/>
                  <a:gd name="T1" fmla="*/ 2 h 6"/>
                  <a:gd name="T2" fmla="*/ 2 w 7"/>
                  <a:gd name="T3" fmla="*/ 5 h 6"/>
                  <a:gd name="T4" fmla="*/ 5 w 7"/>
                  <a:gd name="T5" fmla="*/ 3 h 6"/>
                  <a:gd name="T6" fmla="*/ 6 w 7"/>
                  <a:gd name="T7" fmla="*/ 1 h 6"/>
                  <a:gd name="T8" fmla="*/ 4 w 7"/>
                  <a:gd name="T9" fmla="*/ 2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6"/>
                  <a:gd name="T17" fmla="*/ 7 w 7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6">
                    <a:moveTo>
                      <a:pt x="4" y="2"/>
                    </a:moveTo>
                    <a:cubicBezTo>
                      <a:pt x="3" y="2"/>
                      <a:pt x="0" y="6"/>
                      <a:pt x="2" y="5"/>
                    </a:cubicBezTo>
                    <a:cubicBezTo>
                      <a:pt x="3" y="4"/>
                      <a:pt x="4" y="4"/>
                      <a:pt x="5" y="3"/>
                    </a:cubicBezTo>
                    <a:cubicBezTo>
                      <a:pt x="6" y="2"/>
                      <a:pt x="7" y="0"/>
                      <a:pt x="6" y="1"/>
                    </a:cubicBezTo>
                    <a:cubicBezTo>
                      <a:pt x="5" y="1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05" name="Freeform 33">
                <a:extLst>
                  <a:ext uri="{FF2B5EF4-FFF2-40B4-BE49-F238E27FC236}">
                    <a16:creationId xmlns:a16="http://schemas.microsoft.com/office/drawing/2014/main" xmlns="" id="{09B41B53-401B-46BD-AE4A-806B6E525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9" y="437"/>
                <a:ext cx="4" cy="3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2"/>
                  <a:gd name="T11" fmla="*/ 3 w 3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2">
                    <a:moveTo>
                      <a:pt x="2" y="0"/>
                    </a:moveTo>
                    <a:cubicBezTo>
                      <a:pt x="2" y="1"/>
                      <a:pt x="0" y="2"/>
                      <a:pt x="1" y="1"/>
                    </a:cubicBezTo>
                    <a:cubicBezTo>
                      <a:pt x="2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06" name="Freeform 34">
                <a:extLst>
                  <a:ext uri="{FF2B5EF4-FFF2-40B4-BE49-F238E27FC236}">
                    <a16:creationId xmlns:a16="http://schemas.microsoft.com/office/drawing/2014/main" xmlns="" id="{715CAAE6-B312-471A-881D-ED441D851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8" y="462"/>
                <a:ext cx="4" cy="1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1"/>
                  <a:gd name="T11" fmla="*/ 3 w 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2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07" name="Freeform 35">
                <a:extLst>
                  <a:ext uri="{FF2B5EF4-FFF2-40B4-BE49-F238E27FC236}">
                    <a16:creationId xmlns:a16="http://schemas.microsoft.com/office/drawing/2014/main" xmlns="" id="{5CCF8D90-B164-48FF-9672-8556A19A4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" y="470"/>
                <a:ext cx="11" cy="6"/>
              </a:xfrm>
              <a:custGeom>
                <a:avLst/>
                <a:gdLst>
                  <a:gd name="T0" fmla="*/ 7 w 8"/>
                  <a:gd name="T1" fmla="*/ 0 h 4"/>
                  <a:gd name="T2" fmla="*/ 1 w 8"/>
                  <a:gd name="T3" fmla="*/ 4 h 4"/>
                  <a:gd name="T4" fmla="*/ 7 w 8"/>
                  <a:gd name="T5" fmla="*/ 0 h 4"/>
                  <a:gd name="T6" fmla="*/ 0 60000 65536"/>
                  <a:gd name="T7" fmla="*/ 0 60000 65536"/>
                  <a:gd name="T8" fmla="*/ 0 60000 65536"/>
                  <a:gd name="T9" fmla="*/ 0 w 8"/>
                  <a:gd name="T10" fmla="*/ 0 h 4"/>
                  <a:gd name="T11" fmla="*/ 8 w 8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" h="4">
                    <a:moveTo>
                      <a:pt x="7" y="0"/>
                    </a:moveTo>
                    <a:cubicBezTo>
                      <a:pt x="5" y="0"/>
                      <a:pt x="0" y="3"/>
                      <a:pt x="1" y="4"/>
                    </a:cubicBezTo>
                    <a:cubicBezTo>
                      <a:pt x="2" y="4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08" name="Freeform 36">
                <a:extLst>
                  <a:ext uri="{FF2B5EF4-FFF2-40B4-BE49-F238E27FC236}">
                    <a16:creationId xmlns:a16="http://schemas.microsoft.com/office/drawing/2014/main" xmlns="" id="{E1384512-E30E-4AB6-9550-11657B86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" y="477"/>
                <a:ext cx="8" cy="6"/>
              </a:xfrm>
              <a:custGeom>
                <a:avLst/>
                <a:gdLst>
                  <a:gd name="T0" fmla="*/ 3 w 6"/>
                  <a:gd name="T1" fmla="*/ 1 h 4"/>
                  <a:gd name="T2" fmla="*/ 1 w 6"/>
                  <a:gd name="T3" fmla="*/ 1 h 4"/>
                  <a:gd name="T4" fmla="*/ 1 w 6"/>
                  <a:gd name="T5" fmla="*/ 3 h 4"/>
                  <a:gd name="T6" fmla="*/ 4 w 6"/>
                  <a:gd name="T7" fmla="*/ 2 h 4"/>
                  <a:gd name="T8" fmla="*/ 5 w 6"/>
                  <a:gd name="T9" fmla="*/ 0 h 4"/>
                  <a:gd name="T10" fmla="*/ 3 w 6"/>
                  <a:gd name="T11" fmla="*/ 1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4"/>
                  <a:gd name="T20" fmla="*/ 6 w 6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4">
                    <a:moveTo>
                      <a:pt x="3" y="1"/>
                    </a:moveTo>
                    <a:cubicBezTo>
                      <a:pt x="3" y="1"/>
                      <a:pt x="2" y="1"/>
                      <a:pt x="1" y="1"/>
                    </a:cubicBezTo>
                    <a:cubicBezTo>
                      <a:pt x="1" y="1"/>
                      <a:pt x="0" y="4"/>
                      <a:pt x="1" y="3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5" y="1"/>
                      <a:pt x="6" y="0"/>
                      <a:pt x="5" y="0"/>
                    </a:cubicBezTo>
                    <a:cubicBezTo>
                      <a:pt x="5" y="0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09" name="Freeform 37">
                <a:extLst>
                  <a:ext uri="{FF2B5EF4-FFF2-40B4-BE49-F238E27FC236}">
                    <a16:creationId xmlns:a16="http://schemas.microsoft.com/office/drawing/2014/main" xmlns="" id="{025EB51A-BE91-4091-A272-4E9386377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481"/>
                <a:ext cx="8" cy="7"/>
              </a:xfrm>
              <a:custGeom>
                <a:avLst/>
                <a:gdLst>
                  <a:gd name="T0" fmla="*/ 2 w 6"/>
                  <a:gd name="T1" fmla="*/ 4 h 5"/>
                  <a:gd name="T2" fmla="*/ 5 w 6"/>
                  <a:gd name="T3" fmla="*/ 0 h 5"/>
                  <a:gd name="T4" fmla="*/ 1 w 6"/>
                  <a:gd name="T5" fmla="*/ 4 h 5"/>
                  <a:gd name="T6" fmla="*/ 2 w 6"/>
                  <a:gd name="T7" fmla="*/ 4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5"/>
                  <a:gd name="T14" fmla="*/ 6 w 6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5">
                    <a:moveTo>
                      <a:pt x="2" y="4"/>
                    </a:moveTo>
                    <a:cubicBezTo>
                      <a:pt x="3" y="4"/>
                      <a:pt x="6" y="0"/>
                      <a:pt x="5" y="0"/>
                    </a:cubicBezTo>
                    <a:cubicBezTo>
                      <a:pt x="4" y="0"/>
                      <a:pt x="1" y="4"/>
                      <a:pt x="1" y="4"/>
                    </a:cubicBezTo>
                    <a:cubicBezTo>
                      <a:pt x="0" y="4"/>
                      <a:pt x="1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10" name="Freeform 38">
                <a:extLst>
                  <a:ext uri="{FF2B5EF4-FFF2-40B4-BE49-F238E27FC236}">
                    <a16:creationId xmlns:a16="http://schemas.microsoft.com/office/drawing/2014/main" xmlns="" id="{1DB377B0-73BA-4A79-9243-F8CB07BE6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492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11" name="Freeform 39">
                <a:extLst>
                  <a:ext uri="{FF2B5EF4-FFF2-40B4-BE49-F238E27FC236}">
                    <a16:creationId xmlns:a16="http://schemas.microsoft.com/office/drawing/2014/main" xmlns="" id="{1D4B4CB4-DF4B-43EC-8691-08DBF8ECD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487"/>
                <a:ext cx="8" cy="7"/>
              </a:xfrm>
              <a:custGeom>
                <a:avLst/>
                <a:gdLst>
                  <a:gd name="T0" fmla="*/ 2 w 6"/>
                  <a:gd name="T1" fmla="*/ 2 h 5"/>
                  <a:gd name="T2" fmla="*/ 0 w 6"/>
                  <a:gd name="T3" fmla="*/ 4 h 5"/>
                  <a:gd name="T4" fmla="*/ 5 w 6"/>
                  <a:gd name="T5" fmla="*/ 0 h 5"/>
                  <a:gd name="T6" fmla="*/ 2 w 6"/>
                  <a:gd name="T7" fmla="*/ 2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5"/>
                  <a:gd name="T14" fmla="*/ 6 w 6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5">
                    <a:moveTo>
                      <a:pt x="2" y="2"/>
                    </a:moveTo>
                    <a:cubicBezTo>
                      <a:pt x="1" y="3"/>
                      <a:pt x="0" y="5"/>
                      <a:pt x="0" y="4"/>
                    </a:cubicBezTo>
                    <a:cubicBezTo>
                      <a:pt x="1" y="4"/>
                      <a:pt x="6" y="0"/>
                      <a:pt x="5" y="0"/>
                    </a:cubicBezTo>
                    <a:cubicBezTo>
                      <a:pt x="4" y="1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12" name="Freeform 40">
                <a:extLst>
                  <a:ext uri="{FF2B5EF4-FFF2-40B4-BE49-F238E27FC236}">
                    <a16:creationId xmlns:a16="http://schemas.microsoft.com/office/drawing/2014/main" xmlns="" id="{B7AD2C32-9BED-441D-8F55-A32B298EA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1" y="545"/>
                <a:ext cx="3" cy="4"/>
              </a:xfrm>
              <a:custGeom>
                <a:avLst/>
                <a:gdLst>
                  <a:gd name="T0" fmla="*/ 2 w 2"/>
                  <a:gd name="T1" fmla="*/ 0 h 3"/>
                  <a:gd name="T2" fmla="*/ 1 w 2"/>
                  <a:gd name="T3" fmla="*/ 3 h 3"/>
                  <a:gd name="T4" fmla="*/ 2 w 2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3"/>
                  <a:gd name="T11" fmla="*/ 2 w 2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3">
                    <a:moveTo>
                      <a:pt x="2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13" name="Freeform 41">
                <a:extLst>
                  <a:ext uri="{FF2B5EF4-FFF2-40B4-BE49-F238E27FC236}">
                    <a16:creationId xmlns:a16="http://schemas.microsoft.com/office/drawing/2014/main" xmlns="" id="{CA99A1CB-B30C-4940-B2D3-3051C44AE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477"/>
                <a:ext cx="48" cy="39"/>
              </a:xfrm>
              <a:custGeom>
                <a:avLst/>
                <a:gdLst>
                  <a:gd name="T0" fmla="*/ 0 w 35"/>
                  <a:gd name="T1" fmla="*/ 21 h 28"/>
                  <a:gd name="T2" fmla="*/ 2 w 35"/>
                  <a:gd name="T3" fmla="*/ 24 h 28"/>
                  <a:gd name="T4" fmla="*/ 1 w 35"/>
                  <a:gd name="T5" fmla="*/ 27 h 28"/>
                  <a:gd name="T6" fmla="*/ 4 w 35"/>
                  <a:gd name="T7" fmla="*/ 28 h 28"/>
                  <a:gd name="T8" fmla="*/ 5 w 35"/>
                  <a:gd name="T9" fmla="*/ 26 h 28"/>
                  <a:gd name="T10" fmla="*/ 7 w 35"/>
                  <a:gd name="T11" fmla="*/ 26 h 28"/>
                  <a:gd name="T12" fmla="*/ 4 w 35"/>
                  <a:gd name="T13" fmla="*/ 22 h 28"/>
                  <a:gd name="T14" fmla="*/ 6 w 35"/>
                  <a:gd name="T15" fmla="*/ 21 h 28"/>
                  <a:gd name="T16" fmla="*/ 7 w 35"/>
                  <a:gd name="T17" fmla="*/ 22 h 28"/>
                  <a:gd name="T18" fmla="*/ 12 w 35"/>
                  <a:gd name="T19" fmla="*/ 20 h 28"/>
                  <a:gd name="T20" fmla="*/ 20 w 35"/>
                  <a:gd name="T21" fmla="*/ 24 h 28"/>
                  <a:gd name="T22" fmla="*/ 24 w 35"/>
                  <a:gd name="T23" fmla="*/ 18 h 28"/>
                  <a:gd name="T24" fmla="*/ 31 w 35"/>
                  <a:gd name="T25" fmla="*/ 17 h 28"/>
                  <a:gd name="T26" fmla="*/ 34 w 35"/>
                  <a:gd name="T27" fmla="*/ 16 h 28"/>
                  <a:gd name="T28" fmla="*/ 31 w 35"/>
                  <a:gd name="T29" fmla="*/ 15 h 28"/>
                  <a:gd name="T30" fmla="*/ 33 w 35"/>
                  <a:gd name="T31" fmla="*/ 13 h 28"/>
                  <a:gd name="T32" fmla="*/ 31 w 35"/>
                  <a:gd name="T33" fmla="*/ 12 h 28"/>
                  <a:gd name="T34" fmla="*/ 31 w 35"/>
                  <a:gd name="T35" fmla="*/ 11 h 28"/>
                  <a:gd name="T36" fmla="*/ 32 w 35"/>
                  <a:gd name="T37" fmla="*/ 8 h 28"/>
                  <a:gd name="T38" fmla="*/ 29 w 35"/>
                  <a:gd name="T39" fmla="*/ 11 h 28"/>
                  <a:gd name="T40" fmla="*/ 25 w 35"/>
                  <a:gd name="T41" fmla="*/ 10 h 28"/>
                  <a:gd name="T42" fmla="*/ 21 w 35"/>
                  <a:gd name="T43" fmla="*/ 8 h 28"/>
                  <a:gd name="T44" fmla="*/ 12 w 35"/>
                  <a:gd name="T45" fmla="*/ 0 h 28"/>
                  <a:gd name="T46" fmla="*/ 11 w 35"/>
                  <a:gd name="T47" fmla="*/ 4 h 28"/>
                  <a:gd name="T48" fmla="*/ 11 w 35"/>
                  <a:gd name="T49" fmla="*/ 8 h 28"/>
                  <a:gd name="T50" fmla="*/ 9 w 35"/>
                  <a:gd name="T51" fmla="*/ 13 h 28"/>
                  <a:gd name="T52" fmla="*/ 9 w 35"/>
                  <a:gd name="T53" fmla="*/ 16 h 28"/>
                  <a:gd name="T54" fmla="*/ 6 w 35"/>
                  <a:gd name="T55" fmla="*/ 16 h 28"/>
                  <a:gd name="T56" fmla="*/ 4 w 35"/>
                  <a:gd name="T57" fmla="*/ 17 h 28"/>
                  <a:gd name="T58" fmla="*/ 5 w 35"/>
                  <a:gd name="T59" fmla="*/ 18 h 28"/>
                  <a:gd name="T60" fmla="*/ 0 w 35"/>
                  <a:gd name="T61" fmla="*/ 21 h 2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5"/>
                  <a:gd name="T94" fmla="*/ 0 h 28"/>
                  <a:gd name="T95" fmla="*/ 35 w 35"/>
                  <a:gd name="T96" fmla="*/ 28 h 2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5" h="28">
                    <a:moveTo>
                      <a:pt x="0" y="21"/>
                    </a:moveTo>
                    <a:cubicBezTo>
                      <a:pt x="0" y="22"/>
                      <a:pt x="2" y="24"/>
                      <a:pt x="2" y="24"/>
                    </a:cubicBezTo>
                    <a:cubicBezTo>
                      <a:pt x="2" y="25"/>
                      <a:pt x="1" y="26"/>
                      <a:pt x="1" y="27"/>
                    </a:cubicBezTo>
                    <a:cubicBezTo>
                      <a:pt x="1" y="28"/>
                      <a:pt x="3" y="28"/>
                      <a:pt x="4" y="28"/>
                    </a:cubicBezTo>
                    <a:cubicBezTo>
                      <a:pt x="4" y="27"/>
                      <a:pt x="5" y="26"/>
                      <a:pt x="5" y="26"/>
                    </a:cubicBezTo>
                    <a:cubicBezTo>
                      <a:pt x="6" y="26"/>
                      <a:pt x="7" y="27"/>
                      <a:pt x="7" y="26"/>
                    </a:cubicBezTo>
                    <a:cubicBezTo>
                      <a:pt x="7" y="25"/>
                      <a:pt x="4" y="23"/>
                      <a:pt x="4" y="22"/>
                    </a:cubicBezTo>
                    <a:cubicBezTo>
                      <a:pt x="4" y="21"/>
                      <a:pt x="5" y="21"/>
                      <a:pt x="6" y="21"/>
                    </a:cubicBezTo>
                    <a:cubicBezTo>
                      <a:pt x="7" y="21"/>
                      <a:pt x="6" y="22"/>
                      <a:pt x="7" y="22"/>
                    </a:cubicBezTo>
                    <a:cubicBezTo>
                      <a:pt x="9" y="21"/>
                      <a:pt x="11" y="20"/>
                      <a:pt x="12" y="20"/>
                    </a:cubicBezTo>
                    <a:cubicBezTo>
                      <a:pt x="13" y="21"/>
                      <a:pt x="19" y="25"/>
                      <a:pt x="20" y="24"/>
                    </a:cubicBezTo>
                    <a:cubicBezTo>
                      <a:pt x="21" y="24"/>
                      <a:pt x="22" y="18"/>
                      <a:pt x="24" y="18"/>
                    </a:cubicBezTo>
                    <a:cubicBezTo>
                      <a:pt x="27" y="18"/>
                      <a:pt x="30" y="18"/>
                      <a:pt x="31" y="17"/>
                    </a:cubicBezTo>
                    <a:cubicBezTo>
                      <a:pt x="31" y="17"/>
                      <a:pt x="35" y="16"/>
                      <a:pt x="34" y="16"/>
                    </a:cubicBezTo>
                    <a:cubicBezTo>
                      <a:pt x="33" y="16"/>
                      <a:pt x="31" y="16"/>
                      <a:pt x="31" y="15"/>
                    </a:cubicBezTo>
                    <a:cubicBezTo>
                      <a:pt x="32" y="14"/>
                      <a:pt x="33" y="13"/>
                      <a:pt x="33" y="13"/>
                    </a:cubicBezTo>
                    <a:cubicBezTo>
                      <a:pt x="32" y="13"/>
                      <a:pt x="31" y="13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3" y="7"/>
                      <a:pt x="32" y="8"/>
                      <a:pt x="32" y="8"/>
                    </a:cubicBezTo>
                    <a:cubicBezTo>
                      <a:pt x="31" y="9"/>
                      <a:pt x="31" y="11"/>
                      <a:pt x="29" y="11"/>
                    </a:cubicBezTo>
                    <a:cubicBezTo>
                      <a:pt x="27" y="11"/>
                      <a:pt x="27" y="10"/>
                      <a:pt x="25" y="10"/>
                    </a:cubicBezTo>
                    <a:cubicBezTo>
                      <a:pt x="24" y="9"/>
                      <a:pt x="22" y="10"/>
                      <a:pt x="21" y="8"/>
                    </a:cubicBezTo>
                    <a:cubicBezTo>
                      <a:pt x="20" y="7"/>
                      <a:pt x="14" y="1"/>
                      <a:pt x="12" y="0"/>
                    </a:cubicBezTo>
                    <a:cubicBezTo>
                      <a:pt x="11" y="0"/>
                      <a:pt x="10" y="2"/>
                      <a:pt x="11" y="4"/>
                    </a:cubicBezTo>
                    <a:cubicBezTo>
                      <a:pt x="11" y="5"/>
                      <a:pt x="11" y="7"/>
                      <a:pt x="11" y="8"/>
                    </a:cubicBezTo>
                    <a:cubicBezTo>
                      <a:pt x="11" y="9"/>
                      <a:pt x="10" y="12"/>
                      <a:pt x="9" y="13"/>
                    </a:cubicBezTo>
                    <a:cubicBezTo>
                      <a:pt x="9" y="14"/>
                      <a:pt x="10" y="16"/>
                      <a:pt x="9" y="16"/>
                    </a:cubicBezTo>
                    <a:cubicBezTo>
                      <a:pt x="7" y="16"/>
                      <a:pt x="7" y="16"/>
                      <a:pt x="6" y="16"/>
                    </a:cubicBezTo>
                    <a:cubicBezTo>
                      <a:pt x="4" y="15"/>
                      <a:pt x="4" y="16"/>
                      <a:pt x="4" y="17"/>
                    </a:cubicBezTo>
                    <a:cubicBezTo>
                      <a:pt x="4" y="17"/>
                      <a:pt x="6" y="18"/>
                      <a:pt x="5" y="18"/>
                    </a:cubicBezTo>
                    <a:cubicBezTo>
                      <a:pt x="4" y="18"/>
                      <a:pt x="0" y="20"/>
                      <a:pt x="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14" name="Freeform 42">
                <a:extLst>
                  <a:ext uri="{FF2B5EF4-FFF2-40B4-BE49-F238E27FC236}">
                    <a16:creationId xmlns:a16="http://schemas.microsoft.com/office/drawing/2014/main" xmlns="" id="{B80B763B-F17D-4DAC-A014-81E50886B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3" y="514"/>
                <a:ext cx="88" cy="75"/>
              </a:xfrm>
              <a:custGeom>
                <a:avLst/>
                <a:gdLst>
                  <a:gd name="T0" fmla="*/ 20 w 64"/>
                  <a:gd name="T1" fmla="*/ 40 h 54"/>
                  <a:gd name="T2" fmla="*/ 12 w 64"/>
                  <a:gd name="T3" fmla="*/ 40 h 54"/>
                  <a:gd name="T4" fmla="*/ 1 w 64"/>
                  <a:gd name="T5" fmla="*/ 48 h 54"/>
                  <a:gd name="T6" fmla="*/ 2 w 64"/>
                  <a:gd name="T7" fmla="*/ 50 h 54"/>
                  <a:gd name="T8" fmla="*/ 6 w 64"/>
                  <a:gd name="T9" fmla="*/ 51 h 54"/>
                  <a:gd name="T10" fmla="*/ 13 w 64"/>
                  <a:gd name="T11" fmla="*/ 48 h 54"/>
                  <a:gd name="T12" fmla="*/ 21 w 64"/>
                  <a:gd name="T13" fmla="*/ 45 h 54"/>
                  <a:gd name="T14" fmla="*/ 25 w 64"/>
                  <a:gd name="T15" fmla="*/ 48 h 54"/>
                  <a:gd name="T16" fmla="*/ 28 w 64"/>
                  <a:gd name="T17" fmla="*/ 53 h 54"/>
                  <a:gd name="T18" fmla="*/ 34 w 64"/>
                  <a:gd name="T19" fmla="*/ 48 h 54"/>
                  <a:gd name="T20" fmla="*/ 34 w 64"/>
                  <a:gd name="T21" fmla="*/ 44 h 54"/>
                  <a:gd name="T22" fmla="*/ 39 w 64"/>
                  <a:gd name="T23" fmla="*/ 46 h 54"/>
                  <a:gd name="T24" fmla="*/ 44 w 64"/>
                  <a:gd name="T25" fmla="*/ 43 h 54"/>
                  <a:gd name="T26" fmla="*/ 48 w 64"/>
                  <a:gd name="T27" fmla="*/ 42 h 54"/>
                  <a:gd name="T28" fmla="*/ 51 w 64"/>
                  <a:gd name="T29" fmla="*/ 40 h 54"/>
                  <a:gd name="T30" fmla="*/ 55 w 64"/>
                  <a:gd name="T31" fmla="*/ 42 h 54"/>
                  <a:gd name="T32" fmla="*/ 57 w 64"/>
                  <a:gd name="T33" fmla="*/ 38 h 54"/>
                  <a:gd name="T34" fmla="*/ 58 w 64"/>
                  <a:gd name="T35" fmla="*/ 29 h 54"/>
                  <a:gd name="T36" fmla="*/ 60 w 64"/>
                  <a:gd name="T37" fmla="*/ 21 h 54"/>
                  <a:gd name="T38" fmla="*/ 63 w 64"/>
                  <a:gd name="T39" fmla="*/ 16 h 54"/>
                  <a:gd name="T40" fmla="*/ 61 w 64"/>
                  <a:gd name="T41" fmla="*/ 4 h 54"/>
                  <a:gd name="T42" fmla="*/ 58 w 64"/>
                  <a:gd name="T43" fmla="*/ 1 h 54"/>
                  <a:gd name="T44" fmla="*/ 59 w 64"/>
                  <a:gd name="T45" fmla="*/ 4 h 54"/>
                  <a:gd name="T46" fmla="*/ 56 w 64"/>
                  <a:gd name="T47" fmla="*/ 4 h 54"/>
                  <a:gd name="T48" fmla="*/ 54 w 64"/>
                  <a:gd name="T49" fmla="*/ 5 h 54"/>
                  <a:gd name="T50" fmla="*/ 52 w 64"/>
                  <a:gd name="T51" fmla="*/ 8 h 54"/>
                  <a:gd name="T52" fmla="*/ 52 w 64"/>
                  <a:gd name="T53" fmla="*/ 11 h 54"/>
                  <a:gd name="T54" fmla="*/ 49 w 64"/>
                  <a:gd name="T55" fmla="*/ 21 h 54"/>
                  <a:gd name="T56" fmla="*/ 41 w 64"/>
                  <a:gd name="T57" fmla="*/ 30 h 54"/>
                  <a:gd name="T58" fmla="*/ 35 w 64"/>
                  <a:gd name="T59" fmla="*/ 30 h 54"/>
                  <a:gd name="T60" fmla="*/ 37 w 64"/>
                  <a:gd name="T61" fmla="*/ 27 h 54"/>
                  <a:gd name="T62" fmla="*/ 33 w 64"/>
                  <a:gd name="T63" fmla="*/ 30 h 54"/>
                  <a:gd name="T64" fmla="*/ 29 w 64"/>
                  <a:gd name="T65" fmla="*/ 37 h 54"/>
                  <a:gd name="T66" fmla="*/ 28 w 64"/>
                  <a:gd name="T67" fmla="*/ 40 h 54"/>
                  <a:gd name="T68" fmla="*/ 25 w 64"/>
                  <a:gd name="T69" fmla="*/ 40 h 5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4"/>
                  <a:gd name="T106" fmla="*/ 0 h 54"/>
                  <a:gd name="T107" fmla="*/ 64 w 64"/>
                  <a:gd name="T108" fmla="*/ 54 h 5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4" h="54">
                    <a:moveTo>
                      <a:pt x="25" y="40"/>
                    </a:moveTo>
                    <a:cubicBezTo>
                      <a:pt x="24" y="39"/>
                      <a:pt x="22" y="39"/>
                      <a:pt x="20" y="40"/>
                    </a:cubicBezTo>
                    <a:cubicBezTo>
                      <a:pt x="19" y="40"/>
                      <a:pt x="17" y="41"/>
                      <a:pt x="15" y="41"/>
                    </a:cubicBezTo>
                    <a:cubicBezTo>
                      <a:pt x="14" y="40"/>
                      <a:pt x="14" y="40"/>
                      <a:pt x="12" y="40"/>
                    </a:cubicBezTo>
                    <a:cubicBezTo>
                      <a:pt x="11" y="41"/>
                      <a:pt x="7" y="44"/>
                      <a:pt x="5" y="46"/>
                    </a:cubicBezTo>
                    <a:cubicBezTo>
                      <a:pt x="3" y="47"/>
                      <a:pt x="2" y="47"/>
                      <a:pt x="1" y="48"/>
                    </a:cubicBezTo>
                    <a:cubicBezTo>
                      <a:pt x="1" y="48"/>
                      <a:pt x="0" y="49"/>
                      <a:pt x="0" y="49"/>
                    </a:cubicBezTo>
                    <a:cubicBezTo>
                      <a:pt x="0" y="50"/>
                      <a:pt x="1" y="51"/>
                      <a:pt x="2" y="50"/>
                    </a:cubicBezTo>
                    <a:cubicBezTo>
                      <a:pt x="2" y="50"/>
                      <a:pt x="3" y="49"/>
                      <a:pt x="3" y="50"/>
                    </a:cubicBezTo>
                    <a:cubicBezTo>
                      <a:pt x="4" y="50"/>
                      <a:pt x="5" y="51"/>
                      <a:pt x="6" y="51"/>
                    </a:cubicBezTo>
                    <a:cubicBezTo>
                      <a:pt x="7" y="50"/>
                      <a:pt x="7" y="50"/>
                      <a:pt x="9" y="49"/>
                    </a:cubicBezTo>
                    <a:cubicBezTo>
                      <a:pt x="10" y="49"/>
                      <a:pt x="12" y="49"/>
                      <a:pt x="13" y="48"/>
                    </a:cubicBezTo>
                    <a:cubicBezTo>
                      <a:pt x="14" y="48"/>
                      <a:pt x="17" y="47"/>
                      <a:pt x="18" y="47"/>
                    </a:cubicBezTo>
                    <a:cubicBezTo>
                      <a:pt x="19" y="46"/>
                      <a:pt x="19" y="45"/>
                      <a:pt x="21" y="45"/>
                    </a:cubicBezTo>
                    <a:cubicBezTo>
                      <a:pt x="23" y="46"/>
                      <a:pt x="25" y="46"/>
                      <a:pt x="26" y="46"/>
                    </a:cubicBezTo>
                    <a:cubicBezTo>
                      <a:pt x="27" y="46"/>
                      <a:pt x="26" y="47"/>
                      <a:pt x="25" y="48"/>
                    </a:cubicBezTo>
                    <a:cubicBezTo>
                      <a:pt x="25" y="49"/>
                      <a:pt x="24" y="49"/>
                      <a:pt x="25" y="50"/>
                    </a:cubicBezTo>
                    <a:cubicBezTo>
                      <a:pt x="25" y="52"/>
                      <a:pt x="26" y="54"/>
                      <a:pt x="28" y="53"/>
                    </a:cubicBezTo>
                    <a:cubicBezTo>
                      <a:pt x="29" y="53"/>
                      <a:pt x="31" y="49"/>
                      <a:pt x="32" y="49"/>
                    </a:cubicBezTo>
                    <a:cubicBezTo>
                      <a:pt x="34" y="48"/>
                      <a:pt x="35" y="49"/>
                      <a:pt x="34" y="48"/>
                    </a:cubicBezTo>
                    <a:cubicBezTo>
                      <a:pt x="34" y="47"/>
                      <a:pt x="33" y="47"/>
                      <a:pt x="33" y="46"/>
                    </a:cubicBezTo>
                    <a:cubicBezTo>
                      <a:pt x="33" y="45"/>
                      <a:pt x="33" y="43"/>
                      <a:pt x="34" y="44"/>
                    </a:cubicBezTo>
                    <a:cubicBezTo>
                      <a:pt x="35" y="45"/>
                      <a:pt x="36" y="46"/>
                      <a:pt x="36" y="47"/>
                    </a:cubicBezTo>
                    <a:cubicBezTo>
                      <a:pt x="36" y="47"/>
                      <a:pt x="38" y="46"/>
                      <a:pt x="39" y="46"/>
                    </a:cubicBezTo>
                    <a:cubicBezTo>
                      <a:pt x="40" y="46"/>
                      <a:pt x="42" y="46"/>
                      <a:pt x="43" y="45"/>
                    </a:cubicBezTo>
                    <a:cubicBezTo>
                      <a:pt x="43" y="44"/>
                      <a:pt x="44" y="43"/>
                      <a:pt x="44" y="43"/>
                    </a:cubicBezTo>
                    <a:cubicBezTo>
                      <a:pt x="45" y="44"/>
                      <a:pt x="46" y="47"/>
                      <a:pt x="46" y="46"/>
                    </a:cubicBezTo>
                    <a:cubicBezTo>
                      <a:pt x="47" y="46"/>
                      <a:pt x="48" y="43"/>
                      <a:pt x="48" y="42"/>
                    </a:cubicBezTo>
                    <a:cubicBezTo>
                      <a:pt x="48" y="41"/>
                      <a:pt x="50" y="42"/>
                      <a:pt x="51" y="41"/>
                    </a:cubicBezTo>
                    <a:cubicBezTo>
                      <a:pt x="51" y="41"/>
                      <a:pt x="51" y="39"/>
                      <a:pt x="51" y="40"/>
                    </a:cubicBezTo>
                    <a:cubicBezTo>
                      <a:pt x="52" y="41"/>
                      <a:pt x="51" y="44"/>
                      <a:pt x="52" y="44"/>
                    </a:cubicBezTo>
                    <a:cubicBezTo>
                      <a:pt x="52" y="44"/>
                      <a:pt x="55" y="43"/>
                      <a:pt x="55" y="42"/>
                    </a:cubicBezTo>
                    <a:cubicBezTo>
                      <a:pt x="55" y="40"/>
                      <a:pt x="55" y="40"/>
                      <a:pt x="56" y="40"/>
                    </a:cubicBezTo>
                    <a:cubicBezTo>
                      <a:pt x="57" y="39"/>
                      <a:pt x="58" y="39"/>
                      <a:pt x="57" y="38"/>
                    </a:cubicBezTo>
                    <a:cubicBezTo>
                      <a:pt x="57" y="37"/>
                      <a:pt x="55" y="37"/>
                      <a:pt x="56" y="34"/>
                    </a:cubicBezTo>
                    <a:cubicBezTo>
                      <a:pt x="57" y="32"/>
                      <a:pt x="58" y="30"/>
                      <a:pt x="58" y="29"/>
                    </a:cubicBezTo>
                    <a:cubicBezTo>
                      <a:pt x="58" y="27"/>
                      <a:pt x="58" y="25"/>
                      <a:pt x="58" y="24"/>
                    </a:cubicBezTo>
                    <a:cubicBezTo>
                      <a:pt x="58" y="23"/>
                      <a:pt x="59" y="21"/>
                      <a:pt x="60" y="21"/>
                    </a:cubicBezTo>
                    <a:cubicBezTo>
                      <a:pt x="61" y="22"/>
                      <a:pt x="61" y="22"/>
                      <a:pt x="61" y="21"/>
                    </a:cubicBezTo>
                    <a:cubicBezTo>
                      <a:pt x="62" y="20"/>
                      <a:pt x="63" y="19"/>
                      <a:pt x="63" y="16"/>
                    </a:cubicBezTo>
                    <a:cubicBezTo>
                      <a:pt x="64" y="14"/>
                      <a:pt x="64" y="10"/>
                      <a:pt x="63" y="9"/>
                    </a:cubicBezTo>
                    <a:cubicBezTo>
                      <a:pt x="62" y="7"/>
                      <a:pt x="61" y="6"/>
                      <a:pt x="61" y="4"/>
                    </a:cubicBezTo>
                    <a:cubicBezTo>
                      <a:pt x="61" y="3"/>
                      <a:pt x="60" y="1"/>
                      <a:pt x="59" y="2"/>
                    </a:cubicBezTo>
                    <a:cubicBezTo>
                      <a:pt x="59" y="2"/>
                      <a:pt x="58" y="0"/>
                      <a:pt x="58" y="1"/>
                    </a:cubicBezTo>
                    <a:cubicBezTo>
                      <a:pt x="57" y="1"/>
                      <a:pt x="57" y="2"/>
                      <a:pt x="58" y="3"/>
                    </a:cubicBezTo>
                    <a:cubicBezTo>
                      <a:pt x="58" y="3"/>
                      <a:pt x="59" y="3"/>
                      <a:pt x="59" y="4"/>
                    </a:cubicBezTo>
                    <a:cubicBezTo>
                      <a:pt x="59" y="4"/>
                      <a:pt x="60" y="5"/>
                      <a:pt x="58" y="5"/>
                    </a:cubicBezTo>
                    <a:cubicBezTo>
                      <a:pt x="57" y="5"/>
                      <a:pt x="56" y="4"/>
                      <a:pt x="56" y="4"/>
                    </a:cubicBezTo>
                    <a:cubicBezTo>
                      <a:pt x="56" y="3"/>
                      <a:pt x="56" y="2"/>
                      <a:pt x="55" y="3"/>
                    </a:cubicBezTo>
                    <a:cubicBezTo>
                      <a:pt x="54" y="3"/>
                      <a:pt x="54" y="4"/>
                      <a:pt x="54" y="5"/>
                    </a:cubicBezTo>
                    <a:cubicBezTo>
                      <a:pt x="53" y="5"/>
                      <a:pt x="52" y="7"/>
                      <a:pt x="52" y="7"/>
                    </a:cubicBezTo>
                    <a:cubicBezTo>
                      <a:pt x="51" y="8"/>
                      <a:pt x="52" y="9"/>
                      <a:pt x="52" y="8"/>
                    </a:cubicBezTo>
                    <a:cubicBezTo>
                      <a:pt x="52" y="8"/>
                      <a:pt x="53" y="8"/>
                      <a:pt x="53" y="9"/>
                    </a:cubicBezTo>
                    <a:cubicBezTo>
                      <a:pt x="53" y="10"/>
                      <a:pt x="52" y="11"/>
                      <a:pt x="52" y="11"/>
                    </a:cubicBezTo>
                    <a:cubicBezTo>
                      <a:pt x="52" y="12"/>
                      <a:pt x="53" y="12"/>
                      <a:pt x="53" y="14"/>
                    </a:cubicBezTo>
                    <a:cubicBezTo>
                      <a:pt x="52" y="15"/>
                      <a:pt x="50" y="19"/>
                      <a:pt x="49" y="21"/>
                    </a:cubicBezTo>
                    <a:cubicBezTo>
                      <a:pt x="48" y="23"/>
                      <a:pt x="48" y="24"/>
                      <a:pt x="46" y="25"/>
                    </a:cubicBezTo>
                    <a:cubicBezTo>
                      <a:pt x="45" y="27"/>
                      <a:pt x="42" y="30"/>
                      <a:pt x="41" y="30"/>
                    </a:cubicBezTo>
                    <a:cubicBezTo>
                      <a:pt x="40" y="30"/>
                      <a:pt x="38" y="31"/>
                      <a:pt x="37" y="31"/>
                    </a:cubicBezTo>
                    <a:cubicBezTo>
                      <a:pt x="36" y="31"/>
                      <a:pt x="36" y="30"/>
                      <a:pt x="35" y="30"/>
                    </a:cubicBezTo>
                    <a:cubicBezTo>
                      <a:pt x="35" y="30"/>
                      <a:pt x="35" y="29"/>
                      <a:pt x="36" y="29"/>
                    </a:cubicBezTo>
                    <a:cubicBezTo>
                      <a:pt x="36" y="28"/>
                      <a:pt x="38" y="27"/>
                      <a:pt x="37" y="27"/>
                    </a:cubicBezTo>
                    <a:cubicBezTo>
                      <a:pt x="36" y="27"/>
                      <a:pt x="35" y="28"/>
                      <a:pt x="34" y="29"/>
                    </a:cubicBezTo>
                    <a:cubicBezTo>
                      <a:pt x="33" y="29"/>
                      <a:pt x="33" y="29"/>
                      <a:pt x="33" y="30"/>
                    </a:cubicBezTo>
                    <a:cubicBezTo>
                      <a:pt x="33" y="30"/>
                      <a:pt x="33" y="32"/>
                      <a:pt x="33" y="33"/>
                    </a:cubicBezTo>
                    <a:cubicBezTo>
                      <a:pt x="32" y="34"/>
                      <a:pt x="30" y="37"/>
                      <a:pt x="29" y="37"/>
                    </a:cubicBezTo>
                    <a:cubicBezTo>
                      <a:pt x="28" y="38"/>
                      <a:pt x="29" y="37"/>
                      <a:pt x="29" y="38"/>
                    </a:cubicBezTo>
                    <a:cubicBezTo>
                      <a:pt x="29" y="40"/>
                      <a:pt x="29" y="40"/>
                      <a:pt x="28" y="40"/>
                    </a:cubicBezTo>
                    <a:cubicBezTo>
                      <a:pt x="27" y="40"/>
                      <a:pt x="26" y="41"/>
                      <a:pt x="26" y="41"/>
                    </a:cubicBezTo>
                    <a:cubicBezTo>
                      <a:pt x="25" y="41"/>
                      <a:pt x="26" y="40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15" name="Freeform 43">
                <a:extLst>
                  <a:ext uri="{FF2B5EF4-FFF2-40B4-BE49-F238E27FC236}">
                    <a16:creationId xmlns:a16="http://schemas.microsoft.com/office/drawing/2014/main" xmlns="" id="{5E1B8511-D3C7-4DAC-9B94-4EC8B6FCF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578"/>
                <a:ext cx="3" cy="4"/>
              </a:xfrm>
              <a:custGeom>
                <a:avLst/>
                <a:gdLst>
                  <a:gd name="T0" fmla="*/ 2 w 2"/>
                  <a:gd name="T1" fmla="*/ 1 h 3"/>
                  <a:gd name="T2" fmla="*/ 0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3"/>
                  <a:gd name="T14" fmla="*/ 2 w 2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0" y="2"/>
                      <a:pt x="1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16" name="Freeform 44">
                <a:extLst>
                  <a:ext uri="{FF2B5EF4-FFF2-40B4-BE49-F238E27FC236}">
                    <a16:creationId xmlns:a16="http://schemas.microsoft.com/office/drawing/2014/main" xmlns="" id="{49D607C9-D0AD-4675-8184-6108BB50F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579"/>
                <a:ext cx="19" cy="15"/>
              </a:xfrm>
              <a:custGeom>
                <a:avLst/>
                <a:gdLst>
                  <a:gd name="T0" fmla="*/ 2 w 14"/>
                  <a:gd name="T1" fmla="*/ 9 h 11"/>
                  <a:gd name="T2" fmla="*/ 4 w 14"/>
                  <a:gd name="T3" fmla="*/ 10 h 11"/>
                  <a:gd name="T4" fmla="*/ 7 w 14"/>
                  <a:gd name="T5" fmla="*/ 7 h 11"/>
                  <a:gd name="T6" fmla="*/ 10 w 14"/>
                  <a:gd name="T7" fmla="*/ 7 h 11"/>
                  <a:gd name="T8" fmla="*/ 12 w 14"/>
                  <a:gd name="T9" fmla="*/ 6 h 11"/>
                  <a:gd name="T10" fmla="*/ 14 w 14"/>
                  <a:gd name="T11" fmla="*/ 4 h 11"/>
                  <a:gd name="T12" fmla="*/ 12 w 14"/>
                  <a:gd name="T13" fmla="*/ 2 h 11"/>
                  <a:gd name="T14" fmla="*/ 11 w 14"/>
                  <a:gd name="T15" fmla="*/ 1 h 11"/>
                  <a:gd name="T16" fmla="*/ 8 w 14"/>
                  <a:gd name="T17" fmla="*/ 2 h 11"/>
                  <a:gd name="T18" fmla="*/ 6 w 14"/>
                  <a:gd name="T19" fmla="*/ 4 h 11"/>
                  <a:gd name="T20" fmla="*/ 5 w 14"/>
                  <a:gd name="T21" fmla="*/ 3 h 11"/>
                  <a:gd name="T22" fmla="*/ 1 w 14"/>
                  <a:gd name="T23" fmla="*/ 6 h 11"/>
                  <a:gd name="T24" fmla="*/ 0 w 14"/>
                  <a:gd name="T25" fmla="*/ 7 h 11"/>
                  <a:gd name="T26" fmla="*/ 2 w 14"/>
                  <a:gd name="T27" fmla="*/ 9 h 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"/>
                  <a:gd name="T43" fmla="*/ 0 h 11"/>
                  <a:gd name="T44" fmla="*/ 14 w 14"/>
                  <a:gd name="T45" fmla="*/ 11 h 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" h="11">
                    <a:moveTo>
                      <a:pt x="2" y="9"/>
                    </a:moveTo>
                    <a:cubicBezTo>
                      <a:pt x="2" y="10"/>
                      <a:pt x="3" y="11"/>
                      <a:pt x="4" y="10"/>
                    </a:cubicBezTo>
                    <a:cubicBezTo>
                      <a:pt x="4" y="10"/>
                      <a:pt x="5" y="7"/>
                      <a:pt x="7" y="7"/>
                    </a:cubicBezTo>
                    <a:cubicBezTo>
                      <a:pt x="8" y="6"/>
                      <a:pt x="10" y="6"/>
                      <a:pt x="10" y="7"/>
                    </a:cubicBezTo>
                    <a:cubicBezTo>
                      <a:pt x="10" y="7"/>
                      <a:pt x="11" y="7"/>
                      <a:pt x="12" y="6"/>
                    </a:cubicBezTo>
                    <a:cubicBezTo>
                      <a:pt x="12" y="6"/>
                      <a:pt x="13" y="5"/>
                      <a:pt x="14" y="4"/>
                    </a:cubicBezTo>
                    <a:cubicBezTo>
                      <a:pt x="14" y="4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0" y="0"/>
                      <a:pt x="9" y="1"/>
                      <a:pt x="8" y="2"/>
                    </a:cubicBezTo>
                    <a:cubicBezTo>
                      <a:pt x="7" y="2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2" y="6"/>
                      <a:pt x="1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1" y="7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17" name="Freeform 45">
                <a:extLst>
                  <a:ext uri="{FF2B5EF4-FFF2-40B4-BE49-F238E27FC236}">
                    <a16:creationId xmlns:a16="http://schemas.microsoft.com/office/drawing/2014/main" xmlns="" id="{9476B066-A876-4A22-ABD2-8D3A0E582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585"/>
                <a:ext cx="18" cy="25"/>
              </a:xfrm>
              <a:custGeom>
                <a:avLst/>
                <a:gdLst>
                  <a:gd name="T0" fmla="*/ 5 w 13"/>
                  <a:gd name="T1" fmla="*/ 1 h 18"/>
                  <a:gd name="T2" fmla="*/ 2 w 13"/>
                  <a:gd name="T3" fmla="*/ 2 h 18"/>
                  <a:gd name="T4" fmla="*/ 1 w 13"/>
                  <a:gd name="T5" fmla="*/ 3 h 18"/>
                  <a:gd name="T6" fmla="*/ 0 w 13"/>
                  <a:gd name="T7" fmla="*/ 4 h 18"/>
                  <a:gd name="T8" fmla="*/ 1 w 13"/>
                  <a:gd name="T9" fmla="*/ 6 h 18"/>
                  <a:gd name="T10" fmla="*/ 1 w 13"/>
                  <a:gd name="T11" fmla="*/ 7 h 18"/>
                  <a:gd name="T12" fmla="*/ 2 w 13"/>
                  <a:gd name="T13" fmla="*/ 6 h 18"/>
                  <a:gd name="T14" fmla="*/ 3 w 13"/>
                  <a:gd name="T15" fmla="*/ 7 h 18"/>
                  <a:gd name="T16" fmla="*/ 3 w 13"/>
                  <a:gd name="T17" fmla="*/ 5 h 18"/>
                  <a:gd name="T18" fmla="*/ 5 w 13"/>
                  <a:gd name="T19" fmla="*/ 6 h 18"/>
                  <a:gd name="T20" fmla="*/ 5 w 13"/>
                  <a:gd name="T21" fmla="*/ 8 h 18"/>
                  <a:gd name="T22" fmla="*/ 3 w 13"/>
                  <a:gd name="T23" fmla="*/ 12 h 18"/>
                  <a:gd name="T24" fmla="*/ 4 w 13"/>
                  <a:gd name="T25" fmla="*/ 13 h 18"/>
                  <a:gd name="T26" fmla="*/ 4 w 13"/>
                  <a:gd name="T27" fmla="*/ 17 h 18"/>
                  <a:gd name="T28" fmla="*/ 5 w 13"/>
                  <a:gd name="T29" fmla="*/ 16 h 18"/>
                  <a:gd name="T30" fmla="*/ 6 w 13"/>
                  <a:gd name="T31" fmla="*/ 13 h 18"/>
                  <a:gd name="T32" fmla="*/ 6 w 13"/>
                  <a:gd name="T33" fmla="*/ 14 h 18"/>
                  <a:gd name="T34" fmla="*/ 6 w 13"/>
                  <a:gd name="T35" fmla="*/ 15 h 18"/>
                  <a:gd name="T36" fmla="*/ 7 w 13"/>
                  <a:gd name="T37" fmla="*/ 18 h 18"/>
                  <a:gd name="T38" fmla="*/ 8 w 13"/>
                  <a:gd name="T39" fmla="*/ 17 h 18"/>
                  <a:gd name="T40" fmla="*/ 9 w 13"/>
                  <a:gd name="T41" fmla="*/ 15 h 18"/>
                  <a:gd name="T42" fmla="*/ 11 w 13"/>
                  <a:gd name="T43" fmla="*/ 12 h 18"/>
                  <a:gd name="T44" fmla="*/ 13 w 13"/>
                  <a:gd name="T45" fmla="*/ 7 h 18"/>
                  <a:gd name="T46" fmla="*/ 12 w 13"/>
                  <a:gd name="T47" fmla="*/ 4 h 18"/>
                  <a:gd name="T48" fmla="*/ 11 w 13"/>
                  <a:gd name="T49" fmla="*/ 2 h 18"/>
                  <a:gd name="T50" fmla="*/ 9 w 13"/>
                  <a:gd name="T51" fmla="*/ 1 h 18"/>
                  <a:gd name="T52" fmla="*/ 8 w 13"/>
                  <a:gd name="T53" fmla="*/ 0 h 18"/>
                  <a:gd name="T54" fmla="*/ 7 w 13"/>
                  <a:gd name="T55" fmla="*/ 0 h 18"/>
                  <a:gd name="T56" fmla="*/ 5 w 13"/>
                  <a:gd name="T57" fmla="*/ 1 h 1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"/>
                  <a:gd name="T88" fmla="*/ 0 h 18"/>
                  <a:gd name="T89" fmla="*/ 13 w 13"/>
                  <a:gd name="T90" fmla="*/ 18 h 1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" h="18">
                    <a:moveTo>
                      <a:pt x="5" y="1"/>
                    </a:moveTo>
                    <a:cubicBezTo>
                      <a:pt x="4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6"/>
                      <a:pt x="3" y="5"/>
                      <a:pt x="3" y="5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9"/>
                      <a:pt x="4" y="11"/>
                      <a:pt x="3" y="12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4" y="14"/>
                      <a:pt x="3" y="17"/>
                      <a:pt x="4" y="17"/>
                    </a:cubicBezTo>
                    <a:cubicBezTo>
                      <a:pt x="5" y="17"/>
                      <a:pt x="5" y="16"/>
                      <a:pt x="5" y="16"/>
                    </a:cubicBezTo>
                    <a:cubicBezTo>
                      <a:pt x="5" y="15"/>
                      <a:pt x="6" y="13"/>
                      <a:pt x="6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4"/>
                      <a:pt x="6" y="15"/>
                    </a:cubicBezTo>
                    <a:cubicBezTo>
                      <a:pt x="6" y="16"/>
                      <a:pt x="7" y="17"/>
                      <a:pt x="7" y="18"/>
                    </a:cubicBezTo>
                    <a:cubicBezTo>
                      <a:pt x="7" y="18"/>
                      <a:pt x="7" y="18"/>
                      <a:pt x="8" y="17"/>
                    </a:cubicBezTo>
                    <a:cubicBezTo>
                      <a:pt x="8" y="17"/>
                      <a:pt x="8" y="16"/>
                      <a:pt x="9" y="15"/>
                    </a:cubicBezTo>
                    <a:cubicBezTo>
                      <a:pt x="9" y="15"/>
                      <a:pt x="11" y="13"/>
                      <a:pt x="11" y="12"/>
                    </a:cubicBezTo>
                    <a:cubicBezTo>
                      <a:pt x="11" y="11"/>
                      <a:pt x="12" y="8"/>
                      <a:pt x="13" y="7"/>
                    </a:cubicBezTo>
                    <a:cubicBezTo>
                      <a:pt x="13" y="6"/>
                      <a:pt x="12" y="4"/>
                      <a:pt x="12" y="4"/>
                    </a:cubicBezTo>
                    <a:cubicBezTo>
                      <a:pt x="11" y="3"/>
                      <a:pt x="12" y="3"/>
                      <a:pt x="11" y="2"/>
                    </a:cubicBezTo>
                    <a:cubicBezTo>
                      <a:pt x="11" y="1"/>
                      <a:pt x="10" y="2"/>
                      <a:pt x="9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18" name="Freeform 46">
                <a:extLst>
                  <a:ext uri="{FF2B5EF4-FFF2-40B4-BE49-F238E27FC236}">
                    <a16:creationId xmlns:a16="http://schemas.microsoft.com/office/drawing/2014/main" xmlns="" id="{8E754C4D-4A9A-47C8-9136-6BC6D495B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7" y="645"/>
                <a:ext cx="7" cy="7"/>
              </a:xfrm>
              <a:custGeom>
                <a:avLst/>
                <a:gdLst>
                  <a:gd name="T0" fmla="*/ 1 w 5"/>
                  <a:gd name="T1" fmla="*/ 4 h 5"/>
                  <a:gd name="T2" fmla="*/ 3 w 5"/>
                  <a:gd name="T3" fmla="*/ 2 h 5"/>
                  <a:gd name="T4" fmla="*/ 5 w 5"/>
                  <a:gd name="T5" fmla="*/ 0 h 5"/>
                  <a:gd name="T6" fmla="*/ 2 w 5"/>
                  <a:gd name="T7" fmla="*/ 1 h 5"/>
                  <a:gd name="T8" fmla="*/ 1 w 5"/>
                  <a:gd name="T9" fmla="*/ 4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1" y="4"/>
                    </a:moveTo>
                    <a:cubicBezTo>
                      <a:pt x="2" y="3"/>
                      <a:pt x="3" y="3"/>
                      <a:pt x="3" y="2"/>
                    </a:cubicBezTo>
                    <a:cubicBezTo>
                      <a:pt x="4" y="1"/>
                      <a:pt x="5" y="0"/>
                      <a:pt x="5" y="0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2"/>
                      <a:pt x="0" y="5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19" name="Freeform 47">
                <a:extLst>
                  <a:ext uri="{FF2B5EF4-FFF2-40B4-BE49-F238E27FC236}">
                    <a16:creationId xmlns:a16="http://schemas.microsoft.com/office/drawing/2014/main" xmlns="" id="{4E8173A5-3958-492B-8C4E-D2F72260D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" y="632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20" name="Freeform 48">
                <a:extLst>
                  <a:ext uri="{FF2B5EF4-FFF2-40B4-BE49-F238E27FC236}">
                    <a16:creationId xmlns:a16="http://schemas.microsoft.com/office/drawing/2014/main" xmlns="" id="{A72D8A8F-C11A-40DA-BECD-94ACD38CD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663"/>
                <a:ext cx="3" cy="3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2"/>
                  <a:gd name="T11" fmla="*/ 2 w 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1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21" name="Freeform 49">
                <a:extLst>
                  <a:ext uri="{FF2B5EF4-FFF2-40B4-BE49-F238E27FC236}">
                    <a16:creationId xmlns:a16="http://schemas.microsoft.com/office/drawing/2014/main" xmlns="" id="{4FBF1FB1-B80E-4541-990F-727F825DF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659"/>
                <a:ext cx="15" cy="26"/>
              </a:xfrm>
              <a:custGeom>
                <a:avLst/>
                <a:gdLst>
                  <a:gd name="T0" fmla="*/ 5 w 11"/>
                  <a:gd name="T1" fmla="*/ 19 h 19"/>
                  <a:gd name="T2" fmla="*/ 9 w 11"/>
                  <a:gd name="T3" fmla="*/ 11 h 19"/>
                  <a:gd name="T4" fmla="*/ 11 w 11"/>
                  <a:gd name="T5" fmla="*/ 4 h 19"/>
                  <a:gd name="T6" fmla="*/ 10 w 11"/>
                  <a:gd name="T7" fmla="*/ 0 h 19"/>
                  <a:gd name="T8" fmla="*/ 5 w 11"/>
                  <a:gd name="T9" fmla="*/ 3 h 19"/>
                  <a:gd name="T10" fmla="*/ 2 w 11"/>
                  <a:gd name="T11" fmla="*/ 13 h 19"/>
                  <a:gd name="T12" fmla="*/ 5 w 11"/>
                  <a:gd name="T13" fmla="*/ 19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9"/>
                  <a:gd name="T23" fmla="*/ 11 w 11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9">
                    <a:moveTo>
                      <a:pt x="5" y="19"/>
                    </a:moveTo>
                    <a:cubicBezTo>
                      <a:pt x="5" y="18"/>
                      <a:pt x="8" y="12"/>
                      <a:pt x="9" y="11"/>
                    </a:cubicBezTo>
                    <a:cubicBezTo>
                      <a:pt x="10" y="10"/>
                      <a:pt x="10" y="6"/>
                      <a:pt x="11" y="4"/>
                    </a:cubicBezTo>
                    <a:cubicBezTo>
                      <a:pt x="11" y="3"/>
                      <a:pt x="11" y="0"/>
                      <a:pt x="10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3" y="5"/>
                      <a:pt x="0" y="10"/>
                      <a:pt x="2" y="13"/>
                    </a:cubicBezTo>
                    <a:cubicBezTo>
                      <a:pt x="3" y="16"/>
                      <a:pt x="5" y="19"/>
                      <a:pt x="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22" name="Freeform 50">
                <a:extLst>
                  <a:ext uri="{FF2B5EF4-FFF2-40B4-BE49-F238E27FC236}">
                    <a16:creationId xmlns:a16="http://schemas.microsoft.com/office/drawing/2014/main" xmlns="" id="{ED4EE490-527D-4DC6-9F29-A07C2317A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699"/>
                <a:ext cx="21" cy="18"/>
              </a:xfrm>
              <a:custGeom>
                <a:avLst/>
                <a:gdLst>
                  <a:gd name="T0" fmla="*/ 11 w 15"/>
                  <a:gd name="T1" fmla="*/ 8 h 13"/>
                  <a:gd name="T2" fmla="*/ 13 w 15"/>
                  <a:gd name="T3" fmla="*/ 3 h 13"/>
                  <a:gd name="T4" fmla="*/ 5 w 15"/>
                  <a:gd name="T5" fmla="*/ 3 h 13"/>
                  <a:gd name="T6" fmla="*/ 0 w 15"/>
                  <a:gd name="T7" fmla="*/ 9 h 13"/>
                  <a:gd name="T8" fmla="*/ 6 w 15"/>
                  <a:gd name="T9" fmla="*/ 12 h 13"/>
                  <a:gd name="T10" fmla="*/ 11 w 15"/>
                  <a:gd name="T11" fmla="*/ 8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"/>
                  <a:gd name="T19" fmla="*/ 0 h 13"/>
                  <a:gd name="T20" fmla="*/ 15 w 15"/>
                  <a:gd name="T21" fmla="*/ 13 h 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" h="13">
                    <a:moveTo>
                      <a:pt x="11" y="8"/>
                    </a:moveTo>
                    <a:cubicBezTo>
                      <a:pt x="12" y="6"/>
                      <a:pt x="15" y="3"/>
                      <a:pt x="13" y="3"/>
                    </a:cubicBezTo>
                    <a:cubicBezTo>
                      <a:pt x="11" y="3"/>
                      <a:pt x="8" y="0"/>
                      <a:pt x="5" y="3"/>
                    </a:cubicBezTo>
                    <a:cubicBezTo>
                      <a:pt x="3" y="5"/>
                      <a:pt x="0" y="7"/>
                      <a:pt x="0" y="9"/>
                    </a:cubicBezTo>
                    <a:cubicBezTo>
                      <a:pt x="1" y="10"/>
                      <a:pt x="3" y="13"/>
                      <a:pt x="6" y="12"/>
                    </a:cubicBezTo>
                    <a:cubicBezTo>
                      <a:pt x="9" y="11"/>
                      <a:pt x="10" y="10"/>
                      <a:pt x="1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23" name="Freeform 51">
                <a:extLst>
                  <a:ext uri="{FF2B5EF4-FFF2-40B4-BE49-F238E27FC236}">
                    <a16:creationId xmlns:a16="http://schemas.microsoft.com/office/drawing/2014/main" xmlns="" id="{DD33A1DB-A5AD-45BA-90BC-AC50F654D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714"/>
                <a:ext cx="28" cy="43"/>
              </a:xfrm>
              <a:custGeom>
                <a:avLst/>
                <a:gdLst>
                  <a:gd name="T0" fmla="*/ 0 w 20"/>
                  <a:gd name="T1" fmla="*/ 14 h 31"/>
                  <a:gd name="T2" fmla="*/ 2 w 20"/>
                  <a:gd name="T3" fmla="*/ 21 h 31"/>
                  <a:gd name="T4" fmla="*/ 3 w 20"/>
                  <a:gd name="T5" fmla="*/ 23 h 31"/>
                  <a:gd name="T6" fmla="*/ 5 w 20"/>
                  <a:gd name="T7" fmla="*/ 22 h 31"/>
                  <a:gd name="T8" fmla="*/ 7 w 20"/>
                  <a:gd name="T9" fmla="*/ 24 h 31"/>
                  <a:gd name="T10" fmla="*/ 4 w 20"/>
                  <a:gd name="T11" fmla="*/ 25 h 31"/>
                  <a:gd name="T12" fmla="*/ 7 w 20"/>
                  <a:gd name="T13" fmla="*/ 29 h 31"/>
                  <a:gd name="T14" fmla="*/ 11 w 20"/>
                  <a:gd name="T15" fmla="*/ 27 h 31"/>
                  <a:gd name="T16" fmla="*/ 14 w 20"/>
                  <a:gd name="T17" fmla="*/ 29 h 31"/>
                  <a:gd name="T18" fmla="*/ 16 w 20"/>
                  <a:gd name="T19" fmla="*/ 30 h 31"/>
                  <a:gd name="T20" fmla="*/ 15 w 20"/>
                  <a:gd name="T21" fmla="*/ 27 h 31"/>
                  <a:gd name="T22" fmla="*/ 18 w 20"/>
                  <a:gd name="T23" fmla="*/ 29 h 31"/>
                  <a:gd name="T24" fmla="*/ 19 w 20"/>
                  <a:gd name="T25" fmla="*/ 27 h 31"/>
                  <a:gd name="T26" fmla="*/ 14 w 20"/>
                  <a:gd name="T27" fmla="*/ 25 h 31"/>
                  <a:gd name="T28" fmla="*/ 10 w 20"/>
                  <a:gd name="T29" fmla="*/ 24 h 31"/>
                  <a:gd name="T30" fmla="*/ 9 w 20"/>
                  <a:gd name="T31" fmla="*/ 19 h 31"/>
                  <a:gd name="T32" fmla="*/ 10 w 20"/>
                  <a:gd name="T33" fmla="*/ 16 h 31"/>
                  <a:gd name="T34" fmla="*/ 13 w 20"/>
                  <a:gd name="T35" fmla="*/ 14 h 31"/>
                  <a:gd name="T36" fmla="*/ 15 w 20"/>
                  <a:gd name="T37" fmla="*/ 8 h 31"/>
                  <a:gd name="T38" fmla="*/ 13 w 20"/>
                  <a:gd name="T39" fmla="*/ 4 h 31"/>
                  <a:gd name="T40" fmla="*/ 13 w 20"/>
                  <a:gd name="T41" fmla="*/ 1 h 31"/>
                  <a:gd name="T42" fmla="*/ 11 w 20"/>
                  <a:gd name="T43" fmla="*/ 2 h 31"/>
                  <a:gd name="T44" fmla="*/ 8 w 20"/>
                  <a:gd name="T45" fmla="*/ 0 h 31"/>
                  <a:gd name="T46" fmla="*/ 4 w 20"/>
                  <a:gd name="T47" fmla="*/ 2 h 31"/>
                  <a:gd name="T48" fmla="*/ 3 w 20"/>
                  <a:gd name="T49" fmla="*/ 9 h 31"/>
                  <a:gd name="T50" fmla="*/ 3 w 20"/>
                  <a:gd name="T51" fmla="*/ 13 h 31"/>
                  <a:gd name="T52" fmla="*/ 1 w 20"/>
                  <a:gd name="T53" fmla="*/ 14 h 31"/>
                  <a:gd name="T54" fmla="*/ 0 w 20"/>
                  <a:gd name="T55" fmla="*/ 14 h 3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0"/>
                  <a:gd name="T85" fmla="*/ 0 h 31"/>
                  <a:gd name="T86" fmla="*/ 20 w 20"/>
                  <a:gd name="T87" fmla="*/ 31 h 3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0" h="31">
                    <a:moveTo>
                      <a:pt x="0" y="14"/>
                    </a:moveTo>
                    <a:cubicBezTo>
                      <a:pt x="0" y="16"/>
                      <a:pt x="1" y="19"/>
                      <a:pt x="2" y="21"/>
                    </a:cubicBezTo>
                    <a:cubicBezTo>
                      <a:pt x="2" y="23"/>
                      <a:pt x="2" y="24"/>
                      <a:pt x="3" y="23"/>
                    </a:cubicBezTo>
                    <a:cubicBezTo>
                      <a:pt x="3" y="23"/>
                      <a:pt x="4" y="21"/>
                      <a:pt x="5" y="22"/>
                    </a:cubicBezTo>
                    <a:cubicBezTo>
                      <a:pt x="6" y="22"/>
                      <a:pt x="8" y="24"/>
                      <a:pt x="7" y="24"/>
                    </a:cubicBezTo>
                    <a:cubicBezTo>
                      <a:pt x="5" y="24"/>
                      <a:pt x="4" y="24"/>
                      <a:pt x="4" y="25"/>
                    </a:cubicBezTo>
                    <a:cubicBezTo>
                      <a:pt x="4" y="26"/>
                      <a:pt x="6" y="29"/>
                      <a:pt x="7" y="29"/>
                    </a:cubicBezTo>
                    <a:cubicBezTo>
                      <a:pt x="9" y="29"/>
                      <a:pt x="10" y="27"/>
                      <a:pt x="11" y="27"/>
                    </a:cubicBezTo>
                    <a:cubicBezTo>
                      <a:pt x="11" y="27"/>
                      <a:pt x="13" y="28"/>
                      <a:pt x="14" y="29"/>
                    </a:cubicBezTo>
                    <a:cubicBezTo>
                      <a:pt x="16" y="30"/>
                      <a:pt x="17" y="31"/>
                      <a:pt x="16" y="30"/>
                    </a:cubicBezTo>
                    <a:cubicBezTo>
                      <a:pt x="15" y="28"/>
                      <a:pt x="14" y="27"/>
                      <a:pt x="15" y="27"/>
                    </a:cubicBezTo>
                    <a:cubicBezTo>
                      <a:pt x="17" y="28"/>
                      <a:pt x="17" y="30"/>
                      <a:pt x="18" y="29"/>
                    </a:cubicBezTo>
                    <a:cubicBezTo>
                      <a:pt x="18" y="29"/>
                      <a:pt x="20" y="29"/>
                      <a:pt x="19" y="27"/>
                    </a:cubicBezTo>
                    <a:cubicBezTo>
                      <a:pt x="17" y="24"/>
                      <a:pt x="16" y="25"/>
                      <a:pt x="14" y="25"/>
                    </a:cubicBezTo>
                    <a:cubicBezTo>
                      <a:pt x="13" y="25"/>
                      <a:pt x="11" y="26"/>
                      <a:pt x="10" y="24"/>
                    </a:cubicBezTo>
                    <a:cubicBezTo>
                      <a:pt x="9" y="22"/>
                      <a:pt x="9" y="20"/>
                      <a:pt x="9" y="19"/>
                    </a:cubicBezTo>
                    <a:cubicBezTo>
                      <a:pt x="9" y="17"/>
                      <a:pt x="9" y="17"/>
                      <a:pt x="10" y="16"/>
                    </a:cubicBezTo>
                    <a:cubicBezTo>
                      <a:pt x="11" y="15"/>
                      <a:pt x="12" y="15"/>
                      <a:pt x="13" y="14"/>
                    </a:cubicBezTo>
                    <a:cubicBezTo>
                      <a:pt x="14" y="12"/>
                      <a:pt x="16" y="10"/>
                      <a:pt x="15" y="8"/>
                    </a:cubicBezTo>
                    <a:cubicBezTo>
                      <a:pt x="14" y="7"/>
                      <a:pt x="13" y="6"/>
                      <a:pt x="13" y="4"/>
                    </a:cubicBezTo>
                    <a:cubicBezTo>
                      <a:pt x="13" y="3"/>
                      <a:pt x="14" y="1"/>
                      <a:pt x="13" y="1"/>
                    </a:cubicBezTo>
                    <a:cubicBezTo>
                      <a:pt x="12" y="1"/>
                      <a:pt x="11" y="3"/>
                      <a:pt x="11" y="2"/>
                    </a:cubicBezTo>
                    <a:cubicBezTo>
                      <a:pt x="10" y="1"/>
                      <a:pt x="10" y="0"/>
                      <a:pt x="8" y="0"/>
                    </a:cubicBezTo>
                    <a:cubicBezTo>
                      <a:pt x="7" y="0"/>
                      <a:pt x="4" y="0"/>
                      <a:pt x="4" y="2"/>
                    </a:cubicBezTo>
                    <a:cubicBezTo>
                      <a:pt x="3" y="3"/>
                      <a:pt x="4" y="7"/>
                      <a:pt x="3" y="9"/>
                    </a:cubicBezTo>
                    <a:cubicBezTo>
                      <a:pt x="3" y="11"/>
                      <a:pt x="2" y="12"/>
                      <a:pt x="3" y="13"/>
                    </a:cubicBezTo>
                    <a:cubicBezTo>
                      <a:pt x="3" y="14"/>
                      <a:pt x="3" y="14"/>
                      <a:pt x="1" y="14"/>
                    </a:cubicBezTo>
                    <a:cubicBezTo>
                      <a:pt x="0" y="14"/>
                      <a:pt x="0" y="12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24" name="Freeform 52">
                <a:extLst>
                  <a:ext uri="{FF2B5EF4-FFF2-40B4-BE49-F238E27FC236}">
                    <a16:creationId xmlns:a16="http://schemas.microsoft.com/office/drawing/2014/main" xmlns="" id="{795C4BF0-AEB8-4CCC-85D1-A32734247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751"/>
                <a:ext cx="10" cy="12"/>
              </a:xfrm>
              <a:custGeom>
                <a:avLst/>
                <a:gdLst>
                  <a:gd name="T0" fmla="*/ 4 w 7"/>
                  <a:gd name="T1" fmla="*/ 0 h 8"/>
                  <a:gd name="T2" fmla="*/ 2 w 7"/>
                  <a:gd name="T3" fmla="*/ 0 h 8"/>
                  <a:gd name="T4" fmla="*/ 0 w 7"/>
                  <a:gd name="T5" fmla="*/ 2 h 8"/>
                  <a:gd name="T6" fmla="*/ 1 w 7"/>
                  <a:gd name="T7" fmla="*/ 3 h 8"/>
                  <a:gd name="T8" fmla="*/ 2 w 7"/>
                  <a:gd name="T9" fmla="*/ 5 h 8"/>
                  <a:gd name="T10" fmla="*/ 3 w 7"/>
                  <a:gd name="T11" fmla="*/ 6 h 8"/>
                  <a:gd name="T12" fmla="*/ 6 w 7"/>
                  <a:gd name="T13" fmla="*/ 7 h 8"/>
                  <a:gd name="T14" fmla="*/ 7 w 7"/>
                  <a:gd name="T15" fmla="*/ 7 h 8"/>
                  <a:gd name="T16" fmla="*/ 6 w 7"/>
                  <a:gd name="T17" fmla="*/ 4 h 8"/>
                  <a:gd name="T18" fmla="*/ 4 w 7"/>
                  <a:gd name="T19" fmla="*/ 3 h 8"/>
                  <a:gd name="T20" fmla="*/ 4 w 7"/>
                  <a:gd name="T21" fmla="*/ 1 h 8"/>
                  <a:gd name="T22" fmla="*/ 4 w 7"/>
                  <a:gd name="T23" fmla="*/ 0 h 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"/>
                  <a:gd name="T37" fmla="*/ 0 h 8"/>
                  <a:gd name="T38" fmla="*/ 7 w 7"/>
                  <a:gd name="T39" fmla="*/ 8 h 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" h="8">
                    <a:moveTo>
                      <a:pt x="4" y="0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4"/>
                      <a:pt x="2" y="5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8"/>
                      <a:pt x="7" y="7"/>
                      <a:pt x="7" y="7"/>
                    </a:cubicBezTo>
                    <a:cubicBezTo>
                      <a:pt x="7" y="7"/>
                      <a:pt x="6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3" y="3"/>
                      <a:pt x="3" y="2"/>
                      <a:pt x="4" y="1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25" name="Freeform 53">
                <a:extLst>
                  <a:ext uri="{FF2B5EF4-FFF2-40B4-BE49-F238E27FC236}">
                    <a16:creationId xmlns:a16="http://schemas.microsoft.com/office/drawing/2014/main" xmlns="" id="{CBBA7C1A-8F3F-40E9-8A92-02BA27F48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1" y="761"/>
                <a:ext cx="14" cy="21"/>
              </a:xfrm>
              <a:custGeom>
                <a:avLst/>
                <a:gdLst>
                  <a:gd name="T0" fmla="*/ 6 w 10"/>
                  <a:gd name="T1" fmla="*/ 0 h 15"/>
                  <a:gd name="T2" fmla="*/ 3 w 10"/>
                  <a:gd name="T3" fmla="*/ 0 h 15"/>
                  <a:gd name="T4" fmla="*/ 1 w 10"/>
                  <a:gd name="T5" fmla="*/ 1 h 15"/>
                  <a:gd name="T6" fmla="*/ 0 w 10"/>
                  <a:gd name="T7" fmla="*/ 2 h 15"/>
                  <a:gd name="T8" fmla="*/ 2 w 10"/>
                  <a:gd name="T9" fmla="*/ 4 h 15"/>
                  <a:gd name="T10" fmla="*/ 3 w 10"/>
                  <a:gd name="T11" fmla="*/ 6 h 15"/>
                  <a:gd name="T12" fmla="*/ 1 w 10"/>
                  <a:gd name="T13" fmla="*/ 7 h 15"/>
                  <a:gd name="T14" fmla="*/ 1 w 10"/>
                  <a:gd name="T15" fmla="*/ 10 h 15"/>
                  <a:gd name="T16" fmla="*/ 3 w 10"/>
                  <a:gd name="T17" fmla="*/ 11 h 15"/>
                  <a:gd name="T18" fmla="*/ 3 w 10"/>
                  <a:gd name="T19" fmla="*/ 14 h 15"/>
                  <a:gd name="T20" fmla="*/ 5 w 10"/>
                  <a:gd name="T21" fmla="*/ 14 h 15"/>
                  <a:gd name="T22" fmla="*/ 4 w 10"/>
                  <a:gd name="T23" fmla="*/ 11 h 15"/>
                  <a:gd name="T24" fmla="*/ 4 w 10"/>
                  <a:gd name="T25" fmla="*/ 8 h 15"/>
                  <a:gd name="T26" fmla="*/ 7 w 10"/>
                  <a:gd name="T27" fmla="*/ 9 h 15"/>
                  <a:gd name="T28" fmla="*/ 8 w 10"/>
                  <a:gd name="T29" fmla="*/ 8 h 15"/>
                  <a:gd name="T30" fmla="*/ 7 w 10"/>
                  <a:gd name="T31" fmla="*/ 6 h 15"/>
                  <a:gd name="T32" fmla="*/ 8 w 10"/>
                  <a:gd name="T33" fmla="*/ 5 h 15"/>
                  <a:gd name="T34" fmla="*/ 6 w 10"/>
                  <a:gd name="T35" fmla="*/ 2 h 15"/>
                  <a:gd name="T36" fmla="*/ 6 w 10"/>
                  <a:gd name="T37" fmla="*/ 0 h 1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"/>
                  <a:gd name="T58" fmla="*/ 0 h 15"/>
                  <a:gd name="T59" fmla="*/ 10 w 10"/>
                  <a:gd name="T60" fmla="*/ 15 h 1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" h="15">
                    <a:moveTo>
                      <a:pt x="6" y="0"/>
                    </a:moveTo>
                    <a:cubicBezTo>
                      <a:pt x="5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2"/>
                      <a:pt x="1" y="1"/>
                      <a:pt x="0" y="2"/>
                    </a:cubicBezTo>
                    <a:cubicBezTo>
                      <a:pt x="0" y="3"/>
                      <a:pt x="2" y="4"/>
                      <a:pt x="2" y="4"/>
                    </a:cubicBezTo>
                    <a:cubicBezTo>
                      <a:pt x="2" y="4"/>
                      <a:pt x="4" y="6"/>
                      <a:pt x="3" y="6"/>
                    </a:cubicBezTo>
                    <a:cubicBezTo>
                      <a:pt x="2" y="6"/>
                      <a:pt x="1" y="6"/>
                      <a:pt x="1" y="7"/>
                    </a:cubicBezTo>
                    <a:cubicBezTo>
                      <a:pt x="1" y="7"/>
                      <a:pt x="0" y="9"/>
                      <a:pt x="1" y="10"/>
                    </a:cubicBezTo>
                    <a:cubicBezTo>
                      <a:pt x="2" y="11"/>
                      <a:pt x="3" y="10"/>
                      <a:pt x="3" y="11"/>
                    </a:cubicBezTo>
                    <a:cubicBezTo>
                      <a:pt x="3" y="13"/>
                      <a:pt x="3" y="14"/>
                      <a:pt x="3" y="14"/>
                    </a:cubicBezTo>
                    <a:cubicBezTo>
                      <a:pt x="3" y="14"/>
                      <a:pt x="5" y="15"/>
                      <a:pt x="5" y="14"/>
                    </a:cubicBezTo>
                    <a:cubicBezTo>
                      <a:pt x="5" y="13"/>
                      <a:pt x="4" y="12"/>
                      <a:pt x="4" y="11"/>
                    </a:cubicBezTo>
                    <a:cubicBezTo>
                      <a:pt x="4" y="10"/>
                      <a:pt x="4" y="8"/>
                      <a:pt x="4" y="8"/>
                    </a:cubicBezTo>
                    <a:cubicBezTo>
                      <a:pt x="5" y="9"/>
                      <a:pt x="6" y="9"/>
                      <a:pt x="7" y="9"/>
                    </a:cubicBezTo>
                    <a:cubicBezTo>
                      <a:pt x="8" y="9"/>
                      <a:pt x="9" y="9"/>
                      <a:pt x="8" y="8"/>
                    </a:cubicBezTo>
                    <a:cubicBezTo>
                      <a:pt x="7" y="8"/>
                      <a:pt x="6" y="7"/>
                      <a:pt x="7" y="6"/>
                    </a:cubicBezTo>
                    <a:cubicBezTo>
                      <a:pt x="8" y="6"/>
                      <a:pt x="10" y="7"/>
                      <a:pt x="8" y="5"/>
                    </a:cubicBezTo>
                    <a:cubicBezTo>
                      <a:pt x="7" y="4"/>
                      <a:pt x="6" y="3"/>
                      <a:pt x="6" y="2"/>
                    </a:cubicBezTo>
                    <a:cubicBezTo>
                      <a:pt x="6" y="2"/>
                      <a:pt x="7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26" name="Freeform 54">
                <a:extLst>
                  <a:ext uri="{FF2B5EF4-FFF2-40B4-BE49-F238E27FC236}">
                    <a16:creationId xmlns:a16="http://schemas.microsoft.com/office/drawing/2014/main" xmlns="" id="{93EC7A93-9EFE-4921-B96F-857619B69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9" y="754"/>
                <a:ext cx="10" cy="10"/>
              </a:xfrm>
              <a:custGeom>
                <a:avLst/>
                <a:gdLst>
                  <a:gd name="T0" fmla="*/ 1 w 7"/>
                  <a:gd name="T1" fmla="*/ 1 h 7"/>
                  <a:gd name="T2" fmla="*/ 4 w 7"/>
                  <a:gd name="T3" fmla="*/ 5 h 7"/>
                  <a:gd name="T4" fmla="*/ 6 w 7"/>
                  <a:gd name="T5" fmla="*/ 7 h 7"/>
                  <a:gd name="T6" fmla="*/ 7 w 7"/>
                  <a:gd name="T7" fmla="*/ 4 h 7"/>
                  <a:gd name="T8" fmla="*/ 6 w 7"/>
                  <a:gd name="T9" fmla="*/ 2 h 7"/>
                  <a:gd name="T10" fmla="*/ 3 w 7"/>
                  <a:gd name="T11" fmla="*/ 0 h 7"/>
                  <a:gd name="T12" fmla="*/ 1 w 7"/>
                  <a:gd name="T13" fmla="*/ 1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7"/>
                  <a:gd name="T23" fmla="*/ 7 w 7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7">
                    <a:moveTo>
                      <a:pt x="1" y="1"/>
                    </a:moveTo>
                    <a:cubicBezTo>
                      <a:pt x="2" y="1"/>
                      <a:pt x="4" y="4"/>
                      <a:pt x="4" y="5"/>
                    </a:cubicBezTo>
                    <a:cubicBezTo>
                      <a:pt x="4" y="5"/>
                      <a:pt x="5" y="7"/>
                      <a:pt x="6" y="7"/>
                    </a:cubicBezTo>
                    <a:cubicBezTo>
                      <a:pt x="7" y="7"/>
                      <a:pt x="7" y="5"/>
                      <a:pt x="7" y="4"/>
                    </a:cubicBezTo>
                    <a:cubicBezTo>
                      <a:pt x="7" y="4"/>
                      <a:pt x="7" y="3"/>
                      <a:pt x="6" y="2"/>
                    </a:cubicBezTo>
                    <a:cubicBezTo>
                      <a:pt x="5" y="1"/>
                      <a:pt x="5" y="0"/>
                      <a:pt x="3" y="0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27" name="Freeform 55">
                <a:extLst>
                  <a:ext uri="{FF2B5EF4-FFF2-40B4-BE49-F238E27FC236}">
                    <a16:creationId xmlns:a16="http://schemas.microsoft.com/office/drawing/2014/main" xmlns="" id="{1A31AAC1-3771-4D8B-A546-1C13AA658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0" y="765"/>
                <a:ext cx="13" cy="15"/>
              </a:xfrm>
              <a:custGeom>
                <a:avLst/>
                <a:gdLst>
                  <a:gd name="T0" fmla="*/ 2 w 9"/>
                  <a:gd name="T1" fmla="*/ 8 h 11"/>
                  <a:gd name="T2" fmla="*/ 2 w 9"/>
                  <a:gd name="T3" fmla="*/ 10 h 11"/>
                  <a:gd name="T4" fmla="*/ 5 w 9"/>
                  <a:gd name="T5" fmla="*/ 8 h 11"/>
                  <a:gd name="T6" fmla="*/ 7 w 9"/>
                  <a:gd name="T7" fmla="*/ 6 h 11"/>
                  <a:gd name="T8" fmla="*/ 8 w 9"/>
                  <a:gd name="T9" fmla="*/ 4 h 11"/>
                  <a:gd name="T10" fmla="*/ 3 w 9"/>
                  <a:gd name="T11" fmla="*/ 1 h 11"/>
                  <a:gd name="T12" fmla="*/ 1 w 9"/>
                  <a:gd name="T13" fmla="*/ 2 h 11"/>
                  <a:gd name="T14" fmla="*/ 3 w 9"/>
                  <a:gd name="T15" fmla="*/ 5 h 11"/>
                  <a:gd name="T16" fmla="*/ 2 w 9"/>
                  <a:gd name="T17" fmla="*/ 8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"/>
                  <a:gd name="T28" fmla="*/ 0 h 11"/>
                  <a:gd name="T29" fmla="*/ 9 w 9"/>
                  <a:gd name="T30" fmla="*/ 11 h 1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" h="11">
                    <a:moveTo>
                      <a:pt x="2" y="8"/>
                    </a:moveTo>
                    <a:cubicBezTo>
                      <a:pt x="1" y="9"/>
                      <a:pt x="1" y="11"/>
                      <a:pt x="2" y="10"/>
                    </a:cubicBezTo>
                    <a:cubicBezTo>
                      <a:pt x="3" y="9"/>
                      <a:pt x="4" y="8"/>
                      <a:pt x="5" y="8"/>
                    </a:cubicBezTo>
                    <a:cubicBezTo>
                      <a:pt x="6" y="7"/>
                      <a:pt x="7" y="6"/>
                      <a:pt x="7" y="6"/>
                    </a:cubicBezTo>
                    <a:cubicBezTo>
                      <a:pt x="8" y="6"/>
                      <a:pt x="9" y="5"/>
                      <a:pt x="8" y="4"/>
                    </a:cubicBezTo>
                    <a:cubicBezTo>
                      <a:pt x="6" y="3"/>
                      <a:pt x="4" y="2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" y="3"/>
                      <a:pt x="3" y="3"/>
                      <a:pt x="3" y="5"/>
                    </a:cubicBezTo>
                    <a:cubicBezTo>
                      <a:pt x="2" y="6"/>
                      <a:pt x="2" y="7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28" name="Freeform 56">
                <a:extLst>
                  <a:ext uri="{FF2B5EF4-FFF2-40B4-BE49-F238E27FC236}">
                    <a16:creationId xmlns:a16="http://schemas.microsoft.com/office/drawing/2014/main" xmlns="" id="{68630615-42C7-43FC-8963-86C0976AE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775"/>
                <a:ext cx="8" cy="15"/>
              </a:xfrm>
              <a:custGeom>
                <a:avLst/>
                <a:gdLst>
                  <a:gd name="T0" fmla="*/ 5 w 6"/>
                  <a:gd name="T1" fmla="*/ 0 h 11"/>
                  <a:gd name="T2" fmla="*/ 4 w 6"/>
                  <a:gd name="T3" fmla="*/ 1 h 11"/>
                  <a:gd name="T4" fmla="*/ 2 w 6"/>
                  <a:gd name="T5" fmla="*/ 4 h 11"/>
                  <a:gd name="T6" fmla="*/ 0 w 6"/>
                  <a:gd name="T7" fmla="*/ 7 h 11"/>
                  <a:gd name="T8" fmla="*/ 4 w 6"/>
                  <a:gd name="T9" fmla="*/ 10 h 11"/>
                  <a:gd name="T10" fmla="*/ 5 w 6"/>
                  <a:gd name="T11" fmla="*/ 10 h 11"/>
                  <a:gd name="T12" fmla="*/ 4 w 6"/>
                  <a:gd name="T13" fmla="*/ 7 h 11"/>
                  <a:gd name="T14" fmla="*/ 6 w 6"/>
                  <a:gd name="T15" fmla="*/ 3 h 11"/>
                  <a:gd name="T16" fmla="*/ 5 w 6"/>
                  <a:gd name="T17" fmla="*/ 0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"/>
                  <a:gd name="T28" fmla="*/ 0 h 11"/>
                  <a:gd name="T29" fmla="*/ 6 w 6"/>
                  <a:gd name="T30" fmla="*/ 11 h 1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" h="11">
                    <a:moveTo>
                      <a:pt x="5" y="0"/>
                    </a:moveTo>
                    <a:cubicBezTo>
                      <a:pt x="4" y="0"/>
                      <a:pt x="4" y="0"/>
                      <a:pt x="4" y="1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2" y="5"/>
                      <a:pt x="0" y="6"/>
                      <a:pt x="0" y="7"/>
                    </a:cubicBezTo>
                    <a:cubicBezTo>
                      <a:pt x="1" y="8"/>
                      <a:pt x="3" y="10"/>
                      <a:pt x="4" y="10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5" y="6"/>
                      <a:pt x="5" y="4"/>
                      <a:pt x="6" y="3"/>
                    </a:cubicBezTo>
                    <a:cubicBezTo>
                      <a:pt x="6" y="3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29" name="Freeform 57">
                <a:extLst>
                  <a:ext uri="{FF2B5EF4-FFF2-40B4-BE49-F238E27FC236}">
                    <a16:creationId xmlns:a16="http://schemas.microsoft.com/office/drawing/2014/main" xmlns="" id="{814A8306-6295-49A4-A86C-9D5D6D50D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3" y="774"/>
                <a:ext cx="6" cy="12"/>
              </a:xfrm>
              <a:custGeom>
                <a:avLst/>
                <a:gdLst>
                  <a:gd name="T0" fmla="*/ 4 w 5"/>
                  <a:gd name="T1" fmla="*/ 0 h 9"/>
                  <a:gd name="T2" fmla="*/ 0 w 5"/>
                  <a:gd name="T3" fmla="*/ 9 h 9"/>
                  <a:gd name="T4" fmla="*/ 5 w 5"/>
                  <a:gd name="T5" fmla="*/ 3 h 9"/>
                  <a:gd name="T6" fmla="*/ 4 w 5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"/>
                  <a:gd name="T13" fmla="*/ 0 h 9"/>
                  <a:gd name="T14" fmla="*/ 5 w 5"/>
                  <a:gd name="T15" fmla="*/ 9 h 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" h="9">
                    <a:moveTo>
                      <a:pt x="4" y="0"/>
                    </a:moveTo>
                    <a:cubicBezTo>
                      <a:pt x="3" y="0"/>
                      <a:pt x="0" y="9"/>
                      <a:pt x="0" y="9"/>
                    </a:cubicBezTo>
                    <a:cubicBezTo>
                      <a:pt x="1" y="8"/>
                      <a:pt x="5" y="5"/>
                      <a:pt x="5" y="3"/>
                    </a:cubicBezTo>
                    <a:cubicBezTo>
                      <a:pt x="5" y="2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30" name="Freeform 58">
                <a:extLst>
                  <a:ext uri="{FF2B5EF4-FFF2-40B4-BE49-F238E27FC236}">
                    <a16:creationId xmlns:a16="http://schemas.microsoft.com/office/drawing/2014/main" xmlns="" id="{6200C81C-8C1A-4319-B34E-4DBC91882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" y="780"/>
                <a:ext cx="7" cy="6"/>
              </a:xfrm>
              <a:custGeom>
                <a:avLst/>
                <a:gdLst>
                  <a:gd name="T0" fmla="*/ 1 w 5"/>
                  <a:gd name="T1" fmla="*/ 4 h 4"/>
                  <a:gd name="T2" fmla="*/ 5 w 5"/>
                  <a:gd name="T3" fmla="*/ 3 h 4"/>
                  <a:gd name="T4" fmla="*/ 2 w 5"/>
                  <a:gd name="T5" fmla="*/ 1 h 4"/>
                  <a:gd name="T6" fmla="*/ 1 w 5"/>
                  <a:gd name="T7" fmla="*/ 4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"/>
                  <a:gd name="T13" fmla="*/ 0 h 4"/>
                  <a:gd name="T14" fmla="*/ 5 w 5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" h="4">
                    <a:moveTo>
                      <a:pt x="1" y="4"/>
                    </a:moveTo>
                    <a:cubicBezTo>
                      <a:pt x="2" y="4"/>
                      <a:pt x="5" y="4"/>
                      <a:pt x="5" y="3"/>
                    </a:cubicBezTo>
                    <a:cubicBezTo>
                      <a:pt x="4" y="2"/>
                      <a:pt x="2" y="0"/>
                      <a:pt x="2" y="1"/>
                    </a:cubicBezTo>
                    <a:cubicBezTo>
                      <a:pt x="1" y="2"/>
                      <a:pt x="0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31" name="Freeform 59">
                <a:extLst>
                  <a:ext uri="{FF2B5EF4-FFF2-40B4-BE49-F238E27FC236}">
                    <a16:creationId xmlns:a16="http://schemas.microsoft.com/office/drawing/2014/main" xmlns="" id="{71A79C0F-DDE6-4018-B065-C9B2F58A4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785"/>
                <a:ext cx="21" cy="33"/>
              </a:xfrm>
              <a:custGeom>
                <a:avLst/>
                <a:gdLst>
                  <a:gd name="T0" fmla="*/ 13 w 15"/>
                  <a:gd name="T1" fmla="*/ 6 h 24"/>
                  <a:gd name="T2" fmla="*/ 11 w 15"/>
                  <a:gd name="T3" fmla="*/ 2 h 24"/>
                  <a:gd name="T4" fmla="*/ 10 w 15"/>
                  <a:gd name="T5" fmla="*/ 1 h 24"/>
                  <a:gd name="T6" fmla="*/ 9 w 15"/>
                  <a:gd name="T7" fmla="*/ 2 h 24"/>
                  <a:gd name="T8" fmla="*/ 9 w 15"/>
                  <a:gd name="T9" fmla="*/ 4 h 24"/>
                  <a:gd name="T10" fmla="*/ 5 w 15"/>
                  <a:gd name="T11" fmla="*/ 6 h 24"/>
                  <a:gd name="T12" fmla="*/ 2 w 15"/>
                  <a:gd name="T13" fmla="*/ 8 h 24"/>
                  <a:gd name="T14" fmla="*/ 1 w 15"/>
                  <a:gd name="T15" fmla="*/ 9 h 24"/>
                  <a:gd name="T16" fmla="*/ 0 w 15"/>
                  <a:gd name="T17" fmla="*/ 11 h 24"/>
                  <a:gd name="T18" fmla="*/ 2 w 15"/>
                  <a:gd name="T19" fmla="*/ 14 h 24"/>
                  <a:gd name="T20" fmla="*/ 1 w 15"/>
                  <a:gd name="T21" fmla="*/ 19 h 24"/>
                  <a:gd name="T22" fmla="*/ 5 w 15"/>
                  <a:gd name="T23" fmla="*/ 22 h 24"/>
                  <a:gd name="T24" fmla="*/ 8 w 15"/>
                  <a:gd name="T25" fmla="*/ 22 h 24"/>
                  <a:gd name="T26" fmla="*/ 10 w 15"/>
                  <a:gd name="T27" fmla="*/ 22 h 24"/>
                  <a:gd name="T28" fmla="*/ 8 w 15"/>
                  <a:gd name="T29" fmla="*/ 17 h 24"/>
                  <a:gd name="T30" fmla="*/ 10 w 15"/>
                  <a:gd name="T31" fmla="*/ 15 h 24"/>
                  <a:gd name="T32" fmla="*/ 13 w 15"/>
                  <a:gd name="T33" fmla="*/ 19 h 24"/>
                  <a:gd name="T34" fmla="*/ 14 w 15"/>
                  <a:gd name="T35" fmla="*/ 16 h 24"/>
                  <a:gd name="T36" fmla="*/ 15 w 15"/>
                  <a:gd name="T37" fmla="*/ 12 h 24"/>
                  <a:gd name="T38" fmla="*/ 13 w 15"/>
                  <a:gd name="T39" fmla="*/ 6 h 2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5"/>
                  <a:gd name="T61" fmla="*/ 0 h 24"/>
                  <a:gd name="T62" fmla="*/ 15 w 15"/>
                  <a:gd name="T63" fmla="*/ 24 h 2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5" h="24">
                    <a:moveTo>
                      <a:pt x="13" y="6"/>
                    </a:moveTo>
                    <a:cubicBezTo>
                      <a:pt x="13" y="4"/>
                      <a:pt x="12" y="3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10" y="4"/>
                      <a:pt x="9" y="4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5" y="7"/>
                      <a:pt x="3" y="7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2"/>
                      <a:pt x="3" y="14"/>
                      <a:pt x="2" y="14"/>
                    </a:cubicBezTo>
                    <a:cubicBezTo>
                      <a:pt x="1" y="15"/>
                      <a:pt x="0" y="17"/>
                      <a:pt x="1" y="19"/>
                    </a:cubicBezTo>
                    <a:cubicBezTo>
                      <a:pt x="2" y="20"/>
                      <a:pt x="4" y="21"/>
                      <a:pt x="5" y="22"/>
                    </a:cubicBezTo>
                    <a:cubicBezTo>
                      <a:pt x="7" y="22"/>
                      <a:pt x="7" y="22"/>
                      <a:pt x="8" y="22"/>
                    </a:cubicBezTo>
                    <a:cubicBezTo>
                      <a:pt x="9" y="22"/>
                      <a:pt x="11" y="24"/>
                      <a:pt x="10" y="22"/>
                    </a:cubicBezTo>
                    <a:cubicBezTo>
                      <a:pt x="10" y="20"/>
                      <a:pt x="8" y="18"/>
                      <a:pt x="8" y="17"/>
                    </a:cubicBezTo>
                    <a:cubicBezTo>
                      <a:pt x="9" y="16"/>
                      <a:pt x="10" y="13"/>
                      <a:pt x="10" y="15"/>
                    </a:cubicBezTo>
                    <a:cubicBezTo>
                      <a:pt x="11" y="16"/>
                      <a:pt x="12" y="20"/>
                      <a:pt x="13" y="19"/>
                    </a:cubicBezTo>
                    <a:cubicBezTo>
                      <a:pt x="13" y="18"/>
                      <a:pt x="13" y="17"/>
                      <a:pt x="14" y="16"/>
                    </a:cubicBezTo>
                    <a:cubicBezTo>
                      <a:pt x="14" y="15"/>
                      <a:pt x="15" y="13"/>
                      <a:pt x="15" y="12"/>
                    </a:cubicBezTo>
                    <a:cubicBezTo>
                      <a:pt x="14" y="11"/>
                      <a:pt x="14" y="7"/>
                      <a:pt x="1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32" name="Freeform 60">
                <a:extLst>
                  <a:ext uri="{FF2B5EF4-FFF2-40B4-BE49-F238E27FC236}">
                    <a16:creationId xmlns:a16="http://schemas.microsoft.com/office/drawing/2014/main" xmlns="" id="{B490362B-352F-40DC-A9BF-F108B9A4E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791"/>
                <a:ext cx="20" cy="16"/>
              </a:xfrm>
              <a:custGeom>
                <a:avLst/>
                <a:gdLst>
                  <a:gd name="T0" fmla="*/ 10 w 14"/>
                  <a:gd name="T1" fmla="*/ 1 h 11"/>
                  <a:gd name="T2" fmla="*/ 7 w 14"/>
                  <a:gd name="T3" fmla="*/ 3 h 11"/>
                  <a:gd name="T4" fmla="*/ 3 w 14"/>
                  <a:gd name="T5" fmla="*/ 5 h 11"/>
                  <a:gd name="T6" fmla="*/ 1 w 14"/>
                  <a:gd name="T7" fmla="*/ 8 h 11"/>
                  <a:gd name="T8" fmla="*/ 1 w 14"/>
                  <a:gd name="T9" fmla="*/ 11 h 11"/>
                  <a:gd name="T10" fmla="*/ 3 w 14"/>
                  <a:gd name="T11" fmla="*/ 7 h 11"/>
                  <a:gd name="T12" fmla="*/ 5 w 14"/>
                  <a:gd name="T13" fmla="*/ 7 h 11"/>
                  <a:gd name="T14" fmla="*/ 7 w 14"/>
                  <a:gd name="T15" fmla="*/ 8 h 11"/>
                  <a:gd name="T16" fmla="*/ 8 w 14"/>
                  <a:gd name="T17" fmla="*/ 8 h 11"/>
                  <a:gd name="T18" fmla="*/ 10 w 14"/>
                  <a:gd name="T19" fmla="*/ 8 h 11"/>
                  <a:gd name="T20" fmla="*/ 10 w 14"/>
                  <a:gd name="T21" fmla="*/ 5 h 11"/>
                  <a:gd name="T22" fmla="*/ 10 w 14"/>
                  <a:gd name="T23" fmla="*/ 1 h 1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"/>
                  <a:gd name="T37" fmla="*/ 0 h 11"/>
                  <a:gd name="T38" fmla="*/ 14 w 14"/>
                  <a:gd name="T39" fmla="*/ 11 h 1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" h="11">
                    <a:moveTo>
                      <a:pt x="10" y="1"/>
                    </a:moveTo>
                    <a:cubicBezTo>
                      <a:pt x="9" y="0"/>
                      <a:pt x="7" y="2"/>
                      <a:pt x="7" y="3"/>
                    </a:cubicBezTo>
                    <a:cubicBezTo>
                      <a:pt x="6" y="4"/>
                      <a:pt x="4" y="4"/>
                      <a:pt x="3" y="5"/>
                    </a:cubicBezTo>
                    <a:cubicBezTo>
                      <a:pt x="2" y="5"/>
                      <a:pt x="2" y="7"/>
                      <a:pt x="1" y="8"/>
                    </a:cubicBezTo>
                    <a:cubicBezTo>
                      <a:pt x="0" y="9"/>
                      <a:pt x="0" y="11"/>
                      <a:pt x="1" y="11"/>
                    </a:cubicBezTo>
                    <a:cubicBezTo>
                      <a:pt x="1" y="11"/>
                      <a:pt x="3" y="8"/>
                      <a:pt x="3" y="7"/>
                    </a:cubicBezTo>
                    <a:cubicBezTo>
                      <a:pt x="4" y="7"/>
                      <a:pt x="5" y="6"/>
                      <a:pt x="5" y="7"/>
                    </a:cubicBezTo>
                    <a:cubicBezTo>
                      <a:pt x="5" y="8"/>
                      <a:pt x="6" y="8"/>
                      <a:pt x="7" y="8"/>
                    </a:cubicBezTo>
                    <a:cubicBezTo>
                      <a:pt x="7" y="7"/>
                      <a:pt x="8" y="7"/>
                      <a:pt x="8" y="8"/>
                    </a:cubicBezTo>
                    <a:cubicBezTo>
                      <a:pt x="9" y="8"/>
                      <a:pt x="10" y="9"/>
                      <a:pt x="10" y="8"/>
                    </a:cubicBezTo>
                    <a:cubicBezTo>
                      <a:pt x="10" y="6"/>
                      <a:pt x="9" y="6"/>
                      <a:pt x="10" y="5"/>
                    </a:cubicBezTo>
                    <a:cubicBezTo>
                      <a:pt x="11" y="4"/>
                      <a:pt x="14" y="3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33" name="Freeform 61">
                <a:extLst>
                  <a:ext uri="{FF2B5EF4-FFF2-40B4-BE49-F238E27FC236}">
                    <a16:creationId xmlns:a16="http://schemas.microsoft.com/office/drawing/2014/main" xmlns="" id="{D5E57887-D312-4FEC-B381-E18F92698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775"/>
                <a:ext cx="20" cy="21"/>
              </a:xfrm>
              <a:custGeom>
                <a:avLst/>
                <a:gdLst>
                  <a:gd name="T0" fmla="*/ 9 w 14"/>
                  <a:gd name="T1" fmla="*/ 8 h 15"/>
                  <a:gd name="T2" fmla="*/ 12 w 14"/>
                  <a:gd name="T3" fmla="*/ 4 h 15"/>
                  <a:gd name="T4" fmla="*/ 13 w 14"/>
                  <a:gd name="T5" fmla="*/ 0 h 15"/>
                  <a:gd name="T6" fmla="*/ 8 w 14"/>
                  <a:gd name="T7" fmla="*/ 6 h 15"/>
                  <a:gd name="T8" fmla="*/ 4 w 14"/>
                  <a:gd name="T9" fmla="*/ 10 h 15"/>
                  <a:gd name="T10" fmla="*/ 1 w 14"/>
                  <a:gd name="T11" fmla="*/ 14 h 15"/>
                  <a:gd name="T12" fmla="*/ 5 w 14"/>
                  <a:gd name="T13" fmla="*/ 12 h 15"/>
                  <a:gd name="T14" fmla="*/ 9 w 14"/>
                  <a:gd name="T15" fmla="*/ 8 h 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"/>
                  <a:gd name="T25" fmla="*/ 0 h 15"/>
                  <a:gd name="T26" fmla="*/ 14 w 14"/>
                  <a:gd name="T27" fmla="*/ 15 h 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" h="15">
                    <a:moveTo>
                      <a:pt x="9" y="8"/>
                    </a:moveTo>
                    <a:cubicBezTo>
                      <a:pt x="10" y="6"/>
                      <a:pt x="10" y="5"/>
                      <a:pt x="12" y="4"/>
                    </a:cubicBezTo>
                    <a:cubicBezTo>
                      <a:pt x="13" y="3"/>
                      <a:pt x="14" y="0"/>
                      <a:pt x="13" y="0"/>
                    </a:cubicBezTo>
                    <a:cubicBezTo>
                      <a:pt x="12" y="1"/>
                      <a:pt x="9" y="5"/>
                      <a:pt x="8" y="6"/>
                    </a:cubicBezTo>
                    <a:cubicBezTo>
                      <a:pt x="7" y="7"/>
                      <a:pt x="5" y="9"/>
                      <a:pt x="4" y="10"/>
                    </a:cubicBezTo>
                    <a:cubicBezTo>
                      <a:pt x="3" y="10"/>
                      <a:pt x="0" y="15"/>
                      <a:pt x="1" y="14"/>
                    </a:cubicBezTo>
                    <a:cubicBezTo>
                      <a:pt x="2" y="14"/>
                      <a:pt x="3" y="13"/>
                      <a:pt x="5" y="12"/>
                    </a:cubicBezTo>
                    <a:cubicBezTo>
                      <a:pt x="6" y="11"/>
                      <a:pt x="8" y="10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34" name="Freeform 62">
                <a:extLst>
                  <a:ext uri="{FF2B5EF4-FFF2-40B4-BE49-F238E27FC236}">
                    <a16:creationId xmlns:a16="http://schemas.microsoft.com/office/drawing/2014/main" xmlns="" id="{6634CBE2-ADE5-49EC-B40D-81A3EC37D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751"/>
                <a:ext cx="5" cy="3"/>
              </a:xfrm>
              <a:custGeom>
                <a:avLst/>
                <a:gdLst>
                  <a:gd name="T0" fmla="*/ 1 w 3"/>
                  <a:gd name="T1" fmla="*/ 2 h 2"/>
                  <a:gd name="T2" fmla="*/ 1 w 3"/>
                  <a:gd name="T3" fmla="*/ 0 h 2"/>
                  <a:gd name="T4" fmla="*/ 1 w 3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2"/>
                  <a:gd name="T11" fmla="*/ 3 w 3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35" name="Freeform 63">
                <a:extLst>
                  <a:ext uri="{FF2B5EF4-FFF2-40B4-BE49-F238E27FC236}">
                    <a16:creationId xmlns:a16="http://schemas.microsoft.com/office/drawing/2014/main" xmlns="" id="{B95324EC-676C-4618-8A74-CAF17C13E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" y="814"/>
                <a:ext cx="88" cy="93"/>
              </a:xfrm>
              <a:custGeom>
                <a:avLst/>
                <a:gdLst>
                  <a:gd name="T0" fmla="*/ 62 w 64"/>
                  <a:gd name="T1" fmla="*/ 67 h 68"/>
                  <a:gd name="T2" fmla="*/ 63 w 64"/>
                  <a:gd name="T3" fmla="*/ 54 h 68"/>
                  <a:gd name="T4" fmla="*/ 64 w 64"/>
                  <a:gd name="T5" fmla="*/ 52 h 68"/>
                  <a:gd name="T6" fmla="*/ 57 w 64"/>
                  <a:gd name="T7" fmla="*/ 48 h 68"/>
                  <a:gd name="T8" fmla="*/ 56 w 64"/>
                  <a:gd name="T9" fmla="*/ 50 h 68"/>
                  <a:gd name="T10" fmla="*/ 56 w 64"/>
                  <a:gd name="T11" fmla="*/ 47 h 68"/>
                  <a:gd name="T12" fmla="*/ 54 w 64"/>
                  <a:gd name="T13" fmla="*/ 44 h 68"/>
                  <a:gd name="T14" fmla="*/ 53 w 64"/>
                  <a:gd name="T15" fmla="*/ 41 h 68"/>
                  <a:gd name="T16" fmla="*/ 48 w 64"/>
                  <a:gd name="T17" fmla="*/ 38 h 68"/>
                  <a:gd name="T18" fmla="*/ 49 w 64"/>
                  <a:gd name="T19" fmla="*/ 36 h 68"/>
                  <a:gd name="T20" fmla="*/ 49 w 64"/>
                  <a:gd name="T21" fmla="*/ 34 h 68"/>
                  <a:gd name="T22" fmla="*/ 50 w 64"/>
                  <a:gd name="T23" fmla="*/ 33 h 68"/>
                  <a:gd name="T24" fmla="*/ 46 w 64"/>
                  <a:gd name="T25" fmla="*/ 32 h 68"/>
                  <a:gd name="T26" fmla="*/ 44 w 64"/>
                  <a:gd name="T27" fmla="*/ 33 h 68"/>
                  <a:gd name="T28" fmla="*/ 46 w 64"/>
                  <a:gd name="T29" fmla="*/ 30 h 68"/>
                  <a:gd name="T30" fmla="*/ 42 w 64"/>
                  <a:gd name="T31" fmla="*/ 29 h 68"/>
                  <a:gd name="T32" fmla="*/ 43 w 64"/>
                  <a:gd name="T33" fmla="*/ 27 h 68"/>
                  <a:gd name="T34" fmla="*/ 41 w 64"/>
                  <a:gd name="T35" fmla="*/ 27 h 68"/>
                  <a:gd name="T36" fmla="*/ 40 w 64"/>
                  <a:gd name="T37" fmla="*/ 25 h 68"/>
                  <a:gd name="T38" fmla="*/ 37 w 64"/>
                  <a:gd name="T39" fmla="*/ 25 h 68"/>
                  <a:gd name="T40" fmla="*/ 34 w 64"/>
                  <a:gd name="T41" fmla="*/ 22 h 68"/>
                  <a:gd name="T42" fmla="*/ 34 w 64"/>
                  <a:gd name="T43" fmla="*/ 24 h 68"/>
                  <a:gd name="T44" fmla="*/ 29 w 64"/>
                  <a:gd name="T45" fmla="*/ 19 h 68"/>
                  <a:gd name="T46" fmla="*/ 26 w 64"/>
                  <a:gd name="T47" fmla="*/ 15 h 68"/>
                  <a:gd name="T48" fmla="*/ 21 w 64"/>
                  <a:gd name="T49" fmla="*/ 12 h 68"/>
                  <a:gd name="T50" fmla="*/ 15 w 64"/>
                  <a:gd name="T51" fmla="*/ 6 h 68"/>
                  <a:gd name="T52" fmla="*/ 8 w 64"/>
                  <a:gd name="T53" fmla="*/ 5 h 68"/>
                  <a:gd name="T54" fmla="*/ 3 w 64"/>
                  <a:gd name="T55" fmla="*/ 5 h 68"/>
                  <a:gd name="T56" fmla="*/ 9 w 64"/>
                  <a:gd name="T57" fmla="*/ 13 h 68"/>
                  <a:gd name="T58" fmla="*/ 13 w 64"/>
                  <a:gd name="T59" fmla="*/ 16 h 68"/>
                  <a:gd name="T60" fmla="*/ 17 w 64"/>
                  <a:gd name="T61" fmla="*/ 22 h 68"/>
                  <a:gd name="T62" fmla="*/ 21 w 64"/>
                  <a:gd name="T63" fmla="*/ 25 h 68"/>
                  <a:gd name="T64" fmla="*/ 24 w 64"/>
                  <a:gd name="T65" fmla="*/ 32 h 68"/>
                  <a:gd name="T66" fmla="*/ 27 w 64"/>
                  <a:gd name="T67" fmla="*/ 35 h 68"/>
                  <a:gd name="T68" fmla="*/ 32 w 64"/>
                  <a:gd name="T69" fmla="*/ 42 h 68"/>
                  <a:gd name="T70" fmla="*/ 34 w 64"/>
                  <a:gd name="T71" fmla="*/ 48 h 68"/>
                  <a:gd name="T72" fmla="*/ 41 w 64"/>
                  <a:gd name="T73" fmla="*/ 55 h 68"/>
                  <a:gd name="T74" fmla="*/ 45 w 64"/>
                  <a:gd name="T75" fmla="*/ 59 h 68"/>
                  <a:gd name="T76" fmla="*/ 53 w 64"/>
                  <a:gd name="T77" fmla="*/ 66 h 68"/>
                  <a:gd name="T78" fmla="*/ 55 w 64"/>
                  <a:gd name="T79" fmla="*/ 67 h 68"/>
                  <a:gd name="T80" fmla="*/ 58 w 64"/>
                  <a:gd name="T81" fmla="*/ 67 h 68"/>
                  <a:gd name="T82" fmla="*/ 61 w 64"/>
                  <a:gd name="T83" fmla="*/ 67 h 68"/>
                  <a:gd name="T84" fmla="*/ 62 w 64"/>
                  <a:gd name="T85" fmla="*/ 67 h 6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4"/>
                  <a:gd name="T130" fmla="*/ 0 h 68"/>
                  <a:gd name="T131" fmla="*/ 64 w 64"/>
                  <a:gd name="T132" fmla="*/ 68 h 6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4" h="68">
                    <a:moveTo>
                      <a:pt x="62" y="67"/>
                    </a:moveTo>
                    <a:cubicBezTo>
                      <a:pt x="62" y="65"/>
                      <a:pt x="62" y="55"/>
                      <a:pt x="63" y="54"/>
                    </a:cubicBezTo>
                    <a:cubicBezTo>
                      <a:pt x="64" y="53"/>
                      <a:pt x="64" y="53"/>
                      <a:pt x="64" y="52"/>
                    </a:cubicBezTo>
                    <a:cubicBezTo>
                      <a:pt x="63" y="51"/>
                      <a:pt x="58" y="48"/>
                      <a:pt x="57" y="48"/>
                    </a:cubicBezTo>
                    <a:cubicBezTo>
                      <a:pt x="57" y="49"/>
                      <a:pt x="56" y="51"/>
                      <a:pt x="56" y="50"/>
                    </a:cubicBezTo>
                    <a:cubicBezTo>
                      <a:pt x="55" y="48"/>
                      <a:pt x="56" y="48"/>
                      <a:pt x="56" y="47"/>
                    </a:cubicBezTo>
                    <a:cubicBezTo>
                      <a:pt x="56" y="47"/>
                      <a:pt x="55" y="45"/>
                      <a:pt x="54" y="44"/>
                    </a:cubicBezTo>
                    <a:cubicBezTo>
                      <a:pt x="54" y="43"/>
                      <a:pt x="55" y="42"/>
                      <a:pt x="53" y="41"/>
                    </a:cubicBezTo>
                    <a:cubicBezTo>
                      <a:pt x="52" y="41"/>
                      <a:pt x="48" y="39"/>
                      <a:pt x="48" y="38"/>
                    </a:cubicBezTo>
                    <a:cubicBezTo>
                      <a:pt x="48" y="37"/>
                      <a:pt x="49" y="37"/>
                      <a:pt x="49" y="36"/>
                    </a:cubicBezTo>
                    <a:cubicBezTo>
                      <a:pt x="48" y="35"/>
                      <a:pt x="49" y="34"/>
                      <a:pt x="49" y="34"/>
                    </a:cubicBezTo>
                    <a:cubicBezTo>
                      <a:pt x="50" y="34"/>
                      <a:pt x="51" y="34"/>
                      <a:pt x="50" y="33"/>
                    </a:cubicBezTo>
                    <a:cubicBezTo>
                      <a:pt x="49" y="32"/>
                      <a:pt x="47" y="31"/>
                      <a:pt x="46" y="32"/>
                    </a:cubicBezTo>
                    <a:cubicBezTo>
                      <a:pt x="44" y="34"/>
                      <a:pt x="43" y="34"/>
                      <a:pt x="44" y="33"/>
                    </a:cubicBezTo>
                    <a:cubicBezTo>
                      <a:pt x="45" y="32"/>
                      <a:pt x="47" y="31"/>
                      <a:pt x="46" y="30"/>
                    </a:cubicBezTo>
                    <a:cubicBezTo>
                      <a:pt x="44" y="30"/>
                      <a:pt x="42" y="30"/>
                      <a:pt x="42" y="29"/>
                    </a:cubicBezTo>
                    <a:cubicBezTo>
                      <a:pt x="41" y="28"/>
                      <a:pt x="44" y="28"/>
                      <a:pt x="43" y="27"/>
                    </a:cubicBezTo>
                    <a:cubicBezTo>
                      <a:pt x="41" y="27"/>
                      <a:pt x="40" y="27"/>
                      <a:pt x="41" y="27"/>
                    </a:cubicBezTo>
                    <a:cubicBezTo>
                      <a:pt x="41" y="26"/>
                      <a:pt x="41" y="26"/>
                      <a:pt x="40" y="25"/>
                    </a:cubicBezTo>
                    <a:cubicBezTo>
                      <a:pt x="39" y="25"/>
                      <a:pt x="39" y="26"/>
                      <a:pt x="37" y="25"/>
                    </a:cubicBezTo>
                    <a:cubicBezTo>
                      <a:pt x="36" y="23"/>
                      <a:pt x="34" y="21"/>
                      <a:pt x="34" y="22"/>
                    </a:cubicBezTo>
                    <a:cubicBezTo>
                      <a:pt x="34" y="22"/>
                      <a:pt x="36" y="25"/>
                      <a:pt x="34" y="24"/>
                    </a:cubicBezTo>
                    <a:cubicBezTo>
                      <a:pt x="33" y="23"/>
                      <a:pt x="30" y="21"/>
                      <a:pt x="29" y="19"/>
                    </a:cubicBezTo>
                    <a:cubicBezTo>
                      <a:pt x="28" y="17"/>
                      <a:pt x="28" y="16"/>
                      <a:pt x="26" y="15"/>
                    </a:cubicBezTo>
                    <a:cubicBezTo>
                      <a:pt x="25" y="14"/>
                      <a:pt x="23" y="14"/>
                      <a:pt x="21" y="12"/>
                    </a:cubicBezTo>
                    <a:cubicBezTo>
                      <a:pt x="20" y="11"/>
                      <a:pt x="17" y="6"/>
                      <a:pt x="15" y="6"/>
                    </a:cubicBezTo>
                    <a:cubicBezTo>
                      <a:pt x="14" y="5"/>
                      <a:pt x="11" y="6"/>
                      <a:pt x="8" y="5"/>
                    </a:cubicBezTo>
                    <a:cubicBezTo>
                      <a:pt x="5" y="4"/>
                      <a:pt x="0" y="0"/>
                      <a:pt x="3" y="5"/>
                    </a:cubicBezTo>
                    <a:cubicBezTo>
                      <a:pt x="5" y="10"/>
                      <a:pt x="7" y="12"/>
                      <a:pt x="9" y="13"/>
                    </a:cubicBezTo>
                    <a:cubicBezTo>
                      <a:pt x="10" y="13"/>
                      <a:pt x="11" y="14"/>
                      <a:pt x="13" y="16"/>
                    </a:cubicBezTo>
                    <a:cubicBezTo>
                      <a:pt x="15" y="18"/>
                      <a:pt x="15" y="21"/>
                      <a:pt x="17" y="22"/>
                    </a:cubicBezTo>
                    <a:cubicBezTo>
                      <a:pt x="19" y="23"/>
                      <a:pt x="21" y="24"/>
                      <a:pt x="21" y="25"/>
                    </a:cubicBezTo>
                    <a:cubicBezTo>
                      <a:pt x="22" y="26"/>
                      <a:pt x="23" y="31"/>
                      <a:pt x="24" y="32"/>
                    </a:cubicBezTo>
                    <a:cubicBezTo>
                      <a:pt x="25" y="34"/>
                      <a:pt x="26" y="34"/>
                      <a:pt x="27" y="35"/>
                    </a:cubicBezTo>
                    <a:cubicBezTo>
                      <a:pt x="29" y="37"/>
                      <a:pt x="31" y="40"/>
                      <a:pt x="32" y="42"/>
                    </a:cubicBezTo>
                    <a:cubicBezTo>
                      <a:pt x="32" y="44"/>
                      <a:pt x="32" y="46"/>
                      <a:pt x="34" y="48"/>
                    </a:cubicBezTo>
                    <a:cubicBezTo>
                      <a:pt x="36" y="51"/>
                      <a:pt x="40" y="54"/>
                      <a:pt x="41" y="55"/>
                    </a:cubicBezTo>
                    <a:cubicBezTo>
                      <a:pt x="42" y="56"/>
                      <a:pt x="43" y="58"/>
                      <a:pt x="45" y="59"/>
                    </a:cubicBezTo>
                    <a:cubicBezTo>
                      <a:pt x="46" y="61"/>
                      <a:pt x="52" y="64"/>
                      <a:pt x="53" y="66"/>
                    </a:cubicBezTo>
                    <a:cubicBezTo>
                      <a:pt x="54" y="67"/>
                      <a:pt x="54" y="67"/>
                      <a:pt x="55" y="67"/>
                    </a:cubicBezTo>
                    <a:cubicBezTo>
                      <a:pt x="57" y="67"/>
                      <a:pt x="58" y="67"/>
                      <a:pt x="58" y="67"/>
                    </a:cubicBezTo>
                    <a:cubicBezTo>
                      <a:pt x="58" y="67"/>
                      <a:pt x="60" y="67"/>
                      <a:pt x="61" y="67"/>
                    </a:cubicBezTo>
                    <a:cubicBezTo>
                      <a:pt x="62" y="67"/>
                      <a:pt x="62" y="68"/>
                      <a:pt x="62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36" name="Freeform 64">
                <a:extLst>
                  <a:ext uri="{FF2B5EF4-FFF2-40B4-BE49-F238E27FC236}">
                    <a16:creationId xmlns:a16="http://schemas.microsoft.com/office/drawing/2014/main" xmlns="" id="{200671E3-EADF-4E58-BEE9-D51E685DD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" y="849"/>
                <a:ext cx="7" cy="9"/>
              </a:xfrm>
              <a:custGeom>
                <a:avLst/>
                <a:gdLst>
                  <a:gd name="T0" fmla="*/ 1 w 5"/>
                  <a:gd name="T1" fmla="*/ 0 h 6"/>
                  <a:gd name="T2" fmla="*/ 3 w 5"/>
                  <a:gd name="T3" fmla="*/ 5 h 6"/>
                  <a:gd name="T4" fmla="*/ 1 w 5"/>
                  <a:gd name="T5" fmla="*/ 0 h 6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6"/>
                  <a:gd name="T11" fmla="*/ 5 w 5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6">
                    <a:moveTo>
                      <a:pt x="1" y="0"/>
                    </a:moveTo>
                    <a:cubicBezTo>
                      <a:pt x="0" y="1"/>
                      <a:pt x="2" y="6"/>
                      <a:pt x="3" y="5"/>
                    </a:cubicBezTo>
                    <a:cubicBezTo>
                      <a:pt x="5" y="4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37" name="Freeform 65">
                <a:extLst>
                  <a:ext uri="{FF2B5EF4-FFF2-40B4-BE49-F238E27FC236}">
                    <a16:creationId xmlns:a16="http://schemas.microsoft.com/office/drawing/2014/main" xmlns="" id="{3422B12D-385E-4D36-925C-EE3B6C861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9" y="869"/>
                <a:ext cx="6" cy="8"/>
              </a:xfrm>
              <a:custGeom>
                <a:avLst/>
                <a:gdLst>
                  <a:gd name="T0" fmla="*/ 1 w 5"/>
                  <a:gd name="T1" fmla="*/ 0 h 6"/>
                  <a:gd name="T2" fmla="*/ 4 w 5"/>
                  <a:gd name="T3" fmla="*/ 5 h 6"/>
                  <a:gd name="T4" fmla="*/ 1 w 5"/>
                  <a:gd name="T5" fmla="*/ 0 h 6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6"/>
                  <a:gd name="T11" fmla="*/ 5 w 5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6">
                    <a:moveTo>
                      <a:pt x="1" y="0"/>
                    </a:moveTo>
                    <a:cubicBezTo>
                      <a:pt x="0" y="0"/>
                      <a:pt x="3" y="6"/>
                      <a:pt x="4" y="5"/>
                    </a:cubicBezTo>
                    <a:cubicBezTo>
                      <a:pt x="5" y="4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38" name="Freeform 66">
                <a:extLst>
                  <a:ext uri="{FF2B5EF4-FFF2-40B4-BE49-F238E27FC236}">
                    <a16:creationId xmlns:a16="http://schemas.microsoft.com/office/drawing/2014/main" xmlns="" id="{F15A6D3C-67E1-4F38-BB83-086AE2FB9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1" y="873"/>
                <a:ext cx="12" cy="12"/>
              </a:xfrm>
              <a:custGeom>
                <a:avLst/>
                <a:gdLst>
                  <a:gd name="T0" fmla="*/ 4 w 9"/>
                  <a:gd name="T1" fmla="*/ 6 h 9"/>
                  <a:gd name="T2" fmla="*/ 9 w 9"/>
                  <a:gd name="T3" fmla="*/ 8 h 9"/>
                  <a:gd name="T4" fmla="*/ 8 w 9"/>
                  <a:gd name="T5" fmla="*/ 6 h 9"/>
                  <a:gd name="T6" fmla="*/ 6 w 9"/>
                  <a:gd name="T7" fmla="*/ 3 h 9"/>
                  <a:gd name="T8" fmla="*/ 5 w 9"/>
                  <a:gd name="T9" fmla="*/ 1 h 9"/>
                  <a:gd name="T10" fmla="*/ 2 w 9"/>
                  <a:gd name="T11" fmla="*/ 1 h 9"/>
                  <a:gd name="T12" fmla="*/ 1 w 9"/>
                  <a:gd name="T13" fmla="*/ 3 h 9"/>
                  <a:gd name="T14" fmla="*/ 4 w 9"/>
                  <a:gd name="T15" fmla="*/ 4 h 9"/>
                  <a:gd name="T16" fmla="*/ 4 w 9"/>
                  <a:gd name="T17" fmla="*/ 6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"/>
                  <a:gd name="T28" fmla="*/ 0 h 9"/>
                  <a:gd name="T29" fmla="*/ 9 w 9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" h="9">
                    <a:moveTo>
                      <a:pt x="4" y="6"/>
                    </a:moveTo>
                    <a:cubicBezTo>
                      <a:pt x="5" y="7"/>
                      <a:pt x="9" y="9"/>
                      <a:pt x="9" y="8"/>
                    </a:cubicBezTo>
                    <a:cubicBezTo>
                      <a:pt x="9" y="7"/>
                      <a:pt x="9" y="7"/>
                      <a:pt x="8" y="6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2" y="2"/>
                      <a:pt x="0" y="2"/>
                      <a:pt x="1" y="3"/>
                    </a:cubicBezTo>
                    <a:cubicBezTo>
                      <a:pt x="3" y="4"/>
                      <a:pt x="4" y="3"/>
                      <a:pt x="4" y="4"/>
                    </a:cubicBezTo>
                    <a:cubicBezTo>
                      <a:pt x="4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39" name="Freeform 67">
                <a:extLst>
                  <a:ext uri="{FF2B5EF4-FFF2-40B4-BE49-F238E27FC236}">
                    <a16:creationId xmlns:a16="http://schemas.microsoft.com/office/drawing/2014/main" xmlns="" id="{C3F8231F-4243-4C6D-B089-7213252E1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881"/>
                <a:ext cx="6" cy="6"/>
              </a:xfrm>
              <a:custGeom>
                <a:avLst/>
                <a:gdLst>
                  <a:gd name="T0" fmla="*/ 2 w 4"/>
                  <a:gd name="T1" fmla="*/ 4 h 4"/>
                  <a:gd name="T2" fmla="*/ 4 w 4"/>
                  <a:gd name="T3" fmla="*/ 3 h 4"/>
                  <a:gd name="T4" fmla="*/ 2 w 4"/>
                  <a:gd name="T5" fmla="*/ 0 h 4"/>
                  <a:gd name="T6" fmla="*/ 0 w 4"/>
                  <a:gd name="T7" fmla="*/ 2 h 4"/>
                  <a:gd name="T8" fmla="*/ 2 w 4"/>
                  <a:gd name="T9" fmla="*/ 4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4"/>
                  <a:gd name="T17" fmla="*/ 4 w 4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4">
                    <a:moveTo>
                      <a:pt x="2" y="4"/>
                    </a:moveTo>
                    <a:cubicBezTo>
                      <a:pt x="3" y="3"/>
                      <a:pt x="3" y="3"/>
                      <a:pt x="4" y="3"/>
                    </a:cubicBezTo>
                    <a:cubicBezTo>
                      <a:pt x="4" y="2"/>
                      <a:pt x="3" y="0"/>
                      <a:pt x="2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40" name="Freeform 68">
                <a:extLst>
                  <a:ext uri="{FF2B5EF4-FFF2-40B4-BE49-F238E27FC236}">
                    <a16:creationId xmlns:a16="http://schemas.microsoft.com/office/drawing/2014/main" xmlns="" id="{707731A4-241F-42C3-8938-9C5682C03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" y="907"/>
                <a:ext cx="72" cy="22"/>
              </a:xfrm>
              <a:custGeom>
                <a:avLst/>
                <a:gdLst>
                  <a:gd name="T0" fmla="*/ 44 w 53"/>
                  <a:gd name="T1" fmla="*/ 14 h 16"/>
                  <a:gd name="T2" fmla="*/ 51 w 53"/>
                  <a:gd name="T3" fmla="*/ 16 h 16"/>
                  <a:gd name="T4" fmla="*/ 51 w 53"/>
                  <a:gd name="T5" fmla="*/ 14 h 16"/>
                  <a:gd name="T6" fmla="*/ 51 w 53"/>
                  <a:gd name="T7" fmla="*/ 12 h 16"/>
                  <a:gd name="T8" fmla="*/ 49 w 53"/>
                  <a:gd name="T9" fmla="*/ 10 h 16"/>
                  <a:gd name="T10" fmla="*/ 44 w 53"/>
                  <a:gd name="T11" fmla="*/ 11 h 16"/>
                  <a:gd name="T12" fmla="*/ 41 w 53"/>
                  <a:gd name="T13" fmla="*/ 9 h 16"/>
                  <a:gd name="T14" fmla="*/ 39 w 53"/>
                  <a:gd name="T15" fmla="*/ 6 h 16"/>
                  <a:gd name="T16" fmla="*/ 32 w 53"/>
                  <a:gd name="T17" fmla="*/ 4 h 16"/>
                  <a:gd name="T18" fmla="*/ 29 w 53"/>
                  <a:gd name="T19" fmla="*/ 4 h 16"/>
                  <a:gd name="T20" fmla="*/ 23 w 53"/>
                  <a:gd name="T21" fmla="*/ 6 h 16"/>
                  <a:gd name="T22" fmla="*/ 17 w 53"/>
                  <a:gd name="T23" fmla="*/ 3 h 16"/>
                  <a:gd name="T24" fmla="*/ 14 w 53"/>
                  <a:gd name="T25" fmla="*/ 2 h 16"/>
                  <a:gd name="T26" fmla="*/ 10 w 53"/>
                  <a:gd name="T27" fmla="*/ 1 h 16"/>
                  <a:gd name="T28" fmla="*/ 8 w 53"/>
                  <a:gd name="T29" fmla="*/ 1 h 16"/>
                  <a:gd name="T30" fmla="*/ 4 w 53"/>
                  <a:gd name="T31" fmla="*/ 1 h 16"/>
                  <a:gd name="T32" fmla="*/ 2 w 53"/>
                  <a:gd name="T33" fmla="*/ 2 h 16"/>
                  <a:gd name="T34" fmla="*/ 0 w 53"/>
                  <a:gd name="T35" fmla="*/ 5 h 16"/>
                  <a:gd name="T36" fmla="*/ 4 w 53"/>
                  <a:gd name="T37" fmla="*/ 6 h 16"/>
                  <a:gd name="T38" fmla="*/ 6 w 53"/>
                  <a:gd name="T39" fmla="*/ 7 h 16"/>
                  <a:gd name="T40" fmla="*/ 10 w 53"/>
                  <a:gd name="T41" fmla="*/ 9 h 16"/>
                  <a:gd name="T42" fmla="*/ 15 w 53"/>
                  <a:gd name="T43" fmla="*/ 11 h 16"/>
                  <a:gd name="T44" fmla="*/ 19 w 53"/>
                  <a:gd name="T45" fmla="*/ 10 h 16"/>
                  <a:gd name="T46" fmla="*/ 29 w 53"/>
                  <a:gd name="T47" fmla="*/ 13 h 16"/>
                  <a:gd name="T48" fmla="*/ 40 w 53"/>
                  <a:gd name="T49" fmla="*/ 14 h 16"/>
                  <a:gd name="T50" fmla="*/ 44 w 53"/>
                  <a:gd name="T51" fmla="*/ 14 h 1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3"/>
                  <a:gd name="T79" fmla="*/ 0 h 16"/>
                  <a:gd name="T80" fmla="*/ 53 w 53"/>
                  <a:gd name="T81" fmla="*/ 16 h 1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3" h="16">
                    <a:moveTo>
                      <a:pt x="44" y="14"/>
                    </a:moveTo>
                    <a:cubicBezTo>
                      <a:pt x="47" y="15"/>
                      <a:pt x="51" y="16"/>
                      <a:pt x="51" y="16"/>
                    </a:cubicBezTo>
                    <a:cubicBezTo>
                      <a:pt x="52" y="16"/>
                      <a:pt x="53" y="15"/>
                      <a:pt x="51" y="14"/>
                    </a:cubicBezTo>
                    <a:cubicBezTo>
                      <a:pt x="50" y="13"/>
                      <a:pt x="51" y="12"/>
                      <a:pt x="51" y="12"/>
                    </a:cubicBezTo>
                    <a:cubicBezTo>
                      <a:pt x="50" y="11"/>
                      <a:pt x="50" y="10"/>
                      <a:pt x="49" y="10"/>
                    </a:cubicBezTo>
                    <a:cubicBezTo>
                      <a:pt x="48" y="10"/>
                      <a:pt x="46" y="11"/>
                      <a:pt x="44" y="11"/>
                    </a:cubicBezTo>
                    <a:cubicBezTo>
                      <a:pt x="43" y="10"/>
                      <a:pt x="41" y="10"/>
                      <a:pt x="41" y="9"/>
                    </a:cubicBezTo>
                    <a:cubicBezTo>
                      <a:pt x="41" y="8"/>
                      <a:pt x="40" y="6"/>
                      <a:pt x="39" y="6"/>
                    </a:cubicBezTo>
                    <a:cubicBezTo>
                      <a:pt x="37" y="5"/>
                      <a:pt x="33" y="4"/>
                      <a:pt x="32" y="4"/>
                    </a:cubicBezTo>
                    <a:cubicBezTo>
                      <a:pt x="31" y="3"/>
                      <a:pt x="30" y="3"/>
                      <a:pt x="29" y="4"/>
                    </a:cubicBezTo>
                    <a:cubicBezTo>
                      <a:pt x="28" y="6"/>
                      <a:pt x="26" y="6"/>
                      <a:pt x="23" y="6"/>
                    </a:cubicBezTo>
                    <a:cubicBezTo>
                      <a:pt x="20" y="5"/>
                      <a:pt x="18" y="4"/>
                      <a:pt x="17" y="3"/>
                    </a:cubicBezTo>
                    <a:cubicBezTo>
                      <a:pt x="16" y="2"/>
                      <a:pt x="15" y="2"/>
                      <a:pt x="14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7" y="1"/>
                      <a:pt x="5" y="1"/>
                      <a:pt x="4" y="1"/>
                    </a:cubicBezTo>
                    <a:cubicBezTo>
                      <a:pt x="3" y="1"/>
                      <a:pt x="2" y="2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5"/>
                      <a:pt x="3" y="5"/>
                      <a:pt x="4" y="6"/>
                    </a:cubicBezTo>
                    <a:cubicBezTo>
                      <a:pt x="6" y="6"/>
                      <a:pt x="6" y="7"/>
                      <a:pt x="6" y="7"/>
                    </a:cubicBezTo>
                    <a:cubicBezTo>
                      <a:pt x="6" y="8"/>
                      <a:pt x="8" y="8"/>
                      <a:pt x="10" y="9"/>
                    </a:cubicBezTo>
                    <a:cubicBezTo>
                      <a:pt x="12" y="9"/>
                      <a:pt x="14" y="11"/>
                      <a:pt x="15" y="11"/>
                    </a:cubicBezTo>
                    <a:cubicBezTo>
                      <a:pt x="16" y="11"/>
                      <a:pt x="16" y="10"/>
                      <a:pt x="19" y="10"/>
                    </a:cubicBezTo>
                    <a:cubicBezTo>
                      <a:pt x="23" y="11"/>
                      <a:pt x="25" y="12"/>
                      <a:pt x="29" y="13"/>
                    </a:cubicBezTo>
                    <a:cubicBezTo>
                      <a:pt x="33" y="14"/>
                      <a:pt x="38" y="13"/>
                      <a:pt x="40" y="14"/>
                    </a:cubicBezTo>
                    <a:cubicBezTo>
                      <a:pt x="42" y="14"/>
                      <a:pt x="42" y="13"/>
                      <a:pt x="4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41" name="Freeform 69">
                <a:extLst>
                  <a:ext uri="{FF2B5EF4-FFF2-40B4-BE49-F238E27FC236}">
                    <a16:creationId xmlns:a16="http://schemas.microsoft.com/office/drawing/2014/main" xmlns="" id="{FF40199F-EA8B-40F0-ACC7-7770F9082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916"/>
                <a:ext cx="10" cy="2"/>
              </a:xfrm>
              <a:custGeom>
                <a:avLst/>
                <a:gdLst>
                  <a:gd name="T0" fmla="*/ 1 w 7"/>
                  <a:gd name="T1" fmla="*/ 0 h 2"/>
                  <a:gd name="T2" fmla="*/ 2 w 7"/>
                  <a:gd name="T3" fmla="*/ 2 h 2"/>
                  <a:gd name="T4" fmla="*/ 5 w 7"/>
                  <a:gd name="T5" fmla="*/ 1 h 2"/>
                  <a:gd name="T6" fmla="*/ 7 w 7"/>
                  <a:gd name="T7" fmla="*/ 0 h 2"/>
                  <a:gd name="T8" fmla="*/ 1 w 7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2"/>
                  <a:gd name="T17" fmla="*/ 7 w 7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2">
                    <a:moveTo>
                      <a:pt x="1" y="0"/>
                    </a:moveTo>
                    <a:cubicBezTo>
                      <a:pt x="0" y="1"/>
                      <a:pt x="1" y="2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1"/>
                      <a:pt x="7" y="1"/>
                      <a:pt x="7" y="0"/>
                    </a:cubicBezTo>
                    <a:cubicBezTo>
                      <a:pt x="7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42" name="Freeform 70">
                <a:extLst>
                  <a:ext uri="{FF2B5EF4-FFF2-40B4-BE49-F238E27FC236}">
                    <a16:creationId xmlns:a16="http://schemas.microsoft.com/office/drawing/2014/main" xmlns="" id="{AEA6C3E1-66C4-4340-9545-2D707E6E0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4" y="924"/>
                <a:ext cx="9" cy="8"/>
              </a:xfrm>
              <a:custGeom>
                <a:avLst/>
                <a:gdLst>
                  <a:gd name="T0" fmla="*/ 1 w 7"/>
                  <a:gd name="T1" fmla="*/ 1 h 6"/>
                  <a:gd name="T2" fmla="*/ 2 w 7"/>
                  <a:gd name="T3" fmla="*/ 3 h 6"/>
                  <a:gd name="T4" fmla="*/ 4 w 7"/>
                  <a:gd name="T5" fmla="*/ 5 h 6"/>
                  <a:gd name="T6" fmla="*/ 6 w 7"/>
                  <a:gd name="T7" fmla="*/ 2 h 6"/>
                  <a:gd name="T8" fmla="*/ 4 w 7"/>
                  <a:gd name="T9" fmla="*/ 0 h 6"/>
                  <a:gd name="T10" fmla="*/ 1 w 7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6"/>
                  <a:gd name="T20" fmla="*/ 7 w 7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6">
                    <a:moveTo>
                      <a:pt x="1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4" y="4"/>
                      <a:pt x="3" y="6"/>
                      <a:pt x="4" y="5"/>
                    </a:cubicBezTo>
                    <a:cubicBezTo>
                      <a:pt x="6" y="4"/>
                      <a:pt x="7" y="3"/>
                      <a:pt x="6" y="2"/>
                    </a:cubicBezTo>
                    <a:cubicBezTo>
                      <a:pt x="6" y="2"/>
                      <a:pt x="4" y="0"/>
                      <a:pt x="4" y="0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43" name="Freeform 71">
                <a:extLst>
                  <a:ext uri="{FF2B5EF4-FFF2-40B4-BE49-F238E27FC236}">
                    <a16:creationId xmlns:a16="http://schemas.microsoft.com/office/drawing/2014/main" xmlns="" id="{B0F82D9B-78A5-49B6-B35D-C19F06A08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" y="927"/>
                <a:ext cx="9" cy="4"/>
              </a:xfrm>
              <a:custGeom>
                <a:avLst/>
                <a:gdLst>
                  <a:gd name="T0" fmla="*/ 3 w 6"/>
                  <a:gd name="T1" fmla="*/ 0 h 3"/>
                  <a:gd name="T2" fmla="*/ 1 w 6"/>
                  <a:gd name="T3" fmla="*/ 3 h 3"/>
                  <a:gd name="T4" fmla="*/ 3 w 6"/>
                  <a:gd name="T5" fmla="*/ 3 h 3"/>
                  <a:gd name="T6" fmla="*/ 5 w 6"/>
                  <a:gd name="T7" fmla="*/ 1 h 3"/>
                  <a:gd name="T8" fmla="*/ 3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3" y="0"/>
                    </a:moveTo>
                    <a:cubicBezTo>
                      <a:pt x="2" y="1"/>
                      <a:pt x="0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4" y="2"/>
                      <a:pt x="6" y="2"/>
                      <a:pt x="5" y="1"/>
                    </a:cubicBezTo>
                    <a:cubicBezTo>
                      <a:pt x="4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44" name="Freeform 72">
                <a:extLst>
                  <a:ext uri="{FF2B5EF4-FFF2-40B4-BE49-F238E27FC236}">
                    <a16:creationId xmlns:a16="http://schemas.microsoft.com/office/drawing/2014/main" xmlns="" id="{26D199E3-CACF-4539-9FAE-B2D752C87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" y="927"/>
                <a:ext cx="9" cy="6"/>
              </a:xfrm>
              <a:custGeom>
                <a:avLst/>
                <a:gdLst>
                  <a:gd name="T0" fmla="*/ 4 w 7"/>
                  <a:gd name="T1" fmla="*/ 1 h 5"/>
                  <a:gd name="T2" fmla="*/ 3 w 7"/>
                  <a:gd name="T3" fmla="*/ 0 h 5"/>
                  <a:gd name="T4" fmla="*/ 1 w 7"/>
                  <a:gd name="T5" fmla="*/ 1 h 5"/>
                  <a:gd name="T6" fmla="*/ 0 w 7"/>
                  <a:gd name="T7" fmla="*/ 3 h 5"/>
                  <a:gd name="T8" fmla="*/ 1 w 7"/>
                  <a:gd name="T9" fmla="*/ 5 h 5"/>
                  <a:gd name="T10" fmla="*/ 5 w 7"/>
                  <a:gd name="T11" fmla="*/ 4 h 5"/>
                  <a:gd name="T12" fmla="*/ 6 w 7"/>
                  <a:gd name="T13" fmla="*/ 3 h 5"/>
                  <a:gd name="T14" fmla="*/ 4 w 7"/>
                  <a:gd name="T15" fmla="*/ 1 h 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5"/>
                  <a:gd name="T26" fmla="*/ 7 w 7"/>
                  <a:gd name="T27" fmla="*/ 5 h 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5">
                    <a:moveTo>
                      <a:pt x="4" y="1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3" y="5"/>
                      <a:pt x="5" y="4"/>
                      <a:pt x="5" y="4"/>
                    </a:cubicBezTo>
                    <a:cubicBezTo>
                      <a:pt x="6" y="3"/>
                      <a:pt x="7" y="4"/>
                      <a:pt x="6" y="3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45" name="Freeform 73">
                <a:extLst>
                  <a:ext uri="{FF2B5EF4-FFF2-40B4-BE49-F238E27FC236}">
                    <a16:creationId xmlns:a16="http://schemas.microsoft.com/office/drawing/2014/main" xmlns="" id="{5618D014-BD33-452B-82BB-C56C99148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925"/>
                <a:ext cx="15" cy="7"/>
              </a:xfrm>
              <a:custGeom>
                <a:avLst/>
                <a:gdLst>
                  <a:gd name="T0" fmla="*/ 5 w 11"/>
                  <a:gd name="T1" fmla="*/ 4 h 5"/>
                  <a:gd name="T2" fmla="*/ 9 w 11"/>
                  <a:gd name="T3" fmla="*/ 4 h 5"/>
                  <a:gd name="T4" fmla="*/ 8 w 11"/>
                  <a:gd name="T5" fmla="*/ 1 h 5"/>
                  <a:gd name="T6" fmla="*/ 2 w 11"/>
                  <a:gd name="T7" fmla="*/ 0 h 5"/>
                  <a:gd name="T8" fmla="*/ 1 w 11"/>
                  <a:gd name="T9" fmla="*/ 1 h 5"/>
                  <a:gd name="T10" fmla="*/ 3 w 11"/>
                  <a:gd name="T11" fmla="*/ 2 h 5"/>
                  <a:gd name="T12" fmla="*/ 5 w 11"/>
                  <a:gd name="T13" fmla="*/ 4 h 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5"/>
                  <a:gd name="T23" fmla="*/ 11 w 11"/>
                  <a:gd name="T24" fmla="*/ 5 h 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5">
                    <a:moveTo>
                      <a:pt x="5" y="4"/>
                    </a:moveTo>
                    <a:cubicBezTo>
                      <a:pt x="7" y="4"/>
                      <a:pt x="9" y="5"/>
                      <a:pt x="9" y="4"/>
                    </a:cubicBezTo>
                    <a:cubicBezTo>
                      <a:pt x="9" y="2"/>
                      <a:pt x="11" y="2"/>
                      <a:pt x="8" y="1"/>
                    </a:cubicBezTo>
                    <a:cubicBezTo>
                      <a:pt x="5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3" y="3"/>
                      <a:pt x="2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46" name="Freeform 74">
                <a:extLst>
                  <a:ext uri="{FF2B5EF4-FFF2-40B4-BE49-F238E27FC236}">
                    <a16:creationId xmlns:a16="http://schemas.microsoft.com/office/drawing/2014/main" xmlns="" id="{8F8F7B18-C37A-40C5-8E2C-9F45F9642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5" y="927"/>
                <a:ext cx="19" cy="5"/>
              </a:xfrm>
              <a:custGeom>
                <a:avLst/>
                <a:gdLst>
                  <a:gd name="T0" fmla="*/ 13 w 14"/>
                  <a:gd name="T1" fmla="*/ 3 h 4"/>
                  <a:gd name="T2" fmla="*/ 13 w 14"/>
                  <a:gd name="T3" fmla="*/ 1 h 4"/>
                  <a:gd name="T4" fmla="*/ 10 w 14"/>
                  <a:gd name="T5" fmla="*/ 2 h 4"/>
                  <a:gd name="T6" fmla="*/ 6 w 14"/>
                  <a:gd name="T7" fmla="*/ 1 h 4"/>
                  <a:gd name="T8" fmla="*/ 3 w 14"/>
                  <a:gd name="T9" fmla="*/ 0 h 4"/>
                  <a:gd name="T10" fmla="*/ 0 w 14"/>
                  <a:gd name="T11" fmla="*/ 2 h 4"/>
                  <a:gd name="T12" fmla="*/ 1 w 14"/>
                  <a:gd name="T13" fmla="*/ 2 h 4"/>
                  <a:gd name="T14" fmla="*/ 7 w 14"/>
                  <a:gd name="T15" fmla="*/ 3 h 4"/>
                  <a:gd name="T16" fmla="*/ 13 w 14"/>
                  <a:gd name="T17" fmla="*/ 3 h 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"/>
                  <a:gd name="T28" fmla="*/ 0 h 4"/>
                  <a:gd name="T29" fmla="*/ 14 w 14"/>
                  <a:gd name="T30" fmla="*/ 4 h 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" h="4">
                    <a:moveTo>
                      <a:pt x="13" y="3"/>
                    </a:moveTo>
                    <a:cubicBezTo>
                      <a:pt x="14" y="2"/>
                      <a:pt x="14" y="1"/>
                      <a:pt x="13" y="1"/>
                    </a:cubicBezTo>
                    <a:cubicBezTo>
                      <a:pt x="12" y="2"/>
                      <a:pt x="12" y="2"/>
                      <a:pt x="10" y="2"/>
                    </a:cubicBezTo>
                    <a:cubicBezTo>
                      <a:pt x="8" y="2"/>
                      <a:pt x="7" y="1"/>
                      <a:pt x="6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3" y="2"/>
                      <a:pt x="4" y="3"/>
                      <a:pt x="7" y="3"/>
                    </a:cubicBezTo>
                    <a:cubicBezTo>
                      <a:pt x="9" y="3"/>
                      <a:pt x="12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47" name="Freeform 75">
                <a:extLst>
                  <a:ext uri="{FF2B5EF4-FFF2-40B4-BE49-F238E27FC236}">
                    <a16:creationId xmlns:a16="http://schemas.microsoft.com/office/drawing/2014/main" xmlns="" id="{E5ECAB52-5BA3-4550-8277-35027816D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936"/>
                <a:ext cx="18" cy="7"/>
              </a:xfrm>
              <a:custGeom>
                <a:avLst/>
                <a:gdLst>
                  <a:gd name="T0" fmla="*/ 10 w 13"/>
                  <a:gd name="T1" fmla="*/ 4 h 5"/>
                  <a:gd name="T2" fmla="*/ 8 w 13"/>
                  <a:gd name="T3" fmla="*/ 1 h 5"/>
                  <a:gd name="T4" fmla="*/ 1 w 13"/>
                  <a:gd name="T5" fmla="*/ 0 h 5"/>
                  <a:gd name="T6" fmla="*/ 5 w 13"/>
                  <a:gd name="T7" fmla="*/ 1 h 5"/>
                  <a:gd name="T8" fmla="*/ 10 w 13"/>
                  <a:gd name="T9" fmla="*/ 4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5"/>
                  <a:gd name="T17" fmla="*/ 13 w 13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5">
                    <a:moveTo>
                      <a:pt x="10" y="4"/>
                    </a:moveTo>
                    <a:cubicBezTo>
                      <a:pt x="13" y="3"/>
                      <a:pt x="10" y="1"/>
                      <a:pt x="8" y="1"/>
                    </a:cubicBezTo>
                    <a:cubicBezTo>
                      <a:pt x="6" y="0"/>
                      <a:pt x="2" y="0"/>
                      <a:pt x="1" y="0"/>
                    </a:cubicBezTo>
                    <a:cubicBezTo>
                      <a:pt x="0" y="0"/>
                      <a:pt x="3" y="0"/>
                      <a:pt x="5" y="1"/>
                    </a:cubicBezTo>
                    <a:cubicBezTo>
                      <a:pt x="7" y="3"/>
                      <a:pt x="10" y="5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48" name="Freeform 76">
                <a:extLst>
                  <a:ext uri="{FF2B5EF4-FFF2-40B4-BE49-F238E27FC236}">
                    <a16:creationId xmlns:a16="http://schemas.microsoft.com/office/drawing/2014/main" xmlns="" id="{4DEC4B45-52B1-450A-965C-ACA41AACE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5" y="885"/>
                <a:ext cx="8" cy="6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4 h 4"/>
                  <a:gd name="T4" fmla="*/ 5 w 6"/>
                  <a:gd name="T5" fmla="*/ 1 h 4"/>
                  <a:gd name="T6" fmla="*/ 1 w 6"/>
                  <a:gd name="T7" fmla="*/ 1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4"/>
                  <a:gd name="T14" fmla="*/ 6 w 6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4"/>
                    </a:cubicBezTo>
                    <a:cubicBezTo>
                      <a:pt x="5" y="4"/>
                      <a:pt x="6" y="1"/>
                      <a:pt x="5" y="1"/>
                    </a:cubicBezTo>
                    <a:cubicBezTo>
                      <a:pt x="4" y="0"/>
                      <a:pt x="2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49" name="Freeform 77">
                <a:extLst>
                  <a:ext uri="{FF2B5EF4-FFF2-40B4-BE49-F238E27FC236}">
                    <a16:creationId xmlns:a16="http://schemas.microsoft.com/office/drawing/2014/main" xmlns="" id="{04702C1C-5E38-4F94-BE8F-A32AFB0D9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884"/>
                <a:ext cx="23" cy="8"/>
              </a:xfrm>
              <a:custGeom>
                <a:avLst/>
                <a:gdLst>
                  <a:gd name="T0" fmla="*/ 4 w 17"/>
                  <a:gd name="T1" fmla="*/ 0 h 6"/>
                  <a:gd name="T2" fmla="*/ 1 w 17"/>
                  <a:gd name="T3" fmla="*/ 1 h 6"/>
                  <a:gd name="T4" fmla="*/ 2 w 17"/>
                  <a:gd name="T5" fmla="*/ 3 h 6"/>
                  <a:gd name="T6" fmla="*/ 8 w 17"/>
                  <a:gd name="T7" fmla="*/ 3 h 6"/>
                  <a:gd name="T8" fmla="*/ 15 w 17"/>
                  <a:gd name="T9" fmla="*/ 5 h 6"/>
                  <a:gd name="T10" fmla="*/ 16 w 17"/>
                  <a:gd name="T11" fmla="*/ 4 h 6"/>
                  <a:gd name="T12" fmla="*/ 10 w 17"/>
                  <a:gd name="T13" fmla="*/ 0 h 6"/>
                  <a:gd name="T14" fmla="*/ 4 w 17"/>
                  <a:gd name="T15" fmla="*/ 0 h 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6"/>
                  <a:gd name="T26" fmla="*/ 17 w 17"/>
                  <a:gd name="T27" fmla="*/ 6 h 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6">
                    <a:moveTo>
                      <a:pt x="4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4" y="3"/>
                      <a:pt x="5" y="3"/>
                      <a:pt x="8" y="3"/>
                    </a:cubicBezTo>
                    <a:cubicBezTo>
                      <a:pt x="11" y="3"/>
                      <a:pt x="14" y="4"/>
                      <a:pt x="15" y="5"/>
                    </a:cubicBezTo>
                    <a:cubicBezTo>
                      <a:pt x="17" y="6"/>
                      <a:pt x="17" y="5"/>
                      <a:pt x="16" y="4"/>
                    </a:cubicBezTo>
                    <a:cubicBezTo>
                      <a:pt x="15" y="2"/>
                      <a:pt x="12" y="1"/>
                      <a:pt x="10" y="0"/>
                    </a:cubicBezTo>
                    <a:cubicBezTo>
                      <a:pt x="7" y="0"/>
                      <a:pt x="7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50" name="Freeform 78">
                <a:extLst>
                  <a:ext uri="{FF2B5EF4-FFF2-40B4-BE49-F238E27FC236}">
                    <a16:creationId xmlns:a16="http://schemas.microsoft.com/office/drawing/2014/main" xmlns="" id="{B9144051-C6CC-4AE1-8751-6CEEF206F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848"/>
                <a:ext cx="51" cy="56"/>
              </a:xfrm>
              <a:custGeom>
                <a:avLst/>
                <a:gdLst>
                  <a:gd name="T0" fmla="*/ 2 w 37"/>
                  <a:gd name="T1" fmla="*/ 18 h 41"/>
                  <a:gd name="T2" fmla="*/ 1 w 37"/>
                  <a:gd name="T3" fmla="*/ 24 h 41"/>
                  <a:gd name="T4" fmla="*/ 0 w 37"/>
                  <a:gd name="T5" fmla="*/ 27 h 41"/>
                  <a:gd name="T6" fmla="*/ 2 w 37"/>
                  <a:gd name="T7" fmla="*/ 30 h 41"/>
                  <a:gd name="T8" fmla="*/ 4 w 37"/>
                  <a:gd name="T9" fmla="*/ 33 h 41"/>
                  <a:gd name="T10" fmla="*/ 3 w 37"/>
                  <a:gd name="T11" fmla="*/ 39 h 41"/>
                  <a:gd name="T12" fmla="*/ 6 w 37"/>
                  <a:gd name="T13" fmla="*/ 41 h 41"/>
                  <a:gd name="T14" fmla="*/ 7 w 37"/>
                  <a:gd name="T15" fmla="*/ 39 h 41"/>
                  <a:gd name="T16" fmla="*/ 8 w 37"/>
                  <a:gd name="T17" fmla="*/ 36 h 41"/>
                  <a:gd name="T18" fmla="*/ 8 w 37"/>
                  <a:gd name="T19" fmla="*/ 33 h 41"/>
                  <a:gd name="T20" fmla="*/ 8 w 37"/>
                  <a:gd name="T21" fmla="*/ 30 h 41"/>
                  <a:gd name="T22" fmla="*/ 8 w 37"/>
                  <a:gd name="T23" fmla="*/ 26 h 41"/>
                  <a:gd name="T24" fmla="*/ 13 w 37"/>
                  <a:gd name="T25" fmla="*/ 25 h 41"/>
                  <a:gd name="T26" fmla="*/ 12 w 37"/>
                  <a:gd name="T27" fmla="*/ 30 h 41"/>
                  <a:gd name="T28" fmla="*/ 15 w 37"/>
                  <a:gd name="T29" fmla="*/ 34 h 41"/>
                  <a:gd name="T30" fmla="*/ 15 w 37"/>
                  <a:gd name="T31" fmla="*/ 36 h 41"/>
                  <a:gd name="T32" fmla="*/ 18 w 37"/>
                  <a:gd name="T33" fmla="*/ 36 h 41"/>
                  <a:gd name="T34" fmla="*/ 20 w 37"/>
                  <a:gd name="T35" fmla="*/ 36 h 41"/>
                  <a:gd name="T36" fmla="*/ 23 w 37"/>
                  <a:gd name="T37" fmla="*/ 34 h 41"/>
                  <a:gd name="T38" fmla="*/ 22 w 37"/>
                  <a:gd name="T39" fmla="*/ 33 h 41"/>
                  <a:gd name="T40" fmla="*/ 20 w 37"/>
                  <a:gd name="T41" fmla="*/ 31 h 41"/>
                  <a:gd name="T42" fmla="*/ 20 w 37"/>
                  <a:gd name="T43" fmla="*/ 28 h 41"/>
                  <a:gd name="T44" fmla="*/ 17 w 37"/>
                  <a:gd name="T45" fmla="*/ 24 h 41"/>
                  <a:gd name="T46" fmla="*/ 14 w 37"/>
                  <a:gd name="T47" fmla="*/ 20 h 41"/>
                  <a:gd name="T48" fmla="*/ 15 w 37"/>
                  <a:gd name="T49" fmla="*/ 21 h 41"/>
                  <a:gd name="T50" fmla="*/ 20 w 37"/>
                  <a:gd name="T51" fmla="*/ 17 h 41"/>
                  <a:gd name="T52" fmla="*/ 23 w 37"/>
                  <a:gd name="T53" fmla="*/ 15 h 41"/>
                  <a:gd name="T54" fmla="*/ 20 w 37"/>
                  <a:gd name="T55" fmla="*/ 15 h 41"/>
                  <a:gd name="T56" fmla="*/ 15 w 37"/>
                  <a:gd name="T57" fmla="*/ 15 h 41"/>
                  <a:gd name="T58" fmla="*/ 12 w 37"/>
                  <a:gd name="T59" fmla="*/ 18 h 41"/>
                  <a:gd name="T60" fmla="*/ 9 w 37"/>
                  <a:gd name="T61" fmla="*/ 15 h 41"/>
                  <a:gd name="T62" fmla="*/ 7 w 37"/>
                  <a:gd name="T63" fmla="*/ 11 h 41"/>
                  <a:gd name="T64" fmla="*/ 8 w 37"/>
                  <a:gd name="T65" fmla="*/ 8 h 41"/>
                  <a:gd name="T66" fmla="*/ 12 w 37"/>
                  <a:gd name="T67" fmla="*/ 7 h 41"/>
                  <a:gd name="T68" fmla="*/ 22 w 37"/>
                  <a:gd name="T69" fmla="*/ 7 h 41"/>
                  <a:gd name="T70" fmla="*/ 28 w 37"/>
                  <a:gd name="T71" fmla="*/ 8 h 41"/>
                  <a:gd name="T72" fmla="*/ 32 w 37"/>
                  <a:gd name="T73" fmla="*/ 6 h 41"/>
                  <a:gd name="T74" fmla="*/ 36 w 37"/>
                  <a:gd name="T75" fmla="*/ 1 h 41"/>
                  <a:gd name="T76" fmla="*/ 32 w 37"/>
                  <a:gd name="T77" fmla="*/ 2 h 41"/>
                  <a:gd name="T78" fmla="*/ 26 w 37"/>
                  <a:gd name="T79" fmla="*/ 5 h 41"/>
                  <a:gd name="T80" fmla="*/ 18 w 37"/>
                  <a:gd name="T81" fmla="*/ 4 h 41"/>
                  <a:gd name="T82" fmla="*/ 12 w 37"/>
                  <a:gd name="T83" fmla="*/ 2 h 41"/>
                  <a:gd name="T84" fmla="*/ 11 w 37"/>
                  <a:gd name="T85" fmla="*/ 5 h 41"/>
                  <a:gd name="T86" fmla="*/ 7 w 37"/>
                  <a:gd name="T87" fmla="*/ 5 h 41"/>
                  <a:gd name="T88" fmla="*/ 5 w 37"/>
                  <a:gd name="T89" fmla="*/ 9 h 41"/>
                  <a:gd name="T90" fmla="*/ 5 w 37"/>
                  <a:gd name="T91" fmla="*/ 13 h 41"/>
                  <a:gd name="T92" fmla="*/ 2 w 37"/>
                  <a:gd name="T93" fmla="*/ 18 h 4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7"/>
                  <a:gd name="T142" fmla="*/ 0 h 41"/>
                  <a:gd name="T143" fmla="*/ 37 w 37"/>
                  <a:gd name="T144" fmla="*/ 41 h 4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7" h="41">
                    <a:moveTo>
                      <a:pt x="2" y="18"/>
                    </a:moveTo>
                    <a:cubicBezTo>
                      <a:pt x="1" y="21"/>
                      <a:pt x="1" y="23"/>
                      <a:pt x="1" y="24"/>
                    </a:cubicBezTo>
                    <a:cubicBezTo>
                      <a:pt x="0" y="24"/>
                      <a:pt x="0" y="26"/>
                      <a:pt x="0" y="27"/>
                    </a:cubicBezTo>
                    <a:cubicBezTo>
                      <a:pt x="0" y="28"/>
                      <a:pt x="1" y="29"/>
                      <a:pt x="2" y="30"/>
                    </a:cubicBezTo>
                    <a:cubicBezTo>
                      <a:pt x="3" y="30"/>
                      <a:pt x="3" y="31"/>
                      <a:pt x="4" y="33"/>
                    </a:cubicBezTo>
                    <a:cubicBezTo>
                      <a:pt x="5" y="35"/>
                      <a:pt x="3" y="38"/>
                      <a:pt x="3" y="39"/>
                    </a:cubicBezTo>
                    <a:cubicBezTo>
                      <a:pt x="2" y="41"/>
                      <a:pt x="4" y="41"/>
                      <a:pt x="6" y="41"/>
                    </a:cubicBezTo>
                    <a:cubicBezTo>
                      <a:pt x="8" y="41"/>
                      <a:pt x="7" y="40"/>
                      <a:pt x="7" y="39"/>
                    </a:cubicBezTo>
                    <a:cubicBezTo>
                      <a:pt x="7" y="38"/>
                      <a:pt x="8" y="38"/>
                      <a:pt x="8" y="36"/>
                    </a:cubicBezTo>
                    <a:cubicBezTo>
                      <a:pt x="9" y="35"/>
                      <a:pt x="8" y="34"/>
                      <a:pt x="8" y="33"/>
                    </a:cubicBezTo>
                    <a:cubicBezTo>
                      <a:pt x="8" y="33"/>
                      <a:pt x="8" y="31"/>
                      <a:pt x="8" y="30"/>
                    </a:cubicBezTo>
                    <a:cubicBezTo>
                      <a:pt x="8" y="29"/>
                      <a:pt x="8" y="28"/>
                      <a:pt x="8" y="26"/>
                    </a:cubicBezTo>
                    <a:cubicBezTo>
                      <a:pt x="8" y="24"/>
                      <a:pt x="11" y="25"/>
                      <a:pt x="13" y="25"/>
                    </a:cubicBezTo>
                    <a:cubicBezTo>
                      <a:pt x="15" y="25"/>
                      <a:pt x="12" y="28"/>
                      <a:pt x="12" y="30"/>
                    </a:cubicBezTo>
                    <a:cubicBezTo>
                      <a:pt x="11" y="31"/>
                      <a:pt x="14" y="33"/>
                      <a:pt x="15" y="34"/>
                    </a:cubicBezTo>
                    <a:cubicBezTo>
                      <a:pt x="16" y="34"/>
                      <a:pt x="14" y="35"/>
                      <a:pt x="15" y="36"/>
                    </a:cubicBezTo>
                    <a:cubicBezTo>
                      <a:pt x="16" y="37"/>
                      <a:pt x="17" y="37"/>
                      <a:pt x="18" y="36"/>
                    </a:cubicBezTo>
                    <a:cubicBezTo>
                      <a:pt x="19" y="35"/>
                      <a:pt x="19" y="36"/>
                      <a:pt x="20" y="36"/>
                    </a:cubicBezTo>
                    <a:cubicBezTo>
                      <a:pt x="21" y="36"/>
                      <a:pt x="22" y="34"/>
                      <a:pt x="23" y="34"/>
                    </a:cubicBezTo>
                    <a:cubicBezTo>
                      <a:pt x="25" y="33"/>
                      <a:pt x="24" y="33"/>
                      <a:pt x="22" y="33"/>
                    </a:cubicBezTo>
                    <a:cubicBezTo>
                      <a:pt x="21" y="33"/>
                      <a:pt x="21" y="32"/>
                      <a:pt x="20" y="31"/>
                    </a:cubicBezTo>
                    <a:cubicBezTo>
                      <a:pt x="20" y="31"/>
                      <a:pt x="20" y="29"/>
                      <a:pt x="20" y="28"/>
                    </a:cubicBezTo>
                    <a:cubicBezTo>
                      <a:pt x="20" y="27"/>
                      <a:pt x="18" y="25"/>
                      <a:pt x="17" y="24"/>
                    </a:cubicBezTo>
                    <a:cubicBezTo>
                      <a:pt x="15" y="22"/>
                      <a:pt x="14" y="21"/>
                      <a:pt x="14" y="20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6" y="21"/>
                      <a:pt x="19" y="18"/>
                      <a:pt x="20" y="17"/>
                    </a:cubicBezTo>
                    <a:cubicBezTo>
                      <a:pt x="21" y="17"/>
                      <a:pt x="22" y="16"/>
                      <a:pt x="23" y="15"/>
                    </a:cubicBezTo>
                    <a:cubicBezTo>
                      <a:pt x="23" y="14"/>
                      <a:pt x="21" y="14"/>
                      <a:pt x="20" y="15"/>
                    </a:cubicBezTo>
                    <a:cubicBezTo>
                      <a:pt x="19" y="15"/>
                      <a:pt x="17" y="15"/>
                      <a:pt x="15" y="15"/>
                    </a:cubicBezTo>
                    <a:cubicBezTo>
                      <a:pt x="14" y="15"/>
                      <a:pt x="14" y="17"/>
                      <a:pt x="12" y="18"/>
                    </a:cubicBezTo>
                    <a:cubicBezTo>
                      <a:pt x="11" y="18"/>
                      <a:pt x="11" y="16"/>
                      <a:pt x="9" y="15"/>
                    </a:cubicBezTo>
                    <a:cubicBezTo>
                      <a:pt x="7" y="14"/>
                      <a:pt x="7" y="13"/>
                      <a:pt x="7" y="11"/>
                    </a:cubicBezTo>
                    <a:cubicBezTo>
                      <a:pt x="7" y="10"/>
                      <a:pt x="7" y="8"/>
                      <a:pt x="8" y="8"/>
                    </a:cubicBezTo>
                    <a:cubicBezTo>
                      <a:pt x="8" y="7"/>
                      <a:pt x="11" y="7"/>
                      <a:pt x="12" y="7"/>
                    </a:cubicBezTo>
                    <a:cubicBezTo>
                      <a:pt x="14" y="7"/>
                      <a:pt x="19" y="7"/>
                      <a:pt x="22" y="7"/>
                    </a:cubicBezTo>
                    <a:cubicBezTo>
                      <a:pt x="24" y="7"/>
                      <a:pt x="25" y="8"/>
                      <a:pt x="28" y="8"/>
                    </a:cubicBezTo>
                    <a:cubicBezTo>
                      <a:pt x="31" y="8"/>
                      <a:pt x="31" y="7"/>
                      <a:pt x="32" y="6"/>
                    </a:cubicBezTo>
                    <a:cubicBezTo>
                      <a:pt x="33" y="6"/>
                      <a:pt x="35" y="2"/>
                      <a:pt x="36" y="1"/>
                    </a:cubicBezTo>
                    <a:cubicBezTo>
                      <a:pt x="37" y="0"/>
                      <a:pt x="35" y="0"/>
                      <a:pt x="32" y="2"/>
                    </a:cubicBezTo>
                    <a:cubicBezTo>
                      <a:pt x="30" y="4"/>
                      <a:pt x="28" y="5"/>
                      <a:pt x="26" y="5"/>
                    </a:cubicBezTo>
                    <a:cubicBezTo>
                      <a:pt x="24" y="5"/>
                      <a:pt x="20" y="5"/>
                      <a:pt x="18" y="4"/>
                    </a:cubicBezTo>
                    <a:cubicBezTo>
                      <a:pt x="15" y="4"/>
                      <a:pt x="14" y="3"/>
                      <a:pt x="12" y="2"/>
                    </a:cubicBezTo>
                    <a:cubicBezTo>
                      <a:pt x="11" y="2"/>
                      <a:pt x="11" y="4"/>
                      <a:pt x="11" y="5"/>
                    </a:cubicBezTo>
                    <a:cubicBezTo>
                      <a:pt x="10" y="6"/>
                      <a:pt x="8" y="5"/>
                      <a:pt x="7" y="5"/>
                    </a:cubicBezTo>
                    <a:cubicBezTo>
                      <a:pt x="7" y="5"/>
                      <a:pt x="6" y="7"/>
                      <a:pt x="5" y="9"/>
                    </a:cubicBezTo>
                    <a:cubicBezTo>
                      <a:pt x="4" y="11"/>
                      <a:pt x="5" y="11"/>
                      <a:pt x="5" y="13"/>
                    </a:cubicBezTo>
                    <a:cubicBezTo>
                      <a:pt x="4" y="15"/>
                      <a:pt x="3" y="15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51" name="Freeform 79">
                <a:extLst>
                  <a:ext uri="{FF2B5EF4-FFF2-40B4-BE49-F238E27FC236}">
                    <a16:creationId xmlns:a16="http://schemas.microsoft.com/office/drawing/2014/main" xmlns="" id="{789A4F81-5984-4E8A-8174-AAE5C05B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4" y="844"/>
                <a:ext cx="14" cy="25"/>
              </a:xfrm>
              <a:custGeom>
                <a:avLst/>
                <a:gdLst>
                  <a:gd name="T0" fmla="*/ 1 w 10"/>
                  <a:gd name="T1" fmla="*/ 6 h 18"/>
                  <a:gd name="T2" fmla="*/ 1 w 10"/>
                  <a:gd name="T3" fmla="*/ 9 h 18"/>
                  <a:gd name="T4" fmla="*/ 3 w 10"/>
                  <a:gd name="T5" fmla="*/ 16 h 18"/>
                  <a:gd name="T6" fmla="*/ 6 w 10"/>
                  <a:gd name="T7" fmla="*/ 17 h 18"/>
                  <a:gd name="T8" fmla="*/ 4 w 10"/>
                  <a:gd name="T9" fmla="*/ 12 h 18"/>
                  <a:gd name="T10" fmla="*/ 6 w 10"/>
                  <a:gd name="T11" fmla="*/ 10 h 18"/>
                  <a:gd name="T12" fmla="*/ 9 w 10"/>
                  <a:gd name="T13" fmla="*/ 11 h 18"/>
                  <a:gd name="T14" fmla="*/ 7 w 10"/>
                  <a:gd name="T15" fmla="*/ 8 h 18"/>
                  <a:gd name="T16" fmla="*/ 8 w 10"/>
                  <a:gd name="T17" fmla="*/ 6 h 18"/>
                  <a:gd name="T18" fmla="*/ 5 w 10"/>
                  <a:gd name="T19" fmla="*/ 5 h 18"/>
                  <a:gd name="T20" fmla="*/ 3 w 10"/>
                  <a:gd name="T21" fmla="*/ 7 h 18"/>
                  <a:gd name="T22" fmla="*/ 4 w 10"/>
                  <a:gd name="T23" fmla="*/ 3 h 18"/>
                  <a:gd name="T24" fmla="*/ 3 w 10"/>
                  <a:gd name="T25" fmla="*/ 1 h 18"/>
                  <a:gd name="T26" fmla="*/ 2 w 10"/>
                  <a:gd name="T27" fmla="*/ 1 h 18"/>
                  <a:gd name="T28" fmla="*/ 1 w 10"/>
                  <a:gd name="T29" fmla="*/ 6 h 1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"/>
                  <a:gd name="T46" fmla="*/ 0 h 18"/>
                  <a:gd name="T47" fmla="*/ 10 w 10"/>
                  <a:gd name="T48" fmla="*/ 18 h 1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" h="18">
                    <a:moveTo>
                      <a:pt x="1" y="6"/>
                    </a:moveTo>
                    <a:cubicBezTo>
                      <a:pt x="1" y="8"/>
                      <a:pt x="1" y="8"/>
                      <a:pt x="1" y="9"/>
                    </a:cubicBezTo>
                    <a:cubicBezTo>
                      <a:pt x="1" y="11"/>
                      <a:pt x="2" y="14"/>
                      <a:pt x="3" y="16"/>
                    </a:cubicBezTo>
                    <a:cubicBezTo>
                      <a:pt x="5" y="17"/>
                      <a:pt x="7" y="18"/>
                      <a:pt x="6" y="17"/>
                    </a:cubicBezTo>
                    <a:cubicBezTo>
                      <a:pt x="5" y="16"/>
                      <a:pt x="3" y="13"/>
                      <a:pt x="4" y="12"/>
                    </a:cubicBezTo>
                    <a:cubicBezTo>
                      <a:pt x="4" y="10"/>
                      <a:pt x="4" y="10"/>
                      <a:pt x="6" y="10"/>
                    </a:cubicBezTo>
                    <a:cubicBezTo>
                      <a:pt x="8" y="10"/>
                      <a:pt x="10" y="12"/>
                      <a:pt x="9" y="11"/>
                    </a:cubicBezTo>
                    <a:cubicBezTo>
                      <a:pt x="8" y="9"/>
                      <a:pt x="6" y="9"/>
                      <a:pt x="7" y="8"/>
                    </a:cubicBezTo>
                    <a:cubicBezTo>
                      <a:pt x="8" y="7"/>
                      <a:pt x="7" y="7"/>
                      <a:pt x="8" y="6"/>
                    </a:cubicBezTo>
                    <a:cubicBezTo>
                      <a:pt x="8" y="5"/>
                      <a:pt x="6" y="4"/>
                      <a:pt x="5" y="5"/>
                    </a:cubicBezTo>
                    <a:cubicBezTo>
                      <a:pt x="4" y="6"/>
                      <a:pt x="2" y="8"/>
                      <a:pt x="3" y="7"/>
                    </a:cubicBezTo>
                    <a:cubicBezTo>
                      <a:pt x="3" y="6"/>
                      <a:pt x="5" y="4"/>
                      <a:pt x="4" y="3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3"/>
                      <a:pt x="0" y="5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52" name="Freeform 80">
                <a:extLst>
                  <a:ext uri="{FF2B5EF4-FFF2-40B4-BE49-F238E27FC236}">
                    <a16:creationId xmlns:a16="http://schemas.microsoft.com/office/drawing/2014/main" xmlns="" id="{1ADCC14F-BC3B-497F-8FE4-7EF85D495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" y="841"/>
                <a:ext cx="6" cy="4"/>
              </a:xfrm>
              <a:custGeom>
                <a:avLst/>
                <a:gdLst>
                  <a:gd name="T0" fmla="*/ 1 w 4"/>
                  <a:gd name="T1" fmla="*/ 3 h 3"/>
                  <a:gd name="T2" fmla="*/ 3 w 4"/>
                  <a:gd name="T3" fmla="*/ 1 h 3"/>
                  <a:gd name="T4" fmla="*/ 2 w 4"/>
                  <a:gd name="T5" fmla="*/ 1 h 3"/>
                  <a:gd name="T6" fmla="*/ 1 w 4"/>
                  <a:gd name="T7" fmla="*/ 3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3"/>
                  <a:gd name="T14" fmla="*/ 4 w 4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3">
                    <a:moveTo>
                      <a:pt x="1" y="3"/>
                    </a:moveTo>
                    <a:cubicBezTo>
                      <a:pt x="2" y="3"/>
                      <a:pt x="4" y="2"/>
                      <a:pt x="3" y="1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53" name="Freeform 81">
                <a:extLst>
                  <a:ext uri="{FF2B5EF4-FFF2-40B4-BE49-F238E27FC236}">
                    <a16:creationId xmlns:a16="http://schemas.microsoft.com/office/drawing/2014/main" xmlns="" id="{3CA41DB3-8260-4E49-8871-2E9C09578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9" y="862"/>
                <a:ext cx="7" cy="3"/>
              </a:xfrm>
              <a:custGeom>
                <a:avLst/>
                <a:gdLst>
                  <a:gd name="T0" fmla="*/ 5 w 5"/>
                  <a:gd name="T1" fmla="*/ 2 h 2"/>
                  <a:gd name="T2" fmla="*/ 0 w 5"/>
                  <a:gd name="T3" fmla="*/ 1 h 2"/>
                  <a:gd name="T4" fmla="*/ 5 w 5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2"/>
                  <a:gd name="T11" fmla="*/ 5 w 5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2">
                    <a:moveTo>
                      <a:pt x="5" y="2"/>
                    </a:moveTo>
                    <a:cubicBezTo>
                      <a:pt x="5" y="1"/>
                      <a:pt x="0" y="0"/>
                      <a:pt x="0" y="1"/>
                    </a:cubicBezTo>
                    <a:cubicBezTo>
                      <a:pt x="0" y="2"/>
                      <a:pt x="5" y="2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54" name="Freeform 82">
                <a:extLst>
                  <a:ext uri="{FF2B5EF4-FFF2-40B4-BE49-F238E27FC236}">
                    <a16:creationId xmlns:a16="http://schemas.microsoft.com/office/drawing/2014/main" xmlns="" id="{665F51F3-7823-4F91-8275-31F0E91C4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865"/>
                <a:ext cx="29" cy="15"/>
              </a:xfrm>
              <a:custGeom>
                <a:avLst/>
                <a:gdLst>
                  <a:gd name="T0" fmla="*/ 4 w 21"/>
                  <a:gd name="T1" fmla="*/ 7 h 11"/>
                  <a:gd name="T2" fmla="*/ 8 w 21"/>
                  <a:gd name="T3" fmla="*/ 8 h 11"/>
                  <a:gd name="T4" fmla="*/ 11 w 21"/>
                  <a:gd name="T5" fmla="*/ 11 h 11"/>
                  <a:gd name="T6" fmla="*/ 19 w 21"/>
                  <a:gd name="T7" fmla="*/ 11 h 11"/>
                  <a:gd name="T8" fmla="*/ 20 w 21"/>
                  <a:gd name="T9" fmla="*/ 8 h 11"/>
                  <a:gd name="T10" fmla="*/ 21 w 21"/>
                  <a:gd name="T11" fmla="*/ 6 h 11"/>
                  <a:gd name="T12" fmla="*/ 20 w 21"/>
                  <a:gd name="T13" fmla="*/ 2 h 11"/>
                  <a:gd name="T14" fmla="*/ 15 w 21"/>
                  <a:gd name="T15" fmla="*/ 1 h 11"/>
                  <a:gd name="T16" fmla="*/ 11 w 21"/>
                  <a:gd name="T17" fmla="*/ 0 h 11"/>
                  <a:gd name="T18" fmla="*/ 8 w 21"/>
                  <a:gd name="T19" fmla="*/ 1 h 11"/>
                  <a:gd name="T20" fmla="*/ 4 w 21"/>
                  <a:gd name="T21" fmla="*/ 3 h 11"/>
                  <a:gd name="T22" fmla="*/ 3 w 21"/>
                  <a:gd name="T23" fmla="*/ 4 h 11"/>
                  <a:gd name="T24" fmla="*/ 1 w 21"/>
                  <a:gd name="T25" fmla="*/ 3 h 11"/>
                  <a:gd name="T26" fmla="*/ 2 w 21"/>
                  <a:gd name="T27" fmla="*/ 6 h 11"/>
                  <a:gd name="T28" fmla="*/ 4 w 21"/>
                  <a:gd name="T29" fmla="*/ 7 h 1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"/>
                  <a:gd name="T46" fmla="*/ 0 h 11"/>
                  <a:gd name="T47" fmla="*/ 21 w 21"/>
                  <a:gd name="T48" fmla="*/ 11 h 1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" h="11">
                    <a:moveTo>
                      <a:pt x="4" y="7"/>
                    </a:moveTo>
                    <a:cubicBezTo>
                      <a:pt x="6" y="7"/>
                      <a:pt x="8" y="7"/>
                      <a:pt x="8" y="8"/>
                    </a:cubicBezTo>
                    <a:cubicBezTo>
                      <a:pt x="9" y="9"/>
                      <a:pt x="9" y="11"/>
                      <a:pt x="11" y="11"/>
                    </a:cubicBezTo>
                    <a:cubicBezTo>
                      <a:pt x="13" y="11"/>
                      <a:pt x="17" y="11"/>
                      <a:pt x="19" y="11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0" y="7"/>
                      <a:pt x="21" y="7"/>
                      <a:pt x="21" y="6"/>
                    </a:cubicBezTo>
                    <a:cubicBezTo>
                      <a:pt x="20" y="5"/>
                      <a:pt x="21" y="3"/>
                      <a:pt x="20" y="2"/>
                    </a:cubicBezTo>
                    <a:cubicBezTo>
                      <a:pt x="18" y="1"/>
                      <a:pt x="16" y="2"/>
                      <a:pt x="15" y="1"/>
                    </a:cubicBezTo>
                    <a:cubicBezTo>
                      <a:pt x="14" y="0"/>
                      <a:pt x="12" y="0"/>
                      <a:pt x="11" y="0"/>
                    </a:cubicBezTo>
                    <a:cubicBezTo>
                      <a:pt x="11" y="0"/>
                      <a:pt x="10" y="0"/>
                      <a:pt x="8" y="1"/>
                    </a:cubicBezTo>
                    <a:cubicBezTo>
                      <a:pt x="6" y="2"/>
                      <a:pt x="4" y="3"/>
                      <a:pt x="4" y="3"/>
                    </a:cubicBezTo>
                    <a:cubicBezTo>
                      <a:pt x="4" y="4"/>
                      <a:pt x="3" y="5"/>
                      <a:pt x="3" y="4"/>
                    </a:cubicBezTo>
                    <a:cubicBezTo>
                      <a:pt x="2" y="3"/>
                      <a:pt x="1" y="2"/>
                      <a:pt x="1" y="3"/>
                    </a:cubicBezTo>
                    <a:cubicBezTo>
                      <a:pt x="0" y="4"/>
                      <a:pt x="2" y="5"/>
                      <a:pt x="2" y="6"/>
                    </a:cubicBezTo>
                    <a:cubicBezTo>
                      <a:pt x="3" y="7"/>
                      <a:pt x="3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55" name="Freeform 83">
                <a:extLst>
                  <a:ext uri="{FF2B5EF4-FFF2-40B4-BE49-F238E27FC236}">
                    <a16:creationId xmlns:a16="http://schemas.microsoft.com/office/drawing/2014/main" xmlns="" id="{E258D437-C6B0-49F6-A342-EF2CECAF6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896"/>
                <a:ext cx="30" cy="15"/>
              </a:xfrm>
              <a:custGeom>
                <a:avLst/>
                <a:gdLst>
                  <a:gd name="T0" fmla="*/ 2 w 22"/>
                  <a:gd name="T1" fmla="*/ 6 h 11"/>
                  <a:gd name="T2" fmla="*/ 0 w 22"/>
                  <a:gd name="T3" fmla="*/ 7 h 11"/>
                  <a:gd name="T4" fmla="*/ 10 w 22"/>
                  <a:gd name="T5" fmla="*/ 11 h 11"/>
                  <a:gd name="T6" fmla="*/ 16 w 22"/>
                  <a:gd name="T7" fmla="*/ 8 h 11"/>
                  <a:gd name="T8" fmla="*/ 20 w 22"/>
                  <a:gd name="T9" fmla="*/ 6 h 11"/>
                  <a:gd name="T10" fmla="*/ 20 w 22"/>
                  <a:gd name="T11" fmla="*/ 4 h 11"/>
                  <a:gd name="T12" fmla="*/ 22 w 22"/>
                  <a:gd name="T13" fmla="*/ 2 h 11"/>
                  <a:gd name="T14" fmla="*/ 20 w 22"/>
                  <a:gd name="T15" fmla="*/ 0 h 11"/>
                  <a:gd name="T16" fmla="*/ 18 w 22"/>
                  <a:gd name="T17" fmla="*/ 1 h 11"/>
                  <a:gd name="T18" fmla="*/ 17 w 22"/>
                  <a:gd name="T19" fmla="*/ 3 h 11"/>
                  <a:gd name="T20" fmla="*/ 14 w 22"/>
                  <a:gd name="T21" fmla="*/ 6 h 11"/>
                  <a:gd name="T22" fmla="*/ 9 w 22"/>
                  <a:gd name="T23" fmla="*/ 6 h 11"/>
                  <a:gd name="T24" fmla="*/ 7 w 22"/>
                  <a:gd name="T25" fmla="*/ 7 h 11"/>
                  <a:gd name="T26" fmla="*/ 2 w 22"/>
                  <a:gd name="T27" fmla="*/ 6 h 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2"/>
                  <a:gd name="T43" fmla="*/ 0 h 11"/>
                  <a:gd name="T44" fmla="*/ 22 w 22"/>
                  <a:gd name="T45" fmla="*/ 11 h 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2" h="11">
                    <a:moveTo>
                      <a:pt x="2" y="6"/>
                    </a:moveTo>
                    <a:cubicBezTo>
                      <a:pt x="1" y="6"/>
                      <a:pt x="0" y="6"/>
                      <a:pt x="0" y="7"/>
                    </a:cubicBezTo>
                    <a:cubicBezTo>
                      <a:pt x="0" y="10"/>
                      <a:pt x="7" y="11"/>
                      <a:pt x="10" y="11"/>
                    </a:cubicBezTo>
                    <a:cubicBezTo>
                      <a:pt x="13" y="11"/>
                      <a:pt x="15" y="9"/>
                      <a:pt x="16" y="8"/>
                    </a:cubicBezTo>
                    <a:cubicBezTo>
                      <a:pt x="17" y="7"/>
                      <a:pt x="18" y="6"/>
                      <a:pt x="20" y="6"/>
                    </a:cubicBezTo>
                    <a:cubicBezTo>
                      <a:pt x="21" y="6"/>
                      <a:pt x="20" y="5"/>
                      <a:pt x="20" y="4"/>
                    </a:cubicBezTo>
                    <a:cubicBezTo>
                      <a:pt x="20" y="4"/>
                      <a:pt x="22" y="3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19" y="0"/>
                      <a:pt x="18" y="0"/>
                      <a:pt x="18" y="1"/>
                    </a:cubicBezTo>
                    <a:cubicBezTo>
                      <a:pt x="18" y="2"/>
                      <a:pt x="19" y="3"/>
                      <a:pt x="17" y="3"/>
                    </a:cubicBezTo>
                    <a:cubicBezTo>
                      <a:pt x="15" y="4"/>
                      <a:pt x="15" y="4"/>
                      <a:pt x="14" y="6"/>
                    </a:cubicBezTo>
                    <a:cubicBezTo>
                      <a:pt x="13" y="7"/>
                      <a:pt x="11" y="6"/>
                      <a:pt x="9" y="6"/>
                    </a:cubicBezTo>
                    <a:cubicBezTo>
                      <a:pt x="8" y="5"/>
                      <a:pt x="8" y="6"/>
                      <a:pt x="7" y="7"/>
                    </a:cubicBezTo>
                    <a:cubicBezTo>
                      <a:pt x="6" y="7"/>
                      <a:pt x="3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56" name="Freeform 84">
                <a:extLst>
                  <a:ext uri="{FF2B5EF4-FFF2-40B4-BE49-F238E27FC236}">
                    <a16:creationId xmlns:a16="http://schemas.microsoft.com/office/drawing/2014/main" xmlns="" id="{9F23C0DB-5D80-4CB2-B93F-4543748D0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7" y="903"/>
                <a:ext cx="13" cy="14"/>
              </a:xfrm>
              <a:custGeom>
                <a:avLst/>
                <a:gdLst>
                  <a:gd name="T0" fmla="*/ 6 w 9"/>
                  <a:gd name="T1" fmla="*/ 5 h 10"/>
                  <a:gd name="T2" fmla="*/ 3 w 9"/>
                  <a:gd name="T3" fmla="*/ 2 h 10"/>
                  <a:gd name="T4" fmla="*/ 1 w 9"/>
                  <a:gd name="T5" fmla="*/ 0 h 10"/>
                  <a:gd name="T6" fmla="*/ 2 w 9"/>
                  <a:gd name="T7" fmla="*/ 5 h 10"/>
                  <a:gd name="T8" fmla="*/ 7 w 9"/>
                  <a:gd name="T9" fmla="*/ 9 h 10"/>
                  <a:gd name="T10" fmla="*/ 9 w 9"/>
                  <a:gd name="T11" fmla="*/ 8 h 10"/>
                  <a:gd name="T12" fmla="*/ 6 w 9"/>
                  <a:gd name="T13" fmla="*/ 5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10"/>
                  <a:gd name="T23" fmla="*/ 9 w 9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10">
                    <a:moveTo>
                      <a:pt x="6" y="5"/>
                    </a:moveTo>
                    <a:cubicBezTo>
                      <a:pt x="4" y="3"/>
                      <a:pt x="4" y="3"/>
                      <a:pt x="3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1" y="3"/>
                      <a:pt x="2" y="5"/>
                    </a:cubicBezTo>
                    <a:cubicBezTo>
                      <a:pt x="3" y="6"/>
                      <a:pt x="5" y="9"/>
                      <a:pt x="7" y="9"/>
                    </a:cubicBezTo>
                    <a:cubicBezTo>
                      <a:pt x="8" y="10"/>
                      <a:pt x="9" y="9"/>
                      <a:pt x="9" y="8"/>
                    </a:cubicBezTo>
                    <a:cubicBezTo>
                      <a:pt x="9" y="7"/>
                      <a:pt x="8" y="6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57" name="Freeform 85">
                <a:extLst>
                  <a:ext uri="{FF2B5EF4-FFF2-40B4-BE49-F238E27FC236}">
                    <a16:creationId xmlns:a16="http://schemas.microsoft.com/office/drawing/2014/main" xmlns="" id="{39FCFBBF-73D0-457B-A55D-27CA41D0D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935"/>
                <a:ext cx="8" cy="8"/>
              </a:xfrm>
              <a:custGeom>
                <a:avLst/>
                <a:gdLst>
                  <a:gd name="T0" fmla="*/ 3 w 6"/>
                  <a:gd name="T1" fmla="*/ 1 h 6"/>
                  <a:gd name="T2" fmla="*/ 0 w 6"/>
                  <a:gd name="T3" fmla="*/ 1 h 6"/>
                  <a:gd name="T4" fmla="*/ 2 w 6"/>
                  <a:gd name="T5" fmla="*/ 3 h 6"/>
                  <a:gd name="T6" fmla="*/ 6 w 6"/>
                  <a:gd name="T7" fmla="*/ 4 h 6"/>
                  <a:gd name="T8" fmla="*/ 3 w 6"/>
                  <a:gd name="T9" fmla="*/ 1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6"/>
                  <a:gd name="T17" fmla="*/ 6 w 6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6">
                    <a:moveTo>
                      <a:pt x="3" y="1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1"/>
                      <a:pt x="0" y="3"/>
                      <a:pt x="2" y="3"/>
                    </a:cubicBezTo>
                    <a:cubicBezTo>
                      <a:pt x="4" y="3"/>
                      <a:pt x="6" y="6"/>
                      <a:pt x="6" y="4"/>
                    </a:cubicBezTo>
                    <a:cubicBezTo>
                      <a:pt x="6" y="3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58" name="Freeform 86">
                <a:extLst>
                  <a:ext uri="{FF2B5EF4-FFF2-40B4-BE49-F238E27FC236}">
                    <a16:creationId xmlns:a16="http://schemas.microsoft.com/office/drawing/2014/main" xmlns="" id="{863768B4-A705-4C64-B6BD-F12BE184B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922"/>
                <a:ext cx="17" cy="7"/>
              </a:xfrm>
              <a:custGeom>
                <a:avLst/>
                <a:gdLst>
                  <a:gd name="T0" fmla="*/ 2 w 12"/>
                  <a:gd name="T1" fmla="*/ 0 h 5"/>
                  <a:gd name="T2" fmla="*/ 3 w 12"/>
                  <a:gd name="T3" fmla="*/ 1 h 5"/>
                  <a:gd name="T4" fmla="*/ 10 w 12"/>
                  <a:gd name="T5" fmla="*/ 5 h 5"/>
                  <a:gd name="T6" fmla="*/ 2 w 12"/>
                  <a:gd name="T7" fmla="*/ 0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5"/>
                  <a:gd name="T14" fmla="*/ 12 w 12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5">
                    <a:moveTo>
                      <a:pt x="2" y="0"/>
                    </a:moveTo>
                    <a:cubicBezTo>
                      <a:pt x="0" y="0"/>
                      <a:pt x="2" y="1"/>
                      <a:pt x="3" y="1"/>
                    </a:cubicBezTo>
                    <a:cubicBezTo>
                      <a:pt x="4" y="2"/>
                      <a:pt x="9" y="4"/>
                      <a:pt x="10" y="5"/>
                    </a:cubicBezTo>
                    <a:cubicBezTo>
                      <a:pt x="12" y="5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59" name="Freeform 87">
                <a:extLst>
                  <a:ext uri="{FF2B5EF4-FFF2-40B4-BE49-F238E27FC236}">
                    <a16:creationId xmlns:a16="http://schemas.microsoft.com/office/drawing/2014/main" xmlns="" id="{53C211ED-4748-479A-A225-EB477FBAF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913"/>
                <a:ext cx="7" cy="8"/>
              </a:xfrm>
              <a:custGeom>
                <a:avLst/>
                <a:gdLst>
                  <a:gd name="T0" fmla="*/ 0 w 5"/>
                  <a:gd name="T1" fmla="*/ 1 h 6"/>
                  <a:gd name="T2" fmla="*/ 5 w 5"/>
                  <a:gd name="T3" fmla="*/ 5 h 6"/>
                  <a:gd name="T4" fmla="*/ 0 w 5"/>
                  <a:gd name="T5" fmla="*/ 1 h 6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6"/>
                  <a:gd name="T11" fmla="*/ 5 w 5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6">
                    <a:moveTo>
                      <a:pt x="0" y="1"/>
                    </a:moveTo>
                    <a:cubicBezTo>
                      <a:pt x="0" y="2"/>
                      <a:pt x="5" y="6"/>
                      <a:pt x="5" y="5"/>
                    </a:cubicBezTo>
                    <a:cubicBezTo>
                      <a:pt x="4" y="3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60" name="Freeform 88">
                <a:extLst>
                  <a:ext uri="{FF2B5EF4-FFF2-40B4-BE49-F238E27FC236}">
                    <a16:creationId xmlns:a16="http://schemas.microsoft.com/office/drawing/2014/main" xmlns="" id="{D909CAF7-C74A-405E-80FB-41E1D2B3F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1024"/>
                <a:ext cx="26" cy="18"/>
              </a:xfrm>
              <a:custGeom>
                <a:avLst/>
                <a:gdLst>
                  <a:gd name="T0" fmla="*/ 2 w 19"/>
                  <a:gd name="T1" fmla="*/ 0 h 13"/>
                  <a:gd name="T2" fmla="*/ 17 w 19"/>
                  <a:gd name="T3" fmla="*/ 12 h 13"/>
                  <a:gd name="T4" fmla="*/ 2 w 19"/>
                  <a:gd name="T5" fmla="*/ 0 h 13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13"/>
                  <a:gd name="T11" fmla="*/ 19 w 19"/>
                  <a:gd name="T12" fmla="*/ 13 h 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13">
                    <a:moveTo>
                      <a:pt x="2" y="0"/>
                    </a:moveTo>
                    <a:cubicBezTo>
                      <a:pt x="0" y="0"/>
                      <a:pt x="9" y="10"/>
                      <a:pt x="17" y="12"/>
                    </a:cubicBezTo>
                    <a:cubicBezTo>
                      <a:pt x="19" y="13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61" name="Freeform 89">
                <a:extLst>
                  <a:ext uri="{FF2B5EF4-FFF2-40B4-BE49-F238E27FC236}">
                    <a16:creationId xmlns:a16="http://schemas.microsoft.com/office/drawing/2014/main" xmlns="" id="{BBC26911-E8FD-4EDA-A09F-B5212A183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1143"/>
                <a:ext cx="18" cy="22"/>
              </a:xfrm>
              <a:custGeom>
                <a:avLst/>
                <a:gdLst>
                  <a:gd name="T0" fmla="*/ 10 w 13"/>
                  <a:gd name="T1" fmla="*/ 7 h 16"/>
                  <a:gd name="T2" fmla="*/ 5 w 13"/>
                  <a:gd name="T3" fmla="*/ 4 h 16"/>
                  <a:gd name="T4" fmla="*/ 1 w 13"/>
                  <a:gd name="T5" fmla="*/ 1 h 16"/>
                  <a:gd name="T6" fmla="*/ 4 w 13"/>
                  <a:gd name="T7" fmla="*/ 6 h 16"/>
                  <a:gd name="T8" fmla="*/ 6 w 13"/>
                  <a:gd name="T9" fmla="*/ 9 h 16"/>
                  <a:gd name="T10" fmla="*/ 9 w 13"/>
                  <a:gd name="T11" fmla="*/ 12 h 16"/>
                  <a:gd name="T12" fmla="*/ 10 w 13"/>
                  <a:gd name="T13" fmla="*/ 14 h 16"/>
                  <a:gd name="T14" fmla="*/ 13 w 13"/>
                  <a:gd name="T15" fmla="*/ 16 h 16"/>
                  <a:gd name="T16" fmla="*/ 12 w 13"/>
                  <a:gd name="T17" fmla="*/ 12 h 16"/>
                  <a:gd name="T18" fmla="*/ 10 w 13"/>
                  <a:gd name="T19" fmla="*/ 10 h 16"/>
                  <a:gd name="T20" fmla="*/ 10 w 13"/>
                  <a:gd name="T21" fmla="*/ 7 h 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"/>
                  <a:gd name="T34" fmla="*/ 0 h 16"/>
                  <a:gd name="T35" fmla="*/ 13 w 13"/>
                  <a:gd name="T36" fmla="*/ 16 h 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" h="16">
                    <a:moveTo>
                      <a:pt x="10" y="7"/>
                    </a:moveTo>
                    <a:cubicBezTo>
                      <a:pt x="8" y="6"/>
                      <a:pt x="7" y="6"/>
                      <a:pt x="5" y="4"/>
                    </a:cubicBezTo>
                    <a:cubicBezTo>
                      <a:pt x="3" y="2"/>
                      <a:pt x="0" y="0"/>
                      <a:pt x="1" y="1"/>
                    </a:cubicBezTo>
                    <a:cubicBezTo>
                      <a:pt x="2" y="3"/>
                      <a:pt x="4" y="4"/>
                      <a:pt x="4" y="6"/>
                    </a:cubicBezTo>
                    <a:cubicBezTo>
                      <a:pt x="4" y="7"/>
                      <a:pt x="4" y="7"/>
                      <a:pt x="6" y="9"/>
                    </a:cubicBezTo>
                    <a:cubicBezTo>
                      <a:pt x="7" y="11"/>
                      <a:pt x="8" y="12"/>
                      <a:pt x="9" y="12"/>
                    </a:cubicBezTo>
                    <a:cubicBezTo>
                      <a:pt x="10" y="12"/>
                      <a:pt x="10" y="12"/>
                      <a:pt x="10" y="14"/>
                    </a:cubicBezTo>
                    <a:cubicBezTo>
                      <a:pt x="10" y="15"/>
                      <a:pt x="13" y="16"/>
                      <a:pt x="13" y="16"/>
                    </a:cubicBezTo>
                    <a:cubicBezTo>
                      <a:pt x="12" y="14"/>
                      <a:pt x="13" y="14"/>
                      <a:pt x="12" y="12"/>
                    </a:cubicBezTo>
                    <a:cubicBezTo>
                      <a:pt x="10" y="11"/>
                      <a:pt x="10" y="11"/>
                      <a:pt x="10" y="10"/>
                    </a:cubicBezTo>
                    <a:cubicBezTo>
                      <a:pt x="10" y="9"/>
                      <a:pt x="11" y="9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62" name="Freeform 90">
                <a:extLst>
                  <a:ext uri="{FF2B5EF4-FFF2-40B4-BE49-F238E27FC236}">
                    <a16:creationId xmlns:a16="http://schemas.microsoft.com/office/drawing/2014/main" xmlns="" id="{9ADFE095-3A0F-4873-9F25-3B7A99A20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164"/>
                <a:ext cx="39" cy="45"/>
              </a:xfrm>
              <a:custGeom>
                <a:avLst/>
                <a:gdLst>
                  <a:gd name="T0" fmla="*/ 27 w 28"/>
                  <a:gd name="T1" fmla="*/ 7 h 33"/>
                  <a:gd name="T2" fmla="*/ 22 w 28"/>
                  <a:gd name="T3" fmla="*/ 8 h 33"/>
                  <a:gd name="T4" fmla="*/ 19 w 28"/>
                  <a:gd name="T5" fmla="*/ 9 h 33"/>
                  <a:gd name="T6" fmla="*/ 13 w 28"/>
                  <a:gd name="T7" fmla="*/ 6 h 33"/>
                  <a:gd name="T8" fmla="*/ 11 w 28"/>
                  <a:gd name="T9" fmla="*/ 1 h 33"/>
                  <a:gd name="T10" fmla="*/ 10 w 28"/>
                  <a:gd name="T11" fmla="*/ 1 h 33"/>
                  <a:gd name="T12" fmla="*/ 9 w 28"/>
                  <a:gd name="T13" fmla="*/ 3 h 33"/>
                  <a:gd name="T14" fmla="*/ 7 w 28"/>
                  <a:gd name="T15" fmla="*/ 2 h 33"/>
                  <a:gd name="T16" fmla="*/ 6 w 28"/>
                  <a:gd name="T17" fmla="*/ 10 h 33"/>
                  <a:gd name="T18" fmla="*/ 5 w 28"/>
                  <a:gd name="T19" fmla="*/ 14 h 33"/>
                  <a:gd name="T20" fmla="*/ 2 w 28"/>
                  <a:gd name="T21" fmla="*/ 16 h 33"/>
                  <a:gd name="T22" fmla="*/ 1 w 28"/>
                  <a:gd name="T23" fmla="*/ 20 h 33"/>
                  <a:gd name="T24" fmla="*/ 9 w 28"/>
                  <a:gd name="T25" fmla="*/ 24 h 33"/>
                  <a:gd name="T26" fmla="*/ 7 w 28"/>
                  <a:gd name="T27" fmla="*/ 29 h 33"/>
                  <a:gd name="T28" fmla="*/ 7 w 28"/>
                  <a:gd name="T29" fmla="*/ 32 h 33"/>
                  <a:gd name="T30" fmla="*/ 11 w 28"/>
                  <a:gd name="T31" fmla="*/ 32 h 33"/>
                  <a:gd name="T32" fmla="*/ 17 w 28"/>
                  <a:gd name="T33" fmla="*/ 25 h 33"/>
                  <a:gd name="T34" fmla="*/ 19 w 28"/>
                  <a:gd name="T35" fmla="*/ 21 h 33"/>
                  <a:gd name="T36" fmla="*/ 19 w 28"/>
                  <a:gd name="T37" fmla="*/ 18 h 33"/>
                  <a:gd name="T38" fmla="*/ 22 w 28"/>
                  <a:gd name="T39" fmla="*/ 16 h 33"/>
                  <a:gd name="T40" fmla="*/ 24 w 28"/>
                  <a:gd name="T41" fmla="*/ 16 h 33"/>
                  <a:gd name="T42" fmla="*/ 27 w 28"/>
                  <a:gd name="T43" fmla="*/ 12 h 33"/>
                  <a:gd name="T44" fmla="*/ 27 w 28"/>
                  <a:gd name="T45" fmla="*/ 8 h 33"/>
                  <a:gd name="T46" fmla="*/ 27 w 28"/>
                  <a:gd name="T47" fmla="*/ 7 h 3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8"/>
                  <a:gd name="T73" fmla="*/ 0 h 33"/>
                  <a:gd name="T74" fmla="*/ 28 w 28"/>
                  <a:gd name="T75" fmla="*/ 33 h 3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8" h="33">
                    <a:moveTo>
                      <a:pt x="27" y="7"/>
                    </a:moveTo>
                    <a:cubicBezTo>
                      <a:pt x="25" y="7"/>
                      <a:pt x="23" y="7"/>
                      <a:pt x="22" y="8"/>
                    </a:cubicBezTo>
                    <a:cubicBezTo>
                      <a:pt x="21" y="9"/>
                      <a:pt x="21" y="10"/>
                      <a:pt x="19" y="9"/>
                    </a:cubicBezTo>
                    <a:cubicBezTo>
                      <a:pt x="17" y="8"/>
                      <a:pt x="13" y="7"/>
                      <a:pt x="13" y="6"/>
                    </a:cubicBezTo>
                    <a:cubicBezTo>
                      <a:pt x="13" y="4"/>
                      <a:pt x="13" y="2"/>
                      <a:pt x="11" y="1"/>
                    </a:cubicBezTo>
                    <a:cubicBezTo>
                      <a:pt x="10" y="0"/>
                      <a:pt x="10" y="0"/>
                      <a:pt x="10" y="1"/>
                    </a:cubicBezTo>
                    <a:cubicBezTo>
                      <a:pt x="11" y="3"/>
                      <a:pt x="10" y="4"/>
                      <a:pt x="9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6" y="2"/>
                      <a:pt x="6" y="8"/>
                      <a:pt x="6" y="10"/>
                    </a:cubicBezTo>
                    <a:cubicBezTo>
                      <a:pt x="6" y="11"/>
                      <a:pt x="5" y="13"/>
                      <a:pt x="5" y="14"/>
                    </a:cubicBezTo>
                    <a:cubicBezTo>
                      <a:pt x="4" y="15"/>
                      <a:pt x="3" y="15"/>
                      <a:pt x="2" y="16"/>
                    </a:cubicBezTo>
                    <a:cubicBezTo>
                      <a:pt x="1" y="17"/>
                      <a:pt x="0" y="19"/>
                      <a:pt x="1" y="20"/>
                    </a:cubicBezTo>
                    <a:cubicBezTo>
                      <a:pt x="2" y="20"/>
                      <a:pt x="9" y="22"/>
                      <a:pt x="9" y="24"/>
                    </a:cubicBezTo>
                    <a:cubicBezTo>
                      <a:pt x="9" y="25"/>
                      <a:pt x="8" y="28"/>
                      <a:pt x="7" y="29"/>
                    </a:cubicBezTo>
                    <a:cubicBezTo>
                      <a:pt x="6" y="30"/>
                      <a:pt x="6" y="32"/>
                      <a:pt x="7" y="32"/>
                    </a:cubicBezTo>
                    <a:cubicBezTo>
                      <a:pt x="8" y="32"/>
                      <a:pt x="10" y="33"/>
                      <a:pt x="11" y="32"/>
                    </a:cubicBezTo>
                    <a:cubicBezTo>
                      <a:pt x="12" y="31"/>
                      <a:pt x="16" y="26"/>
                      <a:pt x="17" y="25"/>
                    </a:cubicBezTo>
                    <a:cubicBezTo>
                      <a:pt x="18" y="23"/>
                      <a:pt x="19" y="22"/>
                      <a:pt x="19" y="21"/>
                    </a:cubicBezTo>
                    <a:cubicBezTo>
                      <a:pt x="19" y="19"/>
                      <a:pt x="18" y="19"/>
                      <a:pt x="19" y="18"/>
                    </a:cubicBezTo>
                    <a:cubicBezTo>
                      <a:pt x="20" y="17"/>
                      <a:pt x="20" y="16"/>
                      <a:pt x="22" y="16"/>
                    </a:cubicBezTo>
                    <a:cubicBezTo>
                      <a:pt x="23" y="16"/>
                      <a:pt x="24" y="17"/>
                      <a:pt x="24" y="16"/>
                    </a:cubicBezTo>
                    <a:cubicBezTo>
                      <a:pt x="25" y="15"/>
                      <a:pt x="26" y="14"/>
                      <a:pt x="27" y="12"/>
                    </a:cubicBezTo>
                    <a:cubicBezTo>
                      <a:pt x="28" y="10"/>
                      <a:pt x="26" y="9"/>
                      <a:pt x="27" y="8"/>
                    </a:cubicBezTo>
                    <a:cubicBezTo>
                      <a:pt x="28" y="7"/>
                      <a:pt x="28" y="7"/>
                      <a:pt x="2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63" name="Freeform 91">
                <a:extLst>
                  <a:ext uri="{FF2B5EF4-FFF2-40B4-BE49-F238E27FC236}">
                    <a16:creationId xmlns:a16="http://schemas.microsoft.com/office/drawing/2014/main" xmlns="" id="{938EB902-8347-43B8-8359-6B8BE339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199"/>
                <a:ext cx="60" cy="58"/>
              </a:xfrm>
              <a:custGeom>
                <a:avLst/>
                <a:gdLst>
                  <a:gd name="T0" fmla="*/ 42 w 44"/>
                  <a:gd name="T1" fmla="*/ 2 h 42"/>
                  <a:gd name="T2" fmla="*/ 40 w 44"/>
                  <a:gd name="T3" fmla="*/ 4 h 42"/>
                  <a:gd name="T4" fmla="*/ 38 w 44"/>
                  <a:gd name="T5" fmla="*/ 4 h 42"/>
                  <a:gd name="T6" fmla="*/ 37 w 44"/>
                  <a:gd name="T7" fmla="*/ 2 h 42"/>
                  <a:gd name="T8" fmla="*/ 35 w 44"/>
                  <a:gd name="T9" fmla="*/ 1 h 42"/>
                  <a:gd name="T10" fmla="*/ 31 w 44"/>
                  <a:gd name="T11" fmla="*/ 4 h 42"/>
                  <a:gd name="T12" fmla="*/ 31 w 44"/>
                  <a:gd name="T13" fmla="*/ 7 h 42"/>
                  <a:gd name="T14" fmla="*/ 27 w 44"/>
                  <a:gd name="T15" fmla="*/ 13 h 42"/>
                  <a:gd name="T16" fmla="*/ 21 w 44"/>
                  <a:gd name="T17" fmla="*/ 19 h 42"/>
                  <a:gd name="T18" fmla="*/ 14 w 44"/>
                  <a:gd name="T19" fmla="*/ 22 h 42"/>
                  <a:gd name="T20" fmla="*/ 11 w 44"/>
                  <a:gd name="T21" fmla="*/ 24 h 42"/>
                  <a:gd name="T22" fmla="*/ 6 w 44"/>
                  <a:gd name="T23" fmla="*/ 30 h 42"/>
                  <a:gd name="T24" fmla="*/ 3 w 44"/>
                  <a:gd name="T25" fmla="*/ 31 h 42"/>
                  <a:gd name="T26" fmla="*/ 2 w 44"/>
                  <a:gd name="T27" fmla="*/ 35 h 42"/>
                  <a:gd name="T28" fmla="*/ 1 w 44"/>
                  <a:gd name="T29" fmla="*/ 37 h 42"/>
                  <a:gd name="T30" fmla="*/ 1 w 44"/>
                  <a:gd name="T31" fmla="*/ 39 h 42"/>
                  <a:gd name="T32" fmla="*/ 6 w 44"/>
                  <a:gd name="T33" fmla="*/ 40 h 42"/>
                  <a:gd name="T34" fmla="*/ 11 w 44"/>
                  <a:gd name="T35" fmla="*/ 42 h 42"/>
                  <a:gd name="T36" fmla="*/ 20 w 44"/>
                  <a:gd name="T37" fmla="*/ 40 h 42"/>
                  <a:gd name="T38" fmla="*/ 25 w 44"/>
                  <a:gd name="T39" fmla="*/ 32 h 42"/>
                  <a:gd name="T40" fmla="*/ 29 w 44"/>
                  <a:gd name="T41" fmla="*/ 25 h 42"/>
                  <a:gd name="T42" fmla="*/ 34 w 44"/>
                  <a:gd name="T43" fmla="*/ 23 h 42"/>
                  <a:gd name="T44" fmla="*/ 38 w 44"/>
                  <a:gd name="T45" fmla="*/ 21 h 42"/>
                  <a:gd name="T46" fmla="*/ 36 w 44"/>
                  <a:gd name="T47" fmla="*/ 19 h 42"/>
                  <a:gd name="T48" fmla="*/ 41 w 44"/>
                  <a:gd name="T49" fmla="*/ 13 h 42"/>
                  <a:gd name="T50" fmla="*/ 44 w 44"/>
                  <a:gd name="T51" fmla="*/ 7 h 42"/>
                  <a:gd name="T52" fmla="*/ 44 w 44"/>
                  <a:gd name="T53" fmla="*/ 5 h 42"/>
                  <a:gd name="T54" fmla="*/ 43 w 44"/>
                  <a:gd name="T55" fmla="*/ 4 h 42"/>
                  <a:gd name="T56" fmla="*/ 42 w 44"/>
                  <a:gd name="T57" fmla="*/ 2 h 4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44"/>
                  <a:gd name="T88" fmla="*/ 0 h 42"/>
                  <a:gd name="T89" fmla="*/ 44 w 44"/>
                  <a:gd name="T90" fmla="*/ 42 h 4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44" h="42">
                    <a:moveTo>
                      <a:pt x="42" y="2"/>
                    </a:moveTo>
                    <a:cubicBezTo>
                      <a:pt x="43" y="1"/>
                      <a:pt x="41" y="3"/>
                      <a:pt x="40" y="4"/>
                    </a:cubicBezTo>
                    <a:cubicBezTo>
                      <a:pt x="39" y="5"/>
                      <a:pt x="38" y="4"/>
                      <a:pt x="38" y="4"/>
                    </a:cubicBezTo>
                    <a:cubicBezTo>
                      <a:pt x="37" y="3"/>
                      <a:pt x="38" y="3"/>
                      <a:pt x="37" y="2"/>
                    </a:cubicBezTo>
                    <a:cubicBezTo>
                      <a:pt x="35" y="1"/>
                      <a:pt x="37" y="0"/>
                      <a:pt x="35" y="1"/>
                    </a:cubicBezTo>
                    <a:cubicBezTo>
                      <a:pt x="33" y="2"/>
                      <a:pt x="31" y="3"/>
                      <a:pt x="31" y="4"/>
                    </a:cubicBezTo>
                    <a:cubicBezTo>
                      <a:pt x="31" y="6"/>
                      <a:pt x="32" y="6"/>
                      <a:pt x="31" y="7"/>
                    </a:cubicBezTo>
                    <a:cubicBezTo>
                      <a:pt x="29" y="8"/>
                      <a:pt x="28" y="12"/>
                      <a:pt x="27" y="13"/>
                    </a:cubicBezTo>
                    <a:cubicBezTo>
                      <a:pt x="26" y="14"/>
                      <a:pt x="22" y="18"/>
                      <a:pt x="21" y="19"/>
                    </a:cubicBezTo>
                    <a:cubicBezTo>
                      <a:pt x="19" y="19"/>
                      <a:pt x="15" y="21"/>
                      <a:pt x="14" y="22"/>
                    </a:cubicBezTo>
                    <a:cubicBezTo>
                      <a:pt x="14" y="23"/>
                      <a:pt x="12" y="24"/>
                      <a:pt x="11" y="24"/>
                    </a:cubicBezTo>
                    <a:cubicBezTo>
                      <a:pt x="9" y="25"/>
                      <a:pt x="8" y="29"/>
                      <a:pt x="6" y="30"/>
                    </a:cubicBezTo>
                    <a:cubicBezTo>
                      <a:pt x="5" y="31"/>
                      <a:pt x="4" y="30"/>
                      <a:pt x="3" y="31"/>
                    </a:cubicBezTo>
                    <a:cubicBezTo>
                      <a:pt x="2" y="32"/>
                      <a:pt x="2" y="34"/>
                      <a:pt x="2" y="35"/>
                    </a:cubicBezTo>
                    <a:cubicBezTo>
                      <a:pt x="2" y="36"/>
                      <a:pt x="2" y="37"/>
                      <a:pt x="1" y="37"/>
                    </a:cubicBezTo>
                    <a:cubicBezTo>
                      <a:pt x="0" y="37"/>
                      <a:pt x="1" y="39"/>
                      <a:pt x="1" y="39"/>
                    </a:cubicBezTo>
                    <a:cubicBezTo>
                      <a:pt x="1" y="39"/>
                      <a:pt x="3" y="39"/>
                      <a:pt x="6" y="40"/>
                    </a:cubicBezTo>
                    <a:cubicBezTo>
                      <a:pt x="8" y="40"/>
                      <a:pt x="9" y="41"/>
                      <a:pt x="11" y="42"/>
                    </a:cubicBezTo>
                    <a:cubicBezTo>
                      <a:pt x="13" y="42"/>
                      <a:pt x="17" y="42"/>
                      <a:pt x="20" y="40"/>
                    </a:cubicBezTo>
                    <a:cubicBezTo>
                      <a:pt x="22" y="37"/>
                      <a:pt x="25" y="36"/>
                      <a:pt x="25" y="32"/>
                    </a:cubicBezTo>
                    <a:cubicBezTo>
                      <a:pt x="26" y="28"/>
                      <a:pt x="26" y="26"/>
                      <a:pt x="29" y="25"/>
                    </a:cubicBezTo>
                    <a:cubicBezTo>
                      <a:pt x="32" y="24"/>
                      <a:pt x="32" y="23"/>
                      <a:pt x="34" y="23"/>
                    </a:cubicBezTo>
                    <a:cubicBezTo>
                      <a:pt x="36" y="23"/>
                      <a:pt x="39" y="23"/>
                      <a:pt x="38" y="21"/>
                    </a:cubicBezTo>
                    <a:cubicBezTo>
                      <a:pt x="36" y="20"/>
                      <a:pt x="35" y="21"/>
                      <a:pt x="36" y="19"/>
                    </a:cubicBezTo>
                    <a:cubicBezTo>
                      <a:pt x="37" y="17"/>
                      <a:pt x="40" y="15"/>
                      <a:pt x="41" y="13"/>
                    </a:cubicBezTo>
                    <a:cubicBezTo>
                      <a:pt x="42" y="11"/>
                      <a:pt x="44" y="9"/>
                      <a:pt x="44" y="7"/>
                    </a:cubicBezTo>
                    <a:cubicBezTo>
                      <a:pt x="44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4"/>
                    </a:cubicBezTo>
                    <a:cubicBezTo>
                      <a:pt x="42" y="4"/>
                      <a:pt x="42" y="3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64" name="Freeform 92">
                <a:extLst>
                  <a:ext uri="{FF2B5EF4-FFF2-40B4-BE49-F238E27FC236}">
                    <a16:creationId xmlns:a16="http://schemas.microsoft.com/office/drawing/2014/main" xmlns="" id="{A6E934B1-1216-4436-88A1-2A3C18543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0" y="1257"/>
                <a:ext cx="5" cy="4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3 w 3"/>
                  <a:gd name="T5" fmla="*/ 3 h 3"/>
                  <a:gd name="T6" fmla="*/ 0 w 3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3"/>
                  <a:gd name="T14" fmla="*/ 3 w 3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3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65" name="Freeform 93">
                <a:extLst>
                  <a:ext uri="{FF2B5EF4-FFF2-40B4-BE49-F238E27FC236}">
                    <a16:creationId xmlns:a16="http://schemas.microsoft.com/office/drawing/2014/main" xmlns="" id="{FFAB1BA0-14AE-475A-AAAC-A5FAF0CA2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" y="1199"/>
                <a:ext cx="30" cy="29"/>
              </a:xfrm>
              <a:custGeom>
                <a:avLst/>
                <a:gdLst>
                  <a:gd name="T0" fmla="*/ 18 w 22"/>
                  <a:gd name="T1" fmla="*/ 2 h 21"/>
                  <a:gd name="T2" fmla="*/ 10 w 22"/>
                  <a:gd name="T3" fmla="*/ 4 h 21"/>
                  <a:gd name="T4" fmla="*/ 1 w 22"/>
                  <a:gd name="T5" fmla="*/ 2 h 21"/>
                  <a:gd name="T6" fmla="*/ 5 w 22"/>
                  <a:gd name="T7" fmla="*/ 12 h 21"/>
                  <a:gd name="T8" fmla="*/ 4 w 22"/>
                  <a:gd name="T9" fmla="*/ 13 h 21"/>
                  <a:gd name="T10" fmla="*/ 6 w 22"/>
                  <a:gd name="T11" fmla="*/ 17 h 21"/>
                  <a:gd name="T12" fmla="*/ 12 w 22"/>
                  <a:gd name="T13" fmla="*/ 21 h 21"/>
                  <a:gd name="T14" fmla="*/ 14 w 22"/>
                  <a:gd name="T15" fmla="*/ 18 h 21"/>
                  <a:gd name="T16" fmla="*/ 16 w 22"/>
                  <a:gd name="T17" fmla="*/ 19 h 21"/>
                  <a:gd name="T18" fmla="*/ 16 w 22"/>
                  <a:gd name="T19" fmla="*/ 17 h 21"/>
                  <a:gd name="T20" fmla="*/ 18 w 22"/>
                  <a:gd name="T21" fmla="*/ 17 h 21"/>
                  <a:gd name="T22" fmla="*/ 19 w 22"/>
                  <a:gd name="T23" fmla="*/ 16 h 21"/>
                  <a:gd name="T24" fmla="*/ 20 w 22"/>
                  <a:gd name="T25" fmla="*/ 11 h 21"/>
                  <a:gd name="T26" fmla="*/ 21 w 22"/>
                  <a:gd name="T27" fmla="*/ 9 h 21"/>
                  <a:gd name="T28" fmla="*/ 21 w 22"/>
                  <a:gd name="T29" fmla="*/ 2 h 21"/>
                  <a:gd name="T30" fmla="*/ 18 w 22"/>
                  <a:gd name="T31" fmla="*/ 2 h 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2"/>
                  <a:gd name="T49" fmla="*/ 0 h 21"/>
                  <a:gd name="T50" fmla="*/ 22 w 22"/>
                  <a:gd name="T51" fmla="*/ 21 h 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2" h="21">
                    <a:moveTo>
                      <a:pt x="18" y="2"/>
                    </a:moveTo>
                    <a:cubicBezTo>
                      <a:pt x="16" y="3"/>
                      <a:pt x="12" y="4"/>
                      <a:pt x="10" y="4"/>
                    </a:cubicBezTo>
                    <a:cubicBezTo>
                      <a:pt x="7" y="3"/>
                      <a:pt x="2" y="0"/>
                      <a:pt x="1" y="2"/>
                    </a:cubicBezTo>
                    <a:cubicBezTo>
                      <a:pt x="0" y="4"/>
                      <a:pt x="5" y="11"/>
                      <a:pt x="5" y="12"/>
                    </a:cubicBezTo>
                    <a:cubicBezTo>
                      <a:pt x="5" y="13"/>
                      <a:pt x="4" y="12"/>
                      <a:pt x="4" y="13"/>
                    </a:cubicBezTo>
                    <a:cubicBezTo>
                      <a:pt x="4" y="13"/>
                      <a:pt x="5" y="16"/>
                      <a:pt x="6" y="17"/>
                    </a:cubicBezTo>
                    <a:cubicBezTo>
                      <a:pt x="7" y="18"/>
                      <a:pt x="11" y="21"/>
                      <a:pt x="12" y="21"/>
                    </a:cubicBezTo>
                    <a:cubicBezTo>
                      <a:pt x="14" y="20"/>
                      <a:pt x="13" y="19"/>
                      <a:pt x="14" y="18"/>
                    </a:cubicBezTo>
                    <a:cubicBezTo>
                      <a:pt x="15" y="17"/>
                      <a:pt x="15" y="20"/>
                      <a:pt x="16" y="19"/>
                    </a:cubicBezTo>
                    <a:cubicBezTo>
                      <a:pt x="16" y="19"/>
                      <a:pt x="16" y="18"/>
                      <a:pt x="16" y="17"/>
                    </a:cubicBezTo>
                    <a:cubicBezTo>
                      <a:pt x="16" y="15"/>
                      <a:pt x="17" y="16"/>
                      <a:pt x="18" y="17"/>
                    </a:cubicBezTo>
                    <a:cubicBezTo>
                      <a:pt x="19" y="18"/>
                      <a:pt x="19" y="18"/>
                      <a:pt x="19" y="16"/>
                    </a:cubicBezTo>
                    <a:cubicBezTo>
                      <a:pt x="19" y="14"/>
                      <a:pt x="19" y="11"/>
                      <a:pt x="20" y="11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1" y="7"/>
                      <a:pt x="22" y="3"/>
                      <a:pt x="21" y="2"/>
                    </a:cubicBezTo>
                    <a:cubicBezTo>
                      <a:pt x="19" y="2"/>
                      <a:pt x="19" y="2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66" name="Freeform 94">
                <a:extLst>
                  <a:ext uri="{FF2B5EF4-FFF2-40B4-BE49-F238E27FC236}">
                    <a16:creationId xmlns:a16="http://schemas.microsoft.com/office/drawing/2014/main" xmlns="" id="{B0757900-222D-4F25-A238-CE7F893AE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1193"/>
                <a:ext cx="5" cy="8"/>
              </a:xfrm>
              <a:custGeom>
                <a:avLst/>
                <a:gdLst>
                  <a:gd name="T0" fmla="*/ 3 w 4"/>
                  <a:gd name="T1" fmla="*/ 5 h 6"/>
                  <a:gd name="T2" fmla="*/ 1 w 4"/>
                  <a:gd name="T3" fmla="*/ 0 h 6"/>
                  <a:gd name="T4" fmla="*/ 3 w 4"/>
                  <a:gd name="T5" fmla="*/ 5 h 6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6"/>
                  <a:gd name="T11" fmla="*/ 4 w 4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6">
                    <a:moveTo>
                      <a:pt x="3" y="5"/>
                    </a:moveTo>
                    <a:cubicBezTo>
                      <a:pt x="4" y="1"/>
                      <a:pt x="2" y="0"/>
                      <a:pt x="1" y="0"/>
                    </a:cubicBezTo>
                    <a:cubicBezTo>
                      <a:pt x="0" y="0"/>
                      <a:pt x="3" y="6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67" name="Freeform 95">
                <a:extLst>
                  <a:ext uri="{FF2B5EF4-FFF2-40B4-BE49-F238E27FC236}">
                    <a16:creationId xmlns:a16="http://schemas.microsoft.com/office/drawing/2014/main" xmlns="" id="{F3847523-F672-4929-B372-132F93766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2" y="1193"/>
                <a:ext cx="3" cy="2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2"/>
                  <a:gd name="T11" fmla="*/ 2 w 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68" name="Freeform 96">
                <a:extLst>
                  <a:ext uri="{FF2B5EF4-FFF2-40B4-BE49-F238E27FC236}">
                    <a16:creationId xmlns:a16="http://schemas.microsoft.com/office/drawing/2014/main" xmlns="" id="{73B48758-02D4-42AC-AF24-4911A91C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2" y="785"/>
                <a:ext cx="17" cy="29"/>
              </a:xfrm>
              <a:custGeom>
                <a:avLst/>
                <a:gdLst>
                  <a:gd name="T0" fmla="*/ 6 w 12"/>
                  <a:gd name="T1" fmla="*/ 3 h 21"/>
                  <a:gd name="T2" fmla="*/ 2 w 12"/>
                  <a:gd name="T3" fmla="*/ 0 h 21"/>
                  <a:gd name="T4" fmla="*/ 2 w 12"/>
                  <a:gd name="T5" fmla="*/ 1 h 21"/>
                  <a:gd name="T6" fmla="*/ 1 w 12"/>
                  <a:gd name="T7" fmla="*/ 6 h 21"/>
                  <a:gd name="T8" fmla="*/ 0 w 12"/>
                  <a:gd name="T9" fmla="*/ 12 h 21"/>
                  <a:gd name="T10" fmla="*/ 2 w 12"/>
                  <a:gd name="T11" fmla="*/ 19 h 21"/>
                  <a:gd name="T12" fmla="*/ 7 w 12"/>
                  <a:gd name="T13" fmla="*/ 20 h 21"/>
                  <a:gd name="T14" fmla="*/ 11 w 12"/>
                  <a:gd name="T15" fmla="*/ 16 h 21"/>
                  <a:gd name="T16" fmla="*/ 10 w 12"/>
                  <a:gd name="T17" fmla="*/ 11 h 21"/>
                  <a:gd name="T18" fmla="*/ 6 w 12"/>
                  <a:gd name="T19" fmla="*/ 3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"/>
                  <a:gd name="T31" fmla="*/ 0 h 21"/>
                  <a:gd name="T32" fmla="*/ 12 w 12"/>
                  <a:gd name="T33" fmla="*/ 21 h 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" h="21">
                    <a:moveTo>
                      <a:pt x="6" y="3"/>
                    </a:moveTo>
                    <a:cubicBezTo>
                      <a:pt x="5" y="2"/>
                      <a:pt x="3" y="0"/>
                      <a:pt x="2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2"/>
                      <a:pt x="2" y="6"/>
                      <a:pt x="1" y="6"/>
                    </a:cubicBezTo>
                    <a:cubicBezTo>
                      <a:pt x="0" y="7"/>
                      <a:pt x="0" y="10"/>
                      <a:pt x="0" y="12"/>
                    </a:cubicBezTo>
                    <a:cubicBezTo>
                      <a:pt x="0" y="13"/>
                      <a:pt x="0" y="17"/>
                      <a:pt x="2" y="19"/>
                    </a:cubicBezTo>
                    <a:cubicBezTo>
                      <a:pt x="3" y="21"/>
                      <a:pt x="5" y="21"/>
                      <a:pt x="7" y="20"/>
                    </a:cubicBezTo>
                    <a:cubicBezTo>
                      <a:pt x="9" y="19"/>
                      <a:pt x="11" y="18"/>
                      <a:pt x="11" y="16"/>
                    </a:cubicBezTo>
                    <a:cubicBezTo>
                      <a:pt x="12" y="15"/>
                      <a:pt x="11" y="13"/>
                      <a:pt x="10" y="11"/>
                    </a:cubicBezTo>
                    <a:cubicBezTo>
                      <a:pt x="9" y="9"/>
                      <a:pt x="7" y="5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69" name="Freeform 97">
                <a:extLst>
                  <a:ext uri="{FF2B5EF4-FFF2-40B4-BE49-F238E27FC236}">
                    <a16:creationId xmlns:a16="http://schemas.microsoft.com/office/drawing/2014/main" xmlns="" id="{45C66211-322A-4218-98EA-3A1851BA8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954"/>
                <a:ext cx="56" cy="112"/>
              </a:xfrm>
              <a:custGeom>
                <a:avLst/>
                <a:gdLst>
                  <a:gd name="T0" fmla="*/ 39 w 41"/>
                  <a:gd name="T1" fmla="*/ 9 h 81"/>
                  <a:gd name="T2" fmla="*/ 35 w 41"/>
                  <a:gd name="T3" fmla="*/ 2 h 81"/>
                  <a:gd name="T4" fmla="*/ 33 w 41"/>
                  <a:gd name="T5" fmla="*/ 1 h 81"/>
                  <a:gd name="T6" fmla="*/ 32 w 41"/>
                  <a:gd name="T7" fmla="*/ 4 h 81"/>
                  <a:gd name="T8" fmla="*/ 31 w 41"/>
                  <a:gd name="T9" fmla="*/ 8 h 81"/>
                  <a:gd name="T10" fmla="*/ 29 w 41"/>
                  <a:gd name="T11" fmla="*/ 10 h 81"/>
                  <a:gd name="T12" fmla="*/ 26 w 41"/>
                  <a:gd name="T13" fmla="*/ 10 h 81"/>
                  <a:gd name="T14" fmla="*/ 27 w 41"/>
                  <a:gd name="T15" fmla="*/ 11 h 81"/>
                  <a:gd name="T16" fmla="*/ 26 w 41"/>
                  <a:gd name="T17" fmla="*/ 13 h 81"/>
                  <a:gd name="T18" fmla="*/ 26 w 41"/>
                  <a:gd name="T19" fmla="*/ 15 h 81"/>
                  <a:gd name="T20" fmla="*/ 26 w 41"/>
                  <a:gd name="T21" fmla="*/ 16 h 81"/>
                  <a:gd name="T22" fmla="*/ 23 w 41"/>
                  <a:gd name="T23" fmla="*/ 17 h 81"/>
                  <a:gd name="T24" fmla="*/ 20 w 41"/>
                  <a:gd name="T25" fmla="*/ 19 h 81"/>
                  <a:gd name="T26" fmla="*/ 17 w 41"/>
                  <a:gd name="T27" fmla="*/ 21 h 81"/>
                  <a:gd name="T28" fmla="*/ 17 w 41"/>
                  <a:gd name="T29" fmla="*/ 22 h 81"/>
                  <a:gd name="T30" fmla="*/ 14 w 41"/>
                  <a:gd name="T31" fmla="*/ 22 h 81"/>
                  <a:gd name="T32" fmla="*/ 9 w 41"/>
                  <a:gd name="T33" fmla="*/ 24 h 81"/>
                  <a:gd name="T34" fmla="*/ 7 w 41"/>
                  <a:gd name="T35" fmla="*/ 24 h 81"/>
                  <a:gd name="T36" fmla="*/ 4 w 41"/>
                  <a:gd name="T37" fmla="*/ 33 h 81"/>
                  <a:gd name="T38" fmla="*/ 6 w 41"/>
                  <a:gd name="T39" fmla="*/ 43 h 81"/>
                  <a:gd name="T40" fmla="*/ 5 w 41"/>
                  <a:gd name="T41" fmla="*/ 50 h 81"/>
                  <a:gd name="T42" fmla="*/ 1 w 41"/>
                  <a:gd name="T43" fmla="*/ 57 h 81"/>
                  <a:gd name="T44" fmla="*/ 0 w 41"/>
                  <a:gd name="T45" fmla="*/ 64 h 81"/>
                  <a:gd name="T46" fmla="*/ 3 w 41"/>
                  <a:gd name="T47" fmla="*/ 68 h 81"/>
                  <a:gd name="T48" fmla="*/ 2 w 41"/>
                  <a:gd name="T49" fmla="*/ 71 h 81"/>
                  <a:gd name="T50" fmla="*/ 5 w 41"/>
                  <a:gd name="T51" fmla="*/ 78 h 81"/>
                  <a:gd name="T52" fmla="*/ 12 w 41"/>
                  <a:gd name="T53" fmla="*/ 80 h 81"/>
                  <a:gd name="T54" fmla="*/ 19 w 41"/>
                  <a:gd name="T55" fmla="*/ 78 h 81"/>
                  <a:gd name="T56" fmla="*/ 25 w 41"/>
                  <a:gd name="T57" fmla="*/ 66 h 81"/>
                  <a:gd name="T58" fmla="*/ 31 w 41"/>
                  <a:gd name="T59" fmla="*/ 46 h 81"/>
                  <a:gd name="T60" fmla="*/ 36 w 41"/>
                  <a:gd name="T61" fmla="*/ 30 h 81"/>
                  <a:gd name="T62" fmla="*/ 37 w 41"/>
                  <a:gd name="T63" fmla="*/ 26 h 81"/>
                  <a:gd name="T64" fmla="*/ 36 w 41"/>
                  <a:gd name="T65" fmla="*/ 21 h 81"/>
                  <a:gd name="T66" fmla="*/ 38 w 41"/>
                  <a:gd name="T67" fmla="*/ 20 h 81"/>
                  <a:gd name="T68" fmla="*/ 40 w 41"/>
                  <a:gd name="T69" fmla="*/ 22 h 81"/>
                  <a:gd name="T70" fmla="*/ 40 w 41"/>
                  <a:gd name="T71" fmla="*/ 18 h 81"/>
                  <a:gd name="T72" fmla="*/ 39 w 41"/>
                  <a:gd name="T73" fmla="*/ 9 h 8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"/>
                  <a:gd name="T112" fmla="*/ 0 h 81"/>
                  <a:gd name="T113" fmla="*/ 41 w 41"/>
                  <a:gd name="T114" fmla="*/ 81 h 8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" h="81">
                    <a:moveTo>
                      <a:pt x="39" y="9"/>
                    </a:moveTo>
                    <a:cubicBezTo>
                      <a:pt x="38" y="6"/>
                      <a:pt x="36" y="3"/>
                      <a:pt x="35" y="2"/>
                    </a:cubicBezTo>
                    <a:cubicBezTo>
                      <a:pt x="34" y="1"/>
                      <a:pt x="34" y="0"/>
                      <a:pt x="33" y="1"/>
                    </a:cubicBezTo>
                    <a:cubicBezTo>
                      <a:pt x="33" y="1"/>
                      <a:pt x="32" y="3"/>
                      <a:pt x="32" y="4"/>
                    </a:cubicBezTo>
                    <a:cubicBezTo>
                      <a:pt x="32" y="4"/>
                      <a:pt x="31" y="8"/>
                      <a:pt x="31" y="8"/>
                    </a:cubicBezTo>
                    <a:cubicBezTo>
                      <a:pt x="30" y="8"/>
                      <a:pt x="30" y="10"/>
                      <a:pt x="29" y="10"/>
                    </a:cubicBezTo>
                    <a:cubicBezTo>
                      <a:pt x="28" y="9"/>
                      <a:pt x="26" y="9"/>
                      <a:pt x="26" y="10"/>
                    </a:cubicBezTo>
                    <a:cubicBezTo>
                      <a:pt x="26" y="11"/>
                      <a:pt x="27" y="10"/>
                      <a:pt x="27" y="11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5" y="14"/>
                      <a:pt x="25" y="15"/>
                      <a:pt x="26" y="15"/>
                    </a:cubicBezTo>
                    <a:cubicBezTo>
                      <a:pt x="26" y="15"/>
                      <a:pt x="28" y="16"/>
                      <a:pt x="26" y="16"/>
                    </a:cubicBezTo>
                    <a:cubicBezTo>
                      <a:pt x="24" y="16"/>
                      <a:pt x="24" y="16"/>
                      <a:pt x="23" y="17"/>
                    </a:cubicBezTo>
                    <a:cubicBezTo>
                      <a:pt x="22" y="18"/>
                      <a:pt x="22" y="18"/>
                      <a:pt x="20" y="19"/>
                    </a:cubicBezTo>
                    <a:cubicBezTo>
                      <a:pt x="19" y="20"/>
                      <a:pt x="16" y="20"/>
                      <a:pt x="17" y="21"/>
                    </a:cubicBezTo>
                    <a:cubicBezTo>
                      <a:pt x="18" y="22"/>
                      <a:pt x="18" y="23"/>
                      <a:pt x="17" y="22"/>
                    </a:cubicBezTo>
                    <a:cubicBezTo>
                      <a:pt x="16" y="22"/>
                      <a:pt x="16" y="21"/>
                      <a:pt x="14" y="22"/>
                    </a:cubicBezTo>
                    <a:cubicBezTo>
                      <a:pt x="13" y="23"/>
                      <a:pt x="10" y="24"/>
                      <a:pt x="9" y="24"/>
                    </a:cubicBezTo>
                    <a:cubicBezTo>
                      <a:pt x="8" y="24"/>
                      <a:pt x="7" y="23"/>
                      <a:pt x="7" y="24"/>
                    </a:cubicBezTo>
                    <a:cubicBezTo>
                      <a:pt x="6" y="25"/>
                      <a:pt x="5" y="30"/>
                      <a:pt x="4" y="33"/>
                    </a:cubicBezTo>
                    <a:cubicBezTo>
                      <a:pt x="4" y="35"/>
                      <a:pt x="6" y="42"/>
                      <a:pt x="6" y="43"/>
                    </a:cubicBezTo>
                    <a:cubicBezTo>
                      <a:pt x="6" y="45"/>
                      <a:pt x="6" y="49"/>
                      <a:pt x="5" y="50"/>
                    </a:cubicBezTo>
                    <a:cubicBezTo>
                      <a:pt x="4" y="51"/>
                      <a:pt x="1" y="55"/>
                      <a:pt x="1" y="57"/>
                    </a:cubicBezTo>
                    <a:cubicBezTo>
                      <a:pt x="0" y="58"/>
                      <a:pt x="0" y="63"/>
                      <a:pt x="0" y="64"/>
                    </a:cubicBezTo>
                    <a:cubicBezTo>
                      <a:pt x="1" y="65"/>
                      <a:pt x="4" y="66"/>
                      <a:pt x="3" y="68"/>
                    </a:cubicBezTo>
                    <a:cubicBezTo>
                      <a:pt x="2" y="70"/>
                      <a:pt x="2" y="70"/>
                      <a:pt x="2" y="71"/>
                    </a:cubicBezTo>
                    <a:cubicBezTo>
                      <a:pt x="2" y="72"/>
                      <a:pt x="3" y="76"/>
                      <a:pt x="5" y="78"/>
                    </a:cubicBezTo>
                    <a:cubicBezTo>
                      <a:pt x="7" y="79"/>
                      <a:pt x="9" y="81"/>
                      <a:pt x="12" y="80"/>
                    </a:cubicBezTo>
                    <a:cubicBezTo>
                      <a:pt x="15" y="79"/>
                      <a:pt x="17" y="78"/>
                      <a:pt x="19" y="78"/>
                    </a:cubicBezTo>
                    <a:cubicBezTo>
                      <a:pt x="20" y="78"/>
                      <a:pt x="24" y="73"/>
                      <a:pt x="25" y="66"/>
                    </a:cubicBezTo>
                    <a:cubicBezTo>
                      <a:pt x="27" y="60"/>
                      <a:pt x="29" y="50"/>
                      <a:pt x="31" y="46"/>
                    </a:cubicBezTo>
                    <a:cubicBezTo>
                      <a:pt x="33" y="42"/>
                      <a:pt x="36" y="33"/>
                      <a:pt x="36" y="30"/>
                    </a:cubicBezTo>
                    <a:cubicBezTo>
                      <a:pt x="36" y="27"/>
                      <a:pt x="37" y="27"/>
                      <a:pt x="37" y="26"/>
                    </a:cubicBezTo>
                    <a:cubicBezTo>
                      <a:pt x="37" y="25"/>
                      <a:pt x="36" y="23"/>
                      <a:pt x="36" y="21"/>
                    </a:cubicBezTo>
                    <a:cubicBezTo>
                      <a:pt x="36" y="20"/>
                      <a:pt x="37" y="20"/>
                      <a:pt x="38" y="20"/>
                    </a:cubicBezTo>
                    <a:cubicBezTo>
                      <a:pt x="39" y="21"/>
                      <a:pt x="39" y="23"/>
                      <a:pt x="40" y="22"/>
                    </a:cubicBezTo>
                    <a:cubicBezTo>
                      <a:pt x="40" y="22"/>
                      <a:pt x="41" y="19"/>
                      <a:pt x="40" y="18"/>
                    </a:cubicBezTo>
                    <a:cubicBezTo>
                      <a:pt x="40" y="16"/>
                      <a:pt x="40" y="11"/>
                      <a:pt x="39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70" name="Freeform 98">
                <a:extLst>
                  <a:ext uri="{FF2B5EF4-FFF2-40B4-BE49-F238E27FC236}">
                    <a16:creationId xmlns:a16="http://schemas.microsoft.com/office/drawing/2014/main" xmlns="" id="{7B429492-F923-4E87-B3A2-732809301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9" y="185"/>
                <a:ext cx="18" cy="12"/>
              </a:xfrm>
              <a:custGeom>
                <a:avLst/>
                <a:gdLst>
                  <a:gd name="T0" fmla="*/ 2 w 13"/>
                  <a:gd name="T1" fmla="*/ 1 h 9"/>
                  <a:gd name="T2" fmla="*/ 2 w 13"/>
                  <a:gd name="T3" fmla="*/ 5 h 9"/>
                  <a:gd name="T4" fmla="*/ 7 w 13"/>
                  <a:gd name="T5" fmla="*/ 8 h 9"/>
                  <a:gd name="T6" fmla="*/ 10 w 13"/>
                  <a:gd name="T7" fmla="*/ 9 h 9"/>
                  <a:gd name="T8" fmla="*/ 11 w 13"/>
                  <a:gd name="T9" fmla="*/ 6 h 9"/>
                  <a:gd name="T10" fmla="*/ 5 w 13"/>
                  <a:gd name="T11" fmla="*/ 2 h 9"/>
                  <a:gd name="T12" fmla="*/ 2 w 13"/>
                  <a:gd name="T13" fmla="*/ 1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1"/>
                    </a:moveTo>
                    <a:cubicBezTo>
                      <a:pt x="2" y="2"/>
                      <a:pt x="0" y="4"/>
                      <a:pt x="2" y="5"/>
                    </a:cubicBezTo>
                    <a:cubicBezTo>
                      <a:pt x="5" y="7"/>
                      <a:pt x="6" y="7"/>
                      <a:pt x="7" y="8"/>
                    </a:cubicBezTo>
                    <a:cubicBezTo>
                      <a:pt x="7" y="8"/>
                      <a:pt x="9" y="9"/>
                      <a:pt x="10" y="9"/>
                    </a:cubicBezTo>
                    <a:cubicBezTo>
                      <a:pt x="11" y="9"/>
                      <a:pt x="13" y="7"/>
                      <a:pt x="11" y="6"/>
                    </a:cubicBezTo>
                    <a:cubicBezTo>
                      <a:pt x="10" y="6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71" name="Freeform 99">
                <a:extLst>
                  <a:ext uri="{FF2B5EF4-FFF2-40B4-BE49-F238E27FC236}">
                    <a16:creationId xmlns:a16="http://schemas.microsoft.com/office/drawing/2014/main" xmlns="" id="{3D372016-ACA9-4F99-8140-34373BBFD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200"/>
                <a:ext cx="17" cy="11"/>
              </a:xfrm>
              <a:custGeom>
                <a:avLst/>
                <a:gdLst>
                  <a:gd name="T0" fmla="*/ 0 w 13"/>
                  <a:gd name="T1" fmla="*/ 3 h 8"/>
                  <a:gd name="T2" fmla="*/ 4 w 13"/>
                  <a:gd name="T3" fmla="*/ 8 h 8"/>
                  <a:gd name="T4" fmla="*/ 12 w 13"/>
                  <a:gd name="T5" fmla="*/ 4 h 8"/>
                  <a:gd name="T6" fmla="*/ 4 w 13"/>
                  <a:gd name="T7" fmla="*/ 0 h 8"/>
                  <a:gd name="T8" fmla="*/ 0 w 13"/>
                  <a:gd name="T9" fmla="*/ 3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8"/>
                  <a:gd name="T17" fmla="*/ 13 w 1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8">
                    <a:moveTo>
                      <a:pt x="0" y="3"/>
                    </a:moveTo>
                    <a:cubicBezTo>
                      <a:pt x="0" y="5"/>
                      <a:pt x="2" y="7"/>
                      <a:pt x="4" y="8"/>
                    </a:cubicBezTo>
                    <a:cubicBezTo>
                      <a:pt x="6" y="8"/>
                      <a:pt x="11" y="5"/>
                      <a:pt x="12" y="4"/>
                    </a:cubicBezTo>
                    <a:cubicBezTo>
                      <a:pt x="13" y="2"/>
                      <a:pt x="8" y="0"/>
                      <a:pt x="4" y="0"/>
                    </a:cubicBezTo>
                    <a:cubicBezTo>
                      <a:pt x="1" y="0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72" name="Freeform 100">
                <a:extLst>
                  <a:ext uri="{FF2B5EF4-FFF2-40B4-BE49-F238E27FC236}">
                    <a16:creationId xmlns:a16="http://schemas.microsoft.com/office/drawing/2014/main" xmlns="" id="{499BD792-6B21-49A7-882C-CD2C00CDC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142"/>
                <a:ext cx="13" cy="9"/>
              </a:xfrm>
              <a:custGeom>
                <a:avLst/>
                <a:gdLst>
                  <a:gd name="T0" fmla="*/ 10 w 10"/>
                  <a:gd name="T1" fmla="*/ 3 h 6"/>
                  <a:gd name="T2" fmla="*/ 7 w 10"/>
                  <a:gd name="T3" fmla="*/ 0 h 6"/>
                  <a:gd name="T4" fmla="*/ 1 w 10"/>
                  <a:gd name="T5" fmla="*/ 0 h 6"/>
                  <a:gd name="T6" fmla="*/ 1 w 10"/>
                  <a:gd name="T7" fmla="*/ 5 h 6"/>
                  <a:gd name="T8" fmla="*/ 10 w 10"/>
                  <a:gd name="T9" fmla="*/ 3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6"/>
                  <a:gd name="T17" fmla="*/ 10 w 10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6">
                    <a:moveTo>
                      <a:pt x="10" y="3"/>
                    </a:moveTo>
                    <a:cubicBezTo>
                      <a:pt x="10" y="3"/>
                      <a:pt x="7" y="1"/>
                      <a:pt x="7" y="0"/>
                    </a:cubicBezTo>
                    <a:cubicBezTo>
                      <a:pt x="6" y="0"/>
                      <a:pt x="2" y="0"/>
                      <a:pt x="1" y="0"/>
                    </a:cubicBezTo>
                    <a:cubicBezTo>
                      <a:pt x="0" y="1"/>
                      <a:pt x="1" y="3"/>
                      <a:pt x="1" y="5"/>
                    </a:cubicBezTo>
                    <a:cubicBezTo>
                      <a:pt x="2" y="6"/>
                      <a:pt x="8" y="4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73" name="Freeform 101">
                <a:extLst>
                  <a:ext uri="{FF2B5EF4-FFF2-40B4-BE49-F238E27FC236}">
                    <a16:creationId xmlns:a16="http://schemas.microsoft.com/office/drawing/2014/main" xmlns="" id="{2BBAF315-2D96-45B2-AC65-901430A71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26"/>
                <a:ext cx="18" cy="8"/>
              </a:xfrm>
              <a:custGeom>
                <a:avLst/>
                <a:gdLst>
                  <a:gd name="T0" fmla="*/ 9 w 13"/>
                  <a:gd name="T1" fmla="*/ 1 h 6"/>
                  <a:gd name="T2" fmla="*/ 6 w 13"/>
                  <a:gd name="T3" fmla="*/ 1 h 6"/>
                  <a:gd name="T4" fmla="*/ 2 w 13"/>
                  <a:gd name="T5" fmla="*/ 3 h 6"/>
                  <a:gd name="T6" fmla="*/ 8 w 13"/>
                  <a:gd name="T7" fmla="*/ 6 h 6"/>
                  <a:gd name="T8" fmla="*/ 12 w 13"/>
                  <a:gd name="T9" fmla="*/ 2 h 6"/>
                  <a:gd name="T10" fmla="*/ 9 w 13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"/>
                  <a:gd name="T19" fmla="*/ 0 h 6"/>
                  <a:gd name="T20" fmla="*/ 13 w 13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" h="6">
                    <a:moveTo>
                      <a:pt x="9" y="1"/>
                    </a:moveTo>
                    <a:cubicBezTo>
                      <a:pt x="7" y="1"/>
                      <a:pt x="7" y="0"/>
                      <a:pt x="6" y="1"/>
                    </a:cubicBezTo>
                    <a:cubicBezTo>
                      <a:pt x="4" y="1"/>
                      <a:pt x="4" y="3"/>
                      <a:pt x="2" y="3"/>
                    </a:cubicBezTo>
                    <a:cubicBezTo>
                      <a:pt x="0" y="4"/>
                      <a:pt x="6" y="6"/>
                      <a:pt x="8" y="6"/>
                    </a:cubicBezTo>
                    <a:cubicBezTo>
                      <a:pt x="9" y="5"/>
                      <a:pt x="11" y="4"/>
                      <a:pt x="12" y="2"/>
                    </a:cubicBezTo>
                    <a:cubicBezTo>
                      <a:pt x="13" y="0"/>
                      <a:pt x="11" y="1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74" name="Freeform 102">
                <a:extLst>
                  <a:ext uri="{FF2B5EF4-FFF2-40B4-BE49-F238E27FC236}">
                    <a16:creationId xmlns:a16="http://schemas.microsoft.com/office/drawing/2014/main" xmlns="" id="{B100A340-5826-4814-8734-64D78DDAC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" y="13"/>
                <a:ext cx="22" cy="9"/>
              </a:xfrm>
              <a:custGeom>
                <a:avLst/>
                <a:gdLst>
                  <a:gd name="T0" fmla="*/ 1 w 16"/>
                  <a:gd name="T1" fmla="*/ 5 h 7"/>
                  <a:gd name="T2" fmla="*/ 4 w 16"/>
                  <a:gd name="T3" fmla="*/ 7 h 7"/>
                  <a:gd name="T4" fmla="*/ 12 w 16"/>
                  <a:gd name="T5" fmla="*/ 5 h 7"/>
                  <a:gd name="T6" fmla="*/ 16 w 16"/>
                  <a:gd name="T7" fmla="*/ 3 h 7"/>
                  <a:gd name="T8" fmla="*/ 13 w 16"/>
                  <a:gd name="T9" fmla="*/ 1 h 7"/>
                  <a:gd name="T10" fmla="*/ 10 w 16"/>
                  <a:gd name="T11" fmla="*/ 1 h 7"/>
                  <a:gd name="T12" fmla="*/ 5 w 16"/>
                  <a:gd name="T13" fmla="*/ 3 h 7"/>
                  <a:gd name="T14" fmla="*/ 1 w 16"/>
                  <a:gd name="T15" fmla="*/ 5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"/>
                  <a:gd name="T25" fmla="*/ 0 h 7"/>
                  <a:gd name="T26" fmla="*/ 16 w 16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" h="7">
                    <a:moveTo>
                      <a:pt x="1" y="5"/>
                    </a:moveTo>
                    <a:cubicBezTo>
                      <a:pt x="0" y="5"/>
                      <a:pt x="1" y="7"/>
                      <a:pt x="4" y="7"/>
                    </a:cubicBezTo>
                    <a:cubicBezTo>
                      <a:pt x="6" y="6"/>
                      <a:pt x="10" y="7"/>
                      <a:pt x="12" y="5"/>
                    </a:cubicBezTo>
                    <a:cubicBezTo>
                      <a:pt x="15" y="4"/>
                      <a:pt x="16" y="5"/>
                      <a:pt x="16" y="3"/>
                    </a:cubicBezTo>
                    <a:cubicBezTo>
                      <a:pt x="16" y="1"/>
                      <a:pt x="15" y="1"/>
                      <a:pt x="13" y="1"/>
                    </a:cubicBezTo>
                    <a:cubicBezTo>
                      <a:pt x="11" y="1"/>
                      <a:pt x="11" y="0"/>
                      <a:pt x="10" y="1"/>
                    </a:cubicBezTo>
                    <a:cubicBezTo>
                      <a:pt x="8" y="2"/>
                      <a:pt x="6" y="3"/>
                      <a:pt x="5" y="3"/>
                    </a:cubicBezTo>
                    <a:cubicBezTo>
                      <a:pt x="4" y="3"/>
                      <a:pt x="2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75" name="Freeform 103">
                <a:extLst>
                  <a:ext uri="{FF2B5EF4-FFF2-40B4-BE49-F238E27FC236}">
                    <a16:creationId xmlns:a16="http://schemas.microsoft.com/office/drawing/2014/main" xmlns="" id="{11A56DFC-44F9-4048-BAA2-51B9B0BC3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8"/>
                <a:ext cx="24" cy="10"/>
              </a:xfrm>
              <a:custGeom>
                <a:avLst/>
                <a:gdLst>
                  <a:gd name="T0" fmla="*/ 3 w 18"/>
                  <a:gd name="T1" fmla="*/ 6 h 7"/>
                  <a:gd name="T2" fmla="*/ 10 w 18"/>
                  <a:gd name="T3" fmla="*/ 7 h 7"/>
                  <a:gd name="T4" fmla="*/ 17 w 18"/>
                  <a:gd name="T5" fmla="*/ 1 h 7"/>
                  <a:gd name="T6" fmla="*/ 12 w 18"/>
                  <a:gd name="T7" fmla="*/ 1 h 7"/>
                  <a:gd name="T8" fmla="*/ 3 w 18"/>
                  <a:gd name="T9" fmla="*/ 1 h 7"/>
                  <a:gd name="T10" fmla="*/ 3 w 18"/>
                  <a:gd name="T11" fmla="*/ 6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"/>
                  <a:gd name="T19" fmla="*/ 0 h 7"/>
                  <a:gd name="T20" fmla="*/ 18 w 18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" h="7">
                    <a:moveTo>
                      <a:pt x="3" y="6"/>
                    </a:moveTo>
                    <a:cubicBezTo>
                      <a:pt x="5" y="6"/>
                      <a:pt x="8" y="6"/>
                      <a:pt x="10" y="7"/>
                    </a:cubicBezTo>
                    <a:cubicBezTo>
                      <a:pt x="11" y="7"/>
                      <a:pt x="18" y="3"/>
                      <a:pt x="17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4" y="1"/>
                      <a:pt x="3" y="1"/>
                    </a:cubicBezTo>
                    <a:cubicBezTo>
                      <a:pt x="2" y="2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76" name="Freeform 104">
                <a:extLst>
                  <a:ext uri="{FF2B5EF4-FFF2-40B4-BE49-F238E27FC236}">
                    <a16:creationId xmlns:a16="http://schemas.microsoft.com/office/drawing/2014/main" xmlns="" id="{2387CEE8-6DC0-4E9A-BC7F-45786A06E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" y="27"/>
                <a:ext cx="18" cy="5"/>
              </a:xfrm>
              <a:custGeom>
                <a:avLst/>
                <a:gdLst>
                  <a:gd name="T0" fmla="*/ 1 w 13"/>
                  <a:gd name="T1" fmla="*/ 1 h 4"/>
                  <a:gd name="T2" fmla="*/ 2 w 13"/>
                  <a:gd name="T3" fmla="*/ 4 h 4"/>
                  <a:gd name="T4" fmla="*/ 7 w 13"/>
                  <a:gd name="T5" fmla="*/ 2 h 4"/>
                  <a:gd name="T6" fmla="*/ 11 w 13"/>
                  <a:gd name="T7" fmla="*/ 1 h 4"/>
                  <a:gd name="T8" fmla="*/ 3 w 13"/>
                  <a:gd name="T9" fmla="*/ 0 h 4"/>
                  <a:gd name="T10" fmla="*/ 1 w 13"/>
                  <a:gd name="T11" fmla="*/ 1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"/>
                  <a:gd name="T19" fmla="*/ 0 h 4"/>
                  <a:gd name="T20" fmla="*/ 13 w 13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" h="4">
                    <a:moveTo>
                      <a:pt x="1" y="1"/>
                    </a:moveTo>
                    <a:cubicBezTo>
                      <a:pt x="2" y="2"/>
                      <a:pt x="2" y="4"/>
                      <a:pt x="2" y="4"/>
                    </a:cubicBezTo>
                    <a:cubicBezTo>
                      <a:pt x="2" y="4"/>
                      <a:pt x="6" y="3"/>
                      <a:pt x="7" y="2"/>
                    </a:cubicBezTo>
                    <a:cubicBezTo>
                      <a:pt x="8" y="0"/>
                      <a:pt x="10" y="1"/>
                      <a:pt x="11" y="1"/>
                    </a:cubicBezTo>
                    <a:cubicBezTo>
                      <a:pt x="13" y="1"/>
                      <a:pt x="5" y="0"/>
                      <a:pt x="3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77" name="Freeform 105">
                <a:extLst>
                  <a:ext uri="{FF2B5EF4-FFF2-40B4-BE49-F238E27FC236}">
                    <a16:creationId xmlns:a16="http://schemas.microsoft.com/office/drawing/2014/main" xmlns="" id="{053A6192-897D-4441-9979-A3B4D466C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8" y="28"/>
                <a:ext cx="11" cy="7"/>
              </a:xfrm>
              <a:custGeom>
                <a:avLst/>
                <a:gdLst>
                  <a:gd name="T0" fmla="*/ 7 w 8"/>
                  <a:gd name="T1" fmla="*/ 4 h 5"/>
                  <a:gd name="T2" fmla="*/ 8 w 8"/>
                  <a:gd name="T3" fmla="*/ 1 h 5"/>
                  <a:gd name="T4" fmla="*/ 4 w 8"/>
                  <a:gd name="T5" fmla="*/ 0 h 5"/>
                  <a:gd name="T6" fmla="*/ 1 w 8"/>
                  <a:gd name="T7" fmla="*/ 3 h 5"/>
                  <a:gd name="T8" fmla="*/ 7 w 8"/>
                  <a:gd name="T9" fmla="*/ 4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5"/>
                  <a:gd name="T17" fmla="*/ 8 w 8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5">
                    <a:moveTo>
                      <a:pt x="7" y="4"/>
                    </a:moveTo>
                    <a:cubicBezTo>
                      <a:pt x="7" y="4"/>
                      <a:pt x="8" y="2"/>
                      <a:pt x="8" y="1"/>
                    </a:cubicBezTo>
                    <a:cubicBezTo>
                      <a:pt x="8" y="0"/>
                      <a:pt x="6" y="0"/>
                      <a:pt x="4" y="0"/>
                    </a:cubicBezTo>
                    <a:cubicBezTo>
                      <a:pt x="2" y="0"/>
                      <a:pt x="2" y="1"/>
                      <a:pt x="1" y="3"/>
                    </a:cubicBezTo>
                    <a:cubicBezTo>
                      <a:pt x="0" y="5"/>
                      <a:pt x="5" y="5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78" name="Freeform 106">
                <a:extLst>
                  <a:ext uri="{FF2B5EF4-FFF2-40B4-BE49-F238E27FC236}">
                    <a16:creationId xmlns:a16="http://schemas.microsoft.com/office/drawing/2014/main" xmlns="" id="{17C7132B-C066-4874-8E5C-61502C944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" y="25"/>
                <a:ext cx="10" cy="7"/>
              </a:xfrm>
              <a:custGeom>
                <a:avLst/>
                <a:gdLst>
                  <a:gd name="T0" fmla="*/ 5 w 7"/>
                  <a:gd name="T1" fmla="*/ 4 h 5"/>
                  <a:gd name="T2" fmla="*/ 4 w 7"/>
                  <a:gd name="T3" fmla="*/ 1 h 5"/>
                  <a:gd name="T4" fmla="*/ 1 w 7"/>
                  <a:gd name="T5" fmla="*/ 4 h 5"/>
                  <a:gd name="T6" fmla="*/ 5 w 7"/>
                  <a:gd name="T7" fmla="*/ 4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5"/>
                  <a:gd name="T14" fmla="*/ 7 w 7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5">
                    <a:moveTo>
                      <a:pt x="5" y="4"/>
                    </a:moveTo>
                    <a:cubicBezTo>
                      <a:pt x="7" y="4"/>
                      <a:pt x="5" y="2"/>
                      <a:pt x="4" y="1"/>
                    </a:cubicBezTo>
                    <a:cubicBezTo>
                      <a:pt x="2" y="0"/>
                      <a:pt x="2" y="2"/>
                      <a:pt x="1" y="4"/>
                    </a:cubicBezTo>
                    <a:cubicBezTo>
                      <a:pt x="0" y="5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79" name="Freeform 107">
                <a:extLst>
                  <a:ext uri="{FF2B5EF4-FFF2-40B4-BE49-F238E27FC236}">
                    <a16:creationId xmlns:a16="http://schemas.microsoft.com/office/drawing/2014/main" xmlns="" id="{5B6CD304-10E2-4B43-9BE5-0454B92E5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9" y="17"/>
                <a:ext cx="37" cy="15"/>
              </a:xfrm>
              <a:custGeom>
                <a:avLst/>
                <a:gdLst>
                  <a:gd name="T0" fmla="*/ 13 w 27"/>
                  <a:gd name="T1" fmla="*/ 5 h 11"/>
                  <a:gd name="T2" fmla="*/ 7 w 27"/>
                  <a:gd name="T3" fmla="*/ 6 h 11"/>
                  <a:gd name="T4" fmla="*/ 3 w 27"/>
                  <a:gd name="T5" fmla="*/ 7 h 11"/>
                  <a:gd name="T6" fmla="*/ 6 w 27"/>
                  <a:gd name="T7" fmla="*/ 7 h 11"/>
                  <a:gd name="T8" fmla="*/ 5 w 27"/>
                  <a:gd name="T9" fmla="*/ 8 h 11"/>
                  <a:gd name="T10" fmla="*/ 1 w 27"/>
                  <a:gd name="T11" fmla="*/ 8 h 11"/>
                  <a:gd name="T12" fmla="*/ 0 w 27"/>
                  <a:gd name="T13" fmla="*/ 10 h 11"/>
                  <a:gd name="T14" fmla="*/ 1 w 27"/>
                  <a:gd name="T15" fmla="*/ 11 h 11"/>
                  <a:gd name="T16" fmla="*/ 4 w 27"/>
                  <a:gd name="T17" fmla="*/ 10 h 11"/>
                  <a:gd name="T18" fmla="*/ 5 w 27"/>
                  <a:gd name="T19" fmla="*/ 11 h 11"/>
                  <a:gd name="T20" fmla="*/ 10 w 27"/>
                  <a:gd name="T21" fmla="*/ 10 h 11"/>
                  <a:gd name="T22" fmla="*/ 10 w 27"/>
                  <a:gd name="T23" fmla="*/ 9 h 11"/>
                  <a:gd name="T24" fmla="*/ 13 w 27"/>
                  <a:gd name="T25" fmla="*/ 8 h 11"/>
                  <a:gd name="T26" fmla="*/ 16 w 27"/>
                  <a:gd name="T27" fmla="*/ 7 h 11"/>
                  <a:gd name="T28" fmla="*/ 23 w 27"/>
                  <a:gd name="T29" fmla="*/ 6 h 11"/>
                  <a:gd name="T30" fmla="*/ 26 w 27"/>
                  <a:gd name="T31" fmla="*/ 4 h 11"/>
                  <a:gd name="T32" fmla="*/ 23 w 27"/>
                  <a:gd name="T33" fmla="*/ 2 h 11"/>
                  <a:gd name="T34" fmla="*/ 20 w 27"/>
                  <a:gd name="T35" fmla="*/ 2 h 11"/>
                  <a:gd name="T36" fmla="*/ 17 w 27"/>
                  <a:gd name="T37" fmla="*/ 1 h 11"/>
                  <a:gd name="T38" fmla="*/ 12 w 27"/>
                  <a:gd name="T39" fmla="*/ 2 h 11"/>
                  <a:gd name="T40" fmla="*/ 15 w 27"/>
                  <a:gd name="T41" fmla="*/ 4 h 11"/>
                  <a:gd name="T42" fmla="*/ 13 w 27"/>
                  <a:gd name="T43" fmla="*/ 5 h 1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7"/>
                  <a:gd name="T67" fmla="*/ 0 h 11"/>
                  <a:gd name="T68" fmla="*/ 27 w 27"/>
                  <a:gd name="T69" fmla="*/ 11 h 1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7" h="11">
                    <a:moveTo>
                      <a:pt x="13" y="5"/>
                    </a:moveTo>
                    <a:cubicBezTo>
                      <a:pt x="11" y="6"/>
                      <a:pt x="9" y="6"/>
                      <a:pt x="7" y="6"/>
                    </a:cubicBezTo>
                    <a:cubicBezTo>
                      <a:pt x="4" y="6"/>
                      <a:pt x="4" y="7"/>
                      <a:pt x="3" y="7"/>
                    </a:cubicBezTo>
                    <a:cubicBezTo>
                      <a:pt x="2" y="7"/>
                      <a:pt x="5" y="7"/>
                      <a:pt x="6" y="7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3" y="8"/>
                      <a:pt x="2" y="8"/>
                      <a:pt x="1" y="8"/>
                    </a:cubicBezTo>
                    <a:cubicBezTo>
                      <a:pt x="0" y="8"/>
                      <a:pt x="0" y="9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2" y="10"/>
                      <a:pt x="2" y="10"/>
                      <a:pt x="4" y="10"/>
                    </a:cubicBezTo>
                    <a:cubicBezTo>
                      <a:pt x="6" y="10"/>
                      <a:pt x="5" y="11"/>
                      <a:pt x="5" y="11"/>
                    </a:cubicBezTo>
                    <a:cubicBezTo>
                      <a:pt x="6" y="11"/>
                      <a:pt x="9" y="10"/>
                      <a:pt x="10" y="10"/>
                    </a:cubicBezTo>
                    <a:cubicBezTo>
                      <a:pt x="11" y="10"/>
                      <a:pt x="11" y="9"/>
                      <a:pt x="10" y="9"/>
                    </a:cubicBezTo>
                    <a:cubicBezTo>
                      <a:pt x="8" y="8"/>
                      <a:pt x="11" y="8"/>
                      <a:pt x="13" y="8"/>
                    </a:cubicBezTo>
                    <a:cubicBezTo>
                      <a:pt x="14" y="9"/>
                      <a:pt x="15" y="8"/>
                      <a:pt x="16" y="7"/>
                    </a:cubicBezTo>
                    <a:cubicBezTo>
                      <a:pt x="17" y="6"/>
                      <a:pt x="18" y="6"/>
                      <a:pt x="23" y="6"/>
                    </a:cubicBezTo>
                    <a:cubicBezTo>
                      <a:pt x="23" y="6"/>
                      <a:pt x="25" y="4"/>
                      <a:pt x="26" y="4"/>
                    </a:cubicBezTo>
                    <a:cubicBezTo>
                      <a:pt x="27" y="4"/>
                      <a:pt x="24" y="3"/>
                      <a:pt x="23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7" y="1"/>
                    </a:cubicBezTo>
                    <a:cubicBezTo>
                      <a:pt x="15" y="0"/>
                      <a:pt x="15" y="2"/>
                      <a:pt x="12" y="2"/>
                    </a:cubicBezTo>
                    <a:cubicBezTo>
                      <a:pt x="10" y="2"/>
                      <a:pt x="13" y="3"/>
                      <a:pt x="15" y="4"/>
                    </a:cubicBezTo>
                    <a:cubicBezTo>
                      <a:pt x="17" y="5"/>
                      <a:pt x="15" y="4"/>
                      <a:pt x="1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80" name="Freeform 108">
                <a:extLst>
                  <a:ext uri="{FF2B5EF4-FFF2-40B4-BE49-F238E27FC236}">
                    <a16:creationId xmlns:a16="http://schemas.microsoft.com/office/drawing/2014/main" xmlns="" id="{42625C21-516D-45AA-AB23-AC1F97B1E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" y="18"/>
                <a:ext cx="31" cy="10"/>
              </a:xfrm>
              <a:custGeom>
                <a:avLst/>
                <a:gdLst>
                  <a:gd name="T0" fmla="*/ 6 w 22"/>
                  <a:gd name="T1" fmla="*/ 4 h 7"/>
                  <a:gd name="T2" fmla="*/ 8 w 22"/>
                  <a:gd name="T3" fmla="*/ 6 h 7"/>
                  <a:gd name="T4" fmla="*/ 10 w 22"/>
                  <a:gd name="T5" fmla="*/ 4 h 7"/>
                  <a:gd name="T6" fmla="*/ 15 w 22"/>
                  <a:gd name="T7" fmla="*/ 3 h 7"/>
                  <a:gd name="T8" fmla="*/ 18 w 22"/>
                  <a:gd name="T9" fmla="*/ 3 h 7"/>
                  <a:gd name="T10" fmla="*/ 21 w 22"/>
                  <a:gd name="T11" fmla="*/ 4 h 7"/>
                  <a:gd name="T12" fmla="*/ 22 w 22"/>
                  <a:gd name="T13" fmla="*/ 3 h 7"/>
                  <a:gd name="T14" fmla="*/ 20 w 22"/>
                  <a:gd name="T15" fmla="*/ 1 h 7"/>
                  <a:gd name="T16" fmla="*/ 15 w 22"/>
                  <a:gd name="T17" fmla="*/ 0 h 7"/>
                  <a:gd name="T18" fmla="*/ 12 w 22"/>
                  <a:gd name="T19" fmla="*/ 2 h 7"/>
                  <a:gd name="T20" fmla="*/ 6 w 22"/>
                  <a:gd name="T21" fmla="*/ 3 h 7"/>
                  <a:gd name="T22" fmla="*/ 2 w 22"/>
                  <a:gd name="T23" fmla="*/ 3 h 7"/>
                  <a:gd name="T24" fmla="*/ 6 w 22"/>
                  <a:gd name="T25" fmla="*/ 4 h 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"/>
                  <a:gd name="T40" fmla="*/ 0 h 7"/>
                  <a:gd name="T41" fmla="*/ 22 w 22"/>
                  <a:gd name="T42" fmla="*/ 7 h 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" h="7">
                    <a:moveTo>
                      <a:pt x="6" y="4"/>
                    </a:moveTo>
                    <a:cubicBezTo>
                      <a:pt x="7" y="4"/>
                      <a:pt x="7" y="5"/>
                      <a:pt x="8" y="6"/>
                    </a:cubicBezTo>
                    <a:cubicBezTo>
                      <a:pt x="9" y="7"/>
                      <a:pt x="9" y="5"/>
                      <a:pt x="10" y="4"/>
                    </a:cubicBezTo>
                    <a:cubicBezTo>
                      <a:pt x="12" y="4"/>
                      <a:pt x="14" y="3"/>
                      <a:pt x="15" y="3"/>
                    </a:cubicBezTo>
                    <a:cubicBezTo>
                      <a:pt x="16" y="3"/>
                      <a:pt x="16" y="3"/>
                      <a:pt x="18" y="3"/>
                    </a:cubicBezTo>
                    <a:cubicBezTo>
                      <a:pt x="19" y="2"/>
                      <a:pt x="19" y="3"/>
                      <a:pt x="21" y="4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22" y="2"/>
                      <a:pt x="22" y="2"/>
                      <a:pt x="20" y="1"/>
                    </a:cubicBezTo>
                    <a:cubicBezTo>
                      <a:pt x="17" y="0"/>
                      <a:pt x="17" y="0"/>
                      <a:pt x="15" y="0"/>
                    </a:cubicBezTo>
                    <a:cubicBezTo>
                      <a:pt x="14" y="0"/>
                      <a:pt x="14" y="2"/>
                      <a:pt x="12" y="2"/>
                    </a:cubicBezTo>
                    <a:cubicBezTo>
                      <a:pt x="10" y="2"/>
                      <a:pt x="8" y="3"/>
                      <a:pt x="6" y="3"/>
                    </a:cubicBezTo>
                    <a:cubicBezTo>
                      <a:pt x="4" y="3"/>
                      <a:pt x="4" y="3"/>
                      <a:pt x="2" y="3"/>
                    </a:cubicBezTo>
                    <a:cubicBezTo>
                      <a:pt x="0" y="4"/>
                      <a:pt x="4" y="4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81" name="Freeform 109">
                <a:extLst>
                  <a:ext uri="{FF2B5EF4-FFF2-40B4-BE49-F238E27FC236}">
                    <a16:creationId xmlns:a16="http://schemas.microsoft.com/office/drawing/2014/main" xmlns="" id="{16CDB875-DBC7-4B3F-B8AC-B9443811C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5" y="21"/>
                <a:ext cx="13" cy="3"/>
              </a:xfrm>
              <a:custGeom>
                <a:avLst/>
                <a:gdLst>
                  <a:gd name="T0" fmla="*/ 4 w 9"/>
                  <a:gd name="T1" fmla="*/ 0 h 2"/>
                  <a:gd name="T2" fmla="*/ 6 w 9"/>
                  <a:gd name="T3" fmla="*/ 1 h 2"/>
                  <a:gd name="T4" fmla="*/ 4 w 9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9"/>
                  <a:gd name="T10" fmla="*/ 0 h 2"/>
                  <a:gd name="T11" fmla="*/ 9 w 9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" h="2">
                    <a:moveTo>
                      <a:pt x="4" y="0"/>
                    </a:moveTo>
                    <a:cubicBezTo>
                      <a:pt x="0" y="0"/>
                      <a:pt x="3" y="1"/>
                      <a:pt x="6" y="1"/>
                    </a:cubicBezTo>
                    <a:cubicBezTo>
                      <a:pt x="8" y="2"/>
                      <a:pt x="9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82" name="Freeform 110">
                <a:extLst>
                  <a:ext uri="{FF2B5EF4-FFF2-40B4-BE49-F238E27FC236}">
                    <a16:creationId xmlns:a16="http://schemas.microsoft.com/office/drawing/2014/main" xmlns="" id="{9EF613DD-187F-406A-B9AF-10EA10B2E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0" y="18"/>
                <a:ext cx="21" cy="4"/>
              </a:xfrm>
              <a:custGeom>
                <a:avLst/>
                <a:gdLst>
                  <a:gd name="T0" fmla="*/ 9 w 15"/>
                  <a:gd name="T1" fmla="*/ 2 h 3"/>
                  <a:gd name="T2" fmla="*/ 6 w 15"/>
                  <a:gd name="T3" fmla="*/ 0 h 3"/>
                  <a:gd name="T4" fmla="*/ 9 w 15"/>
                  <a:gd name="T5" fmla="*/ 2 h 3"/>
                  <a:gd name="T6" fmla="*/ 0 60000 65536"/>
                  <a:gd name="T7" fmla="*/ 0 60000 65536"/>
                  <a:gd name="T8" fmla="*/ 0 60000 65536"/>
                  <a:gd name="T9" fmla="*/ 0 w 15"/>
                  <a:gd name="T10" fmla="*/ 0 h 3"/>
                  <a:gd name="T11" fmla="*/ 15 w 15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" h="3">
                    <a:moveTo>
                      <a:pt x="9" y="2"/>
                    </a:moveTo>
                    <a:cubicBezTo>
                      <a:pt x="15" y="2"/>
                      <a:pt x="12" y="0"/>
                      <a:pt x="6" y="0"/>
                    </a:cubicBezTo>
                    <a:cubicBezTo>
                      <a:pt x="0" y="0"/>
                      <a:pt x="6" y="3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83" name="Freeform 111">
                <a:extLst>
                  <a:ext uri="{FF2B5EF4-FFF2-40B4-BE49-F238E27FC236}">
                    <a16:creationId xmlns:a16="http://schemas.microsoft.com/office/drawing/2014/main" xmlns="" id="{980B73AE-74A7-4A60-A1F2-00D30F372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7" y="14"/>
                <a:ext cx="29" cy="7"/>
              </a:xfrm>
              <a:custGeom>
                <a:avLst/>
                <a:gdLst>
                  <a:gd name="T0" fmla="*/ 11 w 21"/>
                  <a:gd name="T1" fmla="*/ 3 h 5"/>
                  <a:gd name="T2" fmla="*/ 16 w 21"/>
                  <a:gd name="T3" fmla="*/ 5 h 5"/>
                  <a:gd name="T4" fmla="*/ 18 w 21"/>
                  <a:gd name="T5" fmla="*/ 4 h 5"/>
                  <a:gd name="T6" fmla="*/ 17 w 21"/>
                  <a:gd name="T7" fmla="*/ 2 h 5"/>
                  <a:gd name="T8" fmla="*/ 20 w 21"/>
                  <a:gd name="T9" fmla="*/ 2 h 5"/>
                  <a:gd name="T10" fmla="*/ 13 w 21"/>
                  <a:gd name="T11" fmla="*/ 1 h 5"/>
                  <a:gd name="T12" fmla="*/ 8 w 21"/>
                  <a:gd name="T13" fmla="*/ 1 h 5"/>
                  <a:gd name="T14" fmla="*/ 2 w 21"/>
                  <a:gd name="T15" fmla="*/ 1 h 5"/>
                  <a:gd name="T16" fmla="*/ 5 w 21"/>
                  <a:gd name="T17" fmla="*/ 2 h 5"/>
                  <a:gd name="T18" fmla="*/ 11 w 21"/>
                  <a:gd name="T19" fmla="*/ 3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"/>
                  <a:gd name="T31" fmla="*/ 0 h 5"/>
                  <a:gd name="T32" fmla="*/ 21 w 21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" h="5">
                    <a:moveTo>
                      <a:pt x="11" y="3"/>
                    </a:moveTo>
                    <a:cubicBezTo>
                      <a:pt x="12" y="4"/>
                      <a:pt x="15" y="5"/>
                      <a:pt x="16" y="5"/>
                    </a:cubicBezTo>
                    <a:cubicBezTo>
                      <a:pt x="18" y="5"/>
                      <a:pt x="17" y="4"/>
                      <a:pt x="18" y="4"/>
                    </a:cubicBezTo>
                    <a:cubicBezTo>
                      <a:pt x="20" y="4"/>
                      <a:pt x="18" y="3"/>
                      <a:pt x="17" y="2"/>
                    </a:cubicBezTo>
                    <a:cubicBezTo>
                      <a:pt x="16" y="2"/>
                      <a:pt x="21" y="2"/>
                      <a:pt x="20" y="2"/>
                    </a:cubicBezTo>
                    <a:cubicBezTo>
                      <a:pt x="19" y="1"/>
                      <a:pt x="14" y="1"/>
                      <a:pt x="13" y="1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4" y="1"/>
                      <a:pt x="2" y="1"/>
                    </a:cubicBezTo>
                    <a:cubicBezTo>
                      <a:pt x="0" y="1"/>
                      <a:pt x="3" y="2"/>
                      <a:pt x="5" y="2"/>
                    </a:cubicBezTo>
                    <a:cubicBezTo>
                      <a:pt x="7" y="2"/>
                      <a:pt x="9" y="3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84" name="Freeform 112">
                <a:extLst>
                  <a:ext uri="{FF2B5EF4-FFF2-40B4-BE49-F238E27FC236}">
                    <a16:creationId xmlns:a16="http://schemas.microsoft.com/office/drawing/2014/main" xmlns="" id="{915408BE-40A9-4342-AE6C-58225270A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6" y="18"/>
                <a:ext cx="8" cy="3"/>
              </a:xfrm>
              <a:custGeom>
                <a:avLst/>
                <a:gdLst>
                  <a:gd name="T0" fmla="*/ 4 w 6"/>
                  <a:gd name="T1" fmla="*/ 2 h 2"/>
                  <a:gd name="T2" fmla="*/ 2 w 6"/>
                  <a:gd name="T3" fmla="*/ 0 h 2"/>
                  <a:gd name="T4" fmla="*/ 4 w 6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2"/>
                  <a:gd name="T11" fmla="*/ 6 w 6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2">
                    <a:moveTo>
                      <a:pt x="4" y="2"/>
                    </a:moveTo>
                    <a:cubicBezTo>
                      <a:pt x="6" y="2"/>
                      <a:pt x="4" y="0"/>
                      <a:pt x="2" y="0"/>
                    </a:cubicBezTo>
                    <a:cubicBezTo>
                      <a:pt x="0" y="0"/>
                      <a:pt x="2" y="2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85" name="Freeform 113">
                <a:extLst>
                  <a:ext uri="{FF2B5EF4-FFF2-40B4-BE49-F238E27FC236}">
                    <a16:creationId xmlns:a16="http://schemas.microsoft.com/office/drawing/2014/main" xmlns="" id="{080AA71F-3082-4BCF-8D76-B12435509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6"/>
                <a:ext cx="3" cy="2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1 h 2"/>
                  <a:gd name="T4" fmla="*/ 2 w 2"/>
                  <a:gd name="T5" fmla="*/ 0 h 2"/>
                  <a:gd name="T6" fmla="*/ 0 w 2"/>
                  <a:gd name="T7" fmla="*/ 1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2"/>
                  <a:gd name="T14" fmla="*/ 2 w 2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2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86" name="Freeform 114">
                <a:extLst>
                  <a:ext uri="{FF2B5EF4-FFF2-40B4-BE49-F238E27FC236}">
                    <a16:creationId xmlns:a16="http://schemas.microsoft.com/office/drawing/2014/main" xmlns="" id="{2FCA47C9-D6D8-43D9-8136-5F81ADDA1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8" y="7"/>
                <a:ext cx="23" cy="7"/>
              </a:xfrm>
              <a:custGeom>
                <a:avLst/>
                <a:gdLst>
                  <a:gd name="T0" fmla="*/ 4 w 17"/>
                  <a:gd name="T1" fmla="*/ 3 h 5"/>
                  <a:gd name="T2" fmla="*/ 7 w 17"/>
                  <a:gd name="T3" fmla="*/ 3 h 5"/>
                  <a:gd name="T4" fmla="*/ 10 w 17"/>
                  <a:gd name="T5" fmla="*/ 5 h 5"/>
                  <a:gd name="T6" fmla="*/ 12 w 17"/>
                  <a:gd name="T7" fmla="*/ 5 h 5"/>
                  <a:gd name="T8" fmla="*/ 10 w 17"/>
                  <a:gd name="T9" fmla="*/ 3 h 5"/>
                  <a:gd name="T10" fmla="*/ 15 w 17"/>
                  <a:gd name="T11" fmla="*/ 2 h 5"/>
                  <a:gd name="T12" fmla="*/ 15 w 17"/>
                  <a:gd name="T13" fmla="*/ 1 h 5"/>
                  <a:gd name="T14" fmla="*/ 9 w 17"/>
                  <a:gd name="T15" fmla="*/ 0 h 5"/>
                  <a:gd name="T16" fmla="*/ 10 w 17"/>
                  <a:gd name="T17" fmla="*/ 1 h 5"/>
                  <a:gd name="T18" fmla="*/ 9 w 17"/>
                  <a:gd name="T19" fmla="*/ 2 h 5"/>
                  <a:gd name="T20" fmla="*/ 3 w 17"/>
                  <a:gd name="T21" fmla="*/ 3 h 5"/>
                  <a:gd name="T22" fmla="*/ 0 w 17"/>
                  <a:gd name="T23" fmla="*/ 4 h 5"/>
                  <a:gd name="T24" fmla="*/ 4 w 17"/>
                  <a:gd name="T25" fmla="*/ 3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"/>
                  <a:gd name="T40" fmla="*/ 0 h 5"/>
                  <a:gd name="T41" fmla="*/ 17 w 17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" h="5">
                    <a:moveTo>
                      <a:pt x="4" y="3"/>
                    </a:moveTo>
                    <a:cubicBezTo>
                      <a:pt x="5" y="3"/>
                      <a:pt x="6" y="3"/>
                      <a:pt x="7" y="3"/>
                    </a:cubicBezTo>
                    <a:cubicBezTo>
                      <a:pt x="8" y="3"/>
                      <a:pt x="9" y="5"/>
                      <a:pt x="10" y="5"/>
                    </a:cubicBezTo>
                    <a:cubicBezTo>
                      <a:pt x="10" y="5"/>
                      <a:pt x="11" y="5"/>
                      <a:pt x="12" y="5"/>
                    </a:cubicBezTo>
                    <a:cubicBezTo>
                      <a:pt x="11" y="5"/>
                      <a:pt x="9" y="3"/>
                      <a:pt x="10" y="3"/>
                    </a:cubicBezTo>
                    <a:cubicBezTo>
                      <a:pt x="11" y="3"/>
                      <a:pt x="13" y="2"/>
                      <a:pt x="15" y="2"/>
                    </a:cubicBezTo>
                    <a:cubicBezTo>
                      <a:pt x="17" y="1"/>
                      <a:pt x="17" y="1"/>
                      <a:pt x="15" y="1"/>
                    </a:cubicBezTo>
                    <a:cubicBezTo>
                      <a:pt x="13" y="0"/>
                      <a:pt x="12" y="0"/>
                      <a:pt x="9" y="0"/>
                    </a:cubicBezTo>
                    <a:cubicBezTo>
                      <a:pt x="7" y="0"/>
                      <a:pt x="9" y="1"/>
                      <a:pt x="10" y="1"/>
                    </a:cubicBezTo>
                    <a:cubicBezTo>
                      <a:pt x="11" y="1"/>
                      <a:pt x="11" y="2"/>
                      <a:pt x="9" y="2"/>
                    </a:cubicBezTo>
                    <a:cubicBezTo>
                      <a:pt x="7" y="2"/>
                      <a:pt x="5" y="3"/>
                      <a:pt x="3" y="3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3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87" name="Freeform 115">
                <a:extLst>
                  <a:ext uri="{FF2B5EF4-FFF2-40B4-BE49-F238E27FC236}">
                    <a16:creationId xmlns:a16="http://schemas.microsoft.com/office/drawing/2014/main" xmlns="" id="{44D34A8D-C6D4-46C5-99D5-705F750D8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5"/>
                <a:ext cx="16" cy="1"/>
              </a:xfrm>
              <a:custGeom>
                <a:avLst/>
                <a:gdLst>
                  <a:gd name="T0" fmla="*/ 10 w 12"/>
                  <a:gd name="T1" fmla="*/ 1 h 1"/>
                  <a:gd name="T2" fmla="*/ 3 w 12"/>
                  <a:gd name="T3" fmla="*/ 0 h 1"/>
                  <a:gd name="T4" fmla="*/ 10 w 12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1"/>
                  <a:gd name="T11" fmla="*/ 12 w 1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1">
                    <a:moveTo>
                      <a:pt x="10" y="1"/>
                    </a:moveTo>
                    <a:cubicBezTo>
                      <a:pt x="12" y="0"/>
                      <a:pt x="6" y="0"/>
                      <a:pt x="3" y="0"/>
                    </a:cubicBezTo>
                    <a:cubicBezTo>
                      <a:pt x="0" y="0"/>
                      <a:pt x="9" y="1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88" name="Freeform 116">
                <a:extLst>
                  <a:ext uri="{FF2B5EF4-FFF2-40B4-BE49-F238E27FC236}">
                    <a16:creationId xmlns:a16="http://schemas.microsoft.com/office/drawing/2014/main" xmlns="" id="{A42AC19F-0ACF-4B13-852D-9191253DD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0"/>
                <a:ext cx="11" cy="3"/>
              </a:xfrm>
              <a:custGeom>
                <a:avLst/>
                <a:gdLst>
                  <a:gd name="T0" fmla="*/ 4 w 8"/>
                  <a:gd name="T1" fmla="*/ 2 h 2"/>
                  <a:gd name="T2" fmla="*/ 6 w 8"/>
                  <a:gd name="T3" fmla="*/ 1 h 2"/>
                  <a:gd name="T4" fmla="*/ 0 w 8"/>
                  <a:gd name="T5" fmla="*/ 1 h 2"/>
                  <a:gd name="T6" fmla="*/ 4 w 8"/>
                  <a:gd name="T7" fmla="*/ 2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"/>
                  <a:gd name="T13" fmla="*/ 0 h 2"/>
                  <a:gd name="T14" fmla="*/ 8 w 8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" h="2">
                    <a:moveTo>
                      <a:pt x="4" y="2"/>
                    </a:moveTo>
                    <a:cubicBezTo>
                      <a:pt x="5" y="2"/>
                      <a:pt x="8" y="1"/>
                      <a:pt x="6" y="1"/>
                    </a:cubicBezTo>
                    <a:cubicBezTo>
                      <a:pt x="4" y="1"/>
                      <a:pt x="0" y="0"/>
                      <a:pt x="0" y="1"/>
                    </a:cubicBezTo>
                    <a:cubicBezTo>
                      <a:pt x="0" y="2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89" name="Freeform 117">
                <a:extLst>
                  <a:ext uri="{FF2B5EF4-FFF2-40B4-BE49-F238E27FC236}">
                    <a16:creationId xmlns:a16="http://schemas.microsoft.com/office/drawing/2014/main" xmlns="" id="{420AA79C-A153-486A-AF90-E6E98AC4A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14"/>
                <a:ext cx="18" cy="4"/>
              </a:xfrm>
              <a:custGeom>
                <a:avLst/>
                <a:gdLst>
                  <a:gd name="T0" fmla="*/ 11 w 13"/>
                  <a:gd name="T1" fmla="*/ 1 h 3"/>
                  <a:gd name="T2" fmla="*/ 3 w 13"/>
                  <a:gd name="T3" fmla="*/ 1 h 3"/>
                  <a:gd name="T4" fmla="*/ 8 w 13"/>
                  <a:gd name="T5" fmla="*/ 3 h 3"/>
                  <a:gd name="T6" fmla="*/ 11 w 13"/>
                  <a:gd name="T7" fmla="*/ 1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"/>
                  <a:gd name="T13" fmla="*/ 0 h 3"/>
                  <a:gd name="T14" fmla="*/ 13 w 13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" h="3">
                    <a:moveTo>
                      <a:pt x="11" y="1"/>
                    </a:moveTo>
                    <a:cubicBezTo>
                      <a:pt x="13" y="0"/>
                      <a:pt x="6" y="1"/>
                      <a:pt x="3" y="1"/>
                    </a:cubicBezTo>
                    <a:cubicBezTo>
                      <a:pt x="0" y="2"/>
                      <a:pt x="4" y="3"/>
                      <a:pt x="8" y="3"/>
                    </a:cubicBezTo>
                    <a:cubicBezTo>
                      <a:pt x="12" y="3"/>
                      <a:pt x="10" y="1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90" name="Freeform 118">
                <a:extLst>
                  <a:ext uri="{FF2B5EF4-FFF2-40B4-BE49-F238E27FC236}">
                    <a16:creationId xmlns:a16="http://schemas.microsoft.com/office/drawing/2014/main" xmlns="" id="{25556591-B002-4972-A80C-3B9762C58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3" y="33"/>
                <a:ext cx="9" cy="3"/>
              </a:xfrm>
              <a:custGeom>
                <a:avLst/>
                <a:gdLst>
                  <a:gd name="T0" fmla="*/ 3 w 7"/>
                  <a:gd name="T1" fmla="*/ 2 h 2"/>
                  <a:gd name="T2" fmla="*/ 2 w 7"/>
                  <a:gd name="T3" fmla="*/ 0 h 2"/>
                  <a:gd name="T4" fmla="*/ 3 w 7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2"/>
                  <a:gd name="T11" fmla="*/ 7 w 7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2">
                    <a:moveTo>
                      <a:pt x="3" y="2"/>
                    </a:moveTo>
                    <a:cubicBezTo>
                      <a:pt x="7" y="2"/>
                      <a:pt x="5" y="0"/>
                      <a:pt x="2" y="0"/>
                    </a:cubicBezTo>
                    <a:cubicBezTo>
                      <a:pt x="0" y="0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91" name="Freeform 119">
                <a:extLst>
                  <a:ext uri="{FF2B5EF4-FFF2-40B4-BE49-F238E27FC236}">
                    <a16:creationId xmlns:a16="http://schemas.microsoft.com/office/drawing/2014/main" xmlns="" id="{8EA99D54-0B35-41EF-A732-A5BF8356F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17"/>
                <a:ext cx="12" cy="4"/>
              </a:xfrm>
              <a:custGeom>
                <a:avLst/>
                <a:gdLst>
                  <a:gd name="T0" fmla="*/ 5 w 9"/>
                  <a:gd name="T1" fmla="*/ 3 h 3"/>
                  <a:gd name="T2" fmla="*/ 8 w 9"/>
                  <a:gd name="T3" fmla="*/ 1 h 3"/>
                  <a:gd name="T4" fmla="*/ 2 w 9"/>
                  <a:gd name="T5" fmla="*/ 1 h 3"/>
                  <a:gd name="T6" fmla="*/ 5 w 9"/>
                  <a:gd name="T7" fmla="*/ 3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3"/>
                  <a:gd name="T14" fmla="*/ 9 w 9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3">
                    <a:moveTo>
                      <a:pt x="5" y="3"/>
                    </a:moveTo>
                    <a:cubicBezTo>
                      <a:pt x="5" y="3"/>
                      <a:pt x="7" y="2"/>
                      <a:pt x="8" y="1"/>
                    </a:cubicBezTo>
                    <a:cubicBezTo>
                      <a:pt x="9" y="1"/>
                      <a:pt x="5" y="0"/>
                      <a:pt x="2" y="1"/>
                    </a:cubicBezTo>
                    <a:cubicBezTo>
                      <a:pt x="0" y="2"/>
                      <a:pt x="2" y="3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92" name="Freeform 120">
                <a:extLst>
                  <a:ext uri="{FF2B5EF4-FFF2-40B4-BE49-F238E27FC236}">
                    <a16:creationId xmlns:a16="http://schemas.microsoft.com/office/drawing/2014/main" xmlns="" id="{190142F2-E3DF-4F22-BE94-F58BF9BCC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5" y="13"/>
                <a:ext cx="8" cy="4"/>
              </a:xfrm>
              <a:custGeom>
                <a:avLst/>
                <a:gdLst>
                  <a:gd name="T0" fmla="*/ 6 w 6"/>
                  <a:gd name="T1" fmla="*/ 1 h 3"/>
                  <a:gd name="T2" fmla="*/ 0 w 6"/>
                  <a:gd name="T3" fmla="*/ 1 h 3"/>
                  <a:gd name="T4" fmla="*/ 6 w 6"/>
                  <a:gd name="T5" fmla="*/ 1 h 3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3"/>
                  <a:gd name="T11" fmla="*/ 6 w 6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3">
                    <a:moveTo>
                      <a:pt x="6" y="1"/>
                    </a:moveTo>
                    <a:cubicBezTo>
                      <a:pt x="6" y="0"/>
                      <a:pt x="0" y="0"/>
                      <a:pt x="0" y="1"/>
                    </a:cubicBezTo>
                    <a:cubicBezTo>
                      <a:pt x="0" y="2"/>
                      <a:pt x="6" y="3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93" name="Freeform 121">
                <a:extLst>
                  <a:ext uri="{FF2B5EF4-FFF2-40B4-BE49-F238E27FC236}">
                    <a16:creationId xmlns:a16="http://schemas.microsoft.com/office/drawing/2014/main" xmlns="" id="{457CE851-F9BA-44CA-84A8-16B025C7D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49"/>
                <a:ext cx="8" cy="6"/>
              </a:xfrm>
              <a:custGeom>
                <a:avLst/>
                <a:gdLst>
                  <a:gd name="T0" fmla="*/ 4 w 6"/>
                  <a:gd name="T1" fmla="*/ 1 h 4"/>
                  <a:gd name="T2" fmla="*/ 1 w 6"/>
                  <a:gd name="T3" fmla="*/ 2 h 4"/>
                  <a:gd name="T4" fmla="*/ 5 w 6"/>
                  <a:gd name="T5" fmla="*/ 4 h 4"/>
                  <a:gd name="T6" fmla="*/ 4 w 6"/>
                  <a:gd name="T7" fmla="*/ 1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4"/>
                  <a:gd name="T14" fmla="*/ 6 w 6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2" y="0"/>
                      <a:pt x="1" y="2"/>
                    </a:cubicBezTo>
                    <a:cubicBezTo>
                      <a:pt x="0" y="3"/>
                      <a:pt x="3" y="4"/>
                      <a:pt x="5" y="4"/>
                    </a:cubicBezTo>
                    <a:cubicBezTo>
                      <a:pt x="6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94" name="Freeform 122">
                <a:extLst>
                  <a:ext uri="{FF2B5EF4-FFF2-40B4-BE49-F238E27FC236}">
                    <a16:creationId xmlns:a16="http://schemas.microsoft.com/office/drawing/2014/main" xmlns="" id="{F8F06F04-9585-40F3-B173-345A2AC2F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1001"/>
                <a:ext cx="12" cy="8"/>
              </a:xfrm>
              <a:custGeom>
                <a:avLst/>
                <a:gdLst>
                  <a:gd name="T0" fmla="*/ 6 w 9"/>
                  <a:gd name="T1" fmla="*/ 0 h 6"/>
                  <a:gd name="T2" fmla="*/ 2 w 9"/>
                  <a:gd name="T3" fmla="*/ 3 h 6"/>
                  <a:gd name="T4" fmla="*/ 9 w 9"/>
                  <a:gd name="T5" fmla="*/ 4 h 6"/>
                  <a:gd name="T6" fmla="*/ 6 w 9"/>
                  <a:gd name="T7" fmla="*/ 0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6"/>
                  <a:gd name="T14" fmla="*/ 9 w 9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6">
                    <a:moveTo>
                      <a:pt x="6" y="0"/>
                    </a:moveTo>
                    <a:cubicBezTo>
                      <a:pt x="3" y="0"/>
                      <a:pt x="0" y="2"/>
                      <a:pt x="2" y="3"/>
                    </a:cubicBezTo>
                    <a:cubicBezTo>
                      <a:pt x="3" y="4"/>
                      <a:pt x="8" y="6"/>
                      <a:pt x="9" y="4"/>
                    </a:cubicBezTo>
                    <a:cubicBezTo>
                      <a:pt x="9" y="1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95" name="Freeform 123">
                <a:extLst>
                  <a:ext uri="{FF2B5EF4-FFF2-40B4-BE49-F238E27FC236}">
                    <a16:creationId xmlns:a16="http://schemas.microsoft.com/office/drawing/2014/main" xmlns="" id="{C09DD886-EF17-41AA-8523-C8D9D7D39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7" y="990"/>
                <a:ext cx="13" cy="8"/>
              </a:xfrm>
              <a:custGeom>
                <a:avLst/>
                <a:gdLst>
                  <a:gd name="T0" fmla="*/ 8 w 9"/>
                  <a:gd name="T1" fmla="*/ 1 h 6"/>
                  <a:gd name="T2" fmla="*/ 6 w 9"/>
                  <a:gd name="T3" fmla="*/ 1 h 6"/>
                  <a:gd name="T4" fmla="*/ 0 w 9"/>
                  <a:gd name="T5" fmla="*/ 5 h 6"/>
                  <a:gd name="T6" fmla="*/ 5 w 9"/>
                  <a:gd name="T7" fmla="*/ 4 h 6"/>
                  <a:gd name="T8" fmla="*/ 8 w 9"/>
                  <a:gd name="T9" fmla="*/ 3 h 6"/>
                  <a:gd name="T10" fmla="*/ 8 w 9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6"/>
                  <a:gd name="T20" fmla="*/ 9 w 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6">
                    <a:moveTo>
                      <a:pt x="8" y="1"/>
                    </a:moveTo>
                    <a:cubicBezTo>
                      <a:pt x="9" y="1"/>
                      <a:pt x="7" y="0"/>
                      <a:pt x="6" y="1"/>
                    </a:cubicBezTo>
                    <a:cubicBezTo>
                      <a:pt x="4" y="2"/>
                      <a:pt x="0" y="4"/>
                      <a:pt x="0" y="5"/>
                    </a:cubicBezTo>
                    <a:cubicBezTo>
                      <a:pt x="0" y="6"/>
                      <a:pt x="3" y="4"/>
                      <a:pt x="5" y="4"/>
                    </a:cubicBezTo>
                    <a:cubicBezTo>
                      <a:pt x="6" y="4"/>
                      <a:pt x="8" y="3"/>
                      <a:pt x="8" y="3"/>
                    </a:cubicBezTo>
                    <a:cubicBezTo>
                      <a:pt x="8" y="2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96" name="Freeform 124">
                <a:extLst>
                  <a:ext uri="{FF2B5EF4-FFF2-40B4-BE49-F238E27FC236}">
                    <a16:creationId xmlns:a16="http://schemas.microsoft.com/office/drawing/2014/main" xmlns="" id="{B9A913B8-61D5-460B-8787-E3BA7018A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" y="498"/>
                <a:ext cx="8" cy="19"/>
              </a:xfrm>
              <a:custGeom>
                <a:avLst/>
                <a:gdLst>
                  <a:gd name="T0" fmla="*/ 5 w 6"/>
                  <a:gd name="T1" fmla="*/ 2 h 14"/>
                  <a:gd name="T2" fmla="*/ 0 w 6"/>
                  <a:gd name="T3" fmla="*/ 6 h 14"/>
                  <a:gd name="T4" fmla="*/ 3 w 6"/>
                  <a:gd name="T5" fmla="*/ 12 h 14"/>
                  <a:gd name="T6" fmla="*/ 5 w 6"/>
                  <a:gd name="T7" fmla="*/ 9 h 14"/>
                  <a:gd name="T8" fmla="*/ 5 w 6"/>
                  <a:gd name="T9" fmla="*/ 2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14"/>
                  <a:gd name="T17" fmla="*/ 6 w 6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14">
                    <a:moveTo>
                      <a:pt x="5" y="2"/>
                    </a:moveTo>
                    <a:cubicBezTo>
                      <a:pt x="5" y="0"/>
                      <a:pt x="1" y="3"/>
                      <a:pt x="0" y="6"/>
                    </a:cubicBezTo>
                    <a:cubicBezTo>
                      <a:pt x="0" y="8"/>
                      <a:pt x="1" y="10"/>
                      <a:pt x="3" y="12"/>
                    </a:cubicBezTo>
                    <a:cubicBezTo>
                      <a:pt x="5" y="14"/>
                      <a:pt x="4" y="10"/>
                      <a:pt x="5" y="9"/>
                    </a:cubicBezTo>
                    <a:cubicBezTo>
                      <a:pt x="6" y="7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97" name="Freeform 125">
                <a:extLst>
                  <a:ext uri="{FF2B5EF4-FFF2-40B4-BE49-F238E27FC236}">
                    <a16:creationId xmlns:a16="http://schemas.microsoft.com/office/drawing/2014/main" xmlns="" id="{E5DE3CE3-FEB3-44C1-B809-55AAB6BFC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516"/>
                <a:ext cx="14" cy="22"/>
              </a:xfrm>
              <a:custGeom>
                <a:avLst/>
                <a:gdLst>
                  <a:gd name="T0" fmla="*/ 2 w 10"/>
                  <a:gd name="T1" fmla="*/ 3 h 16"/>
                  <a:gd name="T2" fmla="*/ 0 w 10"/>
                  <a:gd name="T3" fmla="*/ 3 h 16"/>
                  <a:gd name="T4" fmla="*/ 1 w 10"/>
                  <a:gd name="T5" fmla="*/ 7 h 16"/>
                  <a:gd name="T6" fmla="*/ 3 w 10"/>
                  <a:gd name="T7" fmla="*/ 13 h 16"/>
                  <a:gd name="T8" fmla="*/ 4 w 10"/>
                  <a:gd name="T9" fmla="*/ 16 h 16"/>
                  <a:gd name="T10" fmla="*/ 9 w 10"/>
                  <a:gd name="T11" fmla="*/ 11 h 16"/>
                  <a:gd name="T12" fmla="*/ 9 w 10"/>
                  <a:gd name="T13" fmla="*/ 3 h 16"/>
                  <a:gd name="T14" fmla="*/ 7 w 10"/>
                  <a:gd name="T15" fmla="*/ 1 h 16"/>
                  <a:gd name="T16" fmla="*/ 2 w 10"/>
                  <a:gd name="T17" fmla="*/ 3 h 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"/>
                  <a:gd name="T28" fmla="*/ 0 h 16"/>
                  <a:gd name="T29" fmla="*/ 10 w 10"/>
                  <a:gd name="T30" fmla="*/ 16 h 1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" h="16">
                    <a:moveTo>
                      <a:pt x="2" y="3"/>
                    </a:moveTo>
                    <a:cubicBezTo>
                      <a:pt x="1" y="2"/>
                      <a:pt x="0" y="1"/>
                      <a:pt x="0" y="3"/>
                    </a:cubicBezTo>
                    <a:cubicBezTo>
                      <a:pt x="0" y="5"/>
                      <a:pt x="1" y="5"/>
                      <a:pt x="1" y="7"/>
                    </a:cubicBezTo>
                    <a:cubicBezTo>
                      <a:pt x="1" y="9"/>
                      <a:pt x="3" y="11"/>
                      <a:pt x="3" y="13"/>
                    </a:cubicBezTo>
                    <a:cubicBezTo>
                      <a:pt x="2" y="15"/>
                      <a:pt x="3" y="16"/>
                      <a:pt x="4" y="16"/>
                    </a:cubicBezTo>
                    <a:cubicBezTo>
                      <a:pt x="5" y="15"/>
                      <a:pt x="9" y="15"/>
                      <a:pt x="9" y="11"/>
                    </a:cubicBezTo>
                    <a:cubicBezTo>
                      <a:pt x="9" y="8"/>
                      <a:pt x="10" y="3"/>
                      <a:pt x="9" y="3"/>
                    </a:cubicBezTo>
                    <a:cubicBezTo>
                      <a:pt x="7" y="3"/>
                      <a:pt x="9" y="0"/>
                      <a:pt x="7" y="1"/>
                    </a:cubicBezTo>
                    <a:cubicBezTo>
                      <a:pt x="5" y="2"/>
                      <a:pt x="3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98" name="Freeform 126">
                <a:extLst>
                  <a:ext uri="{FF2B5EF4-FFF2-40B4-BE49-F238E27FC236}">
                    <a16:creationId xmlns:a16="http://schemas.microsoft.com/office/drawing/2014/main" xmlns="" id="{A299BD3A-B89D-4700-8324-C9CE4D861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543"/>
                <a:ext cx="26" cy="13"/>
              </a:xfrm>
              <a:custGeom>
                <a:avLst/>
                <a:gdLst>
                  <a:gd name="T0" fmla="*/ 17 w 19"/>
                  <a:gd name="T1" fmla="*/ 0 h 9"/>
                  <a:gd name="T2" fmla="*/ 10 w 19"/>
                  <a:gd name="T3" fmla="*/ 1 h 9"/>
                  <a:gd name="T4" fmla="*/ 5 w 19"/>
                  <a:gd name="T5" fmla="*/ 1 h 9"/>
                  <a:gd name="T6" fmla="*/ 1 w 19"/>
                  <a:gd name="T7" fmla="*/ 2 h 9"/>
                  <a:gd name="T8" fmla="*/ 6 w 19"/>
                  <a:gd name="T9" fmla="*/ 5 h 9"/>
                  <a:gd name="T10" fmla="*/ 14 w 19"/>
                  <a:gd name="T11" fmla="*/ 9 h 9"/>
                  <a:gd name="T12" fmla="*/ 16 w 19"/>
                  <a:gd name="T13" fmla="*/ 8 h 9"/>
                  <a:gd name="T14" fmla="*/ 15 w 19"/>
                  <a:gd name="T15" fmla="*/ 5 h 9"/>
                  <a:gd name="T16" fmla="*/ 17 w 19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"/>
                  <a:gd name="T28" fmla="*/ 0 h 9"/>
                  <a:gd name="T29" fmla="*/ 19 w 19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" h="9">
                    <a:moveTo>
                      <a:pt x="17" y="0"/>
                    </a:moveTo>
                    <a:cubicBezTo>
                      <a:pt x="16" y="0"/>
                      <a:pt x="11" y="1"/>
                      <a:pt x="10" y="1"/>
                    </a:cubicBezTo>
                    <a:cubicBezTo>
                      <a:pt x="9" y="1"/>
                      <a:pt x="7" y="1"/>
                      <a:pt x="5" y="1"/>
                    </a:cubicBezTo>
                    <a:cubicBezTo>
                      <a:pt x="3" y="1"/>
                      <a:pt x="0" y="0"/>
                      <a:pt x="1" y="2"/>
                    </a:cubicBezTo>
                    <a:cubicBezTo>
                      <a:pt x="2" y="5"/>
                      <a:pt x="3" y="5"/>
                      <a:pt x="6" y="5"/>
                    </a:cubicBezTo>
                    <a:cubicBezTo>
                      <a:pt x="9" y="6"/>
                      <a:pt x="12" y="9"/>
                      <a:pt x="14" y="9"/>
                    </a:cubicBezTo>
                    <a:cubicBezTo>
                      <a:pt x="16" y="9"/>
                      <a:pt x="17" y="9"/>
                      <a:pt x="16" y="8"/>
                    </a:cubicBezTo>
                    <a:cubicBezTo>
                      <a:pt x="16" y="7"/>
                      <a:pt x="14" y="6"/>
                      <a:pt x="15" y="5"/>
                    </a:cubicBezTo>
                    <a:cubicBezTo>
                      <a:pt x="16" y="4"/>
                      <a:pt x="19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499" name="Freeform 127">
                <a:extLst>
                  <a:ext uri="{FF2B5EF4-FFF2-40B4-BE49-F238E27FC236}">
                    <a16:creationId xmlns:a16="http://schemas.microsoft.com/office/drawing/2014/main" xmlns="" id="{79A70CC3-BF7D-4A31-A366-DCA8C7D84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565"/>
                <a:ext cx="20" cy="10"/>
              </a:xfrm>
              <a:custGeom>
                <a:avLst/>
                <a:gdLst>
                  <a:gd name="T0" fmla="*/ 13 w 15"/>
                  <a:gd name="T1" fmla="*/ 1 h 7"/>
                  <a:gd name="T2" fmla="*/ 7 w 15"/>
                  <a:gd name="T3" fmla="*/ 3 h 7"/>
                  <a:gd name="T4" fmla="*/ 1 w 15"/>
                  <a:gd name="T5" fmla="*/ 5 h 7"/>
                  <a:gd name="T6" fmla="*/ 4 w 15"/>
                  <a:gd name="T7" fmla="*/ 7 h 7"/>
                  <a:gd name="T8" fmla="*/ 10 w 15"/>
                  <a:gd name="T9" fmla="*/ 5 h 7"/>
                  <a:gd name="T10" fmla="*/ 10 w 15"/>
                  <a:gd name="T11" fmla="*/ 4 h 7"/>
                  <a:gd name="T12" fmla="*/ 13 w 15"/>
                  <a:gd name="T13" fmla="*/ 1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7"/>
                  <a:gd name="T23" fmla="*/ 15 w 15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7">
                    <a:moveTo>
                      <a:pt x="13" y="1"/>
                    </a:moveTo>
                    <a:cubicBezTo>
                      <a:pt x="12" y="2"/>
                      <a:pt x="9" y="3"/>
                      <a:pt x="7" y="3"/>
                    </a:cubicBezTo>
                    <a:cubicBezTo>
                      <a:pt x="5" y="3"/>
                      <a:pt x="3" y="4"/>
                      <a:pt x="1" y="5"/>
                    </a:cubicBezTo>
                    <a:cubicBezTo>
                      <a:pt x="0" y="5"/>
                      <a:pt x="3" y="7"/>
                      <a:pt x="4" y="7"/>
                    </a:cubicBezTo>
                    <a:cubicBezTo>
                      <a:pt x="6" y="7"/>
                      <a:pt x="8" y="5"/>
                      <a:pt x="10" y="5"/>
                    </a:cubicBezTo>
                    <a:cubicBezTo>
                      <a:pt x="12" y="5"/>
                      <a:pt x="11" y="4"/>
                      <a:pt x="10" y="4"/>
                    </a:cubicBezTo>
                    <a:cubicBezTo>
                      <a:pt x="9" y="3"/>
                      <a:pt x="15" y="0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00" name="Freeform 128">
                <a:extLst>
                  <a:ext uri="{FF2B5EF4-FFF2-40B4-BE49-F238E27FC236}">
                    <a16:creationId xmlns:a16="http://schemas.microsoft.com/office/drawing/2014/main" xmlns="" id="{711EC8C0-C5E5-4DC8-BAD3-D9351E9EB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567"/>
                <a:ext cx="25" cy="7"/>
              </a:xfrm>
              <a:custGeom>
                <a:avLst/>
                <a:gdLst>
                  <a:gd name="T0" fmla="*/ 9 w 18"/>
                  <a:gd name="T1" fmla="*/ 4 h 5"/>
                  <a:gd name="T2" fmla="*/ 13 w 18"/>
                  <a:gd name="T3" fmla="*/ 4 h 5"/>
                  <a:gd name="T4" fmla="*/ 17 w 18"/>
                  <a:gd name="T5" fmla="*/ 2 h 5"/>
                  <a:gd name="T6" fmla="*/ 14 w 18"/>
                  <a:gd name="T7" fmla="*/ 2 h 5"/>
                  <a:gd name="T8" fmla="*/ 7 w 18"/>
                  <a:gd name="T9" fmla="*/ 1 h 5"/>
                  <a:gd name="T10" fmla="*/ 2 w 18"/>
                  <a:gd name="T11" fmla="*/ 0 h 5"/>
                  <a:gd name="T12" fmla="*/ 4 w 18"/>
                  <a:gd name="T13" fmla="*/ 3 h 5"/>
                  <a:gd name="T14" fmla="*/ 9 w 18"/>
                  <a:gd name="T15" fmla="*/ 4 h 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8"/>
                  <a:gd name="T25" fmla="*/ 0 h 5"/>
                  <a:gd name="T26" fmla="*/ 18 w 18"/>
                  <a:gd name="T27" fmla="*/ 5 h 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8" h="5">
                    <a:moveTo>
                      <a:pt x="9" y="4"/>
                    </a:moveTo>
                    <a:cubicBezTo>
                      <a:pt x="11" y="4"/>
                      <a:pt x="12" y="4"/>
                      <a:pt x="13" y="4"/>
                    </a:cubicBezTo>
                    <a:cubicBezTo>
                      <a:pt x="15" y="4"/>
                      <a:pt x="17" y="2"/>
                      <a:pt x="17" y="2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7" y="1"/>
                    </a:cubicBezTo>
                    <a:cubicBezTo>
                      <a:pt x="4" y="1"/>
                      <a:pt x="4" y="1"/>
                      <a:pt x="2" y="0"/>
                    </a:cubicBezTo>
                    <a:cubicBezTo>
                      <a:pt x="0" y="0"/>
                      <a:pt x="2" y="1"/>
                      <a:pt x="4" y="3"/>
                    </a:cubicBezTo>
                    <a:cubicBezTo>
                      <a:pt x="6" y="4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01" name="Freeform 129">
                <a:extLst>
                  <a:ext uri="{FF2B5EF4-FFF2-40B4-BE49-F238E27FC236}">
                    <a16:creationId xmlns:a16="http://schemas.microsoft.com/office/drawing/2014/main" xmlns="" id="{5E818A15-92DD-4C33-A823-13F34BB31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335"/>
                <a:ext cx="13" cy="11"/>
              </a:xfrm>
              <a:custGeom>
                <a:avLst/>
                <a:gdLst>
                  <a:gd name="T0" fmla="*/ 1 w 9"/>
                  <a:gd name="T1" fmla="*/ 5 h 8"/>
                  <a:gd name="T2" fmla="*/ 7 w 9"/>
                  <a:gd name="T3" fmla="*/ 1 h 8"/>
                  <a:gd name="T4" fmla="*/ 2 w 9"/>
                  <a:gd name="T5" fmla="*/ 1 h 8"/>
                  <a:gd name="T6" fmla="*/ 1 w 9"/>
                  <a:gd name="T7" fmla="*/ 5 h 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8"/>
                  <a:gd name="T14" fmla="*/ 9 w 9"/>
                  <a:gd name="T15" fmla="*/ 8 h 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8">
                    <a:moveTo>
                      <a:pt x="1" y="5"/>
                    </a:moveTo>
                    <a:cubicBezTo>
                      <a:pt x="2" y="8"/>
                      <a:pt x="5" y="2"/>
                      <a:pt x="7" y="1"/>
                    </a:cubicBezTo>
                    <a:cubicBezTo>
                      <a:pt x="9" y="0"/>
                      <a:pt x="5" y="0"/>
                      <a:pt x="2" y="1"/>
                    </a:cubicBezTo>
                    <a:cubicBezTo>
                      <a:pt x="0" y="1"/>
                      <a:pt x="0" y="1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02" name="Freeform 130">
                <a:extLst>
                  <a:ext uri="{FF2B5EF4-FFF2-40B4-BE49-F238E27FC236}">
                    <a16:creationId xmlns:a16="http://schemas.microsoft.com/office/drawing/2014/main" xmlns="" id="{96BAE880-D18C-4D72-B547-51A73D12A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330"/>
                <a:ext cx="10" cy="5"/>
              </a:xfrm>
              <a:custGeom>
                <a:avLst/>
                <a:gdLst>
                  <a:gd name="T0" fmla="*/ 2 w 7"/>
                  <a:gd name="T1" fmla="*/ 2 h 4"/>
                  <a:gd name="T2" fmla="*/ 5 w 7"/>
                  <a:gd name="T3" fmla="*/ 3 h 4"/>
                  <a:gd name="T4" fmla="*/ 6 w 7"/>
                  <a:gd name="T5" fmla="*/ 1 h 4"/>
                  <a:gd name="T6" fmla="*/ 2 w 7"/>
                  <a:gd name="T7" fmla="*/ 2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4"/>
                  <a:gd name="T14" fmla="*/ 7 w 7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4">
                    <a:moveTo>
                      <a:pt x="2" y="2"/>
                    </a:moveTo>
                    <a:cubicBezTo>
                      <a:pt x="0" y="2"/>
                      <a:pt x="3" y="3"/>
                      <a:pt x="5" y="3"/>
                    </a:cubicBezTo>
                    <a:cubicBezTo>
                      <a:pt x="7" y="4"/>
                      <a:pt x="7" y="2"/>
                      <a:pt x="6" y="1"/>
                    </a:cubicBezTo>
                    <a:cubicBezTo>
                      <a:pt x="6" y="0"/>
                      <a:pt x="4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03" name="Freeform 131">
                <a:extLst>
                  <a:ext uri="{FF2B5EF4-FFF2-40B4-BE49-F238E27FC236}">
                    <a16:creationId xmlns:a16="http://schemas.microsoft.com/office/drawing/2014/main" xmlns="" id="{15D76DFB-6486-4707-A77D-152D98AFC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342"/>
                <a:ext cx="7" cy="15"/>
              </a:xfrm>
              <a:custGeom>
                <a:avLst/>
                <a:gdLst>
                  <a:gd name="T0" fmla="*/ 1 w 5"/>
                  <a:gd name="T1" fmla="*/ 9 h 11"/>
                  <a:gd name="T2" fmla="*/ 5 w 5"/>
                  <a:gd name="T3" fmla="*/ 2 h 11"/>
                  <a:gd name="T4" fmla="*/ 1 w 5"/>
                  <a:gd name="T5" fmla="*/ 6 h 11"/>
                  <a:gd name="T6" fmla="*/ 1 w 5"/>
                  <a:gd name="T7" fmla="*/ 9 h 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"/>
                  <a:gd name="T13" fmla="*/ 0 h 11"/>
                  <a:gd name="T14" fmla="*/ 5 w 5"/>
                  <a:gd name="T15" fmla="*/ 11 h 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" h="11">
                    <a:moveTo>
                      <a:pt x="1" y="9"/>
                    </a:moveTo>
                    <a:cubicBezTo>
                      <a:pt x="2" y="8"/>
                      <a:pt x="5" y="3"/>
                      <a:pt x="5" y="2"/>
                    </a:cubicBezTo>
                    <a:cubicBezTo>
                      <a:pt x="4" y="0"/>
                      <a:pt x="1" y="4"/>
                      <a:pt x="1" y="6"/>
                    </a:cubicBezTo>
                    <a:cubicBezTo>
                      <a:pt x="1" y="8"/>
                      <a:pt x="0" y="11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04" name="Freeform 132">
                <a:extLst>
                  <a:ext uri="{FF2B5EF4-FFF2-40B4-BE49-F238E27FC236}">
                    <a16:creationId xmlns:a16="http://schemas.microsoft.com/office/drawing/2014/main" xmlns="" id="{D7C7428C-DAF5-40ED-A6FD-4652BC69B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315"/>
                <a:ext cx="6" cy="5"/>
              </a:xfrm>
              <a:custGeom>
                <a:avLst/>
                <a:gdLst>
                  <a:gd name="T0" fmla="*/ 4 w 4"/>
                  <a:gd name="T1" fmla="*/ 3 h 4"/>
                  <a:gd name="T2" fmla="*/ 4 w 4"/>
                  <a:gd name="T3" fmla="*/ 1 h 4"/>
                  <a:gd name="T4" fmla="*/ 1 w 4"/>
                  <a:gd name="T5" fmla="*/ 2 h 4"/>
                  <a:gd name="T6" fmla="*/ 4 w 4"/>
                  <a:gd name="T7" fmla="*/ 3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4"/>
                  <a:gd name="T14" fmla="*/ 4 w 4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4">
                    <a:moveTo>
                      <a:pt x="4" y="3"/>
                    </a:moveTo>
                    <a:cubicBezTo>
                      <a:pt x="4" y="2"/>
                      <a:pt x="4" y="2"/>
                      <a:pt x="4" y="1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2"/>
                      <a:pt x="2" y="4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05" name="Freeform 133">
                <a:extLst>
                  <a:ext uri="{FF2B5EF4-FFF2-40B4-BE49-F238E27FC236}">
                    <a16:creationId xmlns:a16="http://schemas.microsoft.com/office/drawing/2014/main" xmlns="" id="{99D90BD1-9C8A-48A0-B88E-47112C251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364"/>
                <a:ext cx="10" cy="15"/>
              </a:xfrm>
              <a:custGeom>
                <a:avLst/>
                <a:gdLst>
                  <a:gd name="T0" fmla="*/ 7 w 7"/>
                  <a:gd name="T1" fmla="*/ 5 h 11"/>
                  <a:gd name="T2" fmla="*/ 7 w 7"/>
                  <a:gd name="T3" fmla="*/ 2 h 11"/>
                  <a:gd name="T4" fmla="*/ 5 w 7"/>
                  <a:gd name="T5" fmla="*/ 4 h 11"/>
                  <a:gd name="T6" fmla="*/ 2 w 7"/>
                  <a:gd name="T7" fmla="*/ 2 h 11"/>
                  <a:gd name="T8" fmla="*/ 0 w 7"/>
                  <a:gd name="T9" fmla="*/ 3 h 11"/>
                  <a:gd name="T10" fmla="*/ 1 w 7"/>
                  <a:gd name="T11" fmla="*/ 5 h 11"/>
                  <a:gd name="T12" fmla="*/ 3 w 7"/>
                  <a:gd name="T13" fmla="*/ 8 h 11"/>
                  <a:gd name="T14" fmla="*/ 6 w 7"/>
                  <a:gd name="T15" fmla="*/ 10 h 11"/>
                  <a:gd name="T16" fmla="*/ 6 w 7"/>
                  <a:gd name="T17" fmla="*/ 8 h 11"/>
                  <a:gd name="T18" fmla="*/ 7 w 7"/>
                  <a:gd name="T19" fmla="*/ 5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"/>
                  <a:gd name="T31" fmla="*/ 0 h 11"/>
                  <a:gd name="T32" fmla="*/ 7 w 7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" h="11">
                    <a:moveTo>
                      <a:pt x="7" y="5"/>
                    </a:moveTo>
                    <a:cubicBezTo>
                      <a:pt x="7" y="4"/>
                      <a:pt x="7" y="0"/>
                      <a:pt x="7" y="2"/>
                    </a:cubicBezTo>
                    <a:cubicBezTo>
                      <a:pt x="7" y="3"/>
                      <a:pt x="6" y="5"/>
                      <a:pt x="5" y="4"/>
                    </a:cubicBezTo>
                    <a:cubicBezTo>
                      <a:pt x="4" y="3"/>
                      <a:pt x="3" y="1"/>
                      <a:pt x="2" y="2"/>
                    </a:cubicBezTo>
                    <a:cubicBezTo>
                      <a:pt x="2" y="2"/>
                      <a:pt x="1" y="3"/>
                      <a:pt x="0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1" y="6"/>
                      <a:pt x="2" y="7"/>
                      <a:pt x="3" y="8"/>
                    </a:cubicBezTo>
                    <a:cubicBezTo>
                      <a:pt x="4" y="9"/>
                      <a:pt x="5" y="10"/>
                      <a:pt x="6" y="10"/>
                    </a:cubicBezTo>
                    <a:cubicBezTo>
                      <a:pt x="7" y="11"/>
                      <a:pt x="6" y="9"/>
                      <a:pt x="6" y="8"/>
                    </a:cubicBezTo>
                    <a:cubicBezTo>
                      <a:pt x="6" y="7"/>
                      <a:pt x="7" y="6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06" name="Freeform 134">
                <a:extLst>
                  <a:ext uri="{FF2B5EF4-FFF2-40B4-BE49-F238E27FC236}">
                    <a16:creationId xmlns:a16="http://schemas.microsoft.com/office/drawing/2014/main" xmlns="" id="{B967F291-32D0-4C28-B24E-8AC067EF2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1" y="370"/>
                <a:ext cx="9" cy="9"/>
              </a:xfrm>
              <a:custGeom>
                <a:avLst/>
                <a:gdLst>
                  <a:gd name="T0" fmla="*/ 2 w 7"/>
                  <a:gd name="T1" fmla="*/ 1 h 7"/>
                  <a:gd name="T2" fmla="*/ 0 w 7"/>
                  <a:gd name="T3" fmla="*/ 2 h 7"/>
                  <a:gd name="T4" fmla="*/ 2 w 7"/>
                  <a:gd name="T5" fmla="*/ 5 h 7"/>
                  <a:gd name="T6" fmla="*/ 3 w 7"/>
                  <a:gd name="T7" fmla="*/ 6 h 7"/>
                  <a:gd name="T8" fmla="*/ 6 w 7"/>
                  <a:gd name="T9" fmla="*/ 6 h 7"/>
                  <a:gd name="T10" fmla="*/ 5 w 7"/>
                  <a:gd name="T11" fmla="*/ 2 h 7"/>
                  <a:gd name="T12" fmla="*/ 2 w 7"/>
                  <a:gd name="T13" fmla="*/ 1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7"/>
                  <a:gd name="T23" fmla="*/ 7 w 7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7">
                    <a:moveTo>
                      <a:pt x="2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5"/>
                      <a:pt x="5" y="7"/>
                      <a:pt x="6" y="6"/>
                    </a:cubicBezTo>
                    <a:cubicBezTo>
                      <a:pt x="7" y="5"/>
                      <a:pt x="5" y="3"/>
                      <a:pt x="5" y="2"/>
                    </a:cubicBezTo>
                    <a:cubicBezTo>
                      <a:pt x="5" y="1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07" name="Freeform 135">
                <a:extLst>
                  <a:ext uri="{FF2B5EF4-FFF2-40B4-BE49-F238E27FC236}">
                    <a16:creationId xmlns:a16="http://schemas.microsoft.com/office/drawing/2014/main" xmlns="" id="{BEDF7C85-25DF-47F7-9D98-584260CB6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" y="527"/>
                <a:ext cx="10" cy="7"/>
              </a:xfrm>
              <a:custGeom>
                <a:avLst/>
                <a:gdLst>
                  <a:gd name="T0" fmla="*/ 1 w 7"/>
                  <a:gd name="T1" fmla="*/ 3 h 5"/>
                  <a:gd name="T2" fmla="*/ 3 w 7"/>
                  <a:gd name="T3" fmla="*/ 4 h 5"/>
                  <a:gd name="T4" fmla="*/ 5 w 7"/>
                  <a:gd name="T5" fmla="*/ 5 h 5"/>
                  <a:gd name="T6" fmla="*/ 6 w 7"/>
                  <a:gd name="T7" fmla="*/ 3 h 5"/>
                  <a:gd name="T8" fmla="*/ 5 w 7"/>
                  <a:gd name="T9" fmla="*/ 1 h 5"/>
                  <a:gd name="T10" fmla="*/ 1 w 7"/>
                  <a:gd name="T11" fmla="*/ 3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5"/>
                  <a:gd name="T20" fmla="*/ 7 w 7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5">
                    <a:moveTo>
                      <a:pt x="1" y="3"/>
                    </a:moveTo>
                    <a:cubicBezTo>
                      <a:pt x="0" y="4"/>
                      <a:pt x="2" y="4"/>
                      <a:pt x="3" y="4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7" y="3"/>
                      <a:pt x="6" y="3"/>
                    </a:cubicBezTo>
                    <a:cubicBezTo>
                      <a:pt x="5" y="3"/>
                      <a:pt x="5" y="2"/>
                      <a:pt x="5" y="1"/>
                    </a:cubicBezTo>
                    <a:cubicBezTo>
                      <a:pt x="6" y="0"/>
                      <a:pt x="3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08" name="Freeform 136">
                <a:extLst>
                  <a:ext uri="{FF2B5EF4-FFF2-40B4-BE49-F238E27FC236}">
                    <a16:creationId xmlns:a16="http://schemas.microsoft.com/office/drawing/2014/main" xmlns="" id="{17B486CF-9DE3-4DF9-9702-E69306FAB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" y="337"/>
                <a:ext cx="8" cy="9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4 h 7"/>
                  <a:gd name="T4" fmla="*/ 5 w 6"/>
                  <a:gd name="T5" fmla="*/ 1 h 7"/>
                  <a:gd name="T6" fmla="*/ 1 w 6"/>
                  <a:gd name="T7" fmla="*/ 4 h 7"/>
                  <a:gd name="T8" fmla="*/ 1 w 6"/>
                  <a:gd name="T9" fmla="*/ 6 h 7"/>
                  <a:gd name="T10" fmla="*/ 3 w 6"/>
                  <a:gd name="T11" fmla="*/ 6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3" y="6"/>
                    </a:moveTo>
                    <a:cubicBezTo>
                      <a:pt x="4" y="6"/>
                      <a:pt x="4" y="5"/>
                      <a:pt x="4" y="4"/>
                    </a:cubicBezTo>
                    <a:cubicBezTo>
                      <a:pt x="5" y="4"/>
                      <a:pt x="6" y="2"/>
                      <a:pt x="5" y="1"/>
                    </a:cubicBezTo>
                    <a:cubicBezTo>
                      <a:pt x="4" y="0"/>
                      <a:pt x="2" y="4"/>
                      <a:pt x="1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2" y="7"/>
                      <a:pt x="2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09" name="Freeform 137">
                <a:extLst>
                  <a:ext uri="{FF2B5EF4-FFF2-40B4-BE49-F238E27FC236}">
                    <a16:creationId xmlns:a16="http://schemas.microsoft.com/office/drawing/2014/main" xmlns="" id="{13B9E3A8-A7A8-42D7-8523-11C5A2723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48"/>
                <a:ext cx="5" cy="5"/>
              </a:xfrm>
              <a:custGeom>
                <a:avLst/>
                <a:gdLst>
                  <a:gd name="T0" fmla="*/ 2 w 4"/>
                  <a:gd name="T1" fmla="*/ 1 h 4"/>
                  <a:gd name="T2" fmla="*/ 1 w 4"/>
                  <a:gd name="T3" fmla="*/ 3 h 4"/>
                  <a:gd name="T4" fmla="*/ 3 w 4"/>
                  <a:gd name="T5" fmla="*/ 3 h 4"/>
                  <a:gd name="T6" fmla="*/ 4 w 4"/>
                  <a:gd name="T7" fmla="*/ 1 h 4"/>
                  <a:gd name="T8" fmla="*/ 2 w 4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4"/>
                  <a:gd name="T17" fmla="*/ 4 w 4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4">
                    <a:moveTo>
                      <a:pt x="2" y="1"/>
                    </a:moveTo>
                    <a:cubicBezTo>
                      <a:pt x="1" y="2"/>
                      <a:pt x="0" y="2"/>
                      <a:pt x="1" y="3"/>
                    </a:cubicBezTo>
                    <a:cubicBezTo>
                      <a:pt x="2" y="3"/>
                      <a:pt x="2" y="4"/>
                      <a:pt x="3" y="3"/>
                    </a:cubicBezTo>
                    <a:cubicBezTo>
                      <a:pt x="4" y="3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10" name="Freeform 138">
                <a:extLst>
                  <a:ext uri="{FF2B5EF4-FFF2-40B4-BE49-F238E27FC236}">
                    <a16:creationId xmlns:a16="http://schemas.microsoft.com/office/drawing/2014/main" xmlns="" id="{1737966B-B2B3-45A5-8838-BA994A39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352"/>
                <a:ext cx="2" cy="3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2"/>
                  <a:gd name="T11" fmla="*/ 2 w 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2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2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11" name="Freeform 139">
                <a:extLst>
                  <a:ext uri="{FF2B5EF4-FFF2-40B4-BE49-F238E27FC236}">
                    <a16:creationId xmlns:a16="http://schemas.microsoft.com/office/drawing/2014/main" xmlns="" id="{FA219296-B117-4640-968C-7163DE725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" y="357"/>
                <a:ext cx="3" cy="3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2 h 2"/>
                  <a:gd name="T4" fmla="*/ 1 w 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2"/>
                  <a:gd name="T11" fmla="*/ 2 w 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12" name="Freeform 140">
                <a:extLst>
                  <a:ext uri="{FF2B5EF4-FFF2-40B4-BE49-F238E27FC236}">
                    <a16:creationId xmlns:a16="http://schemas.microsoft.com/office/drawing/2014/main" xmlns="" id="{C5C9C7E7-B92C-4476-BC51-B492BE4CE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" y="361"/>
                <a:ext cx="4" cy="2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1"/>
                  <a:gd name="T11" fmla="*/ 3 w 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13" name="Freeform 141">
                <a:extLst>
                  <a:ext uri="{FF2B5EF4-FFF2-40B4-BE49-F238E27FC236}">
                    <a16:creationId xmlns:a16="http://schemas.microsoft.com/office/drawing/2014/main" xmlns="" id="{81684D32-052D-4E4C-A312-D2AB8BA52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8" y="384"/>
                <a:ext cx="1" cy="4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2 h 3"/>
                  <a:gd name="T4" fmla="*/ 1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14" name="Freeform 142">
                <a:extLst>
                  <a:ext uri="{FF2B5EF4-FFF2-40B4-BE49-F238E27FC236}">
                    <a16:creationId xmlns:a16="http://schemas.microsoft.com/office/drawing/2014/main" xmlns="" id="{FEF0C199-3BA3-4A3A-AACF-B1B6F751C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13"/>
                <a:ext cx="4" cy="6"/>
              </a:xfrm>
              <a:custGeom>
                <a:avLst/>
                <a:gdLst>
                  <a:gd name="T0" fmla="*/ 2 w 3"/>
                  <a:gd name="T1" fmla="*/ 4 h 4"/>
                  <a:gd name="T2" fmla="*/ 3 w 3"/>
                  <a:gd name="T3" fmla="*/ 1 h 4"/>
                  <a:gd name="T4" fmla="*/ 1 w 3"/>
                  <a:gd name="T5" fmla="*/ 2 h 4"/>
                  <a:gd name="T6" fmla="*/ 2 w 3"/>
                  <a:gd name="T7" fmla="*/ 4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4"/>
                  <a:gd name="T14" fmla="*/ 3 w 3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4">
                    <a:moveTo>
                      <a:pt x="2" y="4"/>
                    </a:moveTo>
                    <a:cubicBezTo>
                      <a:pt x="2" y="4"/>
                      <a:pt x="3" y="2"/>
                      <a:pt x="3" y="1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15" name="Freeform 143">
                <a:extLst>
                  <a:ext uri="{FF2B5EF4-FFF2-40B4-BE49-F238E27FC236}">
                    <a16:creationId xmlns:a16="http://schemas.microsoft.com/office/drawing/2014/main" xmlns="" id="{7E4AFAA3-8033-4813-94CB-82FF2A38B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" y="1303"/>
                <a:ext cx="8" cy="7"/>
              </a:xfrm>
              <a:custGeom>
                <a:avLst/>
                <a:gdLst>
                  <a:gd name="T0" fmla="*/ 3 w 6"/>
                  <a:gd name="T1" fmla="*/ 2 h 5"/>
                  <a:gd name="T2" fmla="*/ 1 w 6"/>
                  <a:gd name="T3" fmla="*/ 0 h 5"/>
                  <a:gd name="T4" fmla="*/ 0 w 6"/>
                  <a:gd name="T5" fmla="*/ 2 h 5"/>
                  <a:gd name="T6" fmla="*/ 2 w 6"/>
                  <a:gd name="T7" fmla="*/ 5 h 5"/>
                  <a:gd name="T8" fmla="*/ 5 w 6"/>
                  <a:gd name="T9" fmla="*/ 1 h 5"/>
                  <a:gd name="T10" fmla="*/ 3 w 6"/>
                  <a:gd name="T11" fmla="*/ 2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5"/>
                  <a:gd name="T20" fmla="*/ 6 w 6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5">
                    <a:moveTo>
                      <a:pt x="3" y="2"/>
                    </a:move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4"/>
                      <a:pt x="0" y="5"/>
                      <a:pt x="2" y="5"/>
                    </a:cubicBezTo>
                    <a:cubicBezTo>
                      <a:pt x="3" y="5"/>
                      <a:pt x="6" y="2"/>
                      <a:pt x="5" y="1"/>
                    </a:cubicBezTo>
                    <a:cubicBezTo>
                      <a:pt x="5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16" name="Freeform 144">
                <a:extLst>
                  <a:ext uri="{FF2B5EF4-FFF2-40B4-BE49-F238E27FC236}">
                    <a16:creationId xmlns:a16="http://schemas.microsoft.com/office/drawing/2014/main" xmlns="" id="{2D406702-F151-4CA6-9405-75D56C5FA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" y="1307"/>
                <a:ext cx="10" cy="5"/>
              </a:xfrm>
              <a:custGeom>
                <a:avLst/>
                <a:gdLst>
                  <a:gd name="T0" fmla="*/ 4 w 7"/>
                  <a:gd name="T1" fmla="*/ 1 h 4"/>
                  <a:gd name="T2" fmla="*/ 2 w 7"/>
                  <a:gd name="T3" fmla="*/ 2 h 4"/>
                  <a:gd name="T4" fmla="*/ 1 w 7"/>
                  <a:gd name="T5" fmla="*/ 4 h 4"/>
                  <a:gd name="T6" fmla="*/ 5 w 7"/>
                  <a:gd name="T7" fmla="*/ 2 h 4"/>
                  <a:gd name="T8" fmla="*/ 4 w 7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4"/>
                  <a:gd name="T17" fmla="*/ 7 w 7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4">
                    <a:moveTo>
                      <a:pt x="4" y="1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3" y="4"/>
                      <a:pt x="7" y="3"/>
                      <a:pt x="5" y="2"/>
                    </a:cubicBezTo>
                    <a:cubicBezTo>
                      <a:pt x="4" y="2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17" name="Freeform 145">
                <a:extLst>
                  <a:ext uri="{FF2B5EF4-FFF2-40B4-BE49-F238E27FC236}">
                    <a16:creationId xmlns:a16="http://schemas.microsoft.com/office/drawing/2014/main" xmlns="" id="{682F286D-4622-46B1-B2E8-46E28CAEC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" y="1303"/>
                <a:ext cx="15" cy="9"/>
              </a:xfrm>
              <a:custGeom>
                <a:avLst/>
                <a:gdLst>
                  <a:gd name="T0" fmla="*/ 10 w 11"/>
                  <a:gd name="T1" fmla="*/ 1 h 7"/>
                  <a:gd name="T2" fmla="*/ 7 w 11"/>
                  <a:gd name="T3" fmla="*/ 1 h 7"/>
                  <a:gd name="T4" fmla="*/ 6 w 11"/>
                  <a:gd name="T5" fmla="*/ 0 h 7"/>
                  <a:gd name="T6" fmla="*/ 4 w 11"/>
                  <a:gd name="T7" fmla="*/ 1 h 7"/>
                  <a:gd name="T8" fmla="*/ 4 w 11"/>
                  <a:gd name="T9" fmla="*/ 2 h 7"/>
                  <a:gd name="T10" fmla="*/ 5 w 11"/>
                  <a:gd name="T11" fmla="*/ 3 h 7"/>
                  <a:gd name="T12" fmla="*/ 3 w 11"/>
                  <a:gd name="T13" fmla="*/ 3 h 7"/>
                  <a:gd name="T14" fmla="*/ 4 w 11"/>
                  <a:gd name="T15" fmla="*/ 5 h 7"/>
                  <a:gd name="T16" fmla="*/ 2 w 11"/>
                  <a:gd name="T17" fmla="*/ 5 h 7"/>
                  <a:gd name="T18" fmla="*/ 1 w 11"/>
                  <a:gd name="T19" fmla="*/ 6 h 7"/>
                  <a:gd name="T20" fmla="*/ 3 w 11"/>
                  <a:gd name="T21" fmla="*/ 7 h 7"/>
                  <a:gd name="T22" fmla="*/ 7 w 11"/>
                  <a:gd name="T23" fmla="*/ 5 h 7"/>
                  <a:gd name="T24" fmla="*/ 10 w 11"/>
                  <a:gd name="T25" fmla="*/ 1 h 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"/>
                  <a:gd name="T40" fmla="*/ 0 h 7"/>
                  <a:gd name="T41" fmla="*/ 11 w 11"/>
                  <a:gd name="T42" fmla="*/ 7 h 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" h="7">
                    <a:moveTo>
                      <a:pt x="10" y="1"/>
                    </a:moveTo>
                    <a:cubicBezTo>
                      <a:pt x="8" y="2"/>
                      <a:pt x="7" y="2"/>
                      <a:pt x="7" y="1"/>
                    </a:cubicBezTo>
                    <a:cubicBezTo>
                      <a:pt x="6" y="1"/>
                      <a:pt x="7" y="0"/>
                      <a:pt x="6" y="0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4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4" y="4"/>
                      <a:pt x="5" y="4"/>
                      <a:pt x="4" y="5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1" y="4"/>
                      <a:pt x="0" y="4"/>
                      <a:pt x="1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5" y="7"/>
                      <a:pt x="6" y="7"/>
                      <a:pt x="7" y="5"/>
                    </a:cubicBezTo>
                    <a:cubicBezTo>
                      <a:pt x="9" y="4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18" name="Freeform 146">
                <a:extLst>
                  <a:ext uri="{FF2B5EF4-FFF2-40B4-BE49-F238E27FC236}">
                    <a16:creationId xmlns:a16="http://schemas.microsoft.com/office/drawing/2014/main" xmlns="" id="{303EC489-70A3-45F7-9176-231FCCC85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" y="1317"/>
                <a:ext cx="21" cy="6"/>
              </a:xfrm>
              <a:custGeom>
                <a:avLst/>
                <a:gdLst>
                  <a:gd name="T0" fmla="*/ 4 w 15"/>
                  <a:gd name="T1" fmla="*/ 0 h 5"/>
                  <a:gd name="T2" fmla="*/ 2 w 15"/>
                  <a:gd name="T3" fmla="*/ 2 h 5"/>
                  <a:gd name="T4" fmla="*/ 1 w 15"/>
                  <a:gd name="T5" fmla="*/ 3 h 5"/>
                  <a:gd name="T6" fmla="*/ 3 w 15"/>
                  <a:gd name="T7" fmla="*/ 4 h 5"/>
                  <a:gd name="T8" fmla="*/ 4 w 15"/>
                  <a:gd name="T9" fmla="*/ 5 h 5"/>
                  <a:gd name="T10" fmla="*/ 7 w 15"/>
                  <a:gd name="T11" fmla="*/ 5 h 5"/>
                  <a:gd name="T12" fmla="*/ 12 w 15"/>
                  <a:gd name="T13" fmla="*/ 2 h 5"/>
                  <a:gd name="T14" fmla="*/ 10 w 15"/>
                  <a:gd name="T15" fmla="*/ 1 h 5"/>
                  <a:gd name="T16" fmla="*/ 7 w 15"/>
                  <a:gd name="T17" fmla="*/ 1 h 5"/>
                  <a:gd name="T18" fmla="*/ 6 w 15"/>
                  <a:gd name="T19" fmla="*/ 1 h 5"/>
                  <a:gd name="T20" fmla="*/ 4 w 15"/>
                  <a:gd name="T21" fmla="*/ 0 h 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"/>
                  <a:gd name="T34" fmla="*/ 0 h 5"/>
                  <a:gd name="T35" fmla="*/ 15 w 15"/>
                  <a:gd name="T36" fmla="*/ 5 h 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" h="5">
                    <a:moveTo>
                      <a:pt x="4" y="0"/>
                    </a:moveTo>
                    <a:cubicBezTo>
                      <a:pt x="3" y="1"/>
                      <a:pt x="3" y="2"/>
                      <a:pt x="2" y="2"/>
                    </a:cubicBezTo>
                    <a:cubicBezTo>
                      <a:pt x="1" y="2"/>
                      <a:pt x="0" y="2"/>
                      <a:pt x="1" y="3"/>
                    </a:cubicBezTo>
                    <a:cubicBezTo>
                      <a:pt x="3" y="3"/>
                      <a:pt x="2" y="3"/>
                      <a:pt x="3" y="4"/>
                    </a:cubicBezTo>
                    <a:cubicBezTo>
                      <a:pt x="3" y="4"/>
                      <a:pt x="3" y="5"/>
                      <a:pt x="4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9" y="4"/>
                      <a:pt x="15" y="1"/>
                      <a:pt x="12" y="2"/>
                    </a:cubicBezTo>
                    <a:cubicBezTo>
                      <a:pt x="11" y="2"/>
                      <a:pt x="12" y="1"/>
                      <a:pt x="10" y="1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7" y="1"/>
                      <a:pt x="6" y="2"/>
                      <a:pt x="6" y="1"/>
                    </a:cubicBezTo>
                    <a:cubicBezTo>
                      <a:pt x="5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19" name="Freeform 147">
                <a:extLst>
                  <a:ext uri="{FF2B5EF4-FFF2-40B4-BE49-F238E27FC236}">
                    <a16:creationId xmlns:a16="http://schemas.microsoft.com/office/drawing/2014/main" xmlns="" id="{07210715-4C03-4345-ACC2-A9B943C7C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1325"/>
                <a:ext cx="15" cy="8"/>
              </a:xfrm>
              <a:custGeom>
                <a:avLst/>
                <a:gdLst>
                  <a:gd name="T0" fmla="*/ 10 w 11"/>
                  <a:gd name="T1" fmla="*/ 3 h 6"/>
                  <a:gd name="T2" fmla="*/ 7 w 11"/>
                  <a:gd name="T3" fmla="*/ 1 h 6"/>
                  <a:gd name="T4" fmla="*/ 4 w 11"/>
                  <a:gd name="T5" fmla="*/ 1 h 6"/>
                  <a:gd name="T6" fmla="*/ 2 w 11"/>
                  <a:gd name="T7" fmla="*/ 1 h 6"/>
                  <a:gd name="T8" fmla="*/ 4 w 11"/>
                  <a:gd name="T9" fmla="*/ 3 h 6"/>
                  <a:gd name="T10" fmla="*/ 3 w 11"/>
                  <a:gd name="T11" fmla="*/ 6 h 6"/>
                  <a:gd name="T12" fmla="*/ 5 w 11"/>
                  <a:gd name="T13" fmla="*/ 5 h 6"/>
                  <a:gd name="T14" fmla="*/ 6 w 11"/>
                  <a:gd name="T15" fmla="*/ 6 h 6"/>
                  <a:gd name="T16" fmla="*/ 9 w 11"/>
                  <a:gd name="T17" fmla="*/ 5 h 6"/>
                  <a:gd name="T18" fmla="*/ 10 w 11"/>
                  <a:gd name="T19" fmla="*/ 3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6"/>
                  <a:gd name="T32" fmla="*/ 11 w 11"/>
                  <a:gd name="T33" fmla="*/ 6 h 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6">
                    <a:moveTo>
                      <a:pt x="10" y="3"/>
                    </a:moveTo>
                    <a:cubicBezTo>
                      <a:pt x="8" y="2"/>
                      <a:pt x="9" y="1"/>
                      <a:pt x="7" y="1"/>
                    </a:cubicBezTo>
                    <a:cubicBezTo>
                      <a:pt x="6" y="1"/>
                      <a:pt x="6" y="1"/>
                      <a:pt x="4" y="1"/>
                    </a:cubicBezTo>
                    <a:cubicBezTo>
                      <a:pt x="3" y="0"/>
                      <a:pt x="0" y="0"/>
                      <a:pt x="2" y="1"/>
                    </a:cubicBezTo>
                    <a:cubicBezTo>
                      <a:pt x="3" y="1"/>
                      <a:pt x="4" y="2"/>
                      <a:pt x="4" y="3"/>
                    </a:cubicBezTo>
                    <a:cubicBezTo>
                      <a:pt x="4" y="4"/>
                      <a:pt x="3" y="6"/>
                      <a:pt x="3" y="6"/>
                    </a:cubicBezTo>
                    <a:cubicBezTo>
                      <a:pt x="4" y="5"/>
                      <a:pt x="5" y="4"/>
                      <a:pt x="5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10" y="5"/>
                      <a:pt x="11" y="3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20" name="Freeform 148">
                <a:extLst>
                  <a:ext uri="{FF2B5EF4-FFF2-40B4-BE49-F238E27FC236}">
                    <a16:creationId xmlns:a16="http://schemas.microsoft.com/office/drawing/2014/main" xmlns="" id="{960BEC5E-2552-4D6A-B5AE-D6F25C483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" y="1311"/>
                <a:ext cx="15" cy="7"/>
              </a:xfrm>
              <a:custGeom>
                <a:avLst/>
                <a:gdLst>
                  <a:gd name="T0" fmla="*/ 8 w 11"/>
                  <a:gd name="T1" fmla="*/ 0 h 5"/>
                  <a:gd name="T2" fmla="*/ 6 w 11"/>
                  <a:gd name="T3" fmla="*/ 1 h 5"/>
                  <a:gd name="T4" fmla="*/ 4 w 11"/>
                  <a:gd name="T5" fmla="*/ 1 h 5"/>
                  <a:gd name="T6" fmla="*/ 2 w 11"/>
                  <a:gd name="T7" fmla="*/ 1 h 5"/>
                  <a:gd name="T8" fmla="*/ 1 w 11"/>
                  <a:gd name="T9" fmla="*/ 2 h 5"/>
                  <a:gd name="T10" fmla="*/ 1 w 11"/>
                  <a:gd name="T11" fmla="*/ 4 h 5"/>
                  <a:gd name="T12" fmla="*/ 1 w 11"/>
                  <a:gd name="T13" fmla="*/ 4 h 5"/>
                  <a:gd name="T14" fmla="*/ 5 w 11"/>
                  <a:gd name="T15" fmla="*/ 4 h 5"/>
                  <a:gd name="T16" fmla="*/ 7 w 11"/>
                  <a:gd name="T17" fmla="*/ 3 h 5"/>
                  <a:gd name="T18" fmla="*/ 8 w 11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5"/>
                  <a:gd name="T32" fmla="*/ 11 w 11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5">
                    <a:moveTo>
                      <a:pt x="8" y="0"/>
                    </a:moveTo>
                    <a:cubicBezTo>
                      <a:pt x="7" y="0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0" y="1"/>
                      <a:pt x="1" y="2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0" y="4"/>
                      <a:pt x="1" y="4"/>
                    </a:cubicBezTo>
                    <a:cubicBezTo>
                      <a:pt x="3" y="4"/>
                      <a:pt x="4" y="5"/>
                      <a:pt x="5" y="4"/>
                    </a:cubicBezTo>
                    <a:cubicBezTo>
                      <a:pt x="6" y="4"/>
                      <a:pt x="7" y="3"/>
                      <a:pt x="7" y="3"/>
                    </a:cubicBezTo>
                    <a:cubicBezTo>
                      <a:pt x="8" y="2"/>
                      <a:pt x="11" y="1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21" name="Freeform 149">
                <a:extLst>
                  <a:ext uri="{FF2B5EF4-FFF2-40B4-BE49-F238E27FC236}">
                    <a16:creationId xmlns:a16="http://schemas.microsoft.com/office/drawing/2014/main" xmlns="" id="{142B9B95-3A1E-4408-B366-C045AC546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" y="1318"/>
                <a:ext cx="13" cy="7"/>
              </a:xfrm>
              <a:custGeom>
                <a:avLst/>
                <a:gdLst>
                  <a:gd name="T0" fmla="*/ 8 w 9"/>
                  <a:gd name="T1" fmla="*/ 4 h 5"/>
                  <a:gd name="T2" fmla="*/ 1 w 9"/>
                  <a:gd name="T3" fmla="*/ 1 h 5"/>
                  <a:gd name="T4" fmla="*/ 8 w 9"/>
                  <a:gd name="T5" fmla="*/ 4 h 5"/>
                  <a:gd name="T6" fmla="*/ 0 60000 65536"/>
                  <a:gd name="T7" fmla="*/ 0 60000 65536"/>
                  <a:gd name="T8" fmla="*/ 0 60000 65536"/>
                  <a:gd name="T9" fmla="*/ 0 w 9"/>
                  <a:gd name="T10" fmla="*/ 0 h 5"/>
                  <a:gd name="T11" fmla="*/ 9 w 9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" h="5">
                    <a:moveTo>
                      <a:pt x="8" y="4"/>
                    </a:moveTo>
                    <a:cubicBezTo>
                      <a:pt x="7" y="3"/>
                      <a:pt x="0" y="0"/>
                      <a:pt x="1" y="1"/>
                    </a:cubicBezTo>
                    <a:cubicBezTo>
                      <a:pt x="2" y="2"/>
                      <a:pt x="9" y="5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22" name="Freeform 150">
                <a:extLst>
                  <a:ext uri="{FF2B5EF4-FFF2-40B4-BE49-F238E27FC236}">
                    <a16:creationId xmlns:a16="http://schemas.microsoft.com/office/drawing/2014/main" xmlns="" id="{5C04F022-A53E-42A1-AA8B-417E48536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" y="1307"/>
                <a:ext cx="4" cy="4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3 w 3"/>
                  <a:gd name="T5" fmla="*/ 2 h 3"/>
                  <a:gd name="T6" fmla="*/ 2 w 3"/>
                  <a:gd name="T7" fmla="*/ 1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3"/>
                  <a:gd name="T14" fmla="*/ 3 w 3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3">
                    <a:moveTo>
                      <a:pt x="2" y="1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23" name="Freeform 151">
                <a:extLst>
                  <a:ext uri="{FF2B5EF4-FFF2-40B4-BE49-F238E27FC236}">
                    <a16:creationId xmlns:a16="http://schemas.microsoft.com/office/drawing/2014/main" xmlns="" id="{33A86C4F-6837-4EB3-AEDB-1492511E2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" y="1293"/>
                <a:ext cx="11" cy="11"/>
              </a:xfrm>
              <a:custGeom>
                <a:avLst/>
                <a:gdLst>
                  <a:gd name="T0" fmla="*/ 5 w 8"/>
                  <a:gd name="T1" fmla="*/ 4 h 8"/>
                  <a:gd name="T2" fmla="*/ 5 w 8"/>
                  <a:gd name="T3" fmla="*/ 4 h 8"/>
                  <a:gd name="T4" fmla="*/ 6 w 8"/>
                  <a:gd name="T5" fmla="*/ 4 h 8"/>
                  <a:gd name="T6" fmla="*/ 7 w 8"/>
                  <a:gd name="T7" fmla="*/ 3 h 8"/>
                  <a:gd name="T8" fmla="*/ 4 w 8"/>
                  <a:gd name="T9" fmla="*/ 1 h 8"/>
                  <a:gd name="T10" fmla="*/ 3 w 8"/>
                  <a:gd name="T11" fmla="*/ 2 h 8"/>
                  <a:gd name="T12" fmla="*/ 3 w 8"/>
                  <a:gd name="T13" fmla="*/ 3 h 8"/>
                  <a:gd name="T14" fmla="*/ 2 w 8"/>
                  <a:gd name="T15" fmla="*/ 3 h 8"/>
                  <a:gd name="T16" fmla="*/ 1 w 8"/>
                  <a:gd name="T17" fmla="*/ 3 h 8"/>
                  <a:gd name="T18" fmla="*/ 3 w 8"/>
                  <a:gd name="T19" fmla="*/ 5 h 8"/>
                  <a:gd name="T20" fmla="*/ 3 w 8"/>
                  <a:gd name="T21" fmla="*/ 7 h 8"/>
                  <a:gd name="T22" fmla="*/ 1 w 8"/>
                  <a:gd name="T23" fmla="*/ 7 h 8"/>
                  <a:gd name="T24" fmla="*/ 2 w 8"/>
                  <a:gd name="T25" fmla="*/ 8 h 8"/>
                  <a:gd name="T26" fmla="*/ 4 w 8"/>
                  <a:gd name="T27" fmla="*/ 7 h 8"/>
                  <a:gd name="T28" fmla="*/ 4 w 8"/>
                  <a:gd name="T29" fmla="*/ 6 h 8"/>
                  <a:gd name="T30" fmla="*/ 5 w 8"/>
                  <a:gd name="T31" fmla="*/ 4 h 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"/>
                  <a:gd name="T49" fmla="*/ 0 h 8"/>
                  <a:gd name="T50" fmla="*/ 8 w 8"/>
                  <a:gd name="T51" fmla="*/ 8 h 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" h="8">
                    <a:moveTo>
                      <a:pt x="5" y="4"/>
                    </a:moveTo>
                    <a:cubicBezTo>
                      <a:pt x="5" y="4"/>
                      <a:pt x="4" y="2"/>
                      <a:pt x="5" y="4"/>
                    </a:cubicBezTo>
                    <a:cubicBezTo>
                      <a:pt x="5" y="5"/>
                      <a:pt x="4" y="6"/>
                      <a:pt x="6" y="4"/>
                    </a:cubicBezTo>
                    <a:cubicBezTo>
                      <a:pt x="7" y="3"/>
                      <a:pt x="8" y="3"/>
                      <a:pt x="7" y="3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2" y="0"/>
                      <a:pt x="2" y="1"/>
                      <a:pt x="3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4"/>
                      <a:pt x="3" y="3"/>
                      <a:pt x="2" y="3"/>
                    </a:cubicBezTo>
                    <a:cubicBezTo>
                      <a:pt x="1" y="2"/>
                      <a:pt x="0" y="2"/>
                      <a:pt x="1" y="3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3" y="6"/>
                      <a:pt x="4" y="6"/>
                      <a:pt x="3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3" y="8"/>
                      <a:pt x="4" y="8"/>
                      <a:pt x="4" y="7"/>
                    </a:cubicBezTo>
                    <a:cubicBezTo>
                      <a:pt x="4" y="7"/>
                      <a:pt x="3" y="6"/>
                      <a:pt x="4" y="6"/>
                    </a:cubicBezTo>
                    <a:cubicBezTo>
                      <a:pt x="5" y="6"/>
                      <a:pt x="5" y="5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24" name="Freeform 152">
                <a:extLst>
                  <a:ext uri="{FF2B5EF4-FFF2-40B4-BE49-F238E27FC236}">
                    <a16:creationId xmlns:a16="http://schemas.microsoft.com/office/drawing/2014/main" xmlns="" id="{C0A48C61-EB09-4579-B074-13E99C57F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" y="1277"/>
                <a:ext cx="8" cy="11"/>
              </a:xfrm>
              <a:custGeom>
                <a:avLst/>
                <a:gdLst>
                  <a:gd name="T0" fmla="*/ 5 w 6"/>
                  <a:gd name="T1" fmla="*/ 2 h 8"/>
                  <a:gd name="T2" fmla="*/ 4 w 6"/>
                  <a:gd name="T3" fmla="*/ 0 h 8"/>
                  <a:gd name="T4" fmla="*/ 3 w 6"/>
                  <a:gd name="T5" fmla="*/ 2 h 8"/>
                  <a:gd name="T6" fmla="*/ 2 w 6"/>
                  <a:gd name="T7" fmla="*/ 5 h 8"/>
                  <a:gd name="T8" fmla="*/ 1 w 6"/>
                  <a:gd name="T9" fmla="*/ 6 h 8"/>
                  <a:gd name="T10" fmla="*/ 1 w 6"/>
                  <a:gd name="T11" fmla="*/ 8 h 8"/>
                  <a:gd name="T12" fmla="*/ 3 w 6"/>
                  <a:gd name="T13" fmla="*/ 6 h 8"/>
                  <a:gd name="T14" fmla="*/ 4 w 6"/>
                  <a:gd name="T15" fmla="*/ 8 h 8"/>
                  <a:gd name="T16" fmla="*/ 6 w 6"/>
                  <a:gd name="T17" fmla="*/ 6 h 8"/>
                  <a:gd name="T18" fmla="*/ 5 w 6"/>
                  <a:gd name="T19" fmla="*/ 4 h 8"/>
                  <a:gd name="T20" fmla="*/ 5 w 6"/>
                  <a:gd name="T21" fmla="*/ 2 h 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"/>
                  <a:gd name="T34" fmla="*/ 0 h 8"/>
                  <a:gd name="T35" fmla="*/ 6 w 6"/>
                  <a:gd name="T36" fmla="*/ 8 h 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" h="8">
                    <a:moveTo>
                      <a:pt x="5" y="2"/>
                    </a:moveTo>
                    <a:cubicBezTo>
                      <a:pt x="5" y="1"/>
                      <a:pt x="5" y="0"/>
                      <a:pt x="4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3"/>
                      <a:pt x="3" y="4"/>
                      <a:pt x="2" y="5"/>
                    </a:cubicBezTo>
                    <a:cubicBezTo>
                      <a:pt x="1" y="5"/>
                      <a:pt x="0" y="5"/>
                      <a:pt x="1" y="6"/>
                    </a:cubicBezTo>
                    <a:cubicBezTo>
                      <a:pt x="1" y="6"/>
                      <a:pt x="0" y="8"/>
                      <a:pt x="1" y="8"/>
                    </a:cubicBezTo>
                    <a:cubicBezTo>
                      <a:pt x="2" y="7"/>
                      <a:pt x="3" y="5"/>
                      <a:pt x="3" y="6"/>
                    </a:cubicBezTo>
                    <a:cubicBezTo>
                      <a:pt x="3" y="7"/>
                      <a:pt x="3" y="8"/>
                      <a:pt x="4" y="8"/>
                    </a:cubicBezTo>
                    <a:cubicBezTo>
                      <a:pt x="5" y="8"/>
                      <a:pt x="6" y="7"/>
                      <a:pt x="6" y="6"/>
                    </a:cubicBezTo>
                    <a:cubicBezTo>
                      <a:pt x="6" y="4"/>
                      <a:pt x="5" y="5"/>
                      <a:pt x="5" y="4"/>
                    </a:cubicBezTo>
                    <a:cubicBezTo>
                      <a:pt x="5" y="3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25" name="Freeform 153">
                <a:extLst>
                  <a:ext uri="{FF2B5EF4-FFF2-40B4-BE49-F238E27FC236}">
                    <a16:creationId xmlns:a16="http://schemas.microsoft.com/office/drawing/2014/main" xmlns="" id="{CC19961B-B13E-4D1C-A4B3-14A82A8D7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289"/>
                <a:ext cx="6" cy="8"/>
              </a:xfrm>
              <a:custGeom>
                <a:avLst/>
                <a:gdLst>
                  <a:gd name="T0" fmla="*/ 2 w 4"/>
                  <a:gd name="T1" fmla="*/ 1 h 6"/>
                  <a:gd name="T2" fmla="*/ 1 w 4"/>
                  <a:gd name="T3" fmla="*/ 6 h 6"/>
                  <a:gd name="T4" fmla="*/ 3 w 4"/>
                  <a:gd name="T5" fmla="*/ 2 h 6"/>
                  <a:gd name="T6" fmla="*/ 2 w 4"/>
                  <a:gd name="T7" fmla="*/ 1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6"/>
                  <a:gd name="T14" fmla="*/ 4 w 4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6">
                    <a:moveTo>
                      <a:pt x="2" y="1"/>
                    </a:moveTo>
                    <a:cubicBezTo>
                      <a:pt x="1" y="2"/>
                      <a:pt x="0" y="6"/>
                      <a:pt x="1" y="6"/>
                    </a:cubicBezTo>
                    <a:cubicBezTo>
                      <a:pt x="2" y="5"/>
                      <a:pt x="4" y="2"/>
                      <a:pt x="3" y="2"/>
                    </a:cubicBezTo>
                    <a:cubicBezTo>
                      <a:pt x="3" y="1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26" name="Freeform 154">
                <a:extLst>
                  <a:ext uri="{FF2B5EF4-FFF2-40B4-BE49-F238E27FC236}">
                    <a16:creationId xmlns:a16="http://schemas.microsoft.com/office/drawing/2014/main" xmlns="" id="{B6F99690-B00D-490C-A6B1-821355668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267"/>
                <a:ext cx="9" cy="11"/>
              </a:xfrm>
              <a:custGeom>
                <a:avLst/>
                <a:gdLst>
                  <a:gd name="T0" fmla="*/ 2 w 6"/>
                  <a:gd name="T1" fmla="*/ 6 h 8"/>
                  <a:gd name="T2" fmla="*/ 2 w 6"/>
                  <a:gd name="T3" fmla="*/ 7 h 8"/>
                  <a:gd name="T4" fmla="*/ 5 w 6"/>
                  <a:gd name="T5" fmla="*/ 6 h 8"/>
                  <a:gd name="T6" fmla="*/ 6 w 6"/>
                  <a:gd name="T7" fmla="*/ 5 h 8"/>
                  <a:gd name="T8" fmla="*/ 4 w 6"/>
                  <a:gd name="T9" fmla="*/ 3 h 8"/>
                  <a:gd name="T10" fmla="*/ 4 w 6"/>
                  <a:gd name="T11" fmla="*/ 1 h 8"/>
                  <a:gd name="T12" fmla="*/ 3 w 6"/>
                  <a:gd name="T13" fmla="*/ 3 h 8"/>
                  <a:gd name="T14" fmla="*/ 2 w 6"/>
                  <a:gd name="T15" fmla="*/ 4 h 8"/>
                  <a:gd name="T16" fmla="*/ 2 w 6"/>
                  <a:gd name="T17" fmla="*/ 3 h 8"/>
                  <a:gd name="T18" fmla="*/ 1 w 6"/>
                  <a:gd name="T19" fmla="*/ 4 h 8"/>
                  <a:gd name="T20" fmla="*/ 1 w 6"/>
                  <a:gd name="T21" fmla="*/ 6 h 8"/>
                  <a:gd name="T22" fmla="*/ 2 w 6"/>
                  <a:gd name="T23" fmla="*/ 6 h 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"/>
                  <a:gd name="T37" fmla="*/ 0 h 8"/>
                  <a:gd name="T38" fmla="*/ 6 w 6"/>
                  <a:gd name="T39" fmla="*/ 8 h 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" h="8">
                    <a:moveTo>
                      <a:pt x="2" y="6"/>
                    </a:moveTo>
                    <a:cubicBezTo>
                      <a:pt x="2" y="7"/>
                      <a:pt x="1" y="8"/>
                      <a:pt x="2" y="7"/>
                    </a:cubicBezTo>
                    <a:cubicBezTo>
                      <a:pt x="4" y="6"/>
                      <a:pt x="5" y="7"/>
                      <a:pt x="5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4"/>
                      <a:pt x="5" y="2"/>
                      <a:pt x="4" y="3"/>
                    </a:cubicBezTo>
                    <a:cubicBezTo>
                      <a:pt x="3" y="4"/>
                      <a:pt x="5" y="0"/>
                      <a:pt x="4" y="1"/>
                    </a:cubicBezTo>
                    <a:cubicBezTo>
                      <a:pt x="4" y="1"/>
                      <a:pt x="4" y="2"/>
                      <a:pt x="3" y="3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2" y="4"/>
                      <a:pt x="2" y="3"/>
                      <a:pt x="1" y="4"/>
                    </a:cubicBezTo>
                    <a:cubicBezTo>
                      <a:pt x="0" y="6"/>
                      <a:pt x="0" y="7"/>
                      <a:pt x="1" y="6"/>
                    </a:cubicBezTo>
                    <a:cubicBezTo>
                      <a:pt x="2" y="6"/>
                      <a:pt x="2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27" name="Freeform 155">
                <a:extLst>
                  <a:ext uri="{FF2B5EF4-FFF2-40B4-BE49-F238E27FC236}">
                    <a16:creationId xmlns:a16="http://schemas.microsoft.com/office/drawing/2014/main" xmlns="" id="{35B8432B-9989-426E-90D0-19173D662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" y="1235"/>
                <a:ext cx="8" cy="9"/>
              </a:xfrm>
              <a:custGeom>
                <a:avLst/>
                <a:gdLst>
                  <a:gd name="T0" fmla="*/ 1 w 6"/>
                  <a:gd name="T1" fmla="*/ 1 h 6"/>
                  <a:gd name="T2" fmla="*/ 3 w 6"/>
                  <a:gd name="T3" fmla="*/ 2 h 6"/>
                  <a:gd name="T4" fmla="*/ 4 w 6"/>
                  <a:gd name="T5" fmla="*/ 4 h 6"/>
                  <a:gd name="T6" fmla="*/ 4 w 6"/>
                  <a:gd name="T7" fmla="*/ 5 h 6"/>
                  <a:gd name="T8" fmla="*/ 5 w 6"/>
                  <a:gd name="T9" fmla="*/ 3 h 6"/>
                  <a:gd name="T10" fmla="*/ 3 w 6"/>
                  <a:gd name="T11" fmla="*/ 2 h 6"/>
                  <a:gd name="T12" fmla="*/ 4 w 6"/>
                  <a:gd name="T13" fmla="*/ 0 h 6"/>
                  <a:gd name="T14" fmla="*/ 1 w 6"/>
                  <a:gd name="T15" fmla="*/ 1 h 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"/>
                  <a:gd name="T25" fmla="*/ 0 h 6"/>
                  <a:gd name="T26" fmla="*/ 6 w 6"/>
                  <a:gd name="T27" fmla="*/ 6 h 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" h="6">
                    <a:moveTo>
                      <a:pt x="1" y="1"/>
                    </a:moveTo>
                    <a:cubicBezTo>
                      <a:pt x="2" y="2"/>
                      <a:pt x="3" y="1"/>
                      <a:pt x="3" y="2"/>
                    </a:cubicBezTo>
                    <a:cubicBezTo>
                      <a:pt x="3" y="3"/>
                      <a:pt x="4" y="3"/>
                      <a:pt x="4" y="4"/>
                    </a:cubicBezTo>
                    <a:cubicBezTo>
                      <a:pt x="4" y="4"/>
                      <a:pt x="4" y="6"/>
                      <a:pt x="4" y="5"/>
                    </a:cubicBezTo>
                    <a:cubicBezTo>
                      <a:pt x="5" y="5"/>
                      <a:pt x="6" y="3"/>
                      <a:pt x="5" y="3"/>
                    </a:cubicBezTo>
                    <a:cubicBezTo>
                      <a:pt x="5" y="3"/>
                      <a:pt x="3" y="3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  <a:cubicBezTo>
                      <a:pt x="3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28" name="Freeform 156">
                <a:extLst>
                  <a:ext uri="{FF2B5EF4-FFF2-40B4-BE49-F238E27FC236}">
                    <a16:creationId xmlns:a16="http://schemas.microsoft.com/office/drawing/2014/main" xmlns="" id="{04F7B3B2-6E41-4BC2-B484-2CE70B598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" y="1209"/>
                <a:ext cx="9" cy="15"/>
              </a:xfrm>
              <a:custGeom>
                <a:avLst/>
                <a:gdLst>
                  <a:gd name="T0" fmla="*/ 4 w 7"/>
                  <a:gd name="T1" fmla="*/ 0 h 11"/>
                  <a:gd name="T2" fmla="*/ 2 w 7"/>
                  <a:gd name="T3" fmla="*/ 1 h 11"/>
                  <a:gd name="T4" fmla="*/ 1 w 7"/>
                  <a:gd name="T5" fmla="*/ 10 h 11"/>
                  <a:gd name="T6" fmla="*/ 4 w 7"/>
                  <a:gd name="T7" fmla="*/ 10 h 11"/>
                  <a:gd name="T8" fmla="*/ 6 w 7"/>
                  <a:gd name="T9" fmla="*/ 7 h 11"/>
                  <a:gd name="T10" fmla="*/ 6 w 7"/>
                  <a:gd name="T11" fmla="*/ 5 h 11"/>
                  <a:gd name="T12" fmla="*/ 6 w 7"/>
                  <a:gd name="T13" fmla="*/ 1 h 11"/>
                  <a:gd name="T14" fmla="*/ 4 w 7"/>
                  <a:gd name="T15" fmla="*/ 0 h 1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11"/>
                  <a:gd name="T26" fmla="*/ 7 w 7"/>
                  <a:gd name="T27" fmla="*/ 11 h 1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11">
                    <a:moveTo>
                      <a:pt x="4" y="0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2" y="2"/>
                      <a:pt x="2" y="9"/>
                      <a:pt x="1" y="10"/>
                    </a:cubicBezTo>
                    <a:cubicBezTo>
                      <a:pt x="0" y="11"/>
                      <a:pt x="4" y="11"/>
                      <a:pt x="4" y="10"/>
                    </a:cubicBezTo>
                    <a:cubicBezTo>
                      <a:pt x="6" y="10"/>
                      <a:pt x="7" y="8"/>
                      <a:pt x="6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6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29" name="Freeform 157">
                <a:extLst>
                  <a:ext uri="{FF2B5EF4-FFF2-40B4-BE49-F238E27FC236}">
                    <a16:creationId xmlns:a16="http://schemas.microsoft.com/office/drawing/2014/main" xmlns="" id="{D38D7B73-1E9A-42BD-B4F7-71448A380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" y="764"/>
                <a:ext cx="6" cy="5"/>
              </a:xfrm>
              <a:custGeom>
                <a:avLst/>
                <a:gdLst>
                  <a:gd name="T0" fmla="*/ 1 w 5"/>
                  <a:gd name="T1" fmla="*/ 2 h 4"/>
                  <a:gd name="T2" fmla="*/ 4 w 5"/>
                  <a:gd name="T3" fmla="*/ 2 h 4"/>
                  <a:gd name="T4" fmla="*/ 1 w 5"/>
                  <a:gd name="T5" fmla="*/ 0 h 4"/>
                  <a:gd name="T6" fmla="*/ 1 w 5"/>
                  <a:gd name="T7" fmla="*/ 2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"/>
                  <a:gd name="T13" fmla="*/ 0 h 4"/>
                  <a:gd name="T14" fmla="*/ 5 w 5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" h="4">
                    <a:moveTo>
                      <a:pt x="1" y="2"/>
                    </a:moveTo>
                    <a:cubicBezTo>
                      <a:pt x="1" y="4"/>
                      <a:pt x="2" y="3"/>
                      <a:pt x="4" y="2"/>
                    </a:cubicBezTo>
                    <a:cubicBezTo>
                      <a:pt x="5" y="2"/>
                      <a:pt x="2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30" name="Freeform 158">
                <a:extLst>
                  <a:ext uri="{FF2B5EF4-FFF2-40B4-BE49-F238E27FC236}">
                    <a16:creationId xmlns:a16="http://schemas.microsoft.com/office/drawing/2014/main" xmlns="" id="{B98A635E-9914-4569-B721-620FB1B08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" y="775"/>
                <a:ext cx="8" cy="7"/>
              </a:xfrm>
              <a:custGeom>
                <a:avLst/>
                <a:gdLst>
                  <a:gd name="T0" fmla="*/ 1 w 6"/>
                  <a:gd name="T1" fmla="*/ 4 h 5"/>
                  <a:gd name="T2" fmla="*/ 5 w 6"/>
                  <a:gd name="T3" fmla="*/ 4 h 5"/>
                  <a:gd name="T4" fmla="*/ 4 w 6"/>
                  <a:gd name="T5" fmla="*/ 0 h 5"/>
                  <a:gd name="T6" fmla="*/ 3 w 6"/>
                  <a:gd name="T7" fmla="*/ 2 h 5"/>
                  <a:gd name="T8" fmla="*/ 1 w 6"/>
                  <a:gd name="T9" fmla="*/ 4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5"/>
                  <a:gd name="T17" fmla="*/ 6 w 6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5">
                    <a:moveTo>
                      <a:pt x="1" y="4"/>
                    </a:moveTo>
                    <a:cubicBezTo>
                      <a:pt x="2" y="5"/>
                      <a:pt x="3" y="5"/>
                      <a:pt x="5" y="4"/>
                    </a:cubicBezTo>
                    <a:cubicBezTo>
                      <a:pt x="6" y="4"/>
                      <a:pt x="5" y="0"/>
                      <a:pt x="4" y="0"/>
                    </a:cubicBezTo>
                    <a:cubicBezTo>
                      <a:pt x="3" y="0"/>
                      <a:pt x="3" y="1"/>
                      <a:pt x="3" y="2"/>
                    </a:cubicBezTo>
                    <a:cubicBezTo>
                      <a:pt x="3" y="3"/>
                      <a:pt x="0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31" name="Freeform 159">
                <a:extLst>
                  <a:ext uri="{FF2B5EF4-FFF2-40B4-BE49-F238E27FC236}">
                    <a16:creationId xmlns:a16="http://schemas.microsoft.com/office/drawing/2014/main" xmlns="" id="{F6B933B8-FC6D-4C3A-B149-7C0737450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" y="858"/>
                <a:ext cx="22" cy="20"/>
              </a:xfrm>
              <a:custGeom>
                <a:avLst/>
                <a:gdLst>
                  <a:gd name="T0" fmla="*/ 1 w 16"/>
                  <a:gd name="T1" fmla="*/ 8 h 15"/>
                  <a:gd name="T2" fmla="*/ 1 w 16"/>
                  <a:gd name="T3" fmla="*/ 11 h 15"/>
                  <a:gd name="T4" fmla="*/ 3 w 16"/>
                  <a:gd name="T5" fmla="*/ 12 h 15"/>
                  <a:gd name="T6" fmla="*/ 5 w 16"/>
                  <a:gd name="T7" fmla="*/ 11 h 15"/>
                  <a:gd name="T8" fmla="*/ 7 w 16"/>
                  <a:gd name="T9" fmla="*/ 13 h 15"/>
                  <a:gd name="T10" fmla="*/ 9 w 16"/>
                  <a:gd name="T11" fmla="*/ 13 h 15"/>
                  <a:gd name="T12" fmla="*/ 11 w 16"/>
                  <a:gd name="T13" fmla="*/ 11 h 15"/>
                  <a:gd name="T14" fmla="*/ 14 w 16"/>
                  <a:gd name="T15" fmla="*/ 5 h 15"/>
                  <a:gd name="T16" fmla="*/ 9 w 16"/>
                  <a:gd name="T17" fmla="*/ 2 h 15"/>
                  <a:gd name="T18" fmla="*/ 7 w 16"/>
                  <a:gd name="T19" fmla="*/ 0 h 15"/>
                  <a:gd name="T20" fmla="*/ 4 w 16"/>
                  <a:gd name="T21" fmla="*/ 0 h 15"/>
                  <a:gd name="T22" fmla="*/ 2 w 16"/>
                  <a:gd name="T23" fmla="*/ 1 h 15"/>
                  <a:gd name="T24" fmla="*/ 1 w 16"/>
                  <a:gd name="T25" fmla="*/ 4 h 15"/>
                  <a:gd name="T26" fmla="*/ 1 w 16"/>
                  <a:gd name="T27" fmla="*/ 5 h 15"/>
                  <a:gd name="T28" fmla="*/ 1 w 16"/>
                  <a:gd name="T29" fmla="*/ 8 h 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6"/>
                  <a:gd name="T46" fmla="*/ 0 h 15"/>
                  <a:gd name="T47" fmla="*/ 16 w 16"/>
                  <a:gd name="T48" fmla="*/ 15 h 1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6" h="15">
                    <a:moveTo>
                      <a:pt x="1" y="8"/>
                    </a:moveTo>
                    <a:cubicBezTo>
                      <a:pt x="1" y="9"/>
                      <a:pt x="1" y="10"/>
                      <a:pt x="1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1"/>
                      <a:pt x="4" y="11"/>
                      <a:pt x="5" y="11"/>
                    </a:cubicBezTo>
                    <a:cubicBezTo>
                      <a:pt x="6" y="12"/>
                      <a:pt x="6" y="13"/>
                      <a:pt x="7" y="13"/>
                    </a:cubicBezTo>
                    <a:cubicBezTo>
                      <a:pt x="8" y="14"/>
                      <a:pt x="8" y="15"/>
                      <a:pt x="9" y="13"/>
                    </a:cubicBezTo>
                    <a:cubicBezTo>
                      <a:pt x="10" y="12"/>
                      <a:pt x="9" y="12"/>
                      <a:pt x="11" y="11"/>
                    </a:cubicBezTo>
                    <a:cubicBezTo>
                      <a:pt x="12" y="10"/>
                      <a:pt x="16" y="9"/>
                      <a:pt x="14" y="5"/>
                    </a:cubicBezTo>
                    <a:cubicBezTo>
                      <a:pt x="13" y="2"/>
                      <a:pt x="11" y="3"/>
                      <a:pt x="9" y="2"/>
                    </a:cubicBezTo>
                    <a:cubicBezTo>
                      <a:pt x="8" y="2"/>
                      <a:pt x="8" y="1"/>
                      <a:pt x="7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2" y="3"/>
                      <a:pt x="2" y="4"/>
                      <a:pt x="1" y="5"/>
                    </a:cubicBezTo>
                    <a:cubicBezTo>
                      <a:pt x="1" y="5"/>
                      <a:pt x="1" y="7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32" name="Freeform 160">
                <a:extLst>
                  <a:ext uri="{FF2B5EF4-FFF2-40B4-BE49-F238E27FC236}">
                    <a16:creationId xmlns:a16="http://schemas.microsoft.com/office/drawing/2014/main" xmlns="" id="{B4EB2274-A906-47ED-83D0-3EB9B17AA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713"/>
                <a:ext cx="18" cy="4"/>
              </a:xfrm>
              <a:custGeom>
                <a:avLst/>
                <a:gdLst>
                  <a:gd name="T0" fmla="*/ 6 w 13"/>
                  <a:gd name="T1" fmla="*/ 0 h 3"/>
                  <a:gd name="T2" fmla="*/ 3 w 13"/>
                  <a:gd name="T3" fmla="*/ 3 h 3"/>
                  <a:gd name="T4" fmla="*/ 11 w 13"/>
                  <a:gd name="T5" fmla="*/ 2 h 3"/>
                  <a:gd name="T6" fmla="*/ 6 w 13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"/>
                  <a:gd name="T13" fmla="*/ 0 h 3"/>
                  <a:gd name="T14" fmla="*/ 13 w 13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" h="3">
                    <a:moveTo>
                      <a:pt x="6" y="0"/>
                    </a:moveTo>
                    <a:cubicBezTo>
                      <a:pt x="3" y="0"/>
                      <a:pt x="0" y="3"/>
                      <a:pt x="3" y="3"/>
                    </a:cubicBezTo>
                    <a:cubicBezTo>
                      <a:pt x="6" y="3"/>
                      <a:pt x="13" y="3"/>
                      <a:pt x="11" y="2"/>
                    </a:cubicBezTo>
                    <a:cubicBezTo>
                      <a:pt x="8" y="1"/>
                      <a:pt x="9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33" name="Freeform 161">
                <a:extLst>
                  <a:ext uri="{FF2B5EF4-FFF2-40B4-BE49-F238E27FC236}">
                    <a16:creationId xmlns:a16="http://schemas.microsoft.com/office/drawing/2014/main" xmlns="" id="{69E55065-5CFE-4E29-A86A-7E47E0CC2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" y="713"/>
                <a:ext cx="19" cy="5"/>
              </a:xfrm>
              <a:custGeom>
                <a:avLst/>
                <a:gdLst>
                  <a:gd name="T0" fmla="*/ 3 w 14"/>
                  <a:gd name="T1" fmla="*/ 2 h 4"/>
                  <a:gd name="T2" fmla="*/ 9 w 14"/>
                  <a:gd name="T3" fmla="*/ 4 h 4"/>
                  <a:gd name="T4" fmla="*/ 12 w 14"/>
                  <a:gd name="T5" fmla="*/ 4 h 4"/>
                  <a:gd name="T6" fmla="*/ 14 w 14"/>
                  <a:gd name="T7" fmla="*/ 3 h 4"/>
                  <a:gd name="T8" fmla="*/ 8 w 14"/>
                  <a:gd name="T9" fmla="*/ 0 h 4"/>
                  <a:gd name="T10" fmla="*/ 3 w 14"/>
                  <a:gd name="T11" fmla="*/ 2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"/>
                  <a:gd name="T19" fmla="*/ 0 h 4"/>
                  <a:gd name="T20" fmla="*/ 14 w 14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" h="4">
                    <a:moveTo>
                      <a:pt x="3" y="2"/>
                    </a:moveTo>
                    <a:cubicBezTo>
                      <a:pt x="6" y="3"/>
                      <a:pt x="7" y="4"/>
                      <a:pt x="9" y="4"/>
                    </a:cubicBezTo>
                    <a:cubicBezTo>
                      <a:pt x="11" y="4"/>
                      <a:pt x="11" y="3"/>
                      <a:pt x="12" y="4"/>
                    </a:cubicBezTo>
                    <a:cubicBezTo>
                      <a:pt x="13" y="4"/>
                      <a:pt x="14" y="4"/>
                      <a:pt x="14" y="3"/>
                    </a:cubicBezTo>
                    <a:cubicBezTo>
                      <a:pt x="14" y="2"/>
                      <a:pt x="10" y="0"/>
                      <a:pt x="8" y="0"/>
                    </a:cubicBezTo>
                    <a:cubicBezTo>
                      <a:pt x="7" y="0"/>
                      <a:pt x="0" y="0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34" name="Freeform 162">
                <a:extLst>
                  <a:ext uri="{FF2B5EF4-FFF2-40B4-BE49-F238E27FC236}">
                    <a16:creationId xmlns:a16="http://schemas.microsoft.com/office/drawing/2014/main" xmlns="" id="{D9971419-7999-430D-A226-B907A5999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674"/>
                <a:ext cx="82" cy="28"/>
              </a:xfrm>
              <a:custGeom>
                <a:avLst/>
                <a:gdLst>
                  <a:gd name="T0" fmla="*/ 53 w 60"/>
                  <a:gd name="T1" fmla="*/ 19 h 20"/>
                  <a:gd name="T2" fmla="*/ 55 w 60"/>
                  <a:gd name="T3" fmla="*/ 19 h 20"/>
                  <a:gd name="T4" fmla="*/ 60 w 60"/>
                  <a:gd name="T5" fmla="*/ 18 h 20"/>
                  <a:gd name="T6" fmla="*/ 56 w 60"/>
                  <a:gd name="T7" fmla="*/ 15 h 20"/>
                  <a:gd name="T8" fmla="*/ 52 w 60"/>
                  <a:gd name="T9" fmla="*/ 12 h 20"/>
                  <a:gd name="T10" fmla="*/ 45 w 60"/>
                  <a:gd name="T11" fmla="*/ 10 h 20"/>
                  <a:gd name="T12" fmla="*/ 42 w 60"/>
                  <a:gd name="T13" fmla="*/ 8 h 20"/>
                  <a:gd name="T14" fmla="*/ 37 w 60"/>
                  <a:gd name="T15" fmla="*/ 5 h 20"/>
                  <a:gd name="T16" fmla="*/ 36 w 60"/>
                  <a:gd name="T17" fmla="*/ 5 h 20"/>
                  <a:gd name="T18" fmla="*/ 28 w 60"/>
                  <a:gd name="T19" fmla="*/ 2 h 20"/>
                  <a:gd name="T20" fmla="*/ 16 w 60"/>
                  <a:gd name="T21" fmla="*/ 0 h 20"/>
                  <a:gd name="T22" fmla="*/ 6 w 60"/>
                  <a:gd name="T23" fmla="*/ 2 h 20"/>
                  <a:gd name="T24" fmla="*/ 1 w 60"/>
                  <a:gd name="T25" fmla="*/ 6 h 20"/>
                  <a:gd name="T26" fmla="*/ 3 w 60"/>
                  <a:gd name="T27" fmla="*/ 7 h 20"/>
                  <a:gd name="T28" fmla="*/ 11 w 60"/>
                  <a:gd name="T29" fmla="*/ 4 h 20"/>
                  <a:gd name="T30" fmla="*/ 18 w 60"/>
                  <a:gd name="T31" fmla="*/ 4 h 20"/>
                  <a:gd name="T32" fmla="*/ 17 w 60"/>
                  <a:gd name="T33" fmla="*/ 6 h 20"/>
                  <a:gd name="T34" fmla="*/ 24 w 60"/>
                  <a:gd name="T35" fmla="*/ 6 h 20"/>
                  <a:gd name="T36" fmla="*/ 29 w 60"/>
                  <a:gd name="T37" fmla="*/ 9 h 20"/>
                  <a:gd name="T38" fmla="*/ 35 w 60"/>
                  <a:gd name="T39" fmla="*/ 10 h 20"/>
                  <a:gd name="T40" fmla="*/ 36 w 60"/>
                  <a:gd name="T41" fmla="*/ 12 h 20"/>
                  <a:gd name="T42" fmla="*/ 40 w 60"/>
                  <a:gd name="T43" fmla="*/ 15 h 20"/>
                  <a:gd name="T44" fmla="*/ 44 w 60"/>
                  <a:gd name="T45" fmla="*/ 16 h 20"/>
                  <a:gd name="T46" fmla="*/ 42 w 60"/>
                  <a:gd name="T47" fmla="*/ 18 h 20"/>
                  <a:gd name="T48" fmla="*/ 42 w 60"/>
                  <a:gd name="T49" fmla="*/ 20 h 20"/>
                  <a:gd name="T50" fmla="*/ 50 w 60"/>
                  <a:gd name="T51" fmla="*/ 19 h 20"/>
                  <a:gd name="T52" fmla="*/ 53 w 60"/>
                  <a:gd name="T53" fmla="*/ 19 h 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0"/>
                  <a:gd name="T82" fmla="*/ 0 h 20"/>
                  <a:gd name="T83" fmla="*/ 60 w 60"/>
                  <a:gd name="T84" fmla="*/ 20 h 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0" h="20">
                    <a:moveTo>
                      <a:pt x="53" y="19"/>
                    </a:moveTo>
                    <a:cubicBezTo>
                      <a:pt x="54" y="20"/>
                      <a:pt x="54" y="19"/>
                      <a:pt x="55" y="19"/>
                    </a:cubicBezTo>
                    <a:cubicBezTo>
                      <a:pt x="56" y="19"/>
                      <a:pt x="60" y="20"/>
                      <a:pt x="60" y="18"/>
                    </a:cubicBezTo>
                    <a:cubicBezTo>
                      <a:pt x="60" y="17"/>
                      <a:pt x="58" y="15"/>
                      <a:pt x="56" y="15"/>
                    </a:cubicBezTo>
                    <a:cubicBezTo>
                      <a:pt x="54" y="15"/>
                      <a:pt x="52" y="13"/>
                      <a:pt x="52" y="12"/>
                    </a:cubicBezTo>
                    <a:cubicBezTo>
                      <a:pt x="51" y="12"/>
                      <a:pt x="48" y="12"/>
                      <a:pt x="45" y="10"/>
                    </a:cubicBezTo>
                    <a:cubicBezTo>
                      <a:pt x="43" y="8"/>
                      <a:pt x="45" y="10"/>
                      <a:pt x="42" y="8"/>
                    </a:cubicBezTo>
                    <a:cubicBezTo>
                      <a:pt x="39" y="6"/>
                      <a:pt x="38" y="6"/>
                      <a:pt x="37" y="5"/>
                    </a:cubicBezTo>
                    <a:cubicBezTo>
                      <a:pt x="36" y="4"/>
                      <a:pt x="36" y="4"/>
                      <a:pt x="36" y="5"/>
                    </a:cubicBezTo>
                    <a:cubicBezTo>
                      <a:pt x="36" y="5"/>
                      <a:pt x="30" y="3"/>
                      <a:pt x="28" y="2"/>
                    </a:cubicBezTo>
                    <a:cubicBezTo>
                      <a:pt x="26" y="1"/>
                      <a:pt x="19" y="1"/>
                      <a:pt x="16" y="0"/>
                    </a:cubicBezTo>
                    <a:cubicBezTo>
                      <a:pt x="12" y="0"/>
                      <a:pt x="8" y="2"/>
                      <a:pt x="6" y="2"/>
                    </a:cubicBezTo>
                    <a:cubicBezTo>
                      <a:pt x="4" y="3"/>
                      <a:pt x="2" y="5"/>
                      <a:pt x="1" y="6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5" y="7"/>
                      <a:pt x="10" y="4"/>
                      <a:pt x="11" y="4"/>
                    </a:cubicBezTo>
                    <a:cubicBezTo>
                      <a:pt x="12" y="3"/>
                      <a:pt x="17" y="3"/>
                      <a:pt x="18" y="4"/>
                    </a:cubicBezTo>
                    <a:cubicBezTo>
                      <a:pt x="20" y="4"/>
                      <a:pt x="18" y="5"/>
                      <a:pt x="17" y="6"/>
                    </a:cubicBezTo>
                    <a:cubicBezTo>
                      <a:pt x="16" y="7"/>
                      <a:pt x="21" y="6"/>
                      <a:pt x="24" y="6"/>
                    </a:cubicBezTo>
                    <a:cubicBezTo>
                      <a:pt x="26" y="7"/>
                      <a:pt x="27" y="8"/>
                      <a:pt x="29" y="9"/>
                    </a:cubicBezTo>
                    <a:cubicBezTo>
                      <a:pt x="30" y="10"/>
                      <a:pt x="33" y="10"/>
                      <a:pt x="35" y="10"/>
                    </a:cubicBezTo>
                    <a:cubicBezTo>
                      <a:pt x="36" y="10"/>
                      <a:pt x="35" y="11"/>
                      <a:pt x="36" y="12"/>
                    </a:cubicBezTo>
                    <a:cubicBezTo>
                      <a:pt x="37" y="14"/>
                      <a:pt x="38" y="14"/>
                      <a:pt x="40" y="15"/>
                    </a:cubicBezTo>
                    <a:cubicBezTo>
                      <a:pt x="42" y="16"/>
                      <a:pt x="43" y="15"/>
                      <a:pt x="44" y="16"/>
                    </a:cubicBezTo>
                    <a:cubicBezTo>
                      <a:pt x="45" y="17"/>
                      <a:pt x="43" y="17"/>
                      <a:pt x="42" y="18"/>
                    </a:cubicBezTo>
                    <a:cubicBezTo>
                      <a:pt x="40" y="19"/>
                      <a:pt x="41" y="20"/>
                      <a:pt x="42" y="20"/>
                    </a:cubicBezTo>
                    <a:cubicBezTo>
                      <a:pt x="43" y="20"/>
                      <a:pt x="49" y="19"/>
                      <a:pt x="50" y="19"/>
                    </a:cubicBezTo>
                    <a:cubicBezTo>
                      <a:pt x="51" y="19"/>
                      <a:pt x="52" y="19"/>
                      <a:pt x="5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35" name="Freeform 163">
                <a:extLst>
                  <a:ext uri="{FF2B5EF4-FFF2-40B4-BE49-F238E27FC236}">
                    <a16:creationId xmlns:a16="http://schemas.microsoft.com/office/drawing/2014/main" xmlns="" id="{4369DADE-1C3A-429B-A8FC-EF81CD8E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" y="656"/>
                <a:ext cx="5" cy="7"/>
              </a:xfrm>
              <a:custGeom>
                <a:avLst/>
                <a:gdLst>
                  <a:gd name="T0" fmla="*/ 1 w 4"/>
                  <a:gd name="T1" fmla="*/ 1 h 5"/>
                  <a:gd name="T2" fmla="*/ 0 w 4"/>
                  <a:gd name="T3" fmla="*/ 4 h 5"/>
                  <a:gd name="T4" fmla="*/ 2 w 4"/>
                  <a:gd name="T5" fmla="*/ 5 h 5"/>
                  <a:gd name="T6" fmla="*/ 1 w 4"/>
                  <a:gd name="T7" fmla="*/ 1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5"/>
                  <a:gd name="T14" fmla="*/ 4 w 4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5">
                    <a:moveTo>
                      <a:pt x="1" y="1"/>
                    </a:moveTo>
                    <a:cubicBezTo>
                      <a:pt x="0" y="0"/>
                      <a:pt x="1" y="3"/>
                      <a:pt x="0" y="4"/>
                    </a:cubicBezTo>
                    <a:cubicBezTo>
                      <a:pt x="0" y="4"/>
                      <a:pt x="0" y="5"/>
                      <a:pt x="2" y="5"/>
                    </a:cubicBezTo>
                    <a:cubicBezTo>
                      <a:pt x="4" y="5"/>
                      <a:pt x="2" y="3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36" name="Freeform 164">
                <a:extLst>
                  <a:ext uri="{FF2B5EF4-FFF2-40B4-BE49-F238E27FC236}">
                    <a16:creationId xmlns:a16="http://schemas.microsoft.com/office/drawing/2014/main" xmlns="" id="{9DB091DC-4D88-4B4A-AFA4-66DE0AA02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" y="689"/>
                <a:ext cx="4" cy="5"/>
              </a:xfrm>
              <a:custGeom>
                <a:avLst/>
                <a:gdLst>
                  <a:gd name="T0" fmla="*/ 3 w 3"/>
                  <a:gd name="T1" fmla="*/ 2 h 3"/>
                  <a:gd name="T2" fmla="*/ 0 w 3"/>
                  <a:gd name="T3" fmla="*/ 1 h 3"/>
                  <a:gd name="T4" fmla="*/ 3 w 3"/>
                  <a:gd name="T5" fmla="*/ 2 h 3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3"/>
                  <a:gd name="T11" fmla="*/ 3 w 3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3">
                    <a:moveTo>
                      <a:pt x="3" y="2"/>
                    </a:moveTo>
                    <a:cubicBezTo>
                      <a:pt x="3" y="1"/>
                      <a:pt x="0" y="0"/>
                      <a:pt x="0" y="1"/>
                    </a:cubicBezTo>
                    <a:cubicBezTo>
                      <a:pt x="0" y="2"/>
                      <a:pt x="3" y="3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37" name="Freeform 165">
                <a:extLst>
                  <a:ext uri="{FF2B5EF4-FFF2-40B4-BE49-F238E27FC236}">
                    <a16:creationId xmlns:a16="http://schemas.microsoft.com/office/drawing/2014/main" xmlns="" id="{46056441-165C-436E-9546-0879F21BC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" y="462"/>
                <a:ext cx="11" cy="12"/>
              </a:xfrm>
              <a:custGeom>
                <a:avLst/>
                <a:gdLst>
                  <a:gd name="T0" fmla="*/ 6 w 8"/>
                  <a:gd name="T1" fmla="*/ 4 h 9"/>
                  <a:gd name="T2" fmla="*/ 7 w 8"/>
                  <a:gd name="T3" fmla="*/ 1 h 9"/>
                  <a:gd name="T4" fmla="*/ 5 w 8"/>
                  <a:gd name="T5" fmla="*/ 0 h 9"/>
                  <a:gd name="T6" fmla="*/ 1 w 8"/>
                  <a:gd name="T7" fmla="*/ 5 h 9"/>
                  <a:gd name="T8" fmla="*/ 1 w 8"/>
                  <a:gd name="T9" fmla="*/ 8 h 9"/>
                  <a:gd name="T10" fmla="*/ 3 w 8"/>
                  <a:gd name="T11" fmla="*/ 7 h 9"/>
                  <a:gd name="T12" fmla="*/ 6 w 8"/>
                  <a:gd name="T13" fmla="*/ 4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9"/>
                  <a:gd name="T23" fmla="*/ 8 w 8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9">
                    <a:moveTo>
                      <a:pt x="6" y="4"/>
                    </a:moveTo>
                    <a:cubicBezTo>
                      <a:pt x="7" y="3"/>
                      <a:pt x="7" y="2"/>
                      <a:pt x="7" y="1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1"/>
                      <a:pt x="2" y="4"/>
                      <a:pt x="1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9"/>
                      <a:pt x="3" y="9"/>
                      <a:pt x="3" y="7"/>
                    </a:cubicBezTo>
                    <a:cubicBezTo>
                      <a:pt x="3" y="7"/>
                      <a:pt x="6" y="5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38" name="Freeform 166">
                <a:extLst>
                  <a:ext uri="{FF2B5EF4-FFF2-40B4-BE49-F238E27FC236}">
                    <a16:creationId xmlns:a16="http://schemas.microsoft.com/office/drawing/2014/main" xmlns="" id="{BE2BD680-D69C-4A09-8008-D7D7CCA60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" y="468"/>
                <a:ext cx="8" cy="5"/>
              </a:xfrm>
              <a:custGeom>
                <a:avLst/>
                <a:gdLst>
                  <a:gd name="T0" fmla="*/ 2 w 6"/>
                  <a:gd name="T1" fmla="*/ 4 h 4"/>
                  <a:gd name="T2" fmla="*/ 4 w 6"/>
                  <a:gd name="T3" fmla="*/ 3 h 4"/>
                  <a:gd name="T4" fmla="*/ 4 w 6"/>
                  <a:gd name="T5" fmla="*/ 1 h 4"/>
                  <a:gd name="T6" fmla="*/ 1 w 6"/>
                  <a:gd name="T7" fmla="*/ 2 h 4"/>
                  <a:gd name="T8" fmla="*/ 2 w 6"/>
                  <a:gd name="T9" fmla="*/ 4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2" y="4"/>
                    </a:moveTo>
                    <a:cubicBezTo>
                      <a:pt x="3" y="4"/>
                      <a:pt x="4" y="3"/>
                      <a:pt x="4" y="3"/>
                    </a:cubicBezTo>
                    <a:cubicBezTo>
                      <a:pt x="5" y="2"/>
                      <a:pt x="6" y="1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1" y="3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39" name="Freeform 167">
                <a:extLst>
                  <a:ext uri="{FF2B5EF4-FFF2-40B4-BE49-F238E27FC236}">
                    <a16:creationId xmlns:a16="http://schemas.microsoft.com/office/drawing/2014/main" xmlns="" id="{3FDDCB7C-CFFE-4E93-910B-CFA2024EC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" y="459"/>
                <a:ext cx="19" cy="13"/>
              </a:xfrm>
              <a:custGeom>
                <a:avLst/>
                <a:gdLst>
                  <a:gd name="T0" fmla="*/ 5 w 14"/>
                  <a:gd name="T1" fmla="*/ 3 h 9"/>
                  <a:gd name="T2" fmla="*/ 4 w 14"/>
                  <a:gd name="T3" fmla="*/ 4 h 9"/>
                  <a:gd name="T4" fmla="*/ 1 w 14"/>
                  <a:gd name="T5" fmla="*/ 1 h 9"/>
                  <a:gd name="T6" fmla="*/ 0 w 14"/>
                  <a:gd name="T7" fmla="*/ 4 h 9"/>
                  <a:gd name="T8" fmla="*/ 2 w 14"/>
                  <a:gd name="T9" fmla="*/ 5 h 9"/>
                  <a:gd name="T10" fmla="*/ 4 w 14"/>
                  <a:gd name="T11" fmla="*/ 6 h 9"/>
                  <a:gd name="T12" fmla="*/ 6 w 14"/>
                  <a:gd name="T13" fmla="*/ 7 h 9"/>
                  <a:gd name="T14" fmla="*/ 8 w 14"/>
                  <a:gd name="T15" fmla="*/ 7 h 9"/>
                  <a:gd name="T16" fmla="*/ 10 w 14"/>
                  <a:gd name="T17" fmla="*/ 8 h 9"/>
                  <a:gd name="T18" fmla="*/ 13 w 14"/>
                  <a:gd name="T19" fmla="*/ 5 h 9"/>
                  <a:gd name="T20" fmla="*/ 6 w 14"/>
                  <a:gd name="T21" fmla="*/ 5 h 9"/>
                  <a:gd name="T22" fmla="*/ 5 w 14"/>
                  <a:gd name="T23" fmla="*/ 3 h 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"/>
                  <a:gd name="T37" fmla="*/ 0 h 9"/>
                  <a:gd name="T38" fmla="*/ 14 w 14"/>
                  <a:gd name="T39" fmla="*/ 9 h 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" h="9">
                    <a:moveTo>
                      <a:pt x="5" y="3"/>
                    </a:moveTo>
                    <a:cubicBezTo>
                      <a:pt x="4" y="3"/>
                      <a:pt x="4" y="4"/>
                      <a:pt x="4" y="4"/>
                    </a:cubicBezTo>
                    <a:cubicBezTo>
                      <a:pt x="3" y="4"/>
                      <a:pt x="2" y="2"/>
                      <a:pt x="1" y="1"/>
                    </a:cubicBezTo>
                    <a:cubicBezTo>
                      <a:pt x="0" y="0"/>
                      <a:pt x="0" y="3"/>
                      <a:pt x="0" y="4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7"/>
                      <a:pt x="8" y="7"/>
                    </a:cubicBezTo>
                    <a:cubicBezTo>
                      <a:pt x="8" y="6"/>
                      <a:pt x="7" y="9"/>
                      <a:pt x="10" y="8"/>
                    </a:cubicBezTo>
                    <a:cubicBezTo>
                      <a:pt x="11" y="8"/>
                      <a:pt x="12" y="5"/>
                      <a:pt x="13" y="5"/>
                    </a:cubicBezTo>
                    <a:cubicBezTo>
                      <a:pt x="14" y="5"/>
                      <a:pt x="8" y="5"/>
                      <a:pt x="6" y="5"/>
                    </a:cubicBezTo>
                    <a:cubicBezTo>
                      <a:pt x="5" y="5"/>
                      <a:pt x="6" y="4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40" name="Freeform 168">
                <a:extLst>
                  <a:ext uri="{FF2B5EF4-FFF2-40B4-BE49-F238E27FC236}">
                    <a16:creationId xmlns:a16="http://schemas.microsoft.com/office/drawing/2014/main" xmlns="" id="{FEA0E1F0-D377-4F12-BEAB-D04CD11E0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" y="432"/>
                <a:ext cx="22" cy="8"/>
              </a:xfrm>
              <a:custGeom>
                <a:avLst/>
                <a:gdLst>
                  <a:gd name="T0" fmla="*/ 14 w 16"/>
                  <a:gd name="T1" fmla="*/ 6 h 6"/>
                  <a:gd name="T2" fmla="*/ 10 w 16"/>
                  <a:gd name="T3" fmla="*/ 2 h 6"/>
                  <a:gd name="T4" fmla="*/ 1 w 16"/>
                  <a:gd name="T5" fmla="*/ 0 h 6"/>
                  <a:gd name="T6" fmla="*/ 5 w 16"/>
                  <a:gd name="T7" fmla="*/ 4 h 6"/>
                  <a:gd name="T8" fmla="*/ 14 w 16"/>
                  <a:gd name="T9" fmla="*/ 6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6"/>
                  <a:gd name="T17" fmla="*/ 16 w 16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6">
                    <a:moveTo>
                      <a:pt x="14" y="6"/>
                    </a:moveTo>
                    <a:cubicBezTo>
                      <a:pt x="16" y="5"/>
                      <a:pt x="13" y="4"/>
                      <a:pt x="10" y="2"/>
                    </a:cubicBezTo>
                    <a:cubicBezTo>
                      <a:pt x="6" y="0"/>
                      <a:pt x="1" y="0"/>
                      <a:pt x="1" y="0"/>
                    </a:cubicBezTo>
                    <a:cubicBezTo>
                      <a:pt x="0" y="1"/>
                      <a:pt x="3" y="3"/>
                      <a:pt x="5" y="4"/>
                    </a:cubicBezTo>
                    <a:cubicBezTo>
                      <a:pt x="8" y="5"/>
                      <a:pt x="13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41" name="Freeform 169">
                <a:extLst>
                  <a:ext uri="{FF2B5EF4-FFF2-40B4-BE49-F238E27FC236}">
                    <a16:creationId xmlns:a16="http://schemas.microsoft.com/office/drawing/2014/main" xmlns="" id="{96F9ABD1-7D38-4D16-9E23-C6AF379FC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" y="414"/>
                <a:ext cx="49" cy="48"/>
              </a:xfrm>
              <a:custGeom>
                <a:avLst/>
                <a:gdLst>
                  <a:gd name="T0" fmla="*/ 19 w 36"/>
                  <a:gd name="T1" fmla="*/ 0 h 35"/>
                  <a:gd name="T2" fmla="*/ 16 w 36"/>
                  <a:gd name="T3" fmla="*/ 2 h 35"/>
                  <a:gd name="T4" fmla="*/ 11 w 36"/>
                  <a:gd name="T5" fmla="*/ 8 h 35"/>
                  <a:gd name="T6" fmla="*/ 10 w 36"/>
                  <a:gd name="T7" fmla="*/ 9 h 35"/>
                  <a:gd name="T8" fmla="*/ 7 w 36"/>
                  <a:gd name="T9" fmla="*/ 17 h 35"/>
                  <a:gd name="T10" fmla="*/ 4 w 36"/>
                  <a:gd name="T11" fmla="*/ 21 h 35"/>
                  <a:gd name="T12" fmla="*/ 2 w 36"/>
                  <a:gd name="T13" fmla="*/ 22 h 35"/>
                  <a:gd name="T14" fmla="*/ 4 w 36"/>
                  <a:gd name="T15" fmla="*/ 23 h 35"/>
                  <a:gd name="T16" fmla="*/ 2 w 36"/>
                  <a:gd name="T17" fmla="*/ 27 h 35"/>
                  <a:gd name="T18" fmla="*/ 0 w 36"/>
                  <a:gd name="T19" fmla="*/ 29 h 35"/>
                  <a:gd name="T20" fmla="*/ 4 w 36"/>
                  <a:gd name="T21" fmla="*/ 29 h 35"/>
                  <a:gd name="T22" fmla="*/ 11 w 36"/>
                  <a:gd name="T23" fmla="*/ 30 h 35"/>
                  <a:gd name="T24" fmla="*/ 19 w 36"/>
                  <a:gd name="T25" fmla="*/ 30 h 35"/>
                  <a:gd name="T26" fmla="*/ 22 w 36"/>
                  <a:gd name="T27" fmla="*/ 30 h 35"/>
                  <a:gd name="T28" fmla="*/ 25 w 36"/>
                  <a:gd name="T29" fmla="*/ 29 h 35"/>
                  <a:gd name="T30" fmla="*/ 24 w 36"/>
                  <a:gd name="T31" fmla="*/ 32 h 35"/>
                  <a:gd name="T32" fmla="*/ 22 w 36"/>
                  <a:gd name="T33" fmla="*/ 34 h 35"/>
                  <a:gd name="T34" fmla="*/ 26 w 36"/>
                  <a:gd name="T35" fmla="*/ 31 h 35"/>
                  <a:gd name="T36" fmla="*/ 30 w 36"/>
                  <a:gd name="T37" fmla="*/ 29 h 35"/>
                  <a:gd name="T38" fmla="*/ 32 w 36"/>
                  <a:gd name="T39" fmla="*/ 27 h 35"/>
                  <a:gd name="T40" fmla="*/ 35 w 36"/>
                  <a:gd name="T41" fmla="*/ 23 h 35"/>
                  <a:gd name="T42" fmla="*/ 35 w 36"/>
                  <a:gd name="T43" fmla="*/ 22 h 35"/>
                  <a:gd name="T44" fmla="*/ 32 w 36"/>
                  <a:gd name="T45" fmla="*/ 22 h 35"/>
                  <a:gd name="T46" fmla="*/ 30 w 36"/>
                  <a:gd name="T47" fmla="*/ 20 h 35"/>
                  <a:gd name="T48" fmla="*/ 33 w 36"/>
                  <a:gd name="T49" fmla="*/ 17 h 35"/>
                  <a:gd name="T50" fmla="*/ 29 w 36"/>
                  <a:gd name="T51" fmla="*/ 16 h 35"/>
                  <a:gd name="T52" fmla="*/ 27 w 36"/>
                  <a:gd name="T53" fmla="*/ 15 h 35"/>
                  <a:gd name="T54" fmla="*/ 24 w 36"/>
                  <a:gd name="T55" fmla="*/ 18 h 35"/>
                  <a:gd name="T56" fmla="*/ 22 w 36"/>
                  <a:gd name="T57" fmla="*/ 16 h 35"/>
                  <a:gd name="T58" fmla="*/ 19 w 36"/>
                  <a:gd name="T59" fmla="*/ 14 h 35"/>
                  <a:gd name="T60" fmla="*/ 21 w 36"/>
                  <a:gd name="T61" fmla="*/ 12 h 35"/>
                  <a:gd name="T62" fmla="*/ 18 w 36"/>
                  <a:gd name="T63" fmla="*/ 11 h 35"/>
                  <a:gd name="T64" fmla="*/ 15 w 36"/>
                  <a:gd name="T65" fmla="*/ 13 h 35"/>
                  <a:gd name="T66" fmla="*/ 16 w 36"/>
                  <a:gd name="T67" fmla="*/ 9 h 35"/>
                  <a:gd name="T68" fmla="*/ 20 w 36"/>
                  <a:gd name="T69" fmla="*/ 5 h 35"/>
                  <a:gd name="T70" fmla="*/ 20 w 36"/>
                  <a:gd name="T71" fmla="*/ 2 h 35"/>
                  <a:gd name="T72" fmla="*/ 22 w 36"/>
                  <a:gd name="T73" fmla="*/ 1 h 35"/>
                  <a:gd name="T74" fmla="*/ 19 w 36"/>
                  <a:gd name="T75" fmla="*/ 0 h 3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6"/>
                  <a:gd name="T115" fmla="*/ 0 h 35"/>
                  <a:gd name="T116" fmla="*/ 36 w 36"/>
                  <a:gd name="T117" fmla="*/ 35 h 3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6" h="35">
                    <a:moveTo>
                      <a:pt x="19" y="0"/>
                    </a:moveTo>
                    <a:cubicBezTo>
                      <a:pt x="18" y="0"/>
                      <a:pt x="17" y="0"/>
                      <a:pt x="16" y="2"/>
                    </a:cubicBezTo>
                    <a:cubicBezTo>
                      <a:pt x="15" y="3"/>
                      <a:pt x="12" y="7"/>
                      <a:pt x="11" y="8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0" y="10"/>
                      <a:pt x="8" y="16"/>
                      <a:pt x="7" y="17"/>
                    </a:cubicBezTo>
                    <a:cubicBezTo>
                      <a:pt x="6" y="18"/>
                      <a:pt x="4" y="20"/>
                      <a:pt x="4" y="21"/>
                    </a:cubicBezTo>
                    <a:cubicBezTo>
                      <a:pt x="3" y="22"/>
                      <a:pt x="1" y="22"/>
                      <a:pt x="2" y="22"/>
                    </a:cubicBezTo>
                    <a:cubicBezTo>
                      <a:pt x="3" y="23"/>
                      <a:pt x="4" y="22"/>
                      <a:pt x="4" y="23"/>
                    </a:cubicBezTo>
                    <a:cubicBezTo>
                      <a:pt x="5" y="24"/>
                      <a:pt x="3" y="26"/>
                      <a:pt x="2" y="27"/>
                    </a:cubicBezTo>
                    <a:cubicBezTo>
                      <a:pt x="0" y="27"/>
                      <a:pt x="0" y="28"/>
                      <a:pt x="0" y="29"/>
                    </a:cubicBezTo>
                    <a:cubicBezTo>
                      <a:pt x="1" y="30"/>
                      <a:pt x="2" y="30"/>
                      <a:pt x="4" y="29"/>
                    </a:cubicBezTo>
                    <a:cubicBezTo>
                      <a:pt x="5" y="28"/>
                      <a:pt x="9" y="29"/>
                      <a:pt x="11" y="30"/>
                    </a:cubicBezTo>
                    <a:cubicBezTo>
                      <a:pt x="12" y="30"/>
                      <a:pt x="18" y="30"/>
                      <a:pt x="19" y="30"/>
                    </a:cubicBezTo>
                    <a:cubicBezTo>
                      <a:pt x="21" y="30"/>
                      <a:pt x="20" y="31"/>
                      <a:pt x="22" y="30"/>
                    </a:cubicBezTo>
                    <a:cubicBezTo>
                      <a:pt x="23" y="30"/>
                      <a:pt x="24" y="29"/>
                      <a:pt x="25" y="29"/>
                    </a:cubicBezTo>
                    <a:cubicBezTo>
                      <a:pt x="25" y="30"/>
                      <a:pt x="25" y="30"/>
                      <a:pt x="24" y="32"/>
                    </a:cubicBezTo>
                    <a:cubicBezTo>
                      <a:pt x="22" y="33"/>
                      <a:pt x="21" y="35"/>
                      <a:pt x="22" y="34"/>
                    </a:cubicBezTo>
                    <a:cubicBezTo>
                      <a:pt x="24" y="34"/>
                      <a:pt x="24" y="32"/>
                      <a:pt x="26" y="31"/>
                    </a:cubicBezTo>
                    <a:cubicBezTo>
                      <a:pt x="28" y="30"/>
                      <a:pt x="29" y="30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2" y="26"/>
                      <a:pt x="34" y="24"/>
                      <a:pt x="35" y="23"/>
                    </a:cubicBezTo>
                    <a:cubicBezTo>
                      <a:pt x="36" y="23"/>
                      <a:pt x="36" y="22"/>
                      <a:pt x="35" y="22"/>
                    </a:cubicBezTo>
                    <a:cubicBezTo>
                      <a:pt x="33" y="22"/>
                      <a:pt x="33" y="23"/>
                      <a:pt x="32" y="22"/>
                    </a:cubicBezTo>
                    <a:cubicBezTo>
                      <a:pt x="30" y="20"/>
                      <a:pt x="29" y="20"/>
                      <a:pt x="30" y="20"/>
                    </a:cubicBezTo>
                    <a:cubicBezTo>
                      <a:pt x="31" y="19"/>
                      <a:pt x="35" y="17"/>
                      <a:pt x="33" y="17"/>
                    </a:cubicBezTo>
                    <a:cubicBezTo>
                      <a:pt x="30" y="16"/>
                      <a:pt x="29" y="18"/>
                      <a:pt x="29" y="16"/>
                    </a:cubicBezTo>
                    <a:cubicBezTo>
                      <a:pt x="28" y="15"/>
                      <a:pt x="28" y="14"/>
                      <a:pt x="27" y="15"/>
                    </a:cubicBezTo>
                    <a:cubicBezTo>
                      <a:pt x="26" y="16"/>
                      <a:pt x="24" y="19"/>
                      <a:pt x="24" y="18"/>
                    </a:cubicBezTo>
                    <a:cubicBezTo>
                      <a:pt x="24" y="18"/>
                      <a:pt x="24" y="17"/>
                      <a:pt x="22" y="16"/>
                    </a:cubicBezTo>
                    <a:cubicBezTo>
                      <a:pt x="21" y="15"/>
                      <a:pt x="19" y="15"/>
                      <a:pt x="19" y="14"/>
                    </a:cubicBezTo>
                    <a:cubicBezTo>
                      <a:pt x="20" y="13"/>
                      <a:pt x="22" y="13"/>
                      <a:pt x="21" y="12"/>
                    </a:cubicBezTo>
                    <a:cubicBezTo>
                      <a:pt x="19" y="12"/>
                      <a:pt x="19" y="10"/>
                      <a:pt x="18" y="11"/>
                    </a:cubicBezTo>
                    <a:cubicBezTo>
                      <a:pt x="16" y="13"/>
                      <a:pt x="15" y="15"/>
                      <a:pt x="15" y="13"/>
                    </a:cubicBezTo>
                    <a:cubicBezTo>
                      <a:pt x="15" y="12"/>
                      <a:pt x="15" y="11"/>
                      <a:pt x="16" y="9"/>
                    </a:cubicBezTo>
                    <a:cubicBezTo>
                      <a:pt x="18" y="8"/>
                      <a:pt x="19" y="6"/>
                      <a:pt x="20" y="5"/>
                    </a:cubicBezTo>
                    <a:cubicBezTo>
                      <a:pt x="21" y="3"/>
                      <a:pt x="21" y="2"/>
                      <a:pt x="20" y="2"/>
                    </a:cubicBezTo>
                    <a:cubicBezTo>
                      <a:pt x="19" y="2"/>
                      <a:pt x="21" y="2"/>
                      <a:pt x="22" y="1"/>
                    </a:cubicBezTo>
                    <a:cubicBezTo>
                      <a:pt x="23" y="0"/>
                      <a:pt x="21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42" name="Freeform 170">
                <a:extLst>
                  <a:ext uri="{FF2B5EF4-FFF2-40B4-BE49-F238E27FC236}">
                    <a16:creationId xmlns:a16="http://schemas.microsoft.com/office/drawing/2014/main" xmlns="" id="{924F46CB-071A-4ACF-A5F5-3703C34E4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0" y="448"/>
                <a:ext cx="12" cy="17"/>
              </a:xfrm>
              <a:custGeom>
                <a:avLst/>
                <a:gdLst>
                  <a:gd name="T0" fmla="*/ 6 w 9"/>
                  <a:gd name="T1" fmla="*/ 1 h 12"/>
                  <a:gd name="T2" fmla="*/ 2 w 9"/>
                  <a:gd name="T3" fmla="*/ 5 h 12"/>
                  <a:gd name="T4" fmla="*/ 0 w 9"/>
                  <a:gd name="T5" fmla="*/ 10 h 12"/>
                  <a:gd name="T6" fmla="*/ 4 w 9"/>
                  <a:gd name="T7" fmla="*/ 8 h 12"/>
                  <a:gd name="T8" fmla="*/ 4 w 9"/>
                  <a:gd name="T9" fmla="*/ 11 h 12"/>
                  <a:gd name="T10" fmla="*/ 6 w 9"/>
                  <a:gd name="T11" fmla="*/ 11 h 12"/>
                  <a:gd name="T12" fmla="*/ 7 w 9"/>
                  <a:gd name="T13" fmla="*/ 7 h 12"/>
                  <a:gd name="T14" fmla="*/ 8 w 9"/>
                  <a:gd name="T15" fmla="*/ 4 h 12"/>
                  <a:gd name="T16" fmla="*/ 5 w 9"/>
                  <a:gd name="T17" fmla="*/ 5 h 12"/>
                  <a:gd name="T18" fmla="*/ 6 w 9"/>
                  <a:gd name="T19" fmla="*/ 1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"/>
                  <a:gd name="T31" fmla="*/ 0 h 12"/>
                  <a:gd name="T32" fmla="*/ 9 w 9"/>
                  <a:gd name="T33" fmla="*/ 12 h 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" h="12">
                    <a:moveTo>
                      <a:pt x="6" y="1"/>
                    </a:moveTo>
                    <a:cubicBezTo>
                      <a:pt x="5" y="1"/>
                      <a:pt x="4" y="3"/>
                      <a:pt x="2" y="5"/>
                    </a:cubicBezTo>
                    <a:cubicBezTo>
                      <a:pt x="1" y="6"/>
                      <a:pt x="0" y="11"/>
                      <a:pt x="0" y="10"/>
                    </a:cubicBezTo>
                    <a:cubicBezTo>
                      <a:pt x="1" y="9"/>
                      <a:pt x="4" y="7"/>
                      <a:pt x="4" y="8"/>
                    </a:cubicBezTo>
                    <a:cubicBezTo>
                      <a:pt x="3" y="9"/>
                      <a:pt x="2" y="12"/>
                      <a:pt x="4" y="11"/>
                    </a:cubicBezTo>
                    <a:cubicBezTo>
                      <a:pt x="5" y="10"/>
                      <a:pt x="6" y="11"/>
                      <a:pt x="6" y="11"/>
                    </a:cubicBezTo>
                    <a:cubicBezTo>
                      <a:pt x="6" y="10"/>
                      <a:pt x="6" y="8"/>
                      <a:pt x="7" y="7"/>
                    </a:cubicBezTo>
                    <a:cubicBezTo>
                      <a:pt x="8" y="6"/>
                      <a:pt x="9" y="3"/>
                      <a:pt x="8" y="4"/>
                    </a:cubicBezTo>
                    <a:cubicBezTo>
                      <a:pt x="7" y="4"/>
                      <a:pt x="5" y="5"/>
                      <a:pt x="5" y="5"/>
                    </a:cubicBezTo>
                    <a:cubicBezTo>
                      <a:pt x="6" y="4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43" name="Freeform 171">
                <a:extLst>
                  <a:ext uri="{FF2B5EF4-FFF2-40B4-BE49-F238E27FC236}">
                    <a16:creationId xmlns:a16="http://schemas.microsoft.com/office/drawing/2014/main" xmlns="" id="{2A899749-4FFB-4144-BD79-43D47D117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" y="298"/>
                <a:ext cx="7" cy="8"/>
              </a:xfrm>
              <a:custGeom>
                <a:avLst/>
                <a:gdLst>
                  <a:gd name="T0" fmla="*/ 2 w 5"/>
                  <a:gd name="T1" fmla="*/ 3 h 6"/>
                  <a:gd name="T2" fmla="*/ 5 w 5"/>
                  <a:gd name="T3" fmla="*/ 4 h 6"/>
                  <a:gd name="T4" fmla="*/ 3 w 5"/>
                  <a:gd name="T5" fmla="*/ 0 h 6"/>
                  <a:gd name="T6" fmla="*/ 2 w 5"/>
                  <a:gd name="T7" fmla="*/ 1 h 6"/>
                  <a:gd name="T8" fmla="*/ 2 w 5"/>
                  <a:gd name="T9" fmla="*/ 2 h 6"/>
                  <a:gd name="T10" fmla="*/ 2 w 5"/>
                  <a:gd name="T11" fmla="*/ 3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6"/>
                  <a:gd name="T20" fmla="*/ 5 w 5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6">
                    <a:moveTo>
                      <a:pt x="2" y="3"/>
                    </a:moveTo>
                    <a:cubicBezTo>
                      <a:pt x="3" y="3"/>
                      <a:pt x="4" y="6"/>
                      <a:pt x="5" y="4"/>
                    </a:cubicBezTo>
                    <a:cubicBezTo>
                      <a:pt x="5" y="3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0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44" name="Freeform 172">
                <a:extLst>
                  <a:ext uri="{FF2B5EF4-FFF2-40B4-BE49-F238E27FC236}">
                    <a16:creationId xmlns:a16="http://schemas.microsoft.com/office/drawing/2014/main" xmlns="" id="{B3240814-6F9D-4478-8543-13259171D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" y="313"/>
                <a:ext cx="6" cy="4"/>
              </a:xfrm>
              <a:custGeom>
                <a:avLst/>
                <a:gdLst>
                  <a:gd name="T0" fmla="*/ 1 w 4"/>
                  <a:gd name="T1" fmla="*/ 3 h 3"/>
                  <a:gd name="T2" fmla="*/ 3 w 4"/>
                  <a:gd name="T3" fmla="*/ 1 h 3"/>
                  <a:gd name="T4" fmla="*/ 1 w 4"/>
                  <a:gd name="T5" fmla="*/ 3 h 3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3"/>
                  <a:gd name="T11" fmla="*/ 4 w 4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3">
                    <a:moveTo>
                      <a:pt x="1" y="3"/>
                    </a:moveTo>
                    <a:cubicBezTo>
                      <a:pt x="1" y="3"/>
                      <a:pt x="4" y="2"/>
                      <a:pt x="3" y="1"/>
                    </a:cubicBezTo>
                    <a:cubicBezTo>
                      <a:pt x="2" y="0"/>
                      <a:pt x="0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45" name="Freeform 173">
                <a:extLst>
                  <a:ext uri="{FF2B5EF4-FFF2-40B4-BE49-F238E27FC236}">
                    <a16:creationId xmlns:a16="http://schemas.microsoft.com/office/drawing/2014/main" xmlns="" id="{AD2A33D9-75D2-44A5-92F9-16675BB3A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397"/>
                <a:ext cx="11" cy="6"/>
              </a:xfrm>
              <a:custGeom>
                <a:avLst/>
                <a:gdLst>
                  <a:gd name="T0" fmla="*/ 3 w 8"/>
                  <a:gd name="T1" fmla="*/ 0 h 4"/>
                  <a:gd name="T2" fmla="*/ 1 w 8"/>
                  <a:gd name="T3" fmla="*/ 1 h 4"/>
                  <a:gd name="T4" fmla="*/ 7 w 8"/>
                  <a:gd name="T5" fmla="*/ 3 h 4"/>
                  <a:gd name="T6" fmla="*/ 3 w 8"/>
                  <a:gd name="T7" fmla="*/ 0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"/>
                  <a:gd name="T13" fmla="*/ 0 h 4"/>
                  <a:gd name="T14" fmla="*/ 8 w 8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" h="4">
                    <a:moveTo>
                      <a:pt x="3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3" y="2"/>
                      <a:pt x="7" y="4"/>
                      <a:pt x="7" y="3"/>
                    </a:cubicBezTo>
                    <a:cubicBezTo>
                      <a:pt x="8" y="0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46" name="Freeform 174">
                <a:extLst>
                  <a:ext uri="{FF2B5EF4-FFF2-40B4-BE49-F238E27FC236}">
                    <a16:creationId xmlns:a16="http://schemas.microsoft.com/office/drawing/2014/main" xmlns="" id="{A1517B83-54FF-451A-A9B1-B493A5DF2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" y="360"/>
                <a:ext cx="10" cy="8"/>
              </a:xfrm>
              <a:custGeom>
                <a:avLst/>
                <a:gdLst>
                  <a:gd name="T0" fmla="*/ 3 w 7"/>
                  <a:gd name="T1" fmla="*/ 5 h 6"/>
                  <a:gd name="T2" fmla="*/ 6 w 7"/>
                  <a:gd name="T3" fmla="*/ 3 h 6"/>
                  <a:gd name="T4" fmla="*/ 5 w 7"/>
                  <a:gd name="T5" fmla="*/ 1 h 6"/>
                  <a:gd name="T6" fmla="*/ 2 w 7"/>
                  <a:gd name="T7" fmla="*/ 2 h 6"/>
                  <a:gd name="T8" fmla="*/ 1 w 7"/>
                  <a:gd name="T9" fmla="*/ 3 h 6"/>
                  <a:gd name="T10" fmla="*/ 3 w 7"/>
                  <a:gd name="T11" fmla="*/ 5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6"/>
                  <a:gd name="T20" fmla="*/ 7 w 7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6">
                    <a:moveTo>
                      <a:pt x="3" y="5"/>
                    </a:moveTo>
                    <a:cubicBezTo>
                      <a:pt x="5" y="6"/>
                      <a:pt x="5" y="4"/>
                      <a:pt x="6" y="3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4" y="0"/>
                      <a:pt x="4" y="1"/>
                      <a:pt x="2" y="2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2" y="3"/>
                      <a:pt x="2" y="4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47" name="Freeform 175">
                <a:extLst>
                  <a:ext uri="{FF2B5EF4-FFF2-40B4-BE49-F238E27FC236}">
                    <a16:creationId xmlns:a16="http://schemas.microsoft.com/office/drawing/2014/main" xmlns="" id="{DDC0E707-FA9C-4403-B483-432CA9107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" y="291"/>
                <a:ext cx="10" cy="10"/>
              </a:xfrm>
              <a:custGeom>
                <a:avLst/>
                <a:gdLst>
                  <a:gd name="T0" fmla="*/ 5 w 7"/>
                  <a:gd name="T1" fmla="*/ 1 h 7"/>
                  <a:gd name="T2" fmla="*/ 1 w 7"/>
                  <a:gd name="T3" fmla="*/ 3 h 7"/>
                  <a:gd name="T4" fmla="*/ 3 w 7"/>
                  <a:gd name="T5" fmla="*/ 7 h 7"/>
                  <a:gd name="T6" fmla="*/ 5 w 7"/>
                  <a:gd name="T7" fmla="*/ 1 h 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7"/>
                  <a:gd name="T14" fmla="*/ 7 w 7"/>
                  <a:gd name="T15" fmla="*/ 7 h 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7">
                    <a:moveTo>
                      <a:pt x="5" y="1"/>
                    </a:moveTo>
                    <a:cubicBezTo>
                      <a:pt x="3" y="0"/>
                      <a:pt x="2" y="1"/>
                      <a:pt x="1" y="3"/>
                    </a:cubicBezTo>
                    <a:cubicBezTo>
                      <a:pt x="0" y="4"/>
                      <a:pt x="2" y="7"/>
                      <a:pt x="3" y="7"/>
                    </a:cubicBezTo>
                    <a:cubicBezTo>
                      <a:pt x="7" y="6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48" name="Freeform 176">
                <a:extLst>
                  <a:ext uri="{FF2B5EF4-FFF2-40B4-BE49-F238E27FC236}">
                    <a16:creationId xmlns:a16="http://schemas.microsoft.com/office/drawing/2014/main" xmlns="" id="{6E08F6BE-5A88-4230-B534-46E7DB868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" y="284"/>
                <a:ext cx="16" cy="10"/>
              </a:xfrm>
              <a:custGeom>
                <a:avLst/>
                <a:gdLst>
                  <a:gd name="T0" fmla="*/ 4 w 12"/>
                  <a:gd name="T1" fmla="*/ 2 h 7"/>
                  <a:gd name="T2" fmla="*/ 1 w 12"/>
                  <a:gd name="T3" fmla="*/ 5 h 7"/>
                  <a:gd name="T4" fmla="*/ 5 w 12"/>
                  <a:gd name="T5" fmla="*/ 7 h 7"/>
                  <a:gd name="T6" fmla="*/ 11 w 12"/>
                  <a:gd name="T7" fmla="*/ 1 h 7"/>
                  <a:gd name="T8" fmla="*/ 4 w 12"/>
                  <a:gd name="T9" fmla="*/ 2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7"/>
                  <a:gd name="T17" fmla="*/ 12 w 12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7">
                    <a:moveTo>
                      <a:pt x="4" y="2"/>
                    </a:moveTo>
                    <a:cubicBezTo>
                      <a:pt x="3" y="2"/>
                      <a:pt x="2" y="4"/>
                      <a:pt x="1" y="5"/>
                    </a:cubicBezTo>
                    <a:cubicBezTo>
                      <a:pt x="0" y="6"/>
                      <a:pt x="4" y="7"/>
                      <a:pt x="5" y="7"/>
                    </a:cubicBezTo>
                    <a:cubicBezTo>
                      <a:pt x="7" y="7"/>
                      <a:pt x="11" y="2"/>
                      <a:pt x="11" y="1"/>
                    </a:cubicBezTo>
                    <a:cubicBezTo>
                      <a:pt x="12" y="0"/>
                      <a:pt x="6" y="1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49" name="Freeform 177">
                <a:extLst>
                  <a:ext uri="{FF2B5EF4-FFF2-40B4-BE49-F238E27FC236}">
                    <a16:creationId xmlns:a16="http://schemas.microsoft.com/office/drawing/2014/main" xmlns="" id="{DFF8B9B2-041B-40D6-BE25-6C96656DA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" y="277"/>
                <a:ext cx="10" cy="7"/>
              </a:xfrm>
              <a:custGeom>
                <a:avLst/>
                <a:gdLst>
                  <a:gd name="T0" fmla="*/ 5 w 7"/>
                  <a:gd name="T1" fmla="*/ 4 h 5"/>
                  <a:gd name="T2" fmla="*/ 7 w 7"/>
                  <a:gd name="T3" fmla="*/ 2 h 5"/>
                  <a:gd name="T4" fmla="*/ 2 w 7"/>
                  <a:gd name="T5" fmla="*/ 1 h 5"/>
                  <a:gd name="T6" fmla="*/ 5 w 7"/>
                  <a:gd name="T7" fmla="*/ 4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5"/>
                  <a:gd name="T14" fmla="*/ 7 w 7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5">
                    <a:moveTo>
                      <a:pt x="5" y="4"/>
                    </a:moveTo>
                    <a:cubicBezTo>
                      <a:pt x="7" y="4"/>
                      <a:pt x="6" y="3"/>
                      <a:pt x="7" y="2"/>
                    </a:cubicBezTo>
                    <a:cubicBezTo>
                      <a:pt x="7" y="1"/>
                      <a:pt x="4" y="0"/>
                      <a:pt x="2" y="1"/>
                    </a:cubicBezTo>
                    <a:cubicBezTo>
                      <a:pt x="0" y="1"/>
                      <a:pt x="3" y="5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50" name="Freeform 178">
                <a:extLst>
                  <a:ext uri="{FF2B5EF4-FFF2-40B4-BE49-F238E27FC236}">
                    <a16:creationId xmlns:a16="http://schemas.microsoft.com/office/drawing/2014/main" xmlns="" id="{B605192C-6149-4251-873A-2A6FF8281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47"/>
                <a:ext cx="52" cy="37"/>
              </a:xfrm>
              <a:custGeom>
                <a:avLst/>
                <a:gdLst>
                  <a:gd name="T0" fmla="*/ 36 w 38"/>
                  <a:gd name="T1" fmla="*/ 18 h 27"/>
                  <a:gd name="T2" fmla="*/ 31 w 38"/>
                  <a:gd name="T3" fmla="*/ 18 h 27"/>
                  <a:gd name="T4" fmla="*/ 31 w 38"/>
                  <a:gd name="T5" fmla="*/ 14 h 27"/>
                  <a:gd name="T6" fmla="*/ 26 w 38"/>
                  <a:gd name="T7" fmla="*/ 11 h 27"/>
                  <a:gd name="T8" fmla="*/ 20 w 38"/>
                  <a:gd name="T9" fmla="*/ 7 h 27"/>
                  <a:gd name="T10" fmla="*/ 15 w 38"/>
                  <a:gd name="T11" fmla="*/ 5 h 27"/>
                  <a:gd name="T12" fmla="*/ 13 w 38"/>
                  <a:gd name="T13" fmla="*/ 6 h 27"/>
                  <a:gd name="T14" fmla="*/ 12 w 38"/>
                  <a:gd name="T15" fmla="*/ 4 h 27"/>
                  <a:gd name="T16" fmla="*/ 10 w 38"/>
                  <a:gd name="T17" fmla="*/ 1 h 27"/>
                  <a:gd name="T18" fmla="*/ 6 w 38"/>
                  <a:gd name="T19" fmla="*/ 3 h 27"/>
                  <a:gd name="T20" fmla="*/ 5 w 38"/>
                  <a:gd name="T21" fmla="*/ 12 h 27"/>
                  <a:gd name="T22" fmla="*/ 5 w 38"/>
                  <a:gd name="T23" fmla="*/ 16 h 27"/>
                  <a:gd name="T24" fmla="*/ 2 w 38"/>
                  <a:gd name="T25" fmla="*/ 20 h 27"/>
                  <a:gd name="T26" fmla="*/ 1 w 38"/>
                  <a:gd name="T27" fmla="*/ 22 h 27"/>
                  <a:gd name="T28" fmla="*/ 8 w 38"/>
                  <a:gd name="T29" fmla="*/ 21 h 27"/>
                  <a:gd name="T30" fmla="*/ 9 w 38"/>
                  <a:gd name="T31" fmla="*/ 25 h 27"/>
                  <a:gd name="T32" fmla="*/ 12 w 38"/>
                  <a:gd name="T33" fmla="*/ 25 h 27"/>
                  <a:gd name="T34" fmla="*/ 17 w 38"/>
                  <a:gd name="T35" fmla="*/ 22 h 27"/>
                  <a:gd name="T36" fmla="*/ 21 w 38"/>
                  <a:gd name="T37" fmla="*/ 18 h 27"/>
                  <a:gd name="T38" fmla="*/ 24 w 38"/>
                  <a:gd name="T39" fmla="*/ 19 h 27"/>
                  <a:gd name="T40" fmla="*/ 26 w 38"/>
                  <a:gd name="T41" fmla="*/ 18 h 27"/>
                  <a:gd name="T42" fmla="*/ 27 w 38"/>
                  <a:gd name="T43" fmla="*/ 21 h 27"/>
                  <a:gd name="T44" fmla="*/ 35 w 38"/>
                  <a:gd name="T45" fmla="*/ 24 h 27"/>
                  <a:gd name="T46" fmla="*/ 38 w 38"/>
                  <a:gd name="T47" fmla="*/ 20 h 27"/>
                  <a:gd name="T48" fmla="*/ 36 w 38"/>
                  <a:gd name="T49" fmla="*/ 18 h 2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27"/>
                  <a:gd name="T77" fmla="*/ 38 w 38"/>
                  <a:gd name="T78" fmla="*/ 27 h 2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27">
                    <a:moveTo>
                      <a:pt x="36" y="18"/>
                    </a:moveTo>
                    <a:cubicBezTo>
                      <a:pt x="35" y="17"/>
                      <a:pt x="33" y="18"/>
                      <a:pt x="31" y="18"/>
                    </a:cubicBezTo>
                    <a:cubicBezTo>
                      <a:pt x="30" y="18"/>
                      <a:pt x="31" y="16"/>
                      <a:pt x="31" y="14"/>
                    </a:cubicBezTo>
                    <a:cubicBezTo>
                      <a:pt x="31" y="12"/>
                      <a:pt x="27" y="11"/>
                      <a:pt x="26" y="11"/>
                    </a:cubicBezTo>
                    <a:cubicBezTo>
                      <a:pt x="24" y="11"/>
                      <a:pt x="21" y="7"/>
                      <a:pt x="20" y="7"/>
                    </a:cubicBezTo>
                    <a:cubicBezTo>
                      <a:pt x="19" y="7"/>
                      <a:pt x="17" y="7"/>
                      <a:pt x="15" y="5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2" y="7"/>
                      <a:pt x="12" y="5"/>
                      <a:pt x="12" y="4"/>
                    </a:cubicBezTo>
                    <a:cubicBezTo>
                      <a:pt x="12" y="3"/>
                      <a:pt x="10" y="1"/>
                      <a:pt x="10" y="1"/>
                    </a:cubicBezTo>
                    <a:cubicBezTo>
                      <a:pt x="9" y="0"/>
                      <a:pt x="7" y="1"/>
                      <a:pt x="6" y="3"/>
                    </a:cubicBezTo>
                    <a:cubicBezTo>
                      <a:pt x="5" y="5"/>
                      <a:pt x="5" y="11"/>
                      <a:pt x="5" y="12"/>
                    </a:cubicBezTo>
                    <a:cubicBezTo>
                      <a:pt x="5" y="13"/>
                      <a:pt x="5" y="15"/>
                      <a:pt x="5" y="16"/>
                    </a:cubicBezTo>
                    <a:cubicBezTo>
                      <a:pt x="6" y="17"/>
                      <a:pt x="3" y="19"/>
                      <a:pt x="2" y="20"/>
                    </a:cubicBezTo>
                    <a:cubicBezTo>
                      <a:pt x="0" y="21"/>
                      <a:pt x="0" y="21"/>
                      <a:pt x="1" y="22"/>
                    </a:cubicBezTo>
                    <a:cubicBezTo>
                      <a:pt x="1" y="22"/>
                      <a:pt x="7" y="21"/>
                      <a:pt x="8" y="21"/>
                    </a:cubicBezTo>
                    <a:cubicBezTo>
                      <a:pt x="9" y="21"/>
                      <a:pt x="9" y="23"/>
                      <a:pt x="9" y="25"/>
                    </a:cubicBezTo>
                    <a:cubicBezTo>
                      <a:pt x="9" y="27"/>
                      <a:pt x="11" y="26"/>
                      <a:pt x="12" y="25"/>
                    </a:cubicBezTo>
                    <a:cubicBezTo>
                      <a:pt x="13" y="25"/>
                      <a:pt x="15" y="22"/>
                      <a:pt x="17" y="22"/>
                    </a:cubicBezTo>
                    <a:cubicBezTo>
                      <a:pt x="18" y="21"/>
                      <a:pt x="20" y="19"/>
                      <a:pt x="21" y="18"/>
                    </a:cubicBezTo>
                    <a:cubicBezTo>
                      <a:pt x="21" y="18"/>
                      <a:pt x="22" y="19"/>
                      <a:pt x="24" y="19"/>
                    </a:cubicBezTo>
                    <a:cubicBezTo>
                      <a:pt x="25" y="19"/>
                      <a:pt x="26" y="18"/>
                      <a:pt x="26" y="18"/>
                    </a:cubicBezTo>
                    <a:cubicBezTo>
                      <a:pt x="27" y="18"/>
                      <a:pt x="26" y="20"/>
                      <a:pt x="27" y="21"/>
                    </a:cubicBezTo>
                    <a:cubicBezTo>
                      <a:pt x="29" y="22"/>
                      <a:pt x="34" y="23"/>
                      <a:pt x="35" y="24"/>
                    </a:cubicBezTo>
                    <a:cubicBezTo>
                      <a:pt x="36" y="24"/>
                      <a:pt x="37" y="21"/>
                      <a:pt x="38" y="20"/>
                    </a:cubicBezTo>
                    <a:cubicBezTo>
                      <a:pt x="38" y="20"/>
                      <a:pt x="37" y="19"/>
                      <a:pt x="3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51" name="Freeform 179">
                <a:extLst>
                  <a:ext uri="{FF2B5EF4-FFF2-40B4-BE49-F238E27FC236}">
                    <a16:creationId xmlns:a16="http://schemas.microsoft.com/office/drawing/2014/main" xmlns="" id="{F347C29F-85CE-4CBD-A65B-C97DA45D1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" y="243"/>
                <a:ext cx="11" cy="8"/>
              </a:xfrm>
              <a:custGeom>
                <a:avLst/>
                <a:gdLst>
                  <a:gd name="T0" fmla="*/ 6 w 8"/>
                  <a:gd name="T1" fmla="*/ 5 h 6"/>
                  <a:gd name="T2" fmla="*/ 1 w 8"/>
                  <a:gd name="T3" fmla="*/ 1 h 6"/>
                  <a:gd name="T4" fmla="*/ 6 w 8"/>
                  <a:gd name="T5" fmla="*/ 5 h 6"/>
                  <a:gd name="T6" fmla="*/ 0 60000 65536"/>
                  <a:gd name="T7" fmla="*/ 0 60000 65536"/>
                  <a:gd name="T8" fmla="*/ 0 60000 65536"/>
                  <a:gd name="T9" fmla="*/ 0 w 8"/>
                  <a:gd name="T10" fmla="*/ 0 h 6"/>
                  <a:gd name="T11" fmla="*/ 8 w 8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" h="6">
                    <a:moveTo>
                      <a:pt x="6" y="5"/>
                    </a:moveTo>
                    <a:cubicBezTo>
                      <a:pt x="8" y="5"/>
                      <a:pt x="2" y="2"/>
                      <a:pt x="1" y="1"/>
                    </a:cubicBezTo>
                    <a:cubicBezTo>
                      <a:pt x="0" y="0"/>
                      <a:pt x="3" y="6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52" name="Freeform 180">
                <a:extLst>
                  <a:ext uri="{FF2B5EF4-FFF2-40B4-BE49-F238E27FC236}">
                    <a16:creationId xmlns:a16="http://schemas.microsoft.com/office/drawing/2014/main" xmlns="" id="{CF37F955-DB5A-452F-BFC7-4D6FD7F38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46"/>
                <a:ext cx="6" cy="7"/>
              </a:xfrm>
              <a:custGeom>
                <a:avLst/>
                <a:gdLst>
                  <a:gd name="T0" fmla="*/ 0 w 4"/>
                  <a:gd name="T1" fmla="*/ 1 h 5"/>
                  <a:gd name="T2" fmla="*/ 3 w 4"/>
                  <a:gd name="T3" fmla="*/ 4 h 5"/>
                  <a:gd name="T4" fmla="*/ 0 w 4"/>
                  <a:gd name="T5" fmla="*/ 1 h 5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5"/>
                  <a:gd name="T11" fmla="*/ 4 w 4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5">
                    <a:moveTo>
                      <a:pt x="0" y="1"/>
                    </a:moveTo>
                    <a:cubicBezTo>
                      <a:pt x="0" y="2"/>
                      <a:pt x="1" y="5"/>
                      <a:pt x="3" y="4"/>
                    </a:cubicBezTo>
                    <a:cubicBezTo>
                      <a:pt x="4" y="4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53" name="Freeform 181">
                <a:extLst>
                  <a:ext uri="{FF2B5EF4-FFF2-40B4-BE49-F238E27FC236}">
                    <a16:creationId xmlns:a16="http://schemas.microsoft.com/office/drawing/2014/main" xmlns="" id="{38AC1EC8-674F-4177-A90B-1EFBE0613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17"/>
                <a:ext cx="6" cy="8"/>
              </a:xfrm>
              <a:custGeom>
                <a:avLst/>
                <a:gdLst>
                  <a:gd name="T0" fmla="*/ 1 w 4"/>
                  <a:gd name="T1" fmla="*/ 1 h 6"/>
                  <a:gd name="T2" fmla="*/ 1 w 4"/>
                  <a:gd name="T3" fmla="*/ 4 h 6"/>
                  <a:gd name="T4" fmla="*/ 3 w 4"/>
                  <a:gd name="T5" fmla="*/ 5 h 6"/>
                  <a:gd name="T6" fmla="*/ 3 w 4"/>
                  <a:gd name="T7" fmla="*/ 1 h 6"/>
                  <a:gd name="T8" fmla="*/ 1 w 4"/>
                  <a:gd name="T9" fmla="*/ 1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6"/>
                  <a:gd name="T17" fmla="*/ 4 w 4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6">
                    <a:moveTo>
                      <a:pt x="1" y="1"/>
                    </a:moveTo>
                    <a:cubicBezTo>
                      <a:pt x="1" y="2"/>
                      <a:pt x="0" y="4"/>
                      <a:pt x="1" y="4"/>
                    </a:cubicBezTo>
                    <a:cubicBezTo>
                      <a:pt x="2" y="5"/>
                      <a:pt x="2" y="6"/>
                      <a:pt x="3" y="5"/>
                    </a:cubicBezTo>
                    <a:cubicBezTo>
                      <a:pt x="4" y="4"/>
                      <a:pt x="4" y="2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54" name="Freeform 182">
                <a:extLst>
                  <a:ext uri="{FF2B5EF4-FFF2-40B4-BE49-F238E27FC236}">
                    <a16:creationId xmlns:a16="http://schemas.microsoft.com/office/drawing/2014/main" xmlns="" id="{5C39E342-7B48-4698-ACEB-65C7A92F2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" y="137"/>
                <a:ext cx="225" cy="162"/>
              </a:xfrm>
              <a:custGeom>
                <a:avLst/>
                <a:gdLst>
                  <a:gd name="T0" fmla="*/ 93 w 164"/>
                  <a:gd name="T1" fmla="*/ 27 h 118"/>
                  <a:gd name="T2" fmla="*/ 88 w 164"/>
                  <a:gd name="T3" fmla="*/ 24 h 118"/>
                  <a:gd name="T4" fmla="*/ 88 w 164"/>
                  <a:gd name="T5" fmla="*/ 22 h 118"/>
                  <a:gd name="T6" fmla="*/ 82 w 164"/>
                  <a:gd name="T7" fmla="*/ 19 h 118"/>
                  <a:gd name="T8" fmla="*/ 78 w 164"/>
                  <a:gd name="T9" fmla="*/ 14 h 118"/>
                  <a:gd name="T10" fmla="*/ 71 w 164"/>
                  <a:gd name="T11" fmla="*/ 18 h 118"/>
                  <a:gd name="T12" fmla="*/ 63 w 164"/>
                  <a:gd name="T13" fmla="*/ 20 h 118"/>
                  <a:gd name="T14" fmla="*/ 53 w 164"/>
                  <a:gd name="T15" fmla="*/ 20 h 118"/>
                  <a:gd name="T16" fmla="*/ 52 w 164"/>
                  <a:gd name="T17" fmla="*/ 7 h 118"/>
                  <a:gd name="T18" fmla="*/ 35 w 164"/>
                  <a:gd name="T19" fmla="*/ 4 h 118"/>
                  <a:gd name="T20" fmla="*/ 27 w 164"/>
                  <a:gd name="T21" fmla="*/ 8 h 118"/>
                  <a:gd name="T22" fmla="*/ 30 w 164"/>
                  <a:gd name="T23" fmla="*/ 15 h 118"/>
                  <a:gd name="T24" fmla="*/ 23 w 164"/>
                  <a:gd name="T25" fmla="*/ 19 h 118"/>
                  <a:gd name="T26" fmla="*/ 29 w 164"/>
                  <a:gd name="T27" fmla="*/ 30 h 118"/>
                  <a:gd name="T28" fmla="*/ 20 w 164"/>
                  <a:gd name="T29" fmla="*/ 17 h 118"/>
                  <a:gd name="T30" fmla="*/ 24 w 164"/>
                  <a:gd name="T31" fmla="*/ 0 h 118"/>
                  <a:gd name="T32" fmla="*/ 11 w 164"/>
                  <a:gd name="T33" fmla="*/ 28 h 118"/>
                  <a:gd name="T34" fmla="*/ 9 w 164"/>
                  <a:gd name="T35" fmla="*/ 35 h 118"/>
                  <a:gd name="T36" fmla="*/ 28 w 164"/>
                  <a:gd name="T37" fmla="*/ 39 h 118"/>
                  <a:gd name="T38" fmla="*/ 43 w 164"/>
                  <a:gd name="T39" fmla="*/ 39 h 118"/>
                  <a:gd name="T40" fmla="*/ 54 w 164"/>
                  <a:gd name="T41" fmla="*/ 43 h 118"/>
                  <a:gd name="T42" fmla="*/ 61 w 164"/>
                  <a:gd name="T43" fmla="*/ 37 h 118"/>
                  <a:gd name="T44" fmla="*/ 69 w 164"/>
                  <a:gd name="T45" fmla="*/ 38 h 118"/>
                  <a:gd name="T46" fmla="*/ 81 w 164"/>
                  <a:gd name="T47" fmla="*/ 47 h 118"/>
                  <a:gd name="T48" fmla="*/ 86 w 164"/>
                  <a:gd name="T49" fmla="*/ 50 h 118"/>
                  <a:gd name="T50" fmla="*/ 90 w 164"/>
                  <a:gd name="T51" fmla="*/ 55 h 118"/>
                  <a:gd name="T52" fmla="*/ 101 w 164"/>
                  <a:gd name="T53" fmla="*/ 67 h 118"/>
                  <a:gd name="T54" fmla="*/ 111 w 164"/>
                  <a:gd name="T55" fmla="*/ 72 h 118"/>
                  <a:gd name="T56" fmla="*/ 106 w 164"/>
                  <a:gd name="T57" fmla="*/ 77 h 118"/>
                  <a:gd name="T58" fmla="*/ 89 w 164"/>
                  <a:gd name="T59" fmla="*/ 85 h 118"/>
                  <a:gd name="T60" fmla="*/ 68 w 164"/>
                  <a:gd name="T61" fmla="*/ 94 h 118"/>
                  <a:gd name="T62" fmla="*/ 88 w 164"/>
                  <a:gd name="T63" fmla="*/ 93 h 118"/>
                  <a:gd name="T64" fmla="*/ 102 w 164"/>
                  <a:gd name="T65" fmla="*/ 100 h 118"/>
                  <a:gd name="T66" fmla="*/ 111 w 164"/>
                  <a:gd name="T67" fmla="*/ 109 h 118"/>
                  <a:gd name="T68" fmla="*/ 134 w 164"/>
                  <a:gd name="T69" fmla="*/ 112 h 118"/>
                  <a:gd name="T70" fmla="*/ 123 w 164"/>
                  <a:gd name="T71" fmla="*/ 101 h 118"/>
                  <a:gd name="T72" fmla="*/ 134 w 164"/>
                  <a:gd name="T73" fmla="*/ 106 h 118"/>
                  <a:gd name="T74" fmla="*/ 142 w 164"/>
                  <a:gd name="T75" fmla="*/ 108 h 118"/>
                  <a:gd name="T76" fmla="*/ 145 w 164"/>
                  <a:gd name="T77" fmla="*/ 103 h 118"/>
                  <a:gd name="T78" fmla="*/ 138 w 164"/>
                  <a:gd name="T79" fmla="*/ 91 h 118"/>
                  <a:gd name="T80" fmla="*/ 130 w 164"/>
                  <a:gd name="T81" fmla="*/ 86 h 118"/>
                  <a:gd name="T82" fmla="*/ 130 w 164"/>
                  <a:gd name="T83" fmla="*/ 78 h 118"/>
                  <a:gd name="T84" fmla="*/ 136 w 164"/>
                  <a:gd name="T85" fmla="*/ 78 h 118"/>
                  <a:gd name="T86" fmla="*/ 143 w 164"/>
                  <a:gd name="T87" fmla="*/ 79 h 118"/>
                  <a:gd name="T88" fmla="*/ 144 w 164"/>
                  <a:gd name="T89" fmla="*/ 87 h 118"/>
                  <a:gd name="T90" fmla="*/ 152 w 164"/>
                  <a:gd name="T91" fmla="*/ 85 h 118"/>
                  <a:gd name="T92" fmla="*/ 157 w 164"/>
                  <a:gd name="T93" fmla="*/ 80 h 118"/>
                  <a:gd name="T94" fmla="*/ 162 w 164"/>
                  <a:gd name="T95" fmla="*/ 74 h 118"/>
                  <a:gd name="T96" fmla="*/ 157 w 164"/>
                  <a:gd name="T97" fmla="*/ 69 h 118"/>
                  <a:gd name="T98" fmla="*/ 143 w 164"/>
                  <a:gd name="T99" fmla="*/ 63 h 118"/>
                  <a:gd name="T100" fmla="*/ 134 w 164"/>
                  <a:gd name="T101" fmla="*/ 58 h 118"/>
                  <a:gd name="T102" fmla="*/ 123 w 164"/>
                  <a:gd name="T103" fmla="*/ 50 h 118"/>
                  <a:gd name="T104" fmla="*/ 125 w 164"/>
                  <a:gd name="T105" fmla="*/ 46 h 118"/>
                  <a:gd name="T106" fmla="*/ 126 w 164"/>
                  <a:gd name="T107" fmla="*/ 37 h 118"/>
                  <a:gd name="T108" fmla="*/ 115 w 164"/>
                  <a:gd name="T109" fmla="*/ 39 h 118"/>
                  <a:gd name="T110" fmla="*/ 115 w 164"/>
                  <a:gd name="T111" fmla="*/ 31 h 118"/>
                  <a:gd name="T112" fmla="*/ 106 w 164"/>
                  <a:gd name="T113" fmla="*/ 34 h 118"/>
                  <a:gd name="T114" fmla="*/ 104 w 164"/>
                  <a:gd name="T115" fmla="*/ 31 h 118"/>
                  <a:gd name="T116" fmla="*/ 106 w 164"/>
                  <a:gd name="T117" fmla="*/ 27 h 11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64"/>
                  <a:gd name="T178" fmla="*/ 0 h 118"/>
                  <a:gd name="T179" fmla="*/ 164 w 164"/>
                  <a:gd name="T180" fmla="*/ 118 h 118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64" h="118">
                    <a:moveTo>
                      <a:pt x="96" y="26"/>
                    </a:moveTo>
                    <a:cubicBezTo>
                      <a:pt x="96" y="26"/>
                      <a:pt x="96" y="28"/>
                      <a:pt x="95" y="30"/>
                    </a:cubicBezTo>
                    <a:cubicBezTo>
                      <a:pt x="94" y="32"/>
                      <a:pt x="95" y="27"/>
                      <a:pt x="95" y="27"/>
                    </a:cubicBezTo>
                    <a:cubicBezTo>
                      <a:pt x="94" y="26"/>
                      <a:pt x="94" y="27"/>
                      <a:pt x="93" y="29"/>
                    </a:cubicBezTo>
                    <a:cubicBezTo>
                      <a:pt x="92" y="32"/>
                      <a:pt x="92" y="28"/>
                      <a:pt x="93" y="27"/>
                    </a:cubicBezTo>
                    <a:cubicBezTo>
                      <a:pt x="93" y="26"/>
                      <a:pt x="93" y="25"/>
                      <a:pt x="92" y="25"/>
                    </a:cubicBezTo>
                    <a:cubicBezTo>
                      <a:pt x="91" y="24"/>
                      <a:pt x="91" y="25"/>
                      <a:pt x="90" y="28"/>
                    </a:cubicBezTo>
                    <a:cubicBezTo>
                      <a:pt x="90" y="31"/>
                      <a:pt x="90" y="27"/>
                      <a:pt x="90" y="26"/>
                    </a:cubicBezTo>
                    <a:cubicBezTo>
                      <a:pt x="91" y="24"/>
                      <a:pt x="90" y="24"/>
                      <a:pt x="90" y="23"/>
                    </a:cubicBezTo>
                    <a:cubicBezTo>
                      <a:pt x="90" y="23"/>
                      <a:pt x="88" y="23"/>
                      <a:pt x="88" y="24"/>
                    </a:cubicBezTo>
                    <a:cubicBezTo>
                      <a:pt x="87" y="24"/>
                      <a:pt x="86" y="26"/>
                      <a:pt x="86" y="27"/>
                    </a:cubicBezTo>
                    <a:cubicBezTo>
                      <a:pt x="85" y="28"/>
                      <a:pt x="86" y="25"/>
                      <a:pt x="87" y="24"/>
                    </a:cubicBezTo>
                    <a:cubicBezTo>
                      <a:pt x="88" y="23"/>
                      <a:pt x="87" y="22"/>
                      <a:pt x="86" y="23"/>
                    </a:cubicBezTo>
                    <a:cubicBezTo>
                      <a:pt x="85" y="23"/>
                      <a:pt x="85" y="25"/>
                      <a:pt x="85" y="23"/>
                    </a:cubicBezTo>
                    <a:cubicBezTo>
                      <a:pt x="85" y="22"/>
                      <a:pt x="87" y="22"/>
                      <a:pt x="88" y="22"/>
                    </a:cubicBezTo>
                    <a:cubicBezTo>
                      <a:pt x="89" y="21"/>
                      <a:pt x="90" y="21"/>
                      <a:pt x="90" y="20"/>
                    </a:cubicBezTo>
                    <a:cubicBezTo>
                      <a:pt x="90" y="19"/>
                      <a:pt x="87" y="19"/>
                      <a:pt x="85" y="19"/>
                    </a:cubicBezTo>
                    <a:cubicBezTo>
                      <a:pt x="83" y="19"/>
                      <a:pt x="84" y="19"/>
                      <a:pt x="82" y="21"/>
                    </a:cubicBezTo>
                    <a:cubicBezTo>
                      <a:pt x="81" y="22"/>
                      <a:pt x="80" y="22"/>
                      <a:pt x="81" y="21"/>
                    </a:cubicBezTo>
                    <a:cubicBezTo>
                      <a:pt x="81" y="20"/>
                      <a:pt x="82" y="19"/>
                      <a:pt x="82" y="19"/>
                    </a:cubicBezTo>
                    <a:cubicBezTo>
                      <a:pt x="81" y="19"/>
                      <a:pt x="78" y="19"/>
                      <a:pt x="78" y="20"/>
                    </a:cubicBezTo>
                    <a:cubicBezTo>
                      <a:pt x="77" y="21"/>
                      <a:pt x="79" y="18"/>
                      <a:pt x="81" y="18"/>
                    </a:cubicBezTo>
                    <a:cubicBezTo>
                      <a:pt x="83" y="18"/>
                      <a:pt x="84" y="17"/>
                      <a:pt x="85" y="17"/>
                    </a:cubicBezTo>
                    <a:cubicBezTo>
                      <a:pt x="85" y="17"/>
                      <a:pt x="84" y="15"/>
                      <a:pt x="82" y="14"/>
                    </a:cubicBezTo>
                    <a:cubicBezTo>
                      <a:pt x="81" y="14"/>
                      <a:pt x="79" y="14"/>
                      <a:pt x="78" y="14"/>
                    </a:cubicBezTo>
                    <a:cubicBezTo>
                      <a:pt x="77" y="14"/>
                      <a:pt x="74" y="12"/>
                      <a:pt x="72" y="11"/>
                    </a:cubicBezTo>
                    <a:cubicBezTo>
                      <a:pt x="70" y="11"/>
                      <a:pt x="67" y="12"/>
                      <a:pt x="66" y="13"/>
                    </a:cubicBezTo>
                    <a:cubicBezTo>
                      <a:pt x="65" y="13"/>
                      <a:pt x="65" y="14"/>
                      <a:pt x="65" y="15"/>
                    </a:cubicBezTo>
                    <a:cubicBezTo>
                      <a:pt x="66" y="16"/>
                      <a:pt x="71" y="17"/>
                      <a:pt x="72" y="17"/>
                    </a:cubicBezTo>
                    <a:cubicBezTo>
                      <a:pt x="73" y="18"/>
                      <a:pt x="72" y="18"/>
                      <a:pt x="71" y="18"/>
                    </a:cubicBezTo>
                    <a:cubicBezTo>
                      <a:pt x="70" y="18"/>
                      <a:pt x="68" y="17"/>
                      <a:pt x="67" y="17"/>
                    </a:cubicBezTo>
                    <a:cubicBezTo>
                      <a:pt x="66" y="16"/>
                      <a:pt x="63" y="15"/>
                      <a:pt x="62" y="15"/>
                    </a:cubicBezTo>
                    <a:cubicBezTo>
                      <a:pt x="61" y="15"/>
                      <a:pt x="63" y="16"/>
                      <a:pt x="64" y="17"/>
                    </a:cubicBezTo>
                    <a:cubicBezTo>
                      <a:pt x="65" y="18"/>
                      <a:pt x="68" y="21"/>
                      <a:pt x="69" y="21"/>
                    </a:cubicBezTo>
                    <a:cubicBezTo>
                      <a:pt x="69" y="22"/>
                      <a:pt x="65" y="21"/>
                      <a:pt x="63" y="20"/>
                    </a:cubicBezTo>
                    <a:cubicBezTo>
                      <a:pt x="62" y="20"/>
                      <a:pt x="61" y="19"/>
                      <a:pt x="62" y="19"/>
                    </a:cubicBezTo>
                    <a:cubicBezTo>
                      <a:pt x="62" y="18"/>
                      <a:pt x="62" y="18"/>
                      <a:pt x="61" y="16"/>
                    </a:cubicBezTo>
                    <a:cubicBezTo>
                      <a:pt x="60" y="14"/>
                      <a:pt x="59" y="17"/>
                      <a:pt x="58" y="18"/>
                    </a:cubicBezTo>
                    <a:cubicBezTo>
                      <a:pt x="57" y="18"/>
                      <a:pt x="57" y="18"/>
                      <a:pt x="55" y="18"/>
                    </a:cubicBezTo>
                    <a:cubicBezTo>
                      <a:pt x="54" y="18"/>
                      <a:pt x="54" y="19"/>
                      <a:pt x="53" y="20"/>
                    </a:cubicBezTo>
                    <a:cubicBezTo>
                      <a:pt x="51" y="20"/>
                      <a:pt x="52" y="16"/>
                      <a:pt x="53" y="15"/>
                    </a:cubicBezTo>
                    <a:cubicBezTo>
                      <a:pt x="54" y="13"/>
                      <a:pt x="52" y="15"/>
                      <a:pt x="50" y="16"/>
                    </a:cubicBezTo>
                    <a:cubicBezTo>
                      <a:pt x="49" y="17"/>
                      <a:pt x="50" y="15"/>
                      <a:pt x="51" y="14"/>
                    </a:cubicBezTo>
                    <a:cubicBezTo>
                      <a:pt x="52" y="13"/>
                      <a:pt x="54" y="13"/>
                      <a:pt x="54" y="11"/>
                    </a:cubicBezTo>
                    <a:cubicBezTo>
                      <a:pt x="55" y="10"/>
                      <a:pt x="53" y="8"/>
                      <a:pt x="52" y="7"/>
                    </a:cubicBezTo>
                    <a:cubicBezTo>
                      <a:pt x="51" y="7"/>
                      <a:pt x="50" y="6"/>
                      <a:pt x="50" y="3"/>
                    </a:cubicBezTo>
                    <a:cubicBezTo>
                      <a:pt x="49" y="1"/>
                      <a:pt x="46" y="1"/>
                      <a:pt x="43" y="1"/>
                    </a:cubicBezTo>
                    <a:cubicBezTo>
                      <a:pt x="39" y="1"/>
                      <a:pt x="37" y="2"/>
                      <a:pt x="36" y="3"/>
                    </a:cubicBezTo>
                    <a:cubicBezTo>
                      <a:pt x="35" y="4"/>
                      <a:pt x="36" y="4"/>
                      <a:pt x="36" y="5"/>
                    </a:cubicBezTo>
                    <a:cubicBezTo>
                      <a:pt x="36" y="6"/>
                      <a:pt x="35" y="5"/>
                      <a:pt x="35" y="4"/>
                    </a:cubicBezTo>
                    <a:cubicBezTo>
                      <a:pt x="34" y="4"/>
                      <a:pt x="34" y="4"/>
                      <a:pt x="32" y="4"/>
                    </a:cubicBezTo>
                    <a:cubicBezTo>
                      <a:pt x="31" y="5"/>
                      <a:pt x="32" y="6"/>
                      <a:pt x="31" y="5"/>
                    </a:cubicBezTo>
                    <a:cubicBezTo>
                      <a:pt x="30" y="5"/>
                      <a:pt x="30" y="5"/>
                      <a:pt x="28" y="5"/>
                    </a:cubicBezTo>
                    <a:cubicBezTo>
                      <a:pt x="27" y="5"/>
                      <a:pt x="29" y="6"/>
                      <a:pt x="32" y="8"/>
                    </a:cubicBezTo>
                    <a:cubicBezTo>
                      <a:pt x="35" y="9"/>
                      <a:pt x="29" y="8"/>
                      <a:pt x="27" y="8"/>
                    </a:cubicBezTo>
                    <a:cubicBezTo>
                      <a:pt x="25" y="8"/>
                      <a:pt x="29" y="9"/>
                      <a:pt x="32" y="11"/>
                    </a:cubicBezTo>
                    <a:cubicBezTo>
                      <a:pt x="35" y="12"/>
                      <a:pt x="29" y="10"/>
                      <a:pt x="27" y="10"/>
                    </a:cubicBezTo>
                    <a:cubicBezTo>
                      <a:pt x="25" y="9"/>
                      <a:pt x="25" y="10"/>
                      <a:pt x="25" y="11"/>
                    </a:cubicBezTo>
                    <a:cubicBezTo>
                      <a:pt x="24" y="12"/>
                      <a:pt x="25" y="12"/>
                      <a:pt x="25" y="13"/>
                    </a:cubicBezTo>
                    <a:cubicBezTo>
                      <a:pt x="25" y="14"/>
                      <a:pt x="28" y="15"/>
                      <a:pt x="30" y="15"/>
                    </a:cubicBezTo>
                    <a:cubicBezTo>
                      <a:pt x="31" y="15"/>
                      <a:pt x="31" y="16"/>
                      <a:pt x="31" y="16"/>
                    </a:cubicBezTo>
                    <a:cubicBezTo>
                      <a:pt x="30" y="16"/>
                      <a:pt x="32" y="18"/>
                      <a:pt x="33" y="20"/>
                    </a:cubicBezTo>
                    <a:cubicBezTo>
                      <a:pt x="34" y="21"/>
                      <a:pt x="29" y="17"/>
                      <a:pt x="28" y="17"/>
                    </a:cubicBezTo>
                    <a:cubicBezTo>
                      <a:pt x="28" y="17"/>
                      <a:pt x="27" y="17"/>
                      <a:pt x="26" y="18"/>
                    </a:cubicBezTo>
                    <a:cubicBezTo>
                      <a:pt x="25" y="19"/>
                      <a:pt x="25" y="19"/>
                      <a:pt x="23" y="19"/>
                    </a:cubicBezTo>
                    <a:cubicBezTo>
                      <a:pt x="21" y="20"/>
                      <a:pt x="27" y="23"/>
                      <a:pt x="29" y="24"/>
                    </a:cubicBezTo>
                    <a:cubicBezTo>
                      <a:pt x="31" y="24"/>
                      <a:pt x="31" y="25"/>
                      <a:pt x="31" y="25"/>
                    </a:cubicBezTo>
                    <a:cubicBezTo>
                      <a:pt x="30" y="26"/>
                      <a:pt x="29" y="27"/>
                      <a:pt x="29" y="27"/>
                    </a:cubicBezTo>
                    <a:cubicBezTo>
                      <a:pt x="29" y="27"/>
                      <a:pt x="30" y="28"/>
                      <a:pt x="30" y="30"/>
                    </a:cubicBezTo>
                    <a:cubicBezTo>
                      <a:pt x="30" y="31"/>
                      <a:pt x="29" y="31"/>
                      <a:pt x="29" y="30"/>
                    </a:cubicBezTo>
                    <a:cubicBezTo>
                      <a:pt x="28" y="29"/>
                      <a:pt x="27" y="29"/>
                      <a:pt x="25" y="28"/>
                    </a:cubicBezTo>
                    <a:cubicBezTo>
                      <a:pt x="24" y="28"/>
                      <a:pt x="26" y="28"/>
                      <a:pt x="27" y="28"/>
                    </a:cubicBezTo>
                    <a:cubicBezTo>
                      <a:pt x="28" y="28"/>
                      <a:pt x="29" y="27"/>
                      <a:pt x="28" y="26"/>
                    </a:cubicBezTo>
                    <a:cubicBezTo>
                      <a:pt x="28" y="26"/>
                      <a:pt x="23" y="22"/>
                      <a:pt x="22" y="21"/>
                    </a:cubicBezTo>
                    <a:cubicBezTo>
                      <a:pt x="21" y="20"/>
                      <a:pt x="20" y="19"/>
                      <a:pt x="20" y="17"/>
                    </a:cubicBezTo>
                    <a:cubicBezTo>
                      <a:pt x="20" y="16"/>
                      <a:pt x="21" y="15"/>
                      <a:pt x="21" y="14"/>
                    </a:cubicBezTo>
                    <a:cubicBezTo>
                      <a:pt x="20" y="13"/>
                      <a:pt x="19" y="12"/>
                      <a:pt x="19" y="11"/>
                    </a:cubicBezTo>
                    <a:cubicBezTo>
                      <a:pt x="19" y="10"/>
                      <a:pt x="24" y="4"/>
                      <a:pt x="25" y="3"/>
                    </a:cubicBezTo>
                    <a:cubicBezTo>
                      <a:pt x="26" y="3"/>
                      <a:pt x="27" y="2"/>
                      <a:pt x="28" y="1"/>
                    </a:cubicBezTo>
                    <a:cubicBezTo>
                      <a:pt x="29" y="1"/>
                      <a:pt x="26" y="0"/>
                      <a:pt x="24" y="0"/>
                    </a:cubicBezTo>
                    <a:cubicBezTo>
                      <a:pt x="22" y="0"/>
                      <a:pt x="13" y="1"/>
                      <a:pt x="12" y="2"/>
                    </a:cubicBezTo>
                    <a:cubicBezTo>
                      <a:pt x="10" y="3"/>
                      <a:pt x="6" y="6"/>
                      <a:pt x="4" y="8"/>
                    </a:cubicBezTo>
                    <a:cubicBezTo>
                      <a:pt x="3" y="9"/>
                      <a:pt x="2" y="13"/>
                      <a:pt x="1" y="15"/>
                    </a:cubicBezTo>
                    <a:cubicBezTo>
                      <a:pt x="0" y="18"/>
                      <a:pt x="0" y="23"/>
                      <a:pt x="0" y="25"/>
                    </a:cubicBezTo>
                    <a:cubicBezTo>
                      <a:pt x="0" y="27"/>
                      <a:pt x="8" y="28"/>
                      <a:pt x="11" y="28"/>
                    </a:cubicBezTo>
                    <a:cubicBezTo>
                      <a:pt x="15" y="28"/>
                      <a:pt x="16" y="29"/>
                      <a:pt x="17" y="30"/>
                    </a:cubicBezTo>
                    <a:cubicBezTo>
                      <a:pt x="18" y="31"/>
                      <a:pt x="14" y="31"/>
                      <a:pt x="11" y="31"/>
                    </a:cubicBezTo>
                    <a:cubicBezTo>
                      <a:pt x="8" y="31"/>
                      <a:pt x="6" y="30"/>
                      <a:pt x="4" y="30"/>
                    </a:cubicBezTo>
                    <a:cubicBezTo>
                      <a:pt x="3" y="30"/>
                      <a:pt x="4" y="31"/>
                      <a:pt x="5" y="32"/>
                    </a:cubicBezTo>
                    <a:cubicBezTo>
                      <a:pt x="5" y="34"/>
                      <a:pt x="7" y="35"/>
                      <a:pt x="9" y="35"/>
                    </a:cubicBezTo>
                    <a:cubicBezTo>
                      <a:pt x="10" y="36"/>
                      <a:pt x="10" y="36"/>
                      <a:pt x="13" y="37"/>
                    </a:cubicBezTo>
                    <a:cubicBezTo>
                      <a:pt x="15" y="37"/>
                      <a:pt x="16" y="36"/>
                      <a:pt x="17" y="36"/>
                    </a:cubicBezTo>
                    <a:cubicBezTo>
                      <a:pt x="18" y="36"/>
                      <a:pt x="19" y="36"/>
                      <a:pt x="20" y="37"/>
                    </a:cubicBezTo>
                    <a:cubicBezTo>
                      <a:pt x="21" y="38"/>
                      <a:pt x="23" y="39"/>
                      <a:pt x="25" y="39"/>
                    </a:cubicBezTo>
                    <a:cubicBezTo>
                      <a:pt x="26" y="39"/>
                      <a:pt x="27" y="39"/>
                      <a:pt x="28" y="39"/>
                    </a:cubicBezTo>
                    <a:cubicBezTo>
                      <a:pt x="29" y="39"/>
                      <a:pt x="30" y="40"/>
                      <a:pt x="32" y="40"/>
                    </a:cubicBezTo>
                    <a:cubicBezTo>
                      <a:pt x="34" y="40"/>
                      <a:pt x="40" y="40"/>
                      <a:pt x="42" y="41"/>
                    </a:cubicBezTo>
                    <a:cubicBezTo>
                      <a:pt x="44" y="42"/>
                      <a:pt x="45" y="42"/>
                      <a:pt x="46" y="41"/>
                    </a:cubicBezTo>
                    <a:cubicBezTo>
                      <a:pt x="47" y="41"/>
                      <a:pt x="46" y="40"/>
                      <a:pt x="45" y="40"/>
                    </a:cubicBezTo>
                    <a:cubicBezTo>
                      <a:pt x="44" y="39"/>
                      <a:pt x="41" y="39"/>
                      <a:pt x="43" y="39"/>
                    </a:cubicBezTo>
                    <a:cubicBezTo>
                      <a:pt x="44" y="39"/>
                      <a:pt x="46" y="40"/>
                      <a:pt x="49" y="41"/>
                    </a:cubicBezTo>
                    <a:cubicBezTo>
                      <a:pt x="52" y="42"/>
                      <a:pt x="55" y="45"/>
                      <a:pt x="56" y="46"/>
                    </a:cubicBezTo>
                    <a:cubicBezTo>
                      <a:pt x="58" y="47"/>
                      <a:pt x="57" y="45"/>
                      <a:pt x="58" y="44"/>
                    </a:cubicBezTo>
                    <a:cubicBezTo>
                      <a:pt x="60" y="44"/>
                      <a:pt x="59" y="43"/>
                      <a:pt x="59" y="42"/>
                    </a:cubicBezTo>
                    <a:cubicBezTo>
                      <a:pt x="59" y="42"/>
                      <a:pt x="56" y="42"/>
                      <a:pt x="54" y="43"/>
                    </a:cubicBezTo>
                    <a:cubicBezTo>
                      <a:pt x="52" y="43"/>
                      <a:pt x="53" y="42"/>
                      <a:pt x="50" y="40"/>
                    </a:cubicBezTo>
                    <a:cubicBezTo>
                      <a:pt x="48" y="39"/>
                      <a:pt x="52" y="39"/>
                      <a:pt x="54" y="40"/>
                    </a:cubicBezTo>
                    <a:cubicBezTo>
                      <a:pt x="57" y="41"/>
                      <a:pt x="60" y="42"/>
                      <a:pt x="61" y="41"/>
                    </a:cubicBezTo>
                    <a:cubicBezTo>
                      <a:pt x="62" y="41"/>
                      <a:pt x="63" y="41"/>
                      <a:pt x="64" y="40"/>
                    </a:cubicBezTo>
                    <a:cubicBezTo>
                      <a:pt x="64" y="39"/>
                      <a:pt x="62" y="37"/>
                      <a:pt x="61" y="37"/>
                    </a:cubicBezTo>
                    <a:cubicBezTo>
                      <a:pt x="59" y="36"/>
                      <a:pt x="60" y="36"/>
                      <a:pt x="61" y="36"/>
                    </a:cubicBezTo>
                    <a:cubicBezTo>
                      <a:pt x="63" y="36"/>
                      <a:pt x="63" y="36"/>
                      <a:pt x="62" y="35"/>
                    </a:cubicBezTo>
                    <a:cubicBezTo>
                      <a:pt x="61" y="34"/>
                      <a:pt x="61" y="34"/>
                      <a:pt x="63" y="35"/>
                    </a:cubicBezTo>
                    <a:cubicBezTo>
                      <a:pt x="64" y="35"/>
                      <a:pt x="65" y="37"/>
                      <a:pt x="66" y="38"/>
                    </a:cubicBezTo>
                    <a:cubicBezTo>
                      <a:pt x="67" y="39"/>
                      <a:pt x="68" y="38"/>
                      <a:pt x="69" y="38"/>
                    </a:cubicBezTo>
                    <a:cubicBezTo>
                      <a:pt x="70" y="37"/>
                      <a:pt x="70" y="41"/>
                      <a:pt x="70" y="42"/>
                    </a:cubicBezTo>
                    <a:cubicBezTo>
                      <a:pt x="70" y="43"/>
                      <a:pt x="72" y="42"/>
                      <a:pt x="73" y="41"/>
                    </a:cubicBezTo>
                    <a:cubicBezTo>
                      <a:pt x="74" y="41"/>
                      <a:pt x="74" y="43"/>
                      <a:pt x="74" y="44"/>
                    </a:cubicBezTo>
                    <a:cubicBezTo>
                      <a:pt x="74" y="44"/>
                      <a:pt x="75" y="44"/>
                      <a:pt x="77" y="45"/>
                    </a:cubicBezTo>
                    <a:cubicBezTo>
                      <a:pt x="78" y="46"/>
                      <a:pt x="80" y="47"/>
                      <a:pt x="81" y="47"/>
                    </a:cubicBezTo>
                    <a:cubicBezTo>
                      <a:pt x="82" y="48"/>
                      <a:pt x="81" y="48"/>
                      <a:pt x="81" y="49"/>
                    </a:cubicBezTo>
                    <a:cubicBezTo>
                      <a:pt x="80" y="50"/>
                      <a:pt x="78" y="50"/>
                      <a:pt x="77" y="50"/>
                    </a:cubicBezTo>
                    <a:cubicBezTo>
                      <a:pt x="75" y="50"/>
                      <a:pt x="76" y="52"/>
                      <a:pt x="76" y="53"/>
                    </a:cubicBezTo>
                    <a:cubicBezTo>
                      <a:pt x="76" y="55"/>
                      <a:pt x="81" y="53"/>
                      <a:pt x="82" y="51"/>
                    </a:cubicBezTo>
                    <a:cubicBezTo>
                      <a:pt x="83" y="50"/>
                      <a:pt x="85" y="50"/>
                      <a:pt x="86" y="50"/>
                    </a:cubicBezTo>
                    <a:cubicBezTo>
                      <a:pt x="87" y="50"/>
                      <a:pt x="87" y="51"/>
                      <a:pt x="87" y="53"/>
                    </a:cubicBezTo>
                    <a:cubicBezTo>
                      <a:pt x="87" y="54"/>
                      <a:pt x="88" y="55"/>
                      <a:pt x="88" y="55"/>
                    </a:cubicBezTo>
                    <a:cubicBezTo>
                      <a:pt x="89" y="55"/>
                      <a:pt x="89" y="57"/>
                      <a:pt x="90" y="58"/>
                    </a:cubicBezTo>
                    <a:cubicBezTo>
                      <a:pt x="91" y="59"/>
                      <a:pt x="90" y="57"/>
                      <a:pt x="90" y="57"/>
                    </a:cubicBezTo>
                    <a:cubicBezTo>
                      <a:pt x="90" y="56"/>
                      <a:pt x="90" y="55"/>
                      <a:pt x="90" y="55"/>
                    </a:cubicBezTo>
                    <a:cubicBezTo>
                      <a:pt x="90" y="55"/>
                      <a:pt x="91" y="54"/>
                      <a:pt x="92" y="53"/>
                    </a:cubicBezTo>
                    <a:cubicBezTo>
                      <a:pt x="92" y="52"/>
                      <a:pt x="92" y="56"/>
                      <a:pt x="92" y="57"/>
                    </a:cubicBezTo>
                    <a:cubicBezTo>
                      <a:pt x="93" y="58"/>
                      <a:pt x="95" y="57"/>
                      <a:pt x="96" y="57"/>
                    </a:cubicBezTo>
                    <a:cubicBezTo>
                      <a:pt x="96" y="57"/>
                      <a:pt x="97" y="59"/>
                      <a:pt x="98" y="61"/>
                    </a:cubicBezTo>
                    <a:cubicBezTo>
                      <a:pt x="99" y="63"/>
                      <a:pt x="100" y="66"/>
                      <a:pt x="101" y="67"/>
                    </a:cubicBezTo>
                    <a:cubicBezTo>
                      <a:pt x="101" y="68"/>
                      <a:pt x="100" y="69"/>
                      <a:pt x="99" y="70"/>
                    </a:cubicBezTo>
                    <a:cubicBezTo>
                      <a:pt x="97" y="71"/>
                      <a:pt x="96" y="71"/>
                      <a:pt x="97" y="72"/>
                    </a:cubicBezTo>
                    <a:cubicBezTo>
                      <a:pt x="98" y="73"/>
                      <a:pt x="105" y="73"/>
                      <a:pt x="105" y="73"/>
                    </a:cubicBezTo>
                    <a:cubicBezTo>
                      <a:pt x="106" y="73"/>
                      <a:pt x="107" y="71"/>
                      <a:pt x="108" y="70"/>
                    </a:cubicBezTo>
                    <a:cubicBezTo>
                      <a:pt x="108" y="69"/>
                      <a:pt x="110" y="71"/>
                      <a:pt x="111" y="72"/>
                    </a:cubicBezTo>
                    <a:cubicBezTo>
                      <a:pt x="113" y="74"/>
                      <a:pt x="116" y="74"/>
                      <a:pt x="117" y="75"/>
                    </a:cubicBezTo>
                    <a:cubicBezTo>
                      <a:pt x="118" y="75"/>
                      <a:pt x="117" y="76"/>
                      <a:pt x="116" y="77"/>
                    </a:cubicBezTo>
                    <a:cubicBezTo>
                      <a:pt x="115" y="78"/>
                      <a:pt x="111" y="77"/>
                      <a:pt x="110" y="77"/>
                    </a:cubicBezTo>
                    <a:cubicBezTo>
                      <a:pt x="109" y="77"/>
                      <a:pt x="109" y="79"/>
                      <a:pt x="107" y="79"/>
                    </a:cubicBezTo>
                    <a:cubicBezTo>
                      <a:pt x="106" y="80"/>
                      <a:pt x="106" y="79"/>
                      <a:pt x="106" y="77"/>
                    </a:cubicBezTo>
                    <a:cubicBezTo>
                      <a:pt x="106" y="75"/>
                      <a:pt x="104" y="74"/>
                      <a:pt x="102" y="74"/>
                    </a:cubicBezTo>
                    <a:cubicBezTo>
                      <a:pt x="100" y="73"/>
                      <a:pt x="96" y="73"/>
                      <a:pt x="95" y="73"/>
                    </a:cubicBezTo>
                    <a:cubicBezTo>
                      <a:pt x="94" y="74"/>
                      <a:pt x="90" y="77"/>
                      <a:pt x="89" y="78"/>
                    </a:cubicBezTo>
                    <a:cubicBezTo>
                      <a:pt x="88" y="79"/>
                      <a:pt x="92" y="82"/>
                      <a:pt x="93" y="84"/>
                    </a:cubicBezTo>
                    <a:cubicBezTo>
                      <a:pt x="94" y="85"/>
                      <a:pt x="92" y="84"/>
                      <a:pt x="89" y="85"/>
                    </a:cubicBezTo>
                    <a:cubicBezTo>
                      <a:pt x="86" y="86"/>
                      <a:pt x="83" y="87"/>
                      <a:pt x="80" y="87"/>
                    </a:cubicBezTo>
                    <a:cubicBezTo>
                      <a:pt x="76" y="87"/>
                      <a:pt x="75" y="85"/>
                      <a:pt x="73" y="85"/>
                    </a:cubicBezTo>
                    <a:cubicBezTo>
                      <a:pt x="71" y="85"/>
                      <a:pt x="72" y="85"/>
                      <a:pt x="71" y="86"/>
                    </a:cubicBezTo>
                    <a:cubicBezTo>
                      <a:pt x="71" y="87"/>
                      <a:pt x="69" y="89"/>
                      <a:pt x="68" y="89"/>
                    </a:cubicBezTo>
                    <a:cubicBezTo>
                      <a:pt x="67" y="90"/>
                      <a:pt x="67" y="93"/>
                      <a:pt x="68" y="94"/>
                    </a:cubicBezTo>
                    <a:cubicBezTo>
                      <a:pt x="68" y="95"/>
                      <a:pt x="71" y="95"/>
                      <a:pt x="73" y="96"/>
                    </a:cubicBezTo>
                    <a:cubicBezTo>
                      <a:pt x="76" y="97"/>
                      <a:pt x="80" y="94"/>
                      <a:pt x="80" y="94"/>
                    </a:cubicBezTo>
                    <a:cubicBezTo>
                      <a:pt x="81" y="93"/>
                      <a:pt x="82" y="93"/>
                      <a:pt x="83" y="93"/>
                    </a:cubicBezTo>
                    <a:cubicBezTo>
                      <a:pt x="83" y="93"/>
                      <a:pt x="85" y="94"/>
                      <a:pt x="86" y="94"/>
                    </a:cubicBezTo>
                    <a:cubicBezTo>
                      <a:pt x="88" y="95"/>
                      <a:pt x="88" y="93"/>
                      <a:pt x="88" y="93"/>
                    </a:cubicBezTo>
                    <a:cubicBezTo>
                      <a:pt x="89" y="92"/>
                      <a:pt x="90" y="94"/>
                      <a:pt x="91" y="93"/>
                    </a:cubicBezTo>
                    <a:cubicBezTo>
                      <a:pt x="92" y="93"/>
                      <a:pt x="92" y="92"/>
                      <a:pt x="94" y="93"/>
                    </a:cubicBezTo>
                    <a:cubicBezTo>
                      <a:pt x="96" y="94"/>
                      <a:pt x="95" y="94"/>
                      <a:pt x="95" y="95"/>
                    </a:cubicBezTo>
                    <a:cubicBezTo>
                      <a:pt x="96" y="96"/>
                      <a:pt x="96" y="96"/>
                      <a:pt x="98" y="97"/>
                    </a:cubicBezTo>
                    <a:cubicBezTo>
                      <a:pt x="100" y="99"/>
                      <a:pt x="100" y="99"/>
                      <a:pt x="102" y="100"/>
                    </a:cubicBezTo>
                    <a:cubicBezTo>
                      <a:pt x="104" y="101"/>
                      <a:pt x="105" y="101"/>
                      <a:pt x="106" y="102"/>
                    </a:cubicBezTo>
                    <a:cubicBezTo>
                      <a:pt x="107" y="103"/>
                      <a:pt x="106" y="103"/>
                      <a:pt x="105" y="103"/>
                    </a:cubicBezTo>
                    <a:cubicBezTo>
                      <a:pt x="103" y="104"/>
                      <a:pt x="103" y="103"/>
                      <a:pt x="104" y="104"/>
                    </a:cubicBezTo>
                    <a:cubicBezTo>
                      <a:pt x="105" y="105"/>
                      <a:pt x="106" y="106"/>
                      <a:pt x="107" y="106"/>
                    </a:cubicBezTo>
                    <a:cubicBezTo>
                      <a:pt x="109" y="107"/>
                      <a:pt x="110" y="108"/>
                      <a:pt x="111" y="109"/>
                    </a:cubicBezTo>
                    <a:cubicBezTo>
                      <a:pt x="112" y="110"/>
                      <a:pt x="115" y="109"/>
                      <a:pt x="117" y="110"/>
                    </a:cubicBezTo>
                    <a:cubicBezTo>
                      <a:pt x="119" y="110"/>
                      <a:pt x="118" y="111"/>
                      <a:pt x="120" y="112"/>
                    </a:cubicBezTo>
                    <a:cubicBezTo>
                      <a:pt x="121" y="114"/>
                      <a:pt x="126" y="115"/>
                      <a:pt x="128" y="115"/>
                    </a:cubicBezTo>
                    <a:cubicBezTo>
                      <a:pt x="130" y="115"/>
                      <a:pt x="134" y="116"/>
                      <a:pt x="136" y="117"/>
                    </a:cubicBezTo>
                    <a:cubicBezTo>
                      <a:pt x="137" y="118"/>
                      <a:pt x="135" y="114"/>
                      <a:pt x="134" y="112"/>
                    </a:cubicBezTo>
                    <a:cubicBezTo>
                      <a:pt x="133" y="110"/>
                      <a:pt x="128" y="108"/>
                      <a:pt x="126" y="106"/>
                    </a:cubicBezTo>
                    <a:cubicBezTo>
                      <a:pt x="124" y="105"/>
                      <a:pt x="124" y="106"/>
                      <a:pt x="124" y="104"/>
                    </a:cubicBezTo>
                    <a:cubicBezTo>
                      <a:pt x="123" y="103"/>
                      <a:pt x="122" y="103"/>
                      <a:pt x="120" y="102"/>
                    </a:cubicBezTo>
                    <a:cubicBezTo>
                      <a:pt x="119" y="100"/>
                      <a:pt x="121" y="101"/>
                      <a:pt x="122" y="101"/>
                    </a:cubicBezTo>
                    <a:cubicBezTo>
                      <a:pt x="123" y="100"/>
                      <a:pt x="122" y="100"/>
                      <a:pt x="123" y="101"/>
                    </a:cubicBezTo>
                    <a:cubicBezTo>
                      <a:pt x="124" y="101"/>
                      <a:pt x="124" y="102"/>
                      <a:pt x="125" y="104"/>
                    </a:cubicBezTo>
                    <a:cubicBezTo>
                      <a:pt x="126" y="105"/>
                      <a:pt x="126" y="103"/>
                      <a:pt x="127" y="102"/>
                    </a:cubicBezTo>
                    <a:cubicBezTo>
                      <a:pt x="128" y="100"/>
                      <a:pt x="128" y="104"/>
                      <a:pt x="131" y="105"/>
                    </a:cubicBezTo>
                    <a:cubicBezTo>
                      <a:pt x="133" y="107"/>
                      <a:pt x="132" y="106"/>
                      <a:pt x="132" y="105"/>
                    </a:cubicBezTo>
                    <a:cubicBezTo>
                      <a:pt x="131" y="103"/>
                      <a:pt x="133" y="105"/>
                      <a:pt x="134" y="106"/>
                    </a:cubicBezTo>
                    <a:cubicBezTo>
                      <a:pt x="135" y="107"/>
                      <a:pt x="136" y="108"/>
                      <a:pt x="135" y="107"/>
                    </a:cubicBezTo>
                    <a:cubicBezTo>
                      <a:pt x="135" y="106"/>
                      <a:pt x="136" y="107"/>
                      <a:pt x="138" y="108"/>
                    </a:cubicBezTo>
                    <a:cubicBezTo>
                      <a:pt x="140" y="109"/>
                      <a:pt x="142" y="111"/>
                      <a:pt x="145" y="112"/>
                    </a:cubicBezTo>
                    <a:cubicBezTo>
                      <a:pt x="147" y="113"/>
                      <a:pt x="144" y="111"/>
                      <a:pt x="143" y="110"/>
                    </a:cubicBezTo>
                    <a:cubicBezTo>
                      <a:pt x="141" y="108"/>
                      <a:pt x="141" y="107"/>
                      <a:pt x="142" y="108"/>
                    </a:cubicBezTo>
                    <a:cubicBezTo>
                      <a:pt x="143" y="109"/>
                      <a:pt x="143" y="109"/>
                      <a:pt x="143" y="107"/>
                    </a:cubicBezTo>
                    <a:cubicBezTo>
                      <a:pt x="143" y="106"/>
                      <a:pt x="142" y="105"/>
                      <a:pt x="142" y="102"/>
                    </a:cubicBezTo>
                    <a:cubicBezTo>
                      <a:pt x="142" y="99"/>
                      <a:pt x="142" y="102"/>
                      <a:pt x="144" y="105"/>
                    </a:cubicBezTo>
                    <a:cubicBezTo>
                      <a:pt x="146" y="108"/>
                      <a:pt x="145" y="105"/>
                      <a:pt x="145" y="103"/>
                    </a:cubicBezTo>
                    <a:cubicBezTo>
                      <a:pt x="145" y="100"/>
                      <a:pt x="144" y="101"/>
                      <a:pt x="145" y="103"/>
                    </a:cubicBezTo>
                    <a:cubicBezTo>
                      <a:pt x="146" y="105"/>
                      <a:pt x="146" y="103"/>
                      <a:pt x="145" y="100"/>
                    </a:cubicBezTo>
                    <a:cubicBezTo>
                      <a:pt x="144" y="98"/>
                      <a:pt x="143" y="98"/>
                      <a:pt x="141" y="97"/>
                    </a:cubicBezTo>
                    <a:cubicBezTo>
                      <a:pt x="139" y="96"/>
                      <a:pt x="141" y="95"/>
                      <a:pt x="141" y="93"/>
                    </a:cubicBezTo>
                    <a:cubicBezTo>
                      <a:pt x="140" y="90"/>
                      <a:pt x="141" y="92"/>
                      <a:pt x="139" y="94"/>
                    </a:cubicBezTo>
                    <a:cubicBezTo>
                      <a:pt x="138" y="95"/>
                      <a:pt x="139" y="92"/>
                      <a:pt x="138" y="91"/>
                    </a:cubicBezTo>
                    <a:cubicBezTo>
                      <a:pt x="138" y="90"/>
                      <a:pt x="138" y="91"/>
                      <a:pt x="137" y="91"/>
                    </a:cubicBezTo>
                    <a:cubicBezTo>
                      <a:pt x="136" y="92"/>
                      <a:pt x="136" y="91"/>
                      <a:pt x="135" y="90"/>
                    </a:cubicBezTo>
                    <a:cubicBezTo>
                      <a:pt x="135" y="88"/>
                      <a:pt x="134" y="89"/>
                      <a:pt x="134" y="90"/>
                    </a:cubicBezTo>
                    <a:cubicBezTo>
                      <a:pt x="134" y="90"/>
                      <a:pt x="133" y="90"/>
                      <a:pt x="132" y="89"/>
                    </a:cubicBezTo>
                    <a:cubicBezTo>
                      <a:pt x="131" y="88"/>
                      <a:pt x="131" y="88"/>
                      <a:pt x="130" y="86"/>
                    </a:cubicBezTo>
                    <a:cubicBezTo>
                      <a:pt x="129" y="84"/>
                      <a:pt x="129" y="83"/>
                      <a:pt x="128" y="83"/>
                    </a:cubicBezTo>
                    <a:cubicBezTo>
                      <a:pt x="127" y="83"/>
                      <a:pt x="126" y="83"/>
                      <a:pt x="124" y="80"/>
                    </a:cubicBezTo>
                    <a:cubicBezTo>
                      <a:pt x="122" y="76"/>
                      <a:pt x="123" y="78"/>
                      <a:pt x="124" y="79"/>
                    </a:cubicBezTo>
                    <a:cubicBezTo>
                      <a:pt x="125" y="80"/>
                      <a:pt x="127" y="80"/>
                      <a:pt x="128" y="80"/>
                    </a:cubicBezTo>
                    <a:cubicBezTo>
                      <a:pt x="129" y="80"/>
                      <a:pt x="130" y="80"/>
                      <a:pt x="130" y="78"/>
                    </a:cubicBezTo>
                    <a:cubicBezTo>
                      <a:pt x="129" y="77"/>
                      <a:pt x="127" y="77"/>
                      <a:pt x="129" y="77"/>
                    </a:cubicBezTo>
                    <a:cubicBezTo>
                      <a:pt x="130" y="77"/>
                      <a:pt x="128" y="76"/>
                      <a:pt x="129" y="76"/>
                    </a:cubicBezTo>
                    <a:cubicBezTo>
                      <a:pt x="130" y="75"/>
                      <a:pt x="129" y="74"/>
                      <a:pt x="130" y="74"/>
                    </a:cubicBezTo>
                    <a:cubicBezTo>
                      <a:pt x="131" y="74"/>
                      <a:pt x="132" y="75"/>
                      <a:pt x="133" y="76"/>
                    </a:cubicBezTo>
                    <a:cubicBezTo>
                      <a:pt x="134" y="78"/>
                      <a:pt x="135" y="77"/>
                      <a:pt x="136" y="78"/>
                    </a:cubicBezTo>
                    <a:cubicBezTo>
                      <a:pt x="137" y="79"/>
                      <a:pt x="138" y="78"/>
                      <a:pt x="139" y="77"/>
                    </a:cubicBezTo>
                    <a:cubicBezTo>
                      <a:pt x="140" y="76"/>
                      <a:pt x="140" y="77"/>
                      <a:pt x="139" y="78"/>
                    </a:cubicBezTo>
                    <a:cubicBezTo>
                      <a:pt x="138" y="79"/>
                      <a:pt x="138" y="79"/>
                      <a:pt x="137" y="80"/>
                    </a:cubicBezTo>
                    <a:cubicBezTo>
                      <a:pt x="136" y="80"/>
                      <a:pt x="139" y="80"/>
                      <a:pt x="143" y="78"/>
                    </a:cubicBezTo>
                    <a:cubicBezTo>
                      <a:pt x="148" y="76"/>
                      <a:pt x="145" y="78"/>
                      <a:pt x="143" y="79"/>
                    </a:cubicBezTo>
                    <a:cubicBezTo>
                      <a:pt x="142" y="80"/>
                      <a:pt x="140" y="79"/>
                      <a:pt x="140" y="82"/>
                    </a:cubicBezTo>
                    <a:cubicBezTo>
                      <a:pt x="140" y="84"/>
                      <a:pt x="141" y="83"/>
                      <a:pt x="143" y="83"/>
                    </a:cubicBezTo>
                    <a:cubicBezTo>
                      <a:pt x="144" y="83"/>
                      <a:pt x="143" y="83"/>
                      <a:pt x="143" y="85"/>
                    </a:cubicBezTo>
                    <a:cubicBezTo>
                      <a:pt x="143" y="86"/>
                      <a:pt x="143" y="86"/>
                      <a:pt x="144" y="85"/>
                    </a:cubicBezTo>
                    <a:cubicBezTo>
                      <a:pt x="145" y="85"/>
                      <a:pt x="144" y="85"/>
                      <a:pt x="144" y="87"/>
                    </a:cubicBezTo>
                    <a:cubicBezTo>
                      <a:pt x="144" y="88"/>
                      <a:pt x="145" y="88"/>
                      <a:pt x="145" y="87"/>
                    </a:cubicBezTo>
                    <a:cubicBezTo>
                      <a:pt x="146" y="85"/>
                      <a:pt x="146" y="86"/>
                      <a:pt x="148" y="87"/>
                    </a:cubicBezTo>
                    <a:cubicBezTo>
                      <a:pt x="150" y="88"/>
                      <a:pt x="150" y="88"/>
                      <a:pt x="151" y="89"/>
                    </a:cubicBezTo>
                    <a:cubicBezTo>
                      <a:pt x="153" y="90"/>
                      <a:pt x="151" y="88"/>
                      <a:pt x="151" y="86"/>
                    </a:cubicBezTo>
                    <a:cubicBezTo>
                      <a:pt x="151" y="83"/>
                      <a:pt x="151" y="84"/>
                      <a:pt x="152" y="85"/>
                    </a:cubicBezTo>
                    <a:cubicBezTo>
                      <a:pt x="153" y="86"/>
                      <a:pt x="153" y="84"/>
                      <a:pt x="152" y="82"/>
                    </a:cubicBezTo>
                    <a:cubicBezTo>
                      <a:pt x="151" y="81"/>
                      <a:pt x="151" y="81"/>
                      <a:pt x="153" y="82"/>
                    </a:cubicBezTo>
                    <a:cubicBezTo>
                      <a:pt x="154" y="83"/>
                      <a:pt x="155" y="83"/>
                      <a:pt x="156" y="82"/>
                    </a:cubicBezTo>
                    <a:cubicBezTo>
                      <a:pt x="157" y="82"/>
                      <a:pt x="157" y="81"/>
                      <a:pt x="155" y="80"/>
                    </a:cubicBezTo>
                    <a:cubicBezTo>
                      <a:pt x="154" y="79"/>
                      <a:pt x="155" y="79"/>
                      <a:pt x="157" y="80"/>
                    </a:cubicBezTo>
                    <a:cubicBezTo>
                      <a:pt x="158" y="81"/>
                      <a:pt x="157" y="80"/>
                      <a:pt x="158" y="80"/>
                    </a:cubicBezTo>
                    <a:cubicBezTo>
                      <a:pt x="159" y="80"/>
                      <a:pt x="159" y="79"/>
                      <a:pt x="158" y="78"/>
                    </a:cubicBezTo>
                    <a:cubicBezTo>
                      <a:pt x="157" y="77"/>
                      <a:pt x="159" y="77"/>
                      <a:pt x="161" y="77"/>
                    </a:cubicBezTo>
                    <a:cubicBezTo>
                      <a:pt x="163" y="77"/>
                      <a:pt x="163" y="76"/>
                      <a:pt x="162" y="75"/>
                    </a:cubicBezTo>
                    <a:cubicBezTo>
                      <a:pt x="160" y="74"/>
                      <a:pt x="161" y="74"/>
                      <a:pt x="162" y="74"/>
                    </a:cubicBezTo>
                    <a:cubicBezTo>
                      <a:pt x="163" y="75"/>
                      <a:pt x="164" y="75"/>
                      <a:pt x="163" y="73"/>
                    </a:cubicBezTo>
                    <a:cubicBezTo>
                      <a:pt x="163" y="72"/>
                      <a:pt x="161" y="71"/>
                      <a:pt x="161" y="70"/>
                    </a:cubicBezTo>
                    <a:cubicBezTo>
                      <a:pt x="160" y="68"/>
                      <a:pt x="159" y="70"/>
                      <a:pt x="158" y="70"/>
                    </a:cubicBezTo>
                    <a:cubicBezTo>
                      <a:pt x="157" y="70"/>
                      <a:pt x="156" y="70"/>
                      <a:pt x="157" y="70"/>
                    </a:cubicBezTo>
                    <a:cubicBezTo>
                      <a:pt x="157" y="69"/>
                      <a:pt x="157" y="68"/>
                      <a:pt x="157" y="69"/>
                    </a:cubicBezTo>
                    <a:cubicBezTo>
                      <a:pt x="156" y="69"/>
                      <a:pt x="155" y="68"/>
                      <a:pt x="153" y="67"/>
                    </a:cubicBezTo>
                    <a:cubicBezTo>
                      <a:pt x="152" y="66"/>
                      <a:pt x="152" y="67"/>
                      <a:pt x="148" y="66"/>
                    </a:cubicBezTo>
                    <a:cubicBezTo>
                      <a:pt x="145" y="66"/>
                      <a:pt x="146" y="66"/>
                      <a:pt x="147" y="66"/>
                    </a:cubicBezTo>
                    <a:cubicBezTo>
                      <a:pt x="148" y="65"/>
                      <a:pt x="148" y="65"/>
                      <a:pt x="147" y="64"/>
                    </a:cubicBezTo>
                    <a:cubicBezTo>
                      <a:pt x="146" y="63"/>
                      <a:pt x="144" y="63"/>
                      <a:pt x="143" y="63"/>
                    </a:cubicBezTo>
                    <a:cubicBezTo>
                      <a:pt x="141" y="64"/>
                      <a:pt x="142" y="63"/>
                      <a:pt x="142" y="61"/>
                    </a:cubicBezTo>
                    <a:cubicBezTo>
                      <a:pt x="142" y="60"/>
                      <a:pt x="141" y="61"/>
                      <a:pt x="140" y="63"/>
                    </a:cubicBezTo>
                    <a:cubicBezTo>
                      <a:pt x="140" y="64"/>
                      <a:pt x="139" y="61"/>
                      <a:pt x="140" y="60"/>
                    </a:cubicBezTo>
                    <a:cubicBezTo>
                      <a:pt x="140" y="60"/>
                      <a:pt x="138" y="61"/>
                      <a:pt x="137" y="62"/>
                    </a:cubicBezTo>
                    <a:cubicBezTo>
                      <a:pt x="136" y="63"/>
                      <a:pt x="135" y="59"/>
                      <a:pt x="134" y="58"/>
                    </a:cubicBezTo>
                    <a:cubicBezTo>
                      <a:pt x="133" y="57"/>
                      <a:pt x="131" y="57"/>
                      <a:pt x="129" y="56"/>
                    </a:cubicBezTo>
                    <a:cubicBezTo>
                      <a:pt x="127" y="56"/>
                      <a:pt x="125" y="55"/>
                      <a:pt x="123" y="54"/>
                    </a:cubicBezTo>
                    <a:cubicBezTo>
                      <a:pt x="122" y="54"/>
                      <a:pt x="122" y="53"/>
                      <a:pt x="122" y="52"/>
                    </a:cubicBezTo>
                    <a:cubicBezTo>
                      <a:pt x="123" y="52"/>
                      <a:pt x="125" y="51"/>
                      <a:pt x="126" y="50"/>
                    </a:cubicBezTo>
                    <a:cubicBezTo>
                      <a:pt x="127" y="50"/>
                      <a:pt x="125" y="50"/>
                      <a:pt x="123" y="50"/>
                    </a:cubicBezTo>
                    <a:cubicBezTo>
                      <a:pt x="121" y="50"/>
                      <a:pt x="121" y="50"/>
                      <a:pt x="122" y="49"/>
                    </a:cubicBezTo>
                    <a:cubicBezTo>
                      <a:pt x="122" y="49"/>
                      <a:pt x="124" y="48"/>
                      <a:pt x="126" y="49"/>
                    </a:cubicBezTo>
                    <a:cubicBezTo>
                      <a:pt x="128" y="49"/>
                      <a:pt x="131" y="49"/>
                      <a:pt x="133" y="48"/>
                    </a:cubicBezTo>
                    <a:cubicBezTo>
                      <a:pt x="135" y="48"/>
                      <a:pt x="132" y="47"/>
                      <a:pt x="131" y="47"/>
                    </a:cubicBezTo>
                    <a:cubicBezTo>
                      <a:pt x="129" y="46"/>
                      <a:pt x="126" y="46"/>
                      <a:pt x="125" y="46"/>
                    </a:cubicBezTo>
                    <a:cubicBezTo>
                      <a:pt x="124" y="45"/>
                      <a:pt x="121" y="45"/>
                      <a:pt x="118" y="45"/>
                    </a:cubicBezTo>
                    <a:cubicBezTo>
                      <a:pt x="114" y="45"/>
                      <a:pt x="121" y="44"/>
                      <a:pt x="123" y="44"/>
                    </a:cubicBezTo>
                    <a:cubicBezTo>
                      <a:pt x="124" y="44"/>
                      <a:pt x="124" y="44"/>
                      <a:pt x="126" y="43"/>
                    </a:cubicBezTo>
                    <a:cubicBezTo>
                      <a:pt x="128" y="43"/>
                      <a:pt x="128" y="43"/>
                      <a:pt x="130" y="43"/>
                    </a:cubicBezTo>
                    <a:cubicBezTo>
                      <a:pt x="132" y="43"/>
                      <a:pt x="127" y="38"/>
                      <a:pt x="126" y="37"/>
                    </a:cubicBezTo>
                    <a:cubicBezTo>
                      <a:pt x="125" y="36"/>
                      <a:pt x="124" y="38"/>
                      <a:pt x="124" y="38"/>
                    </a:cubicBezTo>
                    <a:cubicBezTo>
                      <a:pt x="124" y="39"/>
                      <a:pt x="123" y="40"/>
                      <a:pt x="117" y="42"/>
                    </a:cubicBezTo>
                    <a:cubicBezTo>
                      <a:pt x="111" y="44"/>
                      <a:pt x="118" y="41"/>
                      <a:pt x="119" y="41"/>
                    </a:cubicBezTo>
                    <a:cubicBezTo>
                      <a:pt x="120" y="41"/>
                      <a:pt x="122" y="39"/>
                      <a:pt x="121" y="39"/>
                    </a:cubicBezTo>
                    <a:cubicBezTo>
                      <a:pt x="121" y="38"/>
                      <a:pt x="118" y="36"/>
                      <a:pt x="115" y="39"/>
                    </a:cubicBezTo>
                    <a:cubicBezTo>
                      <a:pt x="112" y="43"/>
                      <a:pt x="112" y="41"/>
                      <a:pt x="114" y="39"/>
                    </a:cubicBezTo>
                    <a:cubicBezTo>
                      <a:pt x="116" y="38"/>
                      <a:pt x="118" y="37"/>
                      <a:pt x="120" y="37"/>
                    </a:cubicBezTo>
                    <a:cubicBezTo>
                      <a:pt x="121" y="36"/>
                      <a:pt x="123" y="36"/>
                      <a:pt x="122" y="34"/>
                    </a:cubicBezTo>
                    <a:cubicBezTo>
                      <a:pt x="121" y="33"/>
                      <a:pt x="119" y="32"/>
                      <a:pt x="115" y="33"/>
                    </a:cubicBezTo>
                    <a:cubicBezTo>
                      <a:pt x="110" y="34"/>
                      <a:pt x="114" y="33"/>
                      <a:pt x="115" y="31"/>
                    </a:cubicBezTo>
                    <a:cubicBezTo>
                      <a:pt x="115" y="30"/>
                      <a:pt x="112" y="31"/>
                      <a:pt x="111" y="33"/>
                    </a:cubicBezTo>
                    <a:cubicBezTo>
                      <a:pt x="109" y="34"/>
                      <a:pt x="108" y="34"/>
                      <a:pt x="107" y="38"/>
                    </a:cubicBezTo>
                    <a:cubicBezTo>
                      <a:pt x="105" y="41"/>
                      <a:pt x="106" y="36"/>
                      <a:pt x="107" y="35"/>
                    </a:cubicBezTo>
                    <a:cubicBezTo>
                      <a:pt x="107" y="34"/>
                      <a:pt x="106" y="35"/>
                      <a:pt x="104" y="36"/>
                    </a:cubicBezTo>
                    <a:cubicBezTo>
                      <a:pt x="102" y="37"/>
                      <a:pt x="104" y="36"/>
                      <a:pt x="106" y="34"/>
                    </a:cubicBezTo>
                    <a:cubicBezTo>
                      <a:pt x="107" y="33"/>
                      <a:pt x="108" y="34"/>
                      <a:pt x="109" y="32"/>
                    </a:cubicBezTo>
                    <a:cubicBezTo>
                      <a:pt x="111" y="31"/>
                      <a:pt x="110" y="31"/>
                      <a:pt x="109" y="29"/>
                    </a:cubicBezTo>
                    <a:cubicBezTo>
                      <a:pt x="109" y="28"/>
                      <a:pt x="108" y="30"/>
                      <a:pt x="107" y="31"/>
                    </a:cubicBezTo>
                    <a:cubicBezTo>
                      <a:pt x="106" y="32"/>
                      <a:pt x="104" y="32"/>
                      <a:pt x="101" y="33"/>
                    </a:cubicBezTo>
                    <a:cubicBezTo>
                      <a:pt x="99" y="34"/>
                      <a:pt x="102" y="31"/>
                      <a:pt x="104" y="31"/>
                    </a:cubicBezTo>
                    <a:cubicBezTo>
                      <a:pt x="105" y="30"/>
                      <a:pt x="106" y="30"/>
                      <a:pt x="105" y="30"/>
                    </a:cubicBezTo>
                    <a:cubicBezTo>
                      <a:pt x="104" y="29"/>
                      <a:pt x="102" y="30"/>
                      <a:pt x="100" y="31"/>
                    </a:cubicBezTo>
                    <a:cubicBezTo>
                      <a:pt x="97" y="33"/>
                      <a:pt x="100" y="30"/>
                      <a:pt x="100" y="30"/>
                    </a:cubicBezTo>
                    <a:cubicBezTo>
                      <a:pt x="101" y="29"/>
                      <a:pt x="103" y="29"/>
                      <a:pt x="104" y="29"/>
                    </a:cubicBezTo>
                    <a:cubicBezTo>
                      <a:pt x="106" y="29"/>
                      <a:pt x="106" y="28"/>
                      <a:pt x="106" y="27"/>
                    </a:cubicBezTo>
                    <a:cubicBezTo>
                      <a:pt x="106" y="26"/>
                      <a:pt x="101" y="24"/>
                      <a:pt x="100" y="24"/>
                    </a:cubicBezTo>
                    <a:cubicBezTo>
                      <a:pt x="99" y="24"/>
                      <a:pt x="97" y="25"/>
                      <a:pt x="96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55" name="Freeform 183">
                <a:extLst>
                  <a:ext uri="{FF2B5EF4-FFF2-40B4-BE49-F238E27FC236}">
                    <a16:creationId xmlns:a16="http://schemas.microsoft.com/office/drawing/2014/main" xmlns="" id="{E061A92A-97EB-49D8-9D5A-1A1CF80E6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" y="287"/>
                <a:ext cx="9" cy="4"/>
              </a:xfrm>
              <a:custGeom>
                <a:avLst/>
                <a:gdLst>
                  <a:gd name="T0" fmla="*/ 6 w 7"/>
                  <a:gd name="T1" fmla="*/ 2 h 3"/>
                  <a:gd name="T2" fmla="*/ 2 w 7"/>
                  <a:gd name="T3" fmla="*/ 0 h 3"/>
                  <a:gd name="T4" fmla="*/ 6 w 7"/>
                  <a:gd name="T5" fmla="*/ 2 h 3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3"/>
                  <a:gd name="T11" fmla="*/ 7 w 7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3">
                    <a:moveTo>
                      <a:pt x="6" y="2"/>
                    </a:moveTo>
                    <a:cubicBezTo>
                      <a:pt x="7" y="1"/>
                      <a:pt x="4" y="0"/>
                      <a:pt x="2" y="0"/>
                    </a:cubicBezTo>
                    <a:cubicBezTo>
                      <a:pt x="0" y="0"/>
                      <a:pt x="5" y="3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56" name="Freeform 184">
                <a:extLst>
                  <a:ext uri="{FF2B5EF4-FFF2-40B4-BE49-F238E27FC236}">
                    <a16:creationId xmlns:a16="http://schemas.microsoft.com/office/drawing/2014/main" xmlns="" id="{8D74579A-A9D9-473E-AFCA-BE10564CB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" y="218"/>
                <a:ext cx="11" cy="6"/>
              </a:xfrm>
              <a:custGeom>
                <a:avLst/>
                <a:gdLst>
                  <a:gd name="T0" fmla="*/ 7 w 8"/>
                  <a:gd name="T1" fmla="*/ 2 h 4"/>
                  <a:gd name="T2" fmla="*/ 1 w 8"/>
                  <a:gd name="T3" fmla="*/ 0 h 4"/>
                  <a:gd name="T4" fmla="*/ 1 w 8"/>
                  <a:gd name="T5" fmla="*/ 3 h 4"/>
                  <a:gd name="T6" fmla="*/ 7 w 8"/>
                  <a:gd name="T7" fmla="*/ 2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"/>
                  <a:gd name="T13" fmla="*/ 0 h 4"/>
                  <a:gd name="T14" fmla="*/ 8 w 8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" h="4">
                    <a:moveTo>
                      <a:pt x="7" y="2"/>
                    </a:moveTo>
                    <a:cubicBezTo>
                      <a:pt x="6" y="1"/>
                      <a:pt x="2" y="0"/>
                      <a:pt x="1" y="0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2" y="4"/>
                      <a:pt x="8" y="3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57" name="Freeform 185">
                <a:extLst>
                  <a:ext uri="{FF2B5EF4-FFF2-40B4-BE49-F238E27FC236}">
                    <a16:creationId xmlns:a16="http://schemas.microsoft.com/office/drawing/2014/main" xmlns="" id="{4004F05A-1579-4FEF-931F-2B86FA590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" y="214"/>
                <a:ext cx="19" cy="17"/>
              </a:xfrm>
              <a:custGeom>
                <a:avLst/>
                <a:gdLst>
                  <a:gd name="T0" fmla="*/ 7 w 14"/>
                  <a:gd name="T1" fmla="*/ 12 h 12"/>
                  <a:gd name="T2" fmla="*/ 12 w 14"/>
                  <a:gd name="T3" fmla="*/ 9 h 12"/>
                  <a:gd name="T4" fmla="*/ 12 w 14"/>
                  <a:gd name="T5" fmla="*/ 2 h 12"/>
                  <a:gd name="T6" fmla="*/ 5 w 14"/>
                  <a:gd name="T7" fmla="*/ 2 h 12"/>
                  <a:gd name="T8" fmla="*/ 0 w 14"/>
                  <a:gd name="T9" fmla="*/ 8 h 12"/>
                  <a:gd name="T10" fmla="*/ 7 w 14"/>
                  <a:gd name="T11" fmla="*/ 12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"/>
                  <a:gd name="T19" fmla="*/ 0 h 12"/>
                  <a:gd name="T20" fmla="*/ 14 w 14"/>
                  <a:gd name="T21" fmla="*/ 12 h 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" h="12">
                    <a:moveTo>
                      <a:pt x="7" y="12"/>
                    </a:moveTo>
                    <a:cubicBezTo>
                      <a:pt x="9" y="11"/>
                      <a:pt x="10" y="10"/>
                      <a:pt x="12" y="9"/>
                    </a:cubicBezTo>
                    <a:cubicBezTo>
                      <a:pt x="14" y="7"/>
                      <a:pt x="13" y="5"/>
                      <a:pt x="12" y="2"/>
                    </a:cubicBezTo>
                    <a:cubicBezTo>
                      <a:pt x="12" y="0"/>
                      <a:pt x="8" y="1"/>
                      <a:pt x="5" y="2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0"/>
                      <a:pt x="5" y="12"/>
                      <a:pt x="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58" name="Freeform 186">
                <a:extLst>
                  <a:ext uri="{FF2B5EF4-FFF2-40B4-BE49-F238E27FC236}">
                    <a16:creationId xmlns:a16="http://schemas.microsoft.com/office/drawing/2014/main" xmlns="" id="{B2389641-498E-4343-AF1F-E43E071A3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" y="200"/>
                <a:ext cx="10" cy="8"/>
              </a:xfrm>
              <a:custGeom>
                <a:avLst/>
                <a:gdLst>
                  <a:gd name="T0" fmla="*/ 6 w 7"/>
                  <a:gd name="T1" fmla="*/ 1 h 6"/>
                  <a:gd name="T2" fmla="*/ 1 w 7"/>
                  <a:gd name="T3" fmla="*/ 6 h 6"/>
                  <a:gd name="T4" fmla="*/ 6 w 7"/>
                  <a:gd name="T5" fmla="*/ 1 h 6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6"/>
                  <a:gd name="T11" fmla="*/ 7 w 7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6">
                    <a:moveTo>
                      <a:pt x="6" y="1"/>
                    </a:moveTo>
                    <a:cubicBezTo>
                      <a:pt x="4" y="0"/>
                      <a:pt x="0" y="6"/>
                      <a:pt x="1" y="6"/>
                    </a:cubicBezTo>
                    <a:cubicBezTo>
                      <a:pt x="2" y="6"/>
                      <a:pt x="7" y="2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59" name="Freeform 187">
                <a:extLst>
                  <a:ext uri="{FF2B5EF4-FFF2-40B4-BE49-F238E27FC236}">
                    <a16:creationId xmlns:a16="http://schemas.microsoft.com/office/drawing/2014/main" xmlns="" id="{12DA5D94-B0BC-49CF-956D-323F881B2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" y="200"/>
                <a:ext cx="8" cy="4"/>
              </a:xfrm>
              <a:custGeom>
                <a:avLst/>
                <a:gdLst>
                  <a:gd name="T0" fmla="*/ 2 w 6"/>
                  <a:gd name="T1" fmla="*/ 1 h 3"/>
                  <a:gd name="T2" fmla="*/ 3 w 6"/>
                  <a:gd name="T3" fmla="*/ 3 h 3"/>
                  <a:gd name="T4" fmla="*/ 2 w 6"/>
                  <a:gd name="T5" fmla="*/ 1 h 3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3"/>
                  <a:gd name="T11" fmla="*/ 6 w 6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3">
                    <a:moveTo>
                      <a:pt x="2" y="1"/>
                    </a:moveTo>
                    <a:cubicBezTo>
                      <a:pt x="0" y="1"/>
                      <a:pt x="2" y="3"/>
                      <a:pt x="3" y="3"/>
                    </a:cubicBezTo>
                    <a:cubicBezTo>
                      <a:pt x="6" y="3"/>
                      <a:pt x="4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60" name="Freeform 188">
                <a:extLst>
                  <a:ext uri="{FF2B5EF4-FFF2-40B4-BE49-F238E27FC236}">
                    <a16:creationId xmlns:a16="http://schemas.microsoft.com/office/drawing/2014/main" xmlns="" id="{8EC2569D-F321-42C6-BE1C-D5A898624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" y="196"/>
                <a:ext cx="8" cy="3"/>
              </a:xfrm>
              <a:custGeom>
                <a:avLst/>
                <a:gdLst>
                  <a:gd name="T0" fmla="*/ 4 w 6"/>
                  <a:gd name="T1" fmla="*/ 1 h 2"/>
                  <a:gd name="T2" fmla="*/ 0 w 6"/>
                  <a:gd name="T3" fmla="*/ 2 h 2"/>
                  <a:gd name="T4" fmla="*/ 4 w 6"/>
                  <a:gd name="T5" fmla="*/ 1 h 2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2"/>
                  <a:gd name="T11" fmla="*/ 6 w 6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2">
                    <a:moveTo>
                      <a:pt x="4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2" y="2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61" name="Freeform 189">
                <a:extLst>
                  <a:ext uri="{FF2B5EF4-FFF2-40B4-BE49-F238E27FC236}">
                    <a16:creationId xmlns:a16="http://schemas.microsoft.com/office/drawing/2014/main" xmlns="" id="{B56EC665-B498-4445-8A5A-0D8436948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" y="137"/>
                <a:ext cx="39" cy="18"/>
              </a:xfrm>
              <a:custGeom>
                <a:avLst/>
                <a:gdLst>
                  <a:gd name="T0" fmla="*/ 0 w 28"/>
                  <a:gd name="T1" fmla="*/ 5 h 13"/>
                  <a:gd name="T2" fmla="*/ 3 w 28"/>
                  <a:gd name="T3" fmla="*/ 7 h 13"/>
                  <a:gd name="T4" fmla="*/ 8 w 28"/>
                  <a:gd name="T5" fmla="*/ 12 h 13"/>
                  <a:gd name="T6" fmla="*/ 15 w 28"/>
                  <a:gd name="T7" fmla="*/ 10 h 13"/>
                  <a:gd name="T8" fmla="*/ 26 w 28"/>
                  <a:gd name="T9" fmla="*/ 11 h 13"/>
                  <a:gd name="T10" fmla="*/ 18 w 28"/>
                  <a:gd name="T11" fmla="*/ 3 h 13"/>
                  <a:gd name="T12" fmla="*/ 9 w 28"/>
                  <a:gd name="T13" fmla="*/ 3 h 13"/>
                  <a:gd name="T14" fmla="*/ 1 w 28"/>
                  <a:gd name="T15" fmla="*/ 1 h 13"/>
                  <a:gd name="T16" fmla="*/ 0 w 28"/>
                  <a:gd name="T17" fmla="*/ 5 h 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"/>
                  <a:gd name="T28" fmla="*/ 0 h 13"/>
                  <a:gd name="T29" fmla="*/ 28 w 28"/>
                  <a:gd name="T30" fmla="*/ 13 h 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" h="13">
                    <a:moveTo>
                      <a:pt x="0" y="5"/>
                    </a:moveTo>
                    <a:cubicBezTo>
                      <a:pt x="1" y="7"/>
                      <a:pt x="1" y="6"/>
                      <a:pt x="3" y="7"/>
                    </a:cubicBezTo>
                    <a:cubicBezTo>
                      <a:pt x="5" y="9"/>
                      <a:pt x="6" y="11"/>
                      <a:pt x="8" y="12"/>
                    </a:cubicBezTo>
                    <a:cubicBezTo>
                      <a:pt x="9" y="13"/>
                      <a:pt x="13" y="11"/>
                      <a:pt x="15" y="10"/>
                    </a:cubicBezTo>
                    <a:cubicBezTo>
                      <a:pt x="18" y="9"/>
                      <a:pt x="25" y="10"/>
                      <a:pt x="26" y="11"/>
                    </a:cubicBezTo>
                    <a:cubicBezTo>
                      <a:pt x="28" y="11"/>
                      <a:pt x="21" y="4"/>
                      <a:pt x="18" y="3"/>
                    </a:cubicBezTo>
                    <a:cubicBezTo>
                      <a:pt x="16" y="1"/>
                      <a:pt x="11" y="2"/>
                      <a:pt x="9" y="3"/>
                    </a:cubicBezTo>
                    <a:cubicBezTo>
                      <a:pt x="7" y="3"/>
                      <a:pt x="3" y="0"/>
                      <a:pt x="1" y="1"/>
                    </a:cubicBezTo>
                    <a:cubicBezTo>
                      <a:pt x="0" y="1"/>
                      <a:pt x="0" y="4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62" name="Freeform 190">
                <a:extLst>
                  <a:ext uri="{FF2B5EF4-FFF2-40B4-BE49-F238E27FC236}">
                    <a16:creationId xmlns:a16="http://schemas.microsoft.com/office/drawing/2014/main" xmlns="" id="{40296414-9D88-4371-AB90-D06EFEC62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" y="701"/>
                <a:ext cx="10" cy="11"/>
              </a:xfrm>
              <a:custGeom>
                <a:avLst/>
                <a:gdLst>
                  <a:gd name="T0" fmla="*/ 3 w 7"/>
                  <a:gd name="T1" fmla="*/ 1 h 8"/>
                  <a:gd name="T2" fmla="*/ 1 w 7"/>
                  <a:gd name="T3" fmla="*/ 1 h 8"/>
                  <a:gd name="T4" fmla="*/ 1 w 7"/>
                  <a:gd name="T5" fmla="*/ 5 h 8"/>
                  <a:gd name="T6" fmla="*/ 2 w 7"/>
                  <a:gd name="T7" fmla="*/ 7 h 8"/>
                  <a:gd name="T8" fmla="*/ 6 w 7"/>
                  <a:gd name="T9" fmla="*/ 5 h 8"/>
                  <a:gd name="T10" fmla="*/ 3 w 7"/>
                  <a:gd name="T11" fmla="*/ 1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8"/>
                  <a:gd name="T20" fmla="*/ 7 w 7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8">
                    <a:moveTo>
                      <a:pt x="3" y="1"/>
                    </a:moveTo>
                    <a:cubicBezTo>
                      <a:pt x="2" y="1"/>
                      <a:pt x="2" y="0"/>
                      <a:pt x="1" y="1"/>
                    </a:cubicBezTo>
                    <a:cubicBezTo>
                      <a:pt x="0" y="2"/>
                      <a:pt x="1" y="4"/>
                      <a:pt x="1" y="5"/>
                    </a:cubicBezTo>
                    <a:cubicBezTo>
                      <a:pt x="1" y="6"/>
                      <a:pt x="1" y="8"/>
                      <a:pt x="2" y="7"/>
                    </a:cubicBezTo>
                    <a:cubicBezTo>
                      <a:pt x="3" y="6"/>
                      <a:pt x="6" y="5"/>
                      <a:pt x="6" y="5"/>
                    </a:cubicBezTo>
                    <a:cubicBezTo>
                      <a:pt x="7" y="3"/>
                      <a:pt x="5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63" name="Freeform 191">
                <a:extLst>
                  <a:ext uri="{FF2B5EF4-FFF2-40B4-BE49-F238E27FC236}">
                    <a16:creationId xmlns:a16="http://schemas.microsoft.com/office/drawing/2014/main" xmlns="" id="{9EB86A72-7F19-4FE2-8A96-3BABCCB81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" y="422"/>
                <a:ext cx="44" cy="28"/>
              </a:xfrm>
              <a:custGeom>
                <a:avLst/>
                <a:gdLst>
                  <a:gd name="T0" fmla="*/ 30 w 32"/>
                  <a:gd name="T1" fmla="*/ 18 h 20"/>
                  <a:gd name="T2" fmla="*/ 27 w 32"/>
                  <a:gd name="T3" fmla="*/ 13 h 20"/>
                  <a:gd name="T4" fmla="*/ 22 w 32"/>
                  <a:gd name="T5" fmla="*/ 10 h 20"/>
                  <a:gd name="T6" fmla="*/ 19 w 32"/>
                  <a:gd name="T7" fmla="*/ 5 h 20"/>
                  <a:gd name="T8" fmla="*/ 15 w 32"/>
                  <a:gd name="T9" fmla="*/ 3 h 20"/>
                  <a:gd name="T10" fmla="*/ 8 w 32"/>
                  <a:gd name="T11" fmla="*/ 1 h 20"/>
                  <a:gd name="T12" fmla="*/ 2 w 32"/>
                  <a:gd name="T13" fmla="*/ 0 h 20"/>
                  <a:gd name="T14" fmla="*/ 2 w 32"/>
                  <a:gd name="T15" fmla="*/ 2 h 20"/>
                  <a:gd name="T16" fmla="*/ 6 w 32"/>
                  <a:gd name="T17" fmla="*/ 3 h 20"/>
                  <a:gd name="T18" fmla="*/ 6 w 32"/>
                  <a:gd name="T19" fmla="*/ 4 h 20"/>
                  <a:gd name="T20" fmla="*/ 4 w 32"/>
                  <a:gd name="T21" fmla="*/ 3 h 20"/>
                  <a:gd name="T22" fmla="*/ 5 w 32"/>
                  <a:gd name="T23" fmla="*/ 6 h 20"/>
                  <a:gd name="T24" fmla="*/ 10 w 32"/>
                  <a:gd name="T25" fmla="*/ 7 h 20"/>
                  <a:gd name="T26" fmla="*/ 13 w 32"/>
                  <a:gd name="T27" fmla="*/ 9 h 20"/>
                  <a:gd name="T28" fmla="*/ 14 w 32"/>
                  <a:gd name="T29" fmla="*/ 10 h 20"/>
                  <a:gd name="T30" fmla="*/ 13 w 32"/>
                  <a:gd name="T31" fmla="*/ 11 h 20"/>
                  <a:gd name="T32" fmla="*/ 17 w 32"/>
                  <a:gd name="T33" fmla="*/ 12 h 20"/>
                  <a:gd name="T34" fmla="*/ 17 w 32"/>
                  <a:gd name="T35" fmla="*/ 14 h 20"/>
                  <a:gd name="T36" fmla="*/ 21 w 32"/>
                  <a:gd name="T37" fmla="*/ 13 h 20"/>
                  <a:gd name="T38" fmla="*/ 21 w 32"/>
                  <a:gd name="T39" fmla="*/ 14 h 20"/>
                  <a:gd name="T40" fmla="*/ 26 w 32"/>
                  <a:gd name="T41" fmla="*/ 18 h 20"/>
                  <a:gd name="T42" fmla="*/ 30 w 32"/>
                  <a:gd name="T43" fmla="*/ 18 h 2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2"/>
                  <a:gd name="T67" fmla="*/ 0 h 20"/>
                  <a:gd name="T68" fmla="*/ 32 w 32"/>
                  <a:gd name="T69" fmla="*/ 20 h 2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2" h="20">
                    <a:moveTo>
                      <a:pt x="30" y="18"/>
                    </a:moveTo>
                    <a:cubicBezTo>
                      <a:pt x="29" y="16"/>
                      <a:pt x="29" y="15"/>
                      <a:pt x="27" y="13"/>
                    </a:cubicBezTo>
                    <a:cubicBezTo>
                      <a:pt x="26" y="11"/>
                      <a:pt x="23" y="11"/>
                      <a:pt x="22" y="10"/>
                    </a:cubicBezTo>
                    <a:cubicBezTo>
                      <a:pt x="20" y="9"/>
                      <a:pt x="20" y="6"/>
                      <a:pt x="19" y="5"/>
                    </a:cubicBezTo>
                    <a:cubicBezTo>
                      <a:pt x="17" y="4"/>
                      <a:pt x="17" y="4"/>
                      <a:pt x="15" y="3"/>
                    </a:cubicBezTo>
                    <a:cubicBezTo>
                      <a:pt x="14" y="3"/>
                      <a:pt x="11" y="2"/>
                      <a:pt x="8" y="1"/>
                    </a:cubicBezTo>
                    <a:cubicBezTo>
                      <a:pt x="5" y="1"/>
                      <a:pt x="3" y="0"/>
                      <a:pt x="2" y="0"/>
                    </a:cubicBezTo>
                    <a:cubicBezTo>
                      <a:pt x="1" y="1"/>
                      <a:pt x="0" y="1"/>
                      <a:pt x="2" y="2"/>
                    </a:cubicBezTo>
                    <a:cubicBezTo>
                      <a:pt x="4" y="3"/>
                      <a:pt x="4" y="2"/>
                      <a:pt x="6" y="3"/>
                    </a:cubicBezTo>
                    <a:cubicBezTo>
                      <a:pt x="7" y="3"/>
                      <a:pt x="7" y="5"/>
                      <a:pt x="6" y="4"/>
                    </a:cubicBezTo>
                    <a:cubicBezTo>
                      <a:pt x="5" y="3"/>
                      <a:pt x="4" y="2"/>
                      <a:pt x="4" y="3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7" y="6"/>
                      <a:pt x="8" y="6"/>
                      <a:pt x="10" y="7"/>
                    </a:cubicBezTo>
                    <a:cubicBezTo>
                      <a:pt x="11" y="8"/>
                      <a:pt x="12" y="9"/>
                      <a:pt x="13" y="9"/>
                    </a:cubicBezTo>
                    <a:cubicBezTo>
                      <a:pt x="14" y="9"/>
                      <a:pt x="14" y="9"/>
                      <a:pt x="14" y="10"/>
                    </a:cubicBezTo>
                    <a:cubicBezTo>
                      <a:pt x="13" y="11"/>
                      <a:pt x="10" y="11"/>
                      <a:pt x="13" y="11"/>
                    </a:cubicBezTo>
                    <a:cubicBezTo>
                      <a:pt x="16" y="11"/>
                      <a:pt x="17" y="11"/>
                      <a:pt x="17" y="12"/>
                    </a:cubicBezTo>
                    <a:cubicBezTo>
                      <a:pt x="17" y="13"/>
                      <a:pt x="15" y="14"/>
                      <a:pt x="17" y="14"/>
                    </a:cubicBezTo>
                    <a:cubicBezTo>
                      <a:pt x="19" y="14"/>
                      <a:pt x="20" y="14"/>
                      <a:pt x="21" y="13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5"/>
                      <a:pt x="23" y="17"/>
                      <a:pt x="26" y="18"/>
                    </a:cubicBezTo>
                    <a:cubicBezTo>
                      <a:pt x="28" y="19"/>
                      <a:pt x="32" y="20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64" name="Freeform 192">
                <a:extLst>
                  <a:ext uri="{FF2B5EF4-FFF2-40B4-BE49-F238E27FC236}">
                    <a16:creationId xmlns:a16="http://schemas.microsoft.com/office/drawing/2014/main" xmlns="" id="{7F00B073-0C60-46ED-BBE4-A0B4DF0E1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" y="386"/>
                <a:ext cx="20" cy="24"/>
              </a:xfrm>
              <a:custGeom>
                <a:avLst/>
                <a:gdLst>
                  <a:gd name="T0" fmla="*/ 8 w 14"/>
                  <a:gd name="T1" fmla="*/ 12 h 17"/>
                  <a:gd name="T2" fmla="*/ 7 w 14"/>
                  <a:gd name="T3" fmla="*/ 10 h 17"/>
                  <a:gd name="T4" fmla="*/ 7 w 14"/>
                  <a:gd name="T5" fmla="*/ 9 h 17"/>
                  <a:gd name="T6" fmla="*/ 5 w 14"/>
                  <a:gd name="T7" fmla="*/ 7 h 17"/>
                  <a:gd name="T8" fmla="*/ 6 w 14"/>
                  <a:gd name="T9" fmla="*/ 4 h 17"/>
                  <a:gd name="T10" fmla="*/ 6 w 14"/>
                  <a:gd name="T11" fmla="*/ 2 h 17"/>
                  <a:gd name="T12" fmla="*/ 4 w 14"/>
                  <a:gd name="T13" fmla="*/ 4 h 17"/>
                  <a:gd name="T14" fmla="*/ 3 w 14"/>
                  <a:gd name="T15" fmla="*/ 4 h 17"/>
                  <a:gd name="T16" fmla="*/ 4 w 14"/>
                  <a:gd name="T17" fmla="*/ 1 h 17"/>
                  <a:gd name="T18" fmla="*/ 0 w 14"/>
                  <a:gd name="T19" fmla="*/ 2 h 17"/>
                  <a:gd name="T20" fmla="*/ 3 w 14"/>
                  <a:gd name="T21" fmla="*/ 8 h 17"/>
                  <a:gd name="T22" fmla="*/ 11 w 14"/>
                  <a:gd name="T23" fmla="*/ 16 h 17"/>
                  <a:gd name="T24" fmla="*/ 8 w 14"/>
                  <a:gd name="T25" fmla="*/ 12 h 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"/>
                  <a:gd name="T40" fmla="*/ 0 h 17"/>
                  <a:gd name="T41" fmla="*/ 14 w 14"/>
                  <a:gd name="T42" fmla="*/ 17 h 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" h="17">
                    <a:moveTo>
                      <a:pt x="8" y="12"/>
                    </a:moveTo>
                    <a:cubicBezTo>
                      <a:pt x="7" y="11"/>
                      <a:pt x="7" y="11"/>
                      <a:pt x="7" y="10"/>
                    </a:cubicBezTo>
                    <a:cubicBezTo>
                      <a:pt x="7" y="10"/>
                      <a:pt x="8" y="10"/>
                      <a:pt x="7" y="9"/>
                    </a:cubicBezTo>
                    <a:cubicBezTo>
                      <a:pt x="6" y="7"/>
                      <a:pt x="5" y="8"/>
                      <a:pt x="5" y="7"/>
                    </a:cubicBezTo>
                    <a:cubicBezTo>
                      <a:pt x="6" y="5"/>
                      <a:pt x="4" y="5"/>
                      <a:pt x="6" y="4"/>
                    </a:cubicBezTo>
                    <a:cubicBezTo>
                      <a:pt x="7" y="3"/>
                      <a:pt x="8" y="1"/>
                      <a:pt x="6" y="2"/>
                    </a:cubicBezTo>
                    <a:cubicBezTo>
                      <a:pt x="5" y="2"/>
                      <a:pt x="5" y="3"/>
                      <a:pt x="4" y="4"/>
                    </a:cubicBezTo>
                    <a:cubicBezTo>
                      <a:pt x="4" y="4"/>
                      <a:pt x="2" y="5"/>
                      <a:pt x="3" y="4"/>
                    </a:cubicBezTo>
                    <a:cubicBezTo>
                      <a:pt x="4" y="3"/>
                      <a:pt x="6" y="1"/>
                      <a:pt x="4" y="1"/>
                    </a:cubicBezTo>
                    <a:cubicBezTo>
                      <a:pt x="3" y="1"/>
                      <a:pt x="0" y="0"/>
                      <a:pt x="0" y="2"/>
                    </a:cubicBezTo>
                    <a:cubicBezTo>
                      <a:pt x="0" y="3"/>
                      <a:pt x="1" y="6"/>
                      <a:pt x="3" y="8"/>
                    </a:cubicBezTo>
                    <a:cubicBezTo>
                      <a:pt x="5" y="10"/>
                      <a:pt x="8" y="15"/>
                      <a:pt x="11" y="16"/>
                    </a:cubicBezTo>
                    <a:cubicBezTo>
                      <a:pt x="14" y="17"/>
                      <a:pt x="9" y="13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65" name="Freeform 193">
                <a:extLst>
                  <a:ext uri="{FF2B5EF4-FFF2-40B4-BE49-F238E27FC236}">
                    <a16:creationId xmlns:a16="http://schemas.microsoft.com/office/drawing/2014/main" xmlns="" id="{CE02ABD0-0652-45E6-9F8F-5E0B10F92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" y="364"/>
                <a:ext cx="16" cy="18"/>
              </a:xfrm>
              <a:custGeom>
                <a:avLst/>
                <a:gdLst>
                  <a:gd name="T0" fmla="*/ 7 w 11"/>
                  <a:gd name="T1" fmla="*/ 12 h 13"/>
                  <a:gd name="T2" fmla="*/ 6 w 11"/>
                  <a:gd name="T3" fmla="*/ 9 h 13"/>
                  <a:gd name="T4" fmla="*/ 9 w 11"/>
                  <a:gd name="T5" fmla="*/ 11 h 13"/>
                  <a:gd name="T6" fmla="*/ 10 w 11"/>
                  <a:gd name="T7" fmla="*/ 12 h 13"/>
                  <a:gd name="T8" fmla="*/ 9 w 11"/>
                  <a:gd name="T9" fmla="*/ 7 h 13"/>
                  <a:gd name="T10" fmla="*/ 6 w 11"/>
                  <a:gd name="T11" fmla="*/ 1 h 13"/>
                  <a:gd name="T12" fmla="*/ 3 w 11"/>
                  <a:gd name="T13" fmla="*/ 1 h 13"/>
                  <a:gd name="T14" fmla="*/ 2 w 11"/>
                  <a:gd name="T15" fmla="*/ 2 h 13"/>
                  <a:gd name="T16" fmla="*/ 1 w 11"/>
                  <a:gd name="T17" fmla="*/ 3 h 13"/>
                  <a:gd name="T18" fmla="*/ 4 w 11"/>
                  <a:gd name="T19" fmla="*/ 5 h 13"/>
                  <a:gd name="T20" fmla="*/ 4 w 11"/>
                  <a:gd name="T21" fmla="*/ 8 h 13"/>
                  <a:gd name="T22" fmla="*/ 5 w 11"/>
                  <a:gd name="T23" fmla="*/ 8 h 13"/>
                  <a:gd name="T24" fmla="*/ 5 w 11"/>
                  <a:gd name="T25" fmla="*/ 10 h 13"/>
                  <a:gd name="T26" fmla="*/ 7 w 11"/>
                  <a:gd name="T27" fmla="*/ 12 h 1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"/>
                  <a:gd name="T43" fmla="*/ 0 h 13"/>
                  <a:gd name="T44" fmla="*/ 11 w 11"/>
                  <a:gd name="T45" fmla="*/ 13 h 1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" h="13">
                    <a:moveTo>
                      <a:pt x="7" y="12"/>
                    </a:moveTo>
                    <a:cubicBezTo>
                      <a:pt x="6" y="10"/>
                      <a:pt x="5" y="9"/>
                      <a:pt x="6" y="9"/>
                    </a:cubicBezTo>
                    <a:cubicBezTo>
                      <a:pt x="8" y="9"/>
                      <a:pt x="8" y="10"/>
                      <a:pt x="9" y="11"/>
                    </a:cubicBezTo>
                    <a:cubicBezTo>
                      <a:pt x="9" y="12"/>
                      <a:pt x="11" y="13"/>
                      <a:pt x="10" y="12"/>
                    </a:cubicBezTo>
                    <a:cubicBezTo>
                      <a:pt x="10" y="10"/>
                      <a:pt x="10" y="9"/>
                      <a:pt x="9" y="7"/>
                    </a:cubicBezTo>
                    <a:cubicBezTo>
                      <a:pt x="8" y="6"/>
                      <a:pt x="7" y="2"/>
                      <a:pt x="6" y="1"/>
                    </a:cubicBezTo>
                    <a:cubicBezTo>
                      <a:pt x="4" y="1"/>
                      <a:pt x="3" y="0"/>
                      <a:pt x="3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1" y="2"/>
                      <a:pt x="0" y="2"/>
                      <a:pt x="1" y="3"/>
                    </a:cubicBezTo>
                    <a:cubicBezTo>
                      <a:pt x="3" y="4"/>
                      <a:pt x="4" y="3"/>
                      <a:pt x="4" y="5"/>
                    </a:cubicBezTo>
                    <a:cubicBezTo>
                      <a:pt x="4" y="6"/>
                      <a:pt x="4" y="8"/>
                      <a:pt x="4" y="8"/>
                    </a:cubicBezTo>
                    <a:cubicBezTo>
                      <a:pt x="5" y="7"/>
                      <a:pt x="6" y="8"/>
                      <a:pt x="5" y="8"/>
                    </a:cubicBezTo>
                    <a:cubicBezTo>
                      <a:pt x="5" y="9"/>
                      <a:pt x="3" y="8"/>
                      <a:pt x="5" y="10"/>
                    </a:cubicBezTo>
                    <a:cubicBezTo>
                      <a:pt x="6" y="11"/>
                      <a:pt x="7" y="13"/>
                      <a:pt x="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66" name="Freeform 194">
                <a:extLst>
                  <a:ext uri="{FF2B5EF4-FFF2-40B4-BE49-F238E27FC236}">
                    <a16:creationId xmlns:a16="http://schemas.microsoft.com/office/drawing/2014/main" xmlns="" id="{ACB47AD4-66A4-4EF1-BA1C-07995EF47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" y="363"/>
                <a:ext cx="7" cy="5"/>
              </a:xfrm>
              <a:custGeom>
                <a:avLst/>
                <a:gdLst>
                  <a:gd name="T0" fmla="*/ 3 w 5"/>
                  <a:gd name="T1" fmla="*/ 1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1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"/>
                  <a:gd name="T13" fmla="*/ 0 h 4"/>
                  <a:gd name="T14" fmla="*/ 5 w 5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" h="4">
                    <a:moveTo>
                      <a:pt x="3" y="1"/>
                    </a:moveTo>
                    <a:cubicBezTo>
                      <a:pt x="3" y="0"/>
                      <a:pt x="3" y="0"/>
                      <a:pt x="1" y="1"/>
                    </a:cubicBezTo>
                    <a:cubicBezTo>
                      <a:pt x="0" y="2"/>
                      <a:pt x="2" y="2"/>
                      <a:pt x="3" y="3"/>
                    </a:cubicBezTo>
                    <a:cubicBezTo>
                      <a:pt x="5" y="4"/>
                      <a:pt x="4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67" name="Freeform 195">
                <a:extLst>
                  <a:ext uri="{FF2B5EF4-FFF2-40B4-BE49-F238E27FC236}">
                    <a16:creationId xmlns:a16="http://schemas.microsoft.com/office/drawing/2014/main" xmlns="" id="{9982C512-9477-405B-9D85-15776608C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" y="355"/>
                <a:ext cx="10" cy="9"/>
              </a:xfrm>
              <a:custGeom>
                <a:avLst/>
                <a:gdLst>
                  <a:gd name="T0" fmla="*/ 2 w 7"/>
                  <a:gd name="T1" fmla="*/ 6 h 7"/>
                  <a:gd name="T2" fmla="*/ 4 w 7"/>
                  <a:gd name="T3" fmla="*/ 5 h 7"/>
                  <a:gd name="T4" fmla="*/ 6 w 7"/>
                  <a:gd name="T5" fmla="*/ 4 h 7"/>
                  <a:gd name="T6" fmla="*/ 5 w 7"/>
                  <a:gd name="T7" fmla="*/ 3 h 7"/>
                  <a:gd name="T8" fmla="*/ 6 w 7"/>
                  <a:gd name="T9" fmla="*/ 2 h 7"/>
                  <a:gd name="T10" fmla="*/ 3 w 7"/>
                  <a:gd name="T11" fmla="*/ 1 h 7"/>
                  <a:gd name="T12" fmla="*/ 1 w 7"/>
                  <a:gd name="T13" fmla="*/ 1 h 7"/>
                  <a:gd name="T14" fmla="*/ 2 w 7"/>
                  <a:gd name="T15" fmla="*/ 2 h 7"/>
                  <a:gd name="T16" fmla="*/ 1 w 7"/>
                  <a:gd name="T17" fmla="*/ 3 h 7"/>
                  <a:gd name="T18" fmla="*/ 2 w 7"/>
                  <a:gd name="T19" fmla="*/ 4 h 7"/>
                  <a:gd name="T20" fmla="*/ 2 w 7"/>
                  <a:gd name="T21" fmla="*/ 6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"/>
                  <a:gd name="T34" fmla="*/ 0 h 7"/>
                  <a:gd name="T35" fmla="*/ 7 w 7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" h="7">
                    <a:moveTo>
                      <a:pt x="2" y="6"/>
                    </a:moveTo>
                    <a:cubicBezTo>
                      <a:pt x="3" y="5"/>
                      <a:pt x="3" y="4"/>
                      <a:pt x="4" y="5"/>
                    </a:cubicBezTo>
                    <a:cubicBezTo>
                      <a:pt x="5" y="5"/>
                      <a:pt x="7" y="6"/>
                      <a:pt x="6" y="4"/>
                    </a:cubicBezTo>
                    <a:cubicBezTo>
                      <a:pt x="5" y="3"/>
                      <a:pt x="4" y="3"/>
                      <a:pt x="5" y="3"/>
                    </a:cubicBezTo>
                    <a:cubicBezTo>
                      <a:pt x="6" y="3"/>
                      <a:pt x="7" y="2"/>
                      <a:pt x="6" y="2"/>
                    </a:cubicBezTo>
                    <a:cubicBezTo>
                      <a:pt x="5" y="2"/>
                      <a:pt x="5" y="2"/>
                      <a:pt x="3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2" y="5"/>
                      <a:pt x="2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68" name="Freeform 196">
                <a:extLst>
                  <a:ext uri="{FF2B5EF4-FFF2-40B4-BE49-F238E27FC236}">
                    <a16:creationId xmlns:a16="http://schemas.microsoft.com/office/drawing/2014/main" xmlns="" id="{980943CD-59E8-4EDF-BF2E-F4DB6A9AB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" y="357"/>
                <a:ext cx="5" cy="10"/>
              </a:xfrm>
              <a:custGeom>
                <a:avLst/>
                <a:gdLst>
                  <a:gd name="T0" fmla="*/ 2 w 4"/>
                  <a:gd name="T1" fmla="*/ 0 h 7"/>
                  <a:gd name="T2" fmla="*/ 1 w 4"/>
                  <a:gd name="T3" fmla="*/ 1 h 7"/>
                  <a:gd name="T4" fmla="*/ 2 w 4"/>
                  <a:gd name="T5" fmla="*/ 3 h 7"/>
                  <a:gd name="T6" fmla="*/ 2 w 4"/>
                  <a:gd name="T7" fmla="*/ 6 h 7"/>
                  <a:gd name="T8" fmla="*/ 3 w 4"/>
                  <a:gd name="T9" fmla="*/ 4 h 7"/>
                  <a:gd name="T10" fmla="*/ 4 w 4"/>
                  <a:gd name="T11" fmla="*/ 2 h 7"/>
                  <a:gd name="T12" fmla="*/ 2 w 4"/>
                  <a:gd name="T13" fmla="*/ 0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"/>
                  <a:gd name="T22" fmla="*/ 0 h 7"/>
                  <a:gd name="T23" fmla="*/ 4 w 4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" h="7">
                    <a:moveTo>
                      <a:pt x="2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3" y="2"/>
                      <a:pt x="2" y="3"/>
                    </a:cubicBezTo>
                    <a:cubicBezTo>
                      <a:pt x="1" y="4"/>
                      <a:pt x="1" y="7"/>
                      <a:pt x="2" y="6"/>
                    </a:cubicBezTo>
                    <a:cubicBezTo>
                      <a:pt x="3" y="5"/>
                      <a:pt x="4" y="5"/>
                      <a:pt x="3" y="4"/>
                    </a:cubicBezTo>
                    <a:cubicBezTo>
                      <a:pt x="3" y="3"/>
                      <a:pt x="3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69" name="Freeform 197">
                <a:extLst>
                  <a:ext uri="{FF2B5EF4-FFF2-40B4-BE49-F238E27FC236}">
                    <a16:creationId xmlns:a16="http://schemas.microsoft.com/office/drawing/2014/main" xmlns="" id="{52FC8931-3AEB-4702-B985-3345620A4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" y="352"/>
                <a:ext cx="9" cy="12"/>
              </a:xfrm>
              <a:custGeom>
                <a:avLst/>
                <a:gdLst>
                  <a:gd name="T0" fmla="*/ 3 w 6"/>
                  <a:gd name="T1" fmla="*/ 0 h 9"/>
                  <a:gd name="T2" fmla="*/ 1 w 6"/>
                  <a:gd name="T3" fmla="*/ 1 h 9"/>
                  <a:gd name="T4" fmla="*/ 3 w 6"/>
                  <a:gd name="T5" fmla="*/ 2 h 9"/>
                  <a:gd name="T6" fmla="*/ 3 w 6"/>
                  <a:gd name="T7" fmla="*/ 4 h 9"/>
                  <a:gd name="T8" fmla="*/ 4 w 6"/>
                  <a:gd name="T9" fmla="*/ 5 h 9"/>
                  <a:gd name="T10" fmla="*/ 5 w 6"/>
                  <a:gd name="T11" fmla="*/ 8 h 9"/>
                  <a:gd name="T12" fmla="*/ 6 w 6"/>
                  <a:gd name="T13" fmla="*/ 5 h 9"/>
                  <a:gd name="T14" fmla="*/ 5 w 6"/>
                  <a:gd name="T15" fmla="*/ 2 h 9"/>
                  <a:gd name="T16" fmla="*/ 3 w 6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"/>
                  <a:gd name="T28" fmla="*/ 0 h 9"/>
                  <a:gd name="T29" fmla="*/ 6 w 6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" h="9">
                    <a:moveTo>
                      <a:pt x="3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2" y="1"/>
                      <a:pt x="2" y="1"/>
                      <a:pt x="3" y="2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4"/>
                      <a:pt x="3" y="5"/>
                      <a:pt x="4" y="5"/>
                    </a:cubicBezTo>
                    <a:cubicBezTo>
                      <a:pt x="5" y="6"/>
                      <a:pt x="4" y="7"/>
                      <a:pt x="5" y="8"/>
                    </a:cubicBezTo>
                    <a:cubicBezTo>
                      <a:pt x="6" y="9"/>
                      <a:pt x="6" y="6"/>
                      <a:pt x="6" y="5"/>
                    </a:cubicBezTo>
                    <a:cubicBezTo>
                      <a:pt x="6" y="4"/>
                      <a:pt x="5" y="3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70" name="Freeform 198">
                <a:extLst>
                  <a:ext uri="{FF2B5EF4-FFF2-40B4-BE49-F238E27FC236}">
                    <a16:creationId xmlns:a16="http://schemas.microsoft.com/office/drawing/2014/main" xmlns="" id="{24557936-3816-4677-80D6-27FB85F23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" y="342"/>
                <a:ext cx="14" cy="10"/>
              </a:xfrm>
              <a:custGeom>
                <a:avLst/>
                <a:gdLst>
                  <a:gd name="T0" fmla="*/ 6 w 10"/>
                  <a:gd name="T1" fmla="*/ 5 h 7"/>
                  <a:gd name="T2" fmla="*/ 9 w 10"/>
                  <a:gd name="T3" fmla="*/ 5 h 7"/>
                  <a:gd name="T4" fmla="*/ 5 w 10"/>
                  <a:gd name="T5" fmla="*/ 2 h 7"/>
                  <a:gd name="T6" fmla="*/ 5 w 10"/>
                  <a:gd name="T7" fmla="*/ 1 h 7"/>
                  <a:gd name="T8" fmla="*/ 5 w 10"/>
                  <a:gd name="T9" fmla="*/ 0 h 7"/>
                  <a:gd name="T10" fmla="*/ 1 w 10"/>
                  <a:gd name="T11" fmla="*/ 1 h 7"/>
                  <a:gd name="T12" fmla="*/ 2 w 10"/>
                  <a:gd name="T13" fmla="*/ 2 h 7"/>
                  <a:gd name="T14" fmla="*/ 2 w 10"/>
                  <a:gd name="T15" fmla="*/ 3 h 7"/>
                  <a:gd name="T16" fmla="*/ 5 w 10"/>
                  <a:gd name="T17" fmla="*/ 6 h 7"/>
                  <a:gd name="T18" fmla="*/ 6 w 10"/>
                  <a:gd name="T19" fmla="*/ 5 h 7"/>
                  <a:gd name="T20" fmla="*/ 6 w 10"/>
                  <a:gd name="T21" fmla="*/ 5 h 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"/>
                  <a:gd name="T34" fmla="*/ 0 h 7"/>
                  <a:gd name="T35" fmla="*/ 10 w 10"/>
                  <a:gd name="T36" fmla="*/ 7 h 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" h="7">
                    <a:moveTo>
                      <a:pt x="6" y="5"/>
                    </a:moveTo>
                    <a:cubicBezTo>
                      <a:pt x="7" y="5"/>
                      <a:pt x="7" y="5"/>
                      <a:pt x="9" y="5"/>
                    </a:cubicBezTo>
                    <a:cubicBezTo>
                      <a:pt x="10" y="4"/>
                      <a:pt x="7" y="3"/>
                      <a:pt x="5" y="2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2" y="2"/>
                      <a:pt x="2" y="2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4"/>
                      <a:pt x="3" y="5"/>
                      <a:pt x="5" y="6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5" y="5"/>
                      <a:pt x="5" y="4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71" name="Freeform 199">
                <a:extLst>
                  <a:ext uri="{FF2B5EF4-FFF2-40B4-BE49-F238E27FC236}">
                    <a16:creationId xmlns:a16="http://schemas.microsoft.com/office/drawing/2014/main" xmlns="" id="{232CE3A2-E413-4903-953C-74A1060CD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" y="342"/>
                <a:ext cx="9" cy="14"/>
              </a:xfrm>
              <a:custGeom>
                <a:avLst/>
                <a:gdLst>
                  <a:gd name="T0" fmla="*/ 6 w 7"/>
                  <a:gd name="T1" fmla="*/ 5 h 10"/>
                  <a:gd name="T2" fmla="*/ 6 w 7"/>
                  <a:gd name="T3" fmla="*/ 3 h 10"/>
                  <a:gd name="T4" fmla="*/ 4 w 7"/>
                  <a:gd name="T5" fmla="*/ 1 h 10"/>
                  <a:gd name="T6" fmla="*/ 2 w 7"/>
                  <a:gd name="T7" fmla="*/ 1 h 10"/>
                  <a:gd name="T8" fmla="*/ 2 w 7"/>
                  <a:gd name="T9" fmla="*/ 3 h 10"/>
                  <a:gd name="T10" fmla="*/ 2 w 7"/>
                  <a:gd name="T11" fmla="*/ 5 h 10"/>
                  <a:gd name="T12" fmla="*/ 4 w 7"/>
                  <a:gd name="T13" fmla="*/ 6 h 10"/>
                  <a:gd name="T14" fmla="*/ 3 w 7"/>
                  <a:gd name="T15" fmla="*/ 8 h 10"/>
                  <a:gd name="T16" fmla="*/ 6 w 7"/>
                  <a:gd name="T17" fmla="*/ 7 h 10"/>
                  <a:gd name="T18" fmla="*/ 6 w 7"/>
                  <a:gd name="T19" fmla="*/ 5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"/>
                  <a:gd name="T31" fmla="*/ 0 h 10"/>
                  <a:gd name="T32" fmla="*/ 7 w 7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" h="10">
                    <a:moveTo>
                      <a:pt x="6" y="5"/>
                    </a:moveTo>
                    <a:cubicBezTo>
                      <a:pt x="6" y="4"/>
                      <a:pt x="5" y="3"/>
                      <a:pt x="6" y="3"/>
                    </a:cubicBezTo>
                    <a:cubicBezTo>
                      <a:pt x="7" y="2"/>
                      <a:pt x="5" y="1"/>
                      <a:pt x="4" y="1"/>
                    </a:cubicBezTo>
                    <a:cubicBezTo>
                      <a:pt x="3" y="1"/>
                      <a:pt x="3" y="0"/>
                      <a:pt x="2" y="1"/>
                    </a:cubicBezTo>
                    <a:cubicBezTo>
                      <a:pt x="0" y="1"/>
                      <a:pt x="2" y="2"/>
                      <a:pt x="2" y="3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3" y="6"/>
                      <a:pt x="3" y="5"/>
                      <a:pt x="4" y="6"/>
                    </a:cubicBezTo>
                    <a:cubicBezTo>
                      <a:pt x="5" y="8"/>
                      <a:pt x="4" y="7"/>
                      <a:pt x="3" y="8"/>
                    </a:cubicBezTo>
                    <a:cubicBezTo>
                      <a:pt x="2" y="10"/>
                      <a:pt x="5" y="8"/>
                      <a:pt x="6" y="7"/>
                    </a:cubicBezTo>
                    <a:cubicBezTo>
                      <a:pt x="7" y="6"/>
                      <a:pt x="7" y="6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72" name="Freeform 200">
                <a:extLst>
                  <a:ext uri="{FF2B5EF4-FFF2-40B4-BE49-F238E27FC236}">
                    <a16:creationId xmlns:a16="http://schemas.microsoft.com/office/drawing/2014/main" xmlns="" id="{1E4FA5D2-2A50-413C-87FC-257CAAFD0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" y="344"/>
                <a:ext cx="7" cy="2"/>
              </a:xfrm>
              <a:custGeom>
                <a:avLst/>
                <a:gdLst>
                  <a:gd name="T0" fmla="*/ 4 w 5"/>
                  <a:gd name="T1" fmla="*/ 1 h 2"/>
                  <a:gd name="T2" fmla="*/ 1 w 5"/>
                  <a:gd name="T3" fmla="*/ 1 h 2"/>
                  <a:gd name="T4" fmla="*/ 3 w 5"/>
                  <a:gd name="T5" fmla="*/ 2 h 2"/>
                  <a:gd name="T6" fmla="*/ 4 w 5"/>
                  <a:gd name="T7" fmla="*/ 1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"/>
                  <a:gd name="T13" fmla="*/ 0 h 2"/>
                  <a:gd name="T14" fmla="*/ 5 w 5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" h="2">
                    <a:moveTo>
                      <a:pt x="4" y="1"/>
                    </a:moveTo>
                    <a:cubicBezTo>
                      <a:pt x="5" y="0"/>
                      <a:pt x="3" y="0"/>
                      <a:pt x="1" y="1"/>
                    </a:cubicBezTo>
                    <a:cubicBezTo>
                      <a:pt x="0" y="1"/>
                      <a:pt x="1" y="2"/>
                      <a:pt x="3" y="2"/>
                    </a:cubicBezTo>
                    <a:cubicBezTo>
                      <a:pt x="4" y="2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73" name="Freeform 201">
                <a:extLst>
                  <a:ext uri="{FF2B5EF4-FFF2-40B4-BE49-F238E27FC236}">
                    <a16:creationId xmlns:a16="http://schemas.microsoft.com/office/drawing/2014/main" xmlns="" id="{8EB212A1-3C55-4AD1-8AE5-A514FE1AF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" y="346"/>
                <a:ext cx="19" cy="11"/>
              </a:xfrm>
              <a:custGeom>
                <a:avLst/>
                <a:gdLst>
                  <a:gd name="T0" fmla="*/ 11 w 14"/>
                  <a:gd name="T1" fmla="*/ 1 h 8"/>
                  <a:gd name="T2" fmla="*/ 8 w 14"/>
                  <a:gd name="T3" fmla="*/ 1 h 8"/>
                  <a:gd name="T4" fmla="*/ 5 w 14"/>
                  <a:gd name="T5" fmla="*/ 1 h 8"/>
                  <a:gd name="T6" fmla="*/ 4 w 14"/>
                  <a:gd name="T7" fmla="*/ 3 h 8"/>
                  <a:gd name="T8" fmla="*/ 5 w 14"/>
                  <a:gd name="T9" fmla="*/ 4 h 8"/>
                  <a:gd name="T10" fmla="*/ 1 w 14"/>
                  <a:gd name="T11" fmla="*/ 3 h 8"/>
                  <a:gd name="T12" fmla="*/ 0 w 14"/>
                  <a:gd name="T13" fmla="*/ 4 h 8"/>
                  <a:gd name="T14" fmla="*/ 2 w 14"/>
                  <a:gd name="T15" fmla="*/ 8 h 8"/>
                  <a:gd name="T16" fmla="*/ 5 w 14"/>
                  <a:gd name="T17" fmla="*/ 7 h 8"/>
                  <a:gd name="T18" fmla="*/ 8 w 14"/>
                  <a:gd name="T19" fmla="*/ 6 h 8"/>
                  <a:gd name="T20" fmla="*/ 11 w 14"/>
                  <a:gd name="T21" fmla="*/ 5 h 8"/>
                  <a:gd name="T22" fmla="*/ 11 w 14"/>
                  <a:gd name="T23" fmla="*/ 4 h 8"/>
                  <a:gd name="T24" fmla="*/ 12 w 14"/>
                  <a:gd name="T25" fmla="*/ 3 h 8"/>
                  <a:gd name="T26" fmla="*/ 14 w 14"/>
                  <a:gd name="T27" fmla="*/ 3 h 8"/>
                  <a:gd name="T28" fmla="*/ 11 w 14"/>
                  <a:gd name="T29" fmla="*/ 1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"/>
                  <a:gd name="T46" fmla="*/ 0 h 8"/>
                  <a:gd name="T47" fmla="*/ 14 w 14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" h="8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1"/>
                      <a:pt x="3" y="2"/>
                      <a:pt x="4" y="3"/>
                    </a:cubicBezTo>
                    <a:cubicBezTo>
                      <a:pt x="5" y="4"/>
                      <a:pt x="6" y="6"/>
                      <a:pt x="5" y="4"/>
                    </a:cubicBezTo>
                    <a:cubicBezTo>
                      <a:pt x="4" y="3"/>
                      <a:pt x="2" y="2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5"/>
                      <a:pt x="1" y="7"/>
                      <a:pt x="2" y="8"/>
                    </a:cubicBezTo>
                    <a:cubicBezTo>
                      <a:pt x="3" y="8"/>
                      <a:pt x="3" y="7"/>
                      <a:pt x="5" y="7"/>
                    </a:cubicBezTo>
                    <a:cubicBezTo>
                      <a:pt x="6" y="7"/>
                      <a:pt x="7" y="7"/>
                      <a:pt x="8" y="6"/>
                    </a:cubicBezTo>
                    <a:cubicBezTo>
                      <a:pt x="8" y="5"/>
                      <a:pt x="9" y="6"/>
                      <a:pt x="11" y="5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0" y="3"/>
                      <a:pt x="11" y="3"/>
                      <a:pt x="12" y="3"/>
                    </a:cubicBezTo>
                    <a:cubicBezTo>
                      <a:pt x="14" y="3"/>
                      <a:pt x="14" y="4"/>
                      <a:pt x="14" y="3"/>
                    </a:cubicBezTo>
                    <a:cubicBezTo>
                      <a:pt x="13" y="2"/>
                      <a:pt x="12" y="0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74" name="Freeform 202">
                <a:extLst>
                  <a:ext uri="{FF2B5EF4-FFF2-40B4-BE49-F238E27FC236}">
                    <a16:creationId xmlns:a16="http://schemas.microsoft.com/office/drawing/2014/main" xmlns="" id="{56F98D2A-C1CD-4F97-80C4-87D20871D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338"/>
                <a:ext cx="13" cy="10"/>
              </a:xfrm>
              <a:custGeom>
                <a:avLst/>
                <a:gdLst>
                  <a:gd name="T0" fmla="*/ 7 w 10"/>
                  <a:gd name="T1" fmla="*/ 0 h 7"/>
                  <a:gd name="T2" fmla="*/ 3 w 10"/>
                  <a:gd name="T3" fmla="*/ 6 h 7"/>
                  <a:gd name="T4" fmla="*/ 7 w 10"/>
                  <a:gd name="T5" fmla="*/ 4 h 7"/>
                  <a:gd name="T6" fmla="*/ 10 w 10"/>
                  <a:gd name="T7" fmla="*/ 3 h 7"/>
                  <a:gd name="T8" fmla="*/ 7 w 10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7"/>
                  <a:gd name="T17" fmla="*/ 10 w 10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7">
                    <a:moveTo>
                      <a:pt x="7" y="0"/>
                    </a:moveTo>
                    <a:cubicBezTo>
                      <a:pt x="7" y="1"/>
                      <a:pt x="0" y="7"/>
                      <a:pt x="3" y="6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3"/>
                      <a:pt x="10" y="4"/>
                      <a:pt x="10" y="3"/>
                    </a:cubicBezTo>
                    <a:cubicBezTo>
                      <a:pt x="9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75" name="Freeform 203">
                <a:extLst>
                  <a:ext uri="{FF2B5EF4-FFF2-40B4-BE49-F238E27FC236}">
                    <a16:creationId xmlns:a16="http://schemas.microsoft.com/office/drawing/2014/main" xmlns="" id="{E0623220-7B39-4F39-9C37-90265144E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" y="379"/>
                <a:ext cx="19" cy="7"/>
              </a:xfrm>
              <a:custGeom>
                <a:avLst/>
                <a:gdLst>
                  <a:gd name="T0" fmla="*/ 10 w 14"/>
                  <a:gd name="T1" fmla="*/ 0 h 5"/>
                  <a:gd name="T2" fmla="*/ 4 w 14"/>
                  <a:gd name="T3" fmla="*/ 4 h 5"/>
                  <a:gd name="T4" fmla="*/ 13 w 14"/>
                  <a:gd name="T5" fmla="*/ 2 h 5"/>
                  <a:gd name="T6" fmla="*/ 10 w 14"/>
                  <a:gd name="T7" fmla="*/ 0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5"/>
                  <a:gd name="T14" fmla="*/ 14 w 14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5">
                    <a:moveTo>
                      <a:pt x="10" y="0"/>
                    </a:moveTo>
                    <a:cubicBezTo>
                      <a:pt x="9" y="0"/>
                      <a:pt x="0" y="3"/>
                      <a:pt x="4" y="4"/>
                    </a:cubicBezTo>
                    <a:cubicBezTo>
                      <a:pt x="8" y="5"/>
                      <a:pt x="11" y="1"/>
                      <a:pt x="13" y="2"/>
                    </a:cubicBezTo>
                    <a:cubicBezTo>
                      <a:pt x="14" y="2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576" name="Freeform 204">
                <a:extLst>
                  <a:ext uri="{FF2B5EF4-FFF2-40B4-BE49-F238E27FC236}">
                    <a16:creationId xmlns:a16="http://schemas.microsoft.com/office/drawing/2014/main" xmlns="" id="{7F03076C-EF8C-4F77-A88C-4DE8FB0FF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9"/>
                <a:ext cx="11" cy="8"/>
              </a:xfrm>
              <a:custGeom>
                <a:avLst/>
                <a:gdLst>
                  <a:gd name="T0" fmla="*/ 4 w 8"/>
                  <a:gd name="T1" fmla="*/ 2 h 6"/>
                  <a:gd name="T2" fmla="*/ 4 w 8"/>
                  <a:gd name="T3" fmla="*/ 4 h 6"/>
                  <a:gd name="T4" fmla="*/ 1 w 8"/>
                  <a:gd name="T5" fmla="*/ 6 h 6"/>
                  <a:gd name="T6" fmla="*/ 5 w 8"/>
                  <a:gd name="T7" fmla="*/ 5 h 6"/>
                  <a:gd name="T8" fmla="*/ 8 w 8"/>
                  <a:gd name="T9" fmla="*/ 2 h 6"/>
                  <a:gd name="T10" fmla="*/ 4 w 8"/>
                  <a:gd name="T11" fmla="*/ 2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6"/>
                  <a:gd name="T20" fmla="*/ 8 w 8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6">
                    <a:moveTo>
                      <a:pt x="4" y="2"/>
                    </a:moveTo>
                    <a:cubicBezTo>
                      <a:pt x="4" y="3"/>
                      <a:pt x="5" y="3"/>
                      <a:pt x="4" y="4"/>
                    </a:cubicBezTo>
                    <a:cubicBezTo>
                      <a:pt x="3" y="5"/>
                      <a:pt x="0" y="6"/>
                      <a:pt x="1" y="6"/>
                    </a:cubicBezTo>
                    <a:cubicBezTo>
                      <a:pt x="2" y="6"/>
                      <a:pt x="4" y="6"/>
                      <a:pt x="5" y="5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0"/>
                      <a:pt x="5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</p:grpSp>
        <p:grpSp>
          <p:nvGrpSpPr>
            <p:cNvPr id="24" name="Group 406">
              <a:extLst>
                <a:ext uri="{FF2B5EF4-FFF2-40B4-BE49-F238E27FC236}">
                  <a16:creationId xmlns:a16="http://schemas.microsoft.com/office/drawing/2014/main" xmlns="" id="{1B2CFFAD-0C74-44DD-B3E6-F524B4C34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12" cy="1386"/>
              <a:chOff x="0" y="0"/>
              <a:chExt cx="2812" cy="1386"/>
            </a:xfrm>
            <a:grpFill/>
          </p:grpSpPr>
          <p:sp>
            <p:nvSpPr>
              <p:cNvPr id="177" name="Freeform 206">
                <a:extLst>
                  <a:ext uri="{FF2B5EF4-FFF2-40B4-BE49-F238E27FC236}">
                    <a16:creationId xmlns:a16="http://schemas.microsoft.com/office/drawing/2014/main" xmlns="" id="{4328AA2B-9770-41C6-AFC7-72A1A5F56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" y="227"/>
                <a:ext cx="33" cy="21"/>
              </a:xfrm>
              <a:custGeom>
                <a:avLst/>
                <a:gdLst>
                  <a:gd name="T0" fmla="*/ 17 w 24"/>
                  <a:gd name="T1" fmla="*/ 5 h 15"/>
                  <a:gd name="T2" fmla="*/ 13 w 24"/>
                  <a:gd name="T3" fmla="*/ 3 h 15"/>
                  <a:gd name="T4" fmla="*/ 9 w 24"/>
                  <a:gd name="T5" fmla="*/ 1 h 15"/>
                  <a:gd name="T6" fmla="*/ 7 w 24"/>
                  <a:gd name="T7" fmla="*/ 6 h 15"/>
                  <a:gd name="T8" fmla="*/ 2 w 24"/>
                  <a:gd name="T9" fmla="*/ 8 h 15"/>
                  <a:gd name="T10" fmla="*/ 3 w 24"/>
                  <a:gd name="T11" fmla="*/ 11 h 15"/>
                  <a:gd name="T12" fmla="*/ 10 w 24"/>
                  <a:gd name="T13" fmla="*/ 13 h 15"/>
                  <a:gd name="T14" fmla="*/ 15 w 24"/>
                  <a:gd name="T15" fmla="*/ 14 h 15"/>
                  <a:gd name="T16" fmla="*/ 20 w 24"/>
                  <a:gd name="T17" fmla="*/ 13 h 15"/>
                  <a:gd name="T18" fmla="*/ 23 w 24"/>
                  <a:gd name="T19" fmla="*/ 11 h 15"/>
                  <a:gd name="T20" fmla="*/ 20 w 24"/>
                  <a:gd name="T21" fmla="*/ 10 h 15"/>
                  <a:gd name="T22" fmla="*/ 20 w 24"/>
                  <a:gd name="T23" fmla="*/ 8 h 15"/>
                  <a:gd name="T24" fmla="*/ 18 w 24"/>
                  <a:gd name="T25" fmla="*/ 6 h 15"/>
                  <a:gd name="T26" fmla="*/ 17 w 24"/>
                  <a:gd name="T27" fmla="*/ 5 h 1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"/>
                  <a:gd name="T43" fmla="*/ 0 h 15"/>
                  <a:gd name="T44" fmla="*/ 24 w 24"/>
                  <a:gd name="T45" fmla="*/ 15 h 1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" h="15">
                    <a:moveTo>
                      <a:pt x="17" y="5"/>
                    </a:moveTo>
                    <a:cubicBezTo>
                      <a:pt x="15" y="5"/>
                      <a:pt x="15" y="4"/>
                      <a:pt x="13" y="3"/>
                    </a:cubicBezTo>
                    <a:cubicBezTo>
                      <a:pt x="12" y="2"/>
                      <a:pt x="9" y="0"/>
                      <a:pt x="9" y="1"/>
                    </a:cubicBezTo>
                    <a:cubicBezTo>
                      <a:pt x="8" y="2"/>
                      <a:pt x="7" y="5"/>
                      <a:pt x="7" y="6"/>
                    </a:cubicBezTo>
                    <a:cubicBezTo>
                      <a:pt x="6" y="7"/>
                      <a:pt x="2" y="8"/>
                      <a:pt x="2" y="8"/>
                    </a:cubicBezTo>
                    <a:cubicBezTo>
                      <a:pt x="1" y="9"/>
                      <a:pt x="0" y="10"/>
                      <a:pt x="3" y="11"/>
                    </a:cubicBezTo>
                    <a:cubicBezTo>
                      <a:pt x="6" y="11"/>
                      <a:pt x="8" y="13"/>
                      <a:pt x="10" y="13"/>
                    </a:cubicBezTo>
                    <a:cubicBezTo>
                      <a:pt x="11" y="14"/>
                      <a:pt x="12" y="13"/>
                      <a:pt x="15" y="14"/>
                    </a:cubicBezTo>
                    <a:cubicBezTo>
                      <a:pt x="17" y="15"/>
                      <a:pt x="19" y="14"/>
                      <a:pt x="20" y="13"/>
                    </a:cubicBezTo>
                    <a:cubicBezTo>
                      <a:pt x="22" y="12"/>
                      <a:pt x="24" y="11"/>
                      <a:pt x="23" y="11"/>
                    </a:cubicBezTo>
                    <a:cubicBezTo>
                      <a:pt x="21" y="11"/>
                      <a:pt x="20" y="11"/>
                      <a:pt x="20" y="10"/>
                    </a:cubicBezTo>
                    <a:cubicBezTo>
                      <a:pt x="20" y="9"/>
                      <a:pt x="22" y="10"/>
                      <a:pt x="20" y="8"/>
                    </a:cubicBezTo>
                    <a:cubicBezTo>
                      <a:pt x="19" y="7"/>
                      <a:pt x="18" y="6"/>
                      <a:pt x="18" y="6"/>
                    </a:cubicBezTo>
                    <a:cubicBezTo>
                      <a:pt x="18" y="6"/>
                      <a:pt x="18" y="4"/>
                      <a:pt x="1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78" name="Freeform 207">
                <a:extLst>
                  <a:ext uri="{FF2B5EF4-FFF2-40B4-BE49-F238E27FC236}">
                    <a16:creationId xmlns:a16="http://schemas.microsoft.com/office/drawing/2014/main" xmlns="" id="{BDBDFA71-9AAA-4D9B-99B5-875F582EE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" y="238"/>
                <a:ext cx="6" cy="6"/>
              </a:xfrm>
              <a:custGeom>
                <a:avLst/>
                <a:gdLst>
                  <a:gd name="T0" fmla="*/ 1 w 4"/>
                  <a:gd name="T1" fmla="*/ 3 h 4"/>
                  <a:gd name="T2" fmla="*/ 3 w 4"/>
                  <a:gd name="T3" fmla="*/ 1 h 4"/>
                  <a:gd name="T4" fmla="*/ 1 w 4"/>
                  <a:gd name="T5" fmla="*/ 1 h 4"/>
                  <a:gd name="T6" fmla="*/ 1 w 4"/>
                  <a:gd name="T7" fmla="*/ 3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4"/>
                  <a:gd name="T14" fmla="*/ 4 w 4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4">
                    <a:moveTo>
                      <a:pt x="1" y="3"/>
                    </a:moveTo>
                    <a:cubicBezTo>
                      <a:pt x="3" y="3"/>
                      <a:pt x="2" y="2"/>
                      <a:pt x="3" y="1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2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79" name="Freeform 208">
                <a:extLst>
                  <a:ext uri="{FF2B5EF4-FFF2-40B4-BE49-F238E27FC236}">
                    <a16:creationId xmlns:a16="http://schemas.microsoft.com/office/drawing/2014/main" xmlns="" id="{E636BD6F-6A0F-42EF-8B4B-128881D66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" y="242"/>
                <a:ext cx="4" cy="5"/>
              </a:xfrm>
              <a:custGeom>
                <a:avLst/>
                <a:gdLst>
                  <a:gd name="T0" fmla="*/ 2 w 3"/>
                  <a:gd name="T1" fmla="*/ 3 h 3"/>
                  <a:gd name="T2" fmla="*/ 1 w 3"/>
                  <a:gd name="T3" fmla="*/ 1 h 3"/>
                  <a:gd name="T4" fmla="*/ 2 w 3"/>
                  <a:gd name="T5" fmla="*/ 3 h 3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3"/>
                  <a:gd name="T11" fmla="*/ 3 w 3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3">
                    <a:moveTo>
                      <a:pt x="2" y="3"/>
                    </a:moveTo>
                    <a:cubicBezTo>
                      <a:pt x="3" y="3"/>
                      <a:pt x="3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80" name="Freeform 209">
                <a:extLst>
                  <a:ext uri="{FF2B5EF4-FFF2-40B4-BE49-F238E27FC236}">
                    <a16:creationId xmlns:a16="http://schemas.microsoft.com/office/drawing/2014/main" xmlns="" id="{A743D806-AD5A-4A1D-8E19-39F7CB8DE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178"/>
                <a:ext cx="144" cy="70"/>
              </a:xfrm>
              <a:custGeom>
                <a:avLst/>
                <a:gdLst>
                  <a:gd name="T0" fmla="*/ 94 w 105"/>
                  <a:gd name="T1" fmla="*/ 36 h 51"/>
                  <a:gd name="T2" fmla="*/ 104 w 105"/>
                  <a:gd name="T3" fmla="*/ 35 h 51"/>
                  <a:gd name="T4" fmla="*/ 91 w 105"/>
                  <a:gd name="T5" fmla="*/ 29 h 51"/>
                  <a:gd name="T6" fmla="*/ 85 w 105"/>
                  <a:gd name="T7" fmla="*/ 21 h 51"/>
                  <a:gd name="T8" fmla="*/ 79 w 105"/>
                  <a:gd name="T9" fmla="*/ 8 h 51"/>
                  <a:gd name="T10" fmla="*/ 71 w 105"/>
                  <a:gd name="T11" fmla="*/ 0 h 51"/>
                  <a:gd name="T12" fmla="*/ 65 w 105"/>
                  <a:gd name="T13" fmla="*/ 0 h 51"/>
                  <a:gd name="T14" fmla="*/ 69 w 105"/>
                  <a:gd name="T15" fmla="*/ 16 h 51"/>
                  <a:gd name="T16" fmla="*/ 61 w 105"/>
                  <a:gd name="T17" fmla="*/ 10 h 51"/>
                  <a:gd name="T18" fmla="*/ 50 w 105"/>
                  <a:gd name="T19" fmla="*/ 4 h 51"/>
                  <a:gd name="T20" fmla="*/ 54 w 105"/>
                  <a:gd name="T21" fmla="*/ 10 h 51"/>
                  <a:gd name="T22" fmla="*/ 50 w 105"/>
                  <a:gd name="T23" fmla="*/ 9 h 51"/>
                  <a:gd name="T24" fmla="*/ 44 w 105"/>
                  <a:gd name="T25" fmla="*/ 11 h 51"/>
                  <a:gd name="T26" fmla="*/ 44 w 105"/>
                  <a:gd name="T27" fmla="*/ 6 h 51"/>
                  <a:gd name="T28" fmla="*/ 33 w 105"/>
                  <a:gd name="T29" fmla="*/ 8 h 51"/>
                  <a:gd name="T30" fmla="*/ 29 w 105"/>
                  <a:gd name="T31" fmla="*/ 5 h 51"/>
                  <a:gd name="T32" fmla="*/ 22 w 105"/>
                  <a:gd name="T33" fmla="*/ 1 h 51"/>
                  <a:gd name="T34" fmla="*/ 5 w 105"/>
                  <a:gd name="T35" fmla="*/ 10 h 51"/>
                  <a:gd name="T36" fmla="*/ 5 w 105"/>
                  <a:gd name="T37" fmla="*/ 13 h 51"/>
                  <a:gd name="T38" fmla="*/ 7 w 105"/>
                  <a:gd name="T39" fmla="*/ 18 h 51"/>
                  <a:gd name="T40" fmla="*/ 12 w 105"/>
                  <a:gd name="T41" fmla="*/ 21 h 51"/>
                  <a:gd name="T42" fmla="*/ 9 w 105"/>
                  <a:gd name="T43" fmla="*/ 23 h 51"/>
                  <a:gd name="T44" fmla="*/ 19 w 105"/>
                  <a:gd name="T45" fmla="*/ 29 h 51"/>
                  <a:gd name="T46" fmla="*/ 44 w 105"/>
                  <a:gd name="T47" fmla="*/ 32 h 51"/>
                  <a:gd name="T48" fmla="*/ 25 w 105"/>
                  <a:gd name="T49" fmla="*/ 33 h 51"/>
                  <a:gd name="T50" fmla="*/ 18 w 105"/>
                  <a:gd name="T51" fmla="*/ 42 h 51"/>
                  <a:gd name="T52" fmla="*/ 33 w 105"/>
                  <a:gd name="T53" fmla="*/ 47 h 51"/>
                  <a:gd name="T54" fmla="*/ 50 w 105"/>
                  <a:gd name="T55" fmla="*/ 49 h 51"/>
                  <a:gd name="T56" fmla="*/ 64 w 105"/>
                  <a:gd name="T57" fmla="*/ 45 h 51"/>
                  <a:gd name="T58" fmla="*/ 74 w 105"/>
                  <a:gd name="T59" fmla="*/ 43 h 51"/>
                  <a:gd name="T60" fmla="*/ 82 w 105"/>
                  <a:gd name="T61" fmla="*/ 46 h 51"/>
                  <a:gd name="T62" fmla="*/ 98 w 105"/>
                  <a:gd name="T63" fmla="*/ 45 h 51"/>
                  <a:gd name="T64" fmla="*/ 98 w 105"/>
                  <a:gd name="T65" fmla="*/ 43 h 51"/>
                  <a:gd name="T66" fmla="*/ 97 w 105"/>
                  <a:gd name="T67" fmla="*/ 41 h 51"/>
                  <a:gd name="T68" fmla="*/ 92 w 105"/>
                  <a:gd name="T69" fmla="*/ 43 h 51"/>
                  <a:gd name="T70" fmla="*/ 91 w 105"/>
                  <a:gd name="T71" fmla="*/ 40 h 5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5"/>
                  <a:gd name="T109" fmla="*/ 0 h 51"/>
                  <a:gd name="T110" fmla="*/ 105 w 105"/>
                  <a:gd name="T111" fmla="*/ 51 h 5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5" h="51">
                    <a:moveTo>
                      <a:pt x="94" y="40"/>
                    </a:moveTo>
                    <a:cubicBezTo>
                      <a:pt x="94" y="39"/>
                      <a:pt x="94" y="36"/>
                      <a:pt x="94" y="36"/>
                    </a:cubicBezTo>
                    <a:cubicBezTo>
                      <a:pt x="94" y="36"/>
                      <a:pt x="103" y="38"/>
                      <a:pt x="104" y="38"/>
                    </a:cubicBezTo>
                    <a:cubicBezTo>
                      <a:pt x="105" y="38"/>
                      <a:pt x="104" y="36"/>
                      <a:pt x="104" y="35"/>
                    </a:cubicBezTo>
                    <a:cubicBezTo>
                      <a:pt x="104" y="33"/>
                      <a:pt x="100" y="33"/>
                      <a:pt x="97" y="32"/>
                    </a:cubicBezTo>
                    <a:cubicBezTo>
                      <a:pt x="94" y="30"/>
                      <a:pt x="94" y="29"/>
                      <a:pt x="91" y="29"/>
                    </a:cubicBezTo>
                    <a:cubicBezTo>
                      <a:pt x="87" y="29"/>
                      <a:pt x="85" y="25"/>
                      <a:pt x="84" y="24"/>
                    </a:cubicBezTo>
                    <a:cubicBezTo>
                      <a:pt x="84" y="23"/>
                      <a:pt x="84" y="21"/>
                      <a:pt x="85" y="21"/>
                    </a:cubicBezTo>
                    <a:cubicBezTo>
                      <a:pt x="85" y="21"/>
                      <a:pt x="86" y="20"/>
                      <a:pt x="84" y="18"/>
                    </a:cubicBezTo>
                    <a:cubicBezTo>
                      <a:pt x="83" y="15"/>
                      <a:pt x="79" y="9"/>
                      <a:pt x="79" y="8"/>
                    </a:cubicBezTo>
                    <a:cubicBezTo>
                      <a:pt x="79" y="6"/>
                      <a:pt x="79" y="5"/>
                      <a:pt x="77" y="5"/>
                    </a:cubicBezTo>
                    <a:cubicBezTo>
                      <a:pt x="75" y="4"/>
                      <a:pt x="73" y="1"/>
                      <a:pt x="71" y="0"/>
                    </a:cubicBezTo>
                    <a:cubicBezTo>
                      <a:pt x="69" y="0"/>
                      <a:pt x="70" y="1"/>
                      <a:pt x="69" y="2"/>
                    </a:cubicBezTo>
                    <a:cubicBezTo>
                      <a:pt x="69" y="2"/>
                      <a:pt x="66" y="0"/>
                      <a:pt x="65" y="0"/>
                    </a:cubicBezTo>
                    <a:cubicBezTo>
                      <a:pt x="64" y="0"/>
                      <a:pt x="63" y="1"/>
                      <a:pt x="63" y="3"/>
                    </a:cubicBezTo>
                    <a:cubicBezTo>
                      <a:pt x="62" y="4"/>
                      <a:pt x="68" y="15"/>
                      <a:pt x="69" y="16"/>
                    </a:cubicBezTo>
                    <a:cubicBezTo>
                      <a:pt x="69" y="18"/>
                      <a:pt x="65" y="18"/>
                      <a:pt x="63" y="18"/>
                    </a:cubicBezTo>
                    <a:cubicBezTo>
                      <a:pt x="61" y="18"/>
                      <a:pt x="61" y="11"/>
                      <a:pt x="61" y="10"/>
                    </a:cubicBezTo>
                    <a:cubicBezTo>
                      <a:pt x="61" y="8"/>
                      <a:pt x="57" y="6"/>
                      <a:pt x="56" y="6"/>
                    </a:cubicBezTo>
                    <a:cubicBezTo>
                      <a:pt x="55" y="6"/>
                      <a:pt x="52" y="4"/>
                      <a:pt x="50" y="4"/>
                    </a:cubicBezTo>
                    <a:cubicBezTo>
                      <a:pt x="48" y="4"/>
                      <a:pt x="51" y="5"/>
                      <a:pt x="53" y="6"/>
                    </a:cubicBezTo>
                    <a:cubicBezTo>
                      <a:pt x="55" y="7"/>
                      <a:pt x="54" y="8"/>
                      <a:pt x="54" y="10"/>
                    </a:cubicBezTo>
                    <a:cubicBezTo>
                      <a:pt x="54" y="11"/>
                      <a:pt x="52" y="9"/>
                      <a:pt x="52" y="9"/>
                    </a:cubicBezTo>
                    <a:cubicBezTo>
                      <a:pt x="52" y="9"/>
                      <a:pt x="51" y="9"/>
                      <a:pt x="50" y="9"/>
                    </a:cubicBezTo>
                    <a:cubicBezTo>
                      <a:pt x="49" y="8"/>
                      <a:pt x="49" y="9"/>
                      <a:pt x="47" y="10"/>
                    </a:cubicBezTo>
                    <a:cubicBezTo>
                      <a:pt x="46" y="11"/>
                      <a:pt x="46" y="11"/>
                      <a:pt x="44" y="11"/>
                    </a:cubicBezTo>
                    <a:cubicBezTo>
                      <a:pt x="42" y="12"/>
                      <a:pt x="44" y="9"/>
                      <a:pt x="45" y="9"/>
                    </a:cubicBezTo>
                    <a:cubicBezTo>
                      <a:pt x="45" y="8"/>
                      <a:pt x="46" y="7"/>
                      <a:pt x="44" y="6"/>
                    </a:cubicBezTo>
                    <a:cubicBezTo>
                      <a:pt x="43" y="5"/>
                      <a:pt x="36" y="4"/>
                      <a:pt x="35" y="4"/>
                    </a:cubicBezTo>
                    <a:cubicBezTo>
                      <a:pt x="34" y="5"/>
                      <a:pt x="33" y="7"/>
                      <a:pt x="33" y="8"/>
                    </a:cubicBezTo>
                    <a:cubicBezTo>
                      <a:pt x="32" y="8"/>
                      <a:pt x="28" y="8"/>
                      <a:pt x="27" y="8"/>
                    </a:cubicBezTo>
                    <a:cubicBezTo>
                      <a:pt x="27" y="8"/>
                      <a:pt x="28" y="6"/>
                      <a:pt x="29" y="5"/>
                    </a:cubicBezTo>
                    <a:cubicBezTo>
                      <a:pt x="30" y="4"/>
                      <a:pt x="30" y="2"/>
                      <a:pt x="29" y="1"/>
                    </a:cubicBezTo>
                    <a:cubicBezTo>
                      <a:pt x="29" y="0"/>
                      <a:pt x="24" y="0"/>
                      <a:pt x="22" y="1"/>
                    </a:cubicBezTo>
                    <a:cubicBezTo>
                      <a:pt x="20" y="2"/>
                      <a:pt x="16" y="4"/>
                      <a:pt x="13" y="5"/>
                    </a:cubicBezTo>
                    <a:cubicBezTo>
                      <a:pt x="10" y="6"/>
                      <a:pt x="7" y="9"/>
                      <a:pt x="5" y="10"/>
                    </a:cubicBezTo>
                    <a:cubicBezTo>
                      <a:pt x="3" y="11"/>
                      <a:pt x="6" y="11"/>
                      <a:pt x="6" y="11"/>
                    </a:cubicBezTo>
                    <a:cubicBezTo>
                      <a:pt x="7" y="12"/>
                      <a:pt x="6" y="12"/>
                      <a:pt x="5" y="13"/>
                    </a:cubicBezTo>
                    <a:cubicBezTo>
                      <a:pt x="3" y="13"/>
                      <a:pt x="2" y="16"/>
                      <a:pt x="1" y="17"/>
                    </a:cubicBezTo>
                    <a:cubicBezTo>
                      <a:pt x="0" y="19"/>
                      <a:pt x="5" y="18"/>
                      <a:pt x="7" y="18"/>
                    </a:cubicBezTo>
                    <a:cubicBezTo>
                      <a:pt x="9" y="18"/>
                      <a:pt x="7" y="19"/>
                      <a:pt x="7" y="20"/>
                    </a:cubicBezTo>
                    <a:cubicBezTo>
                      <a:pt x="6" y="21"/>
                      <a:pt x="9" y="21"/>
                      <a:pt x="12" y="21"/>
                    </a:cubicBezTo>
                    <a:cubicBezTo>
                      <a:pt x="16" y="21"/>
                      <a:pt x="21" y="20"/>
                      <a:pt x="23" y="20"/>
                    </a:cubicBezTo>
                    <a:cubicBezTo>
                      <a:pt x="25" y="20"/>
                      <a:pt x="17" y="20"/>
                      <a:pt x="9" y="23"/>
                    </a:cubicBezTo>
                    <a:cubicBezTo>
                      <a:pt x="1" y="27"/>
                      <a:pt x="8" y="28"/>
                      <a:pt x="10" y="29"/>
                    </a:cubicBezTo>
                    <a:cubicBezTo>
                      <a:pt x="13" y="30"/>
                      <a:pt x="16" y="30"/>
                      <a:pt x="19" y="29"/>
                    </a:cubicBezTo>
                    <a:cubicBezTo>
                      <a:pt x="22" y="29"/>
                      <a:pt x="27" y="28"/>
                      <a:pt x="32" y="29"/>
                    </a:cubicBezTo>
                    <a:cubicBezTo>
                      <a:pt x="36" y="30"/>
                      <a:pt x="41" y="31"/>
                      <a:pt x="44" y="32"/>
                    </a:cubicBezTo>
                    <a:cubicBezTo>
                      <a:pt x="47" y="33"/>
                      <a:pt x="40" y="33"/>
                      <a:pt x="38" y="33"/>
                    </a:cubicBezTo>
                    <a:cubicBezTo>
                      <a:pt x="35" y="33"/>
                      <a:pt x="33" y="33"/>
                      <a:pt x="25" y="33"/>
                    </a:cubicBezTo>
                    <a:cubicBezTo>
                      <a:pt x="18" y="33"/>
                      <a:pt x="12" y="34"/>
                      <a:pt x="11" y="35"/>
                    </a:cubicBezTo>
                    <a:cubicBezTo>
                      <a:pt x="10" y="36"/>
                      <a:pt x="14" y="39"/>
                      <a:pt x="18" y="42"/>
                    </a:cubicBezTo>
                    <a:cubicBezTo>
                      <a:pt x="21" y="44"/>
                      <a:pt x="30" y="43"/>
                      <a:pt x="31" y="43"/>
                    </a:cubicBezTo>
                    <a:cubicBezTo>
                      <a:pt x="32" y="43"/>
                      <a:pt x="33" y="45"/>
                      <a:pt x="33" y="47"/>
                    </a:cubicBezTo>
                    <a:cubicBezTo>
                      <a:pt x="33" y="48"/>
                      <a:pt x="35" y="49"/>
                      <a:pt x="37" y="50"/>
                    </a:cubicBezTo>
                    <a:cubicBezTo>
                      <a:pt x="39" y="51"/>
                      <a:pt x="47" y="49"/>
                      <a:pt x="50" y="49"/>
                    </a:cubicBezTo>
                    <a:cubicBezTo>
                      <a:pt x="54" y="48"/>
                      <a:pt x="59" y="47"/>
                      <a:pt x="60" y="46"/>
                    </a:cubicBezTo>
                    <a:cubicBezTo>
                      <a:pt x="61" y="46"/>
                      <a:pt x="62" y="45"/>
                      <a:pt x="64" y="45"/>
                    </a:cubicBezTo>
                    <a:cubicBezTo>
                      <a:pt x="67" y="45"/>
                      <a:pt x="70" y="42"/>
                      <a:pt x="73" y="41"/>
                    </a:cubicBezTo>
                    <a:cubicBezTo>
                      <a:pt x="75" y="40"/>
                      <a:pt x="74" y="42"/>
                      <a:pt x="74" y="43"/>
                    </a:cubicBezTo>
                    <a:cubicBezTo>
                      <a:pt x="74" y="44"/>
                      <a:pt x="78" y="44"/>
                      <a:pt x="80" y="44"/>
                    </a:cubicBezTo>
                    <a:cubicBezTo>
                      <a:pt x="82" y="44"/>
                      <a:pt x="81" y="45"/>
                      <a:pt x="82" y="46"/>
                    </a:cubicBezTo>
                    <a:cubicBezTo>
                      <a:pt x="83" y="47"/>
                      <a:pt x="92" y="47"/>
                      <a:pt x="94" y="47"/>
                    </a:cubicBezTo>
                    <a:cubicBezTo>
                      <a:pt x="97" y="46"/>
                      <a:pt x="98" y="46"/>
                      <a:pt x="98" y="45"/>
                    </a:cubicBezTo>
                    <a:cubicBezTo>
                      <a:pt x="99" y="45"/>
                      <a:pt x="100" y="44"/>
                      <a:pt x="101" y="44"/>
                    </a:cubicBezTo>
                    <a:cubicBezTo>
                      <a:pt x="102" y="44"/>
                      <a:pt x="99" y="43"/>
                      <a:pt x="98" y="43"/>
                    </a:cubicBezTo>
                    <a:cubicBezTo>
                      <a:pt x="97" y="43"/>
                      <a:pt x="98" y="42"/>
                      <a:pt x="98" y="41"/>
                    </a:cubicBezTo>
                    <a:cubicBezTo>
                      <a:pt x="98" y="40"/>
                      <a:pt x="97" y="41"/>
                      <a:pt x="97" y="41"/>
                    </a:cubicBezTo>
                    <a:cubicBezTo>
                      <a:pt x="96" y="41"/>
                      <a:pt x="94" y="41"/>
                      <a:pt x="94" y="42"/>
                    </a:cubicBezTo>
                    <a:cubicBezTo>
                      <a:pt x="94" y="42"/>
                      <a:pt x="92" y="43"/>
                      <a:pt x="92" y="43"/>
                    </a:cubicBezTo>
                    <a:cubicBezTo>
                      <a:pt x="92" y="44"/>
                      <a:pt x="92" y="42"/>
                      <a:pt x="92" y="41"/>
                    </a:cubicBezTo>
                    <a:cubicBezTo>
                      <a:pt x="92" y="41"/>
                      <a:pt x="91" y="40"/>
                      <a:pt x="91" y="40"/>
                    </a:cubicBezTo>
                    <a:cubicBezTo>
                      <a:pt x="91" y="39"/>
                      <a:pt x="94" y="40"/>
                      <a:pt x="9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81" name="Freeform 210">
                <a:extLst>
                  <a:ext uri="{FF2B5EF4-FFF2-40B4-BE49-F238E27FC236}">
                    <a16:creationId xmlns:a16="http://schemas.microsoft.com/office/drawing/2014/main" xmlns="" id="{E5DB479D-D44E-4280-BDC9-CF2201E9A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171"/>
                <a:ext cx="24" cy="14"/>
              </a:xfrm>
              <a:custGeom>
                <a:avLst/>
                <a:gdLst>
                  <a:gd name="T0" fmla="*/ 5 w 17"/>
                  <a:gd name="T1" fmla="*/ 1 h 10"/>
                  <a:gd name="T2" fmla="*/ 2 w 17"/>
                  <a:gd name="T3" fmla="*/ 3 h 10"/>
                  <a:gd name="T4" fmla="*/ 7 w 17"/>
                  <a:gd name="T5" fmla="*/ 5 h 10"/>
                  <a:gd name="T6" fmla="*/ 11 w 17"/>
                  <a:gd name="T7" fmla="*/ 10 h 10"/>
                  <a:gd name="T8" fmla="*/ 16 w 17"/>
                  <a:gd name="T9" fmla="*/ 4 h 10"/>
                  <a:gd name="T10" fmla="*/ 12 w 17"/>
                  <a:gd name="T11" fmla="*/ 1 h 10"/>
                  <a:gd name="T12" fmla="*/ 5 w 17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0"/>
                  <a:gd name="T23" fmla="*/ 17 w 17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0">
                    <a:moveTo>
                      <a:pt x="5" y="1"/>
                    </a:moveTo>
                    <a:cubicBezTo>
                      <a:pt x="4" y="1"/>
                      <a:pt x="4" y="2"/>
                      <a:pt x="2" y="3"/>
                    </a:cubicBezTo>
                    <a:cubicBezTo>
                      <a:pt x="0" y="4"/>
                      <a:pt x="5" y="5"/>
                      <a:pt x="7" y="5"/>
                    </a:cubicBezTo>
                    <a:cubicBezTo>
                      <a:pt x="8" y="6"/>
                      <a:pt x="10" y="10"/>
                      <a:pt x="11" y="10"/>
                    </a:cubicBezTo>
                    <a:cubicBezTo>
                      <a:pt x="12" y="10"/>
                      <a:pt x="15" y="5"/>
                      <a:pt x="16" y="4"/>
                    </a:cubicBezTo>
                    <a:cubicBezTo>
                      <a:pt x="17" y="3"/>
                      <a:pt x="14" y="2"/>
                      <a:pt x="12" y="1"/>
                    </a:cubicBezTo>
                    <a:cubicBezTo>
                      <a:pt x="11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82" name="Freeform 211">
                <a:extLst>
                  <a:ext uri="{FF2B5EF4-FFF2-40B4-BE49-F238E27FC236}">
                    <a16:creationId xmlns:a16="http://schemas.microsoft.com/office/drawing/2014/main" xmlns="" id="{D7ABBDAD-4555-4807-970B-A19C63087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165"/>
                <a:ext cx="51" cy="44"/>
              </a:xfrm>
              <a:custGeom>
                <a:avLst/>
                <a:gdLst>
                  <a:gd name="T0" fmla="*/ 36 w 37"/>
                  <a:gd name="T1" fmla="*/ 17 h 32"/>
                  <a:gd name="T2" fmla="*/ 34 w 37"/>
                  <a:gd name="T3" fmla="*/ 15 h 32"/>
                  <a:gd name="T4" fmla="*/ 34 w 37"/>
                  <a:gd name="T5" fmla="*/ 12 h 32"/>
                  <a:gd name="T6" fmla="*/ 33 w 37"/>
                  <a:gd name="T7" fmla="*/ 11 h 32"/>
                  <a:gd name="T8" fmla="*/ 32 w 37"/>
                  <a:gd name="T9" fmla="*/ 13 h 32"/>
                  <a:gd name="T10" fmla="*/ 34 w 37"/>
                  <a:gd name="T11" fmla="*/ 16 h 32"/>
                  <a:gd name="T12" fmla="*/ 33 w 37"/>
                  <a:gd name="T13" fmla="*/ 17 h 32"/>
                  <a:gd name="T14" fmla="*/ 28 w 37"/>
                  <a:gd name="T15" fmla="*/ 12 h 32"/>
                  <a:gd name="T16" fmla="*/ 24 w 37"/>
                  <a:gd name="T17" fmla="*/ 14 h 32"/>
                  <a:gd name="T18" fmla="*/ 27 w 37"/>
                  <a:gd name="T19" fmla="*/ 10 h 32"/>
                  <a:gd name="T20" fmla="*/ 30 w 37"/>
                  <a:gd name="T21" fmla="*/ 9 h 32"/>
                  <a:gd name="T22" fmla="*/ 31 w 37"/>
                  <a:gd name="T23" fmla="*/ 8 h 32"/>
                  <a:gd name="T24" fmla="*/ 30 w 37"/>
                  <a:gd name="T25" fmla="*/ 7 h 32"/>
                  <a:gd name="T26" fmla="*/ 32 w 37"/>
                  <a:gd name="T27" fmla="*/ 5 h 32"/>
                  <a:gd name="T28" fmla="*/ 28 w 37"/>
                  <a:gd name="T29" fmla="*/ 3 h 32"/>
                  <a:gd name="T30" fmla="*/ 29 w 37"/>
                  <a:gd name="T31" fmla="*/ 1 h 32"/>
                  <a:gd name="T32" fmla="*/ 24 w 37"/>
                  <a:gd name="T33" fmla="*/ 1 h 32"/>
                  <a:gd name="T34" fmla="*/ 19 w 37"/>
                  <a:gd name="T35" fmla="*/ 2 h 32"/>
                  <a:gd name="T36" fmla="*/ 22 w 37"/>
                  <a:gd name="T37" fmla="*/ 3 h 32"/>
                  <a:gd name="T38" fmla="*/ 22 w 37"/>
                  <a:gd name="T39" fmla="*/ 4 h 32"/>
                  <a:gd name="T40" fmla="*/ 19 w 37"/>
                  <a:gd name="T41" fmla="*/ 4 h 32"/>
                  <a:gd name="T42" fmla="*/ 15 w 37"/>
                  <a:gd name="T43" fmla="*/ 3 h 32"/>
                  <a:gd name="T44" fmla="*/ 16 w 37"/>
                  <a:gd name="T45" fmla="*/ 4 h 32"/>
                  <a:gd name="T46" fmla="*/ 13 w 37"/>
                  <a:gd name="T47" fmla="*/ 4 h 32"/>
                  <a:gd name="T48" fmla="*/ 10 w 37"/>
                  <a:gd name="T49" fmla="*/ 4 h 32"/>
                  <a:gd name="T50" fmla="*/ 12 w 37"/>
                  <a:gd name="T51" fmla="*/ 5 h 32"/>
                  <a:gd name="T52" fmla="*/ 13 w 37"/>
                  <a:gd name="T53" fmla="*/ 6 h 32"/>
                  <a:gd name="T54" fmla="*/ 12 w 37"/>
                  <a:gd name="T55" fmla="*/ 8 h 32"/>
                  <a:gd name="T56" fmla="*/ 10 w 37"/>
                  <a:gd name="T57" fmla="*/ 6 h 32"/>
                  <a:gd name="T58" fmla="*/ 7 w 37"/>
                  <a:gd name="T59" fmla="*/ 7 h 32"/>
                  <a:gd name="T60" fmla="*/ 12 w 37"/>
                  <a:gd name="T61" fmla="*/ 10 h 32"/>
                  <a:gd name="T62" fmla="*/ 15 w 37"/>
                  <a:gd name="T63" fmla="*/ 12 h 32"/>
                  <a:gd name="T64" fmla="*/ 13 w 37"/>
                  <a:gd name="T65" fmla="*/ 13 h 32"/>
                  <a:gd name="T66" fmla="*/ 13 w 37"/>
                  <a:gd name="T67" fmla="*/ 15 h 32"/>
                  <a:gd name="T68" fmla="*/ 9 w 37"/>
                  <a:gd name="T69" fmla="*/ 15 h 32"/>
                  <a:gd name="T70" fmla="*/ 3 w 37"/>
                  <a:gd name="T71" fmla="*/ 12 h 32"/>
                  <a:gd name="T72" fmla="*/ 0 w 37"/>
                  <a:gd name="T73" fmla="*/ 15 h 32"/>
                  <a:gd name="T74" fmla="*/ 4 w 37"/>
                  <a:gd name="T75" fmla="*/ 18 h 32"/>
                  <a:gd name="T76" fmla="*/ 7 w 37"/>
                  <a:gd name="T77" fmla="*/ 20 h 32"/>
                  <a:gd name="T78" fmla="*/ 15 w 37"/>
                  <a:gd name="T79" fmla="*/ 24 h 32"/>
                  <a:gd name="T80" fmla="*/ 21 w 37"/>
                  <a:gd name="T81" fmla="*/ 30 h 32"/>
                  <a:gd name="T82" fmla="*/ 26 w 37"/>
                  <a:gd name="T83" fmla="*/ 29 h 32"/>
                  <a:gd name="T84" fmla="*/ 24 w 37"/>
                  <a:gd name="T85" fmla="*/ 25 h 32"/>
                  <a:gd name="T86" fmla="*/ 25 w 37"/>
                  <a:gd name="T87" fmla="*/ 26 h 32"/>
                  <a:gd name="T88" fmla="*/ 28 w 37"/>
                  <a:gd name="T89" fmla="*/ 27 h 32"/>
                  <a:gd name="T90" fmla="*/ 33 w 37"/>
                  <a:gd name="T91" fmla="*/ 26 h 32"/>
                  <a:gd name="T92" fmla="*/ 35 w 37"/>
                  <a:gd name="T93" fmla="*/ 23 h 32"/>
                  <a:gd name="T94" fmla="*/ 35 w 37"/>
                  <a:gd name="T95" fmla="*/ 19 h 32"/>
                  <a:gd name="T96" fmla="*/ 36 w 37"/>
                  <a:gd name="T97" fmla="*/ 17 h 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"/>
                  <a:gd name="T148" fmla="*/ 0 h 32"/>
                  <a:gd name="T149" fmla="*/ 37 w 37"/>
                  <a:gd name="T150" fmla="*/ 32 h 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" h="32">
                    <a:moveTo>
                      <a:pt x="36" y="17"/>
                    </a:moveTo>
                    <a:cubicBezTo>
                      <a:pt x="35" y="16"/>
                      <a:pt x="34" y="16"/>
                      <a:pt x="34" y="15"/>
                    </a:cubicBezTo>
                    <a:cubicBezTo>
                      <a:pt x="34" y="13"/>
                      <a:pt x="34" y="13"/>
                      <a:pt x="34" y="12"/>
                    </a:cubicBezTo>
                    <a:cubicBezTo>
                      <a:pt x="35" y="12"/>
                      <a:pt x="34" y="11"/>
                      <a:pt x="33" y="11"/>
                    </a:cubicBezTo>
                    <a:cubicBezTo>
                      <a:pt x="32" y="11"/>
                      <a:pt x="32" y="12"/>
                      <a:pt x="32" y="13"/>
                    </a:cubicBezTo>
                    <a:cubicBezTo>
                      <a:pt x="33" y="14"/>
                      <a:pt x="34" y="15"/>
                      <a:pt x="34" y="16"/>
                    </a:cubicBezTo>
                    <a:cubicBezTo>
                      <a:pt x="34" y="17"/>
                      <a:pt x="33" y="16"/>
                      <a:pt x="33" y="17"/>
                    </a:cubicBezTo>
                    <a:cubicBezTo>
                      <a:pt x="32" y="17"/>
                      <a:pt x="30" y="13"/>
                      <a:pt x="28" y="12"/>
                    </a:cubicBezTo>
                    <a:cubicBezTo>
                      <a:pt x="27" y="12"/>
                      <a:pt x="25" y="13"/>
                      <a:pt x="24" y="14"/>
                    </a:cubicBezTo>
                    <a:cubicBezTo>
                      <a:pt x="23" y="15"/>
                      <a:pt x="27" y="11"/>
                      <a:pt x="27" y="10"/>
                    </a:cubicBezTo>
                    <a:cubicBezTo>
                      <a:pt x="28" y="9"/>
                      <a:pt x="29" y="9"/>
                      <a:pt x="30" y="9"/>
                    </a:cubicBezTo>
                    <a:cubicBezTo>
                      <a:pt x="31" y="9"/>
                      <a:pt x="32" y="8"/>
                      <a:pt x="31" y="8"/>
                    </a:cubicBezTo>
                    <a:cubicBezTo>
                      <a:pt x="30" y="8"/>
                      <a:pt x="29" y="7"/>
                      <a:pt x="30" y="7"/>
                    </a:cubicBezTo>
                    <a:cubicBezTo>
                      <a:pt x="31" y="6"/>
                      <a:pt x="31" y="6"/>
                      <a:pt x="32" y="5"/>
                    </a:cubicBezTo>
                    <a:cubicBezTo>
                      <a:pt x="33" y="4"/>
                      <a:pt x="29" y="3"/>
                      <a:pt x="28" y="3"/>
                    </a:cubicBezTo>
                    <a:cubicBezTo>
                      <a:pt x="26" y="3"/>
                      <a:pt x="28" y="1"/>
                      <a:pt x="29" y="1"/>
                    </a:cubicBezTo>
                    <a:cubicBezTo>
                      <a:pt x="30" y="0"/>
                      <a:pt x="25" y="0"/>
                      <a:pt x="24" y="1"/>
                    </a:cubicBezTo>
                    <a:cubicBezTo>
                      <a:pt x="22" y="1"/>
                      <a:pt x="20" y="2"/>
                      <a:pt x="19" y="2"/>
                    </a:cubicBezTo>
                    <a:cubicBezTo>
                      <a:pt x="18" y="3"/>
                      <a:pt x="23" y="3"/>
                      <a:pt x="22" y="3"/>
                    </a:cubicBezTo>
                    <a:cubicBezTo>
                      <a:pt x="20" y="3"/>
                      <a:pt x="22" y="4"/>
                      <a:pt x="22" y="4"/>
                    </a:cubicBezTo>
                    <a:cubicBezTo>
                      <a:pt x="23" y="5"/>
                      <a:pt x="20" y="5"/>
                      <a:pt x="19" y="4"/>
                    </a:cubicBezTo>
                    <a:cubicBezTo>
                      <a:pt x="17" y="3"/>
                      <a:pt x="17" y="3"/>
                      <a:pt x="15" y="3"/>
                    </a:cubicBezTo>
                    <a:cubicBezTo>
                      <a:pt x="14" y="3"/>
                      <a:pt x="16" y="3"/>
                      <a:pt x="16" y="4"/>
                    </a:cubicBezTo>
                    <a:cubicBezTo>
                      <a:pt x="17" y="5"/>
                      <a:pt x="15" y="4"/>
                      <a:pt x="13" y="4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9" y="4"/>
                      <a:pt x="11" y="4"/>
                      <a:pt x="12" y="5"/>
                    </a:cubicBezTo>
                    <a:cubicBezTo>
                      <a:pt x="14" y="5"/>
                      <a:pt x="13" y="6"/>
                      <a:pt x="13" y="6"/>
                    </a:cubicBezTo>
                    <a:cubicBezTo>
                      <a:pt x="12" y="6"/>
                      <a:pt x="12" y="7"/>
                      <a:pt x="12" y="8"/>
                    </a:cubicBezTo>
                    <a:cubicBezTo>
                      <a:pt x="12" y="8"/>
                      <a:pt x="12" y="7"/>
                      <a:pt x="10" y="6"/>
                    </a:cubicBezTo>
                    <a:cubicBezTo>
                      <a:pt x="9" y="6"/>
                      <a:pt x="10" y="6"/>
                      <a:pt x="7" y="7"/>
                    </a:cubicBezTo>
                    <a:cubicBezTo>
                      <a:pt x="5" y="8"/>
                      <a:pt x="10" y="9"/>
                      <a:pt x="12" y="10"/>
                    </a:cubicBezTo>
                    <a:cubicBezTo>
                      <a:pt x="14" y="10"/>
                      <a:pt x="14" y="11"/>
                      <a:pt x="15" y="12"/>
                    </a:cubicBezTo>
                    <a:cubicBezTo>
                      <a:pt x="16" y="13"/>
                      <a:pt x="14" y="13"/>
                      <a:pt x="13" y="13"/>
                    </a:cubicBezTo>
                    <a:cubicBezTo>
                      <a:pt x="12" y="13"/>
                      <a:pt x="14" y="14"/>
                      <a:pt x="13" y="15"/>
                    </a:cubicBezTo>
                    <a:cubicBezTo>
                      <a:pt x="13" y="16"/>
                      <a:pt x="11" y="15"/>
                      <a:pt x="9" y="15"/>
                    </a:cubicBezTo>
                    <a:cubicBezTo>
                      <a:pt x="7" y="15"/>
                      <a:pt x="5" y="13"/>
                      <a:pt x="3" y="12"/>
                    </a:cubicBezTo>
                    <a:cubicBezTo>
                      <a:pt x="1" y="11"/>
                      <a:pt x="0" y="14"/>
                      <a:pt x="0" y="15"/>
                    </a:cubicBezTo>
                    <a:cubicBezTo>
                      <a:pt x="0" y="16"/>
                      <a:pt x="0" y="16"/>
                      <a:pt x="4" y="18"/>
                    </a:cubicBezTo>
                    <a:cubicBezTo>
                      <a:pt x="7" y="19"/>
                      <a:pt x="6" y="19"/>
                      <a:pt x="7" y="20"/>
                    </a:cubicBezTo>
                    <a:cubicBezTo>
                      <a:pt x="9" y="20"/>
                      <a:pt x="13" y="23"/>
                      <a:pt x="15" y="24"/>
                    </a:cubicBezTo>
                    <a:cubicBezTo>
                      <a:pt x="16" y="25"/>
                      <a:pt x="20" y="29"/>
                      <a:pt x="21" y="30"/>
                    </a:cubicBezTo>
                    <a:cubicBezTo>
                      <a:pt x="25" y="32"/>
                      <a:pt x="26" y="30"/>
                      <a:pt x="26" y="29"/>
                    </a:cubicBezTo>
                    <a:cubicBezTo>
                      <a:pt x="26" y="29"/>
                      <a:pt x="24" y="26"/>
                      <a:pt x="24" y="25"/>
                    </a:cubicBezTo>
                    <a:cubicBezTo>
                      <a:pt x="24" y="25"/>
                      <a:pt x="26" y="25"/>
                      <a:pt x="25" y="26"/>
                    </a:cubicBezTo>
                    <a:cubicBezTo>
                      <a:pt x="25" y="26"/>
                      <a:pt x="27" y="27"/>
                      <a:pt x="28" y="27"/>
                    </a:cubicBezTo>
                    <a:cubicBezTo>
                      <a:pt x="29" y="27"/>
                      <a:pt x="32" y="26"/>
                      <a:pt x="33" y="26"/>
                    </a:cubicBezTo>
                    <a:cubicBezTo>
                      <a:pt x="34" y="26"/>
                      <a:pt x="35" y="24"/>
                      <a:pt x="35" y="23"/>
                    </a:cubicBezTo>
                    <a:cubicBezTo>
                      <a:pt x="35" y="21"/>
                      <a:pt x="34" y="20"/>
                      <a:pt x="35" y="19"/>
                    </a:cubicBezTo>
                    <a:cubicBezTo>
                      <a:pt x="36" y="19"/>
                      <a:pt x="37" y="18"/>
                      <a:pt x="3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83" name="Freeform 212">
                <a:extLst>
                  <a:ext uri="{FF2B5EF4-FFF2-40B4-BE49-F238E27FC236}">
                    <a16:creationId xmlns:a16="http://schemas.microsoft.com/office/drawing/2014/main" xmlns="" id="{9771A007-5B79-4B01-B9C3-2C1648493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165"/>
                <a:ext cx="41" cy="35"/>
              </a:xfrm>
              <a:custGeom>
                <a:avLst/>
                <a:gdLst>
                  <a:gd name="T0" fmla="*/ 14 w 30"/>
                  <a:gd name="T1" fmla="*/ 14 h 25"/>
                  <a:gd name="T2" fmla="*/ 21 w 30"/>
                  <a:gd name="T3" fmla="*/ 15 h 25"/>
                  <a:gd name="T4" fmla="*/ 27 w 30"/>
                  <a:gd name="T5" fmla="*/ 8 h 25"/>
                  <a:gd name="T6" fmla="*/ 30 w 30"/>
                  <a:gd name="T7" fmla="*/ 4 h 25"/>
                  <a:gd name="T8" fmla="*/ 21 w 30"/>
                  <a:gd name="T9" fmla="*/ 2 h 25"/>
                  <a:gd name="T10" fmla="*/ 12 w 30"/>
                  <a:gd name="T11" fmla="*/ 0 h 25"/>
                  <a:gd name="T12" fmla="*/ 4 w 30"/>
                  <a:gd name="T13" fmla="*/ 2 h 25"/>
                  <a:gd name="T14" fmla="*/ 7 w 30"/>
                  <a:gd name="T15" fmla="*/ 4 h 25"/>
                  <a:gd name="T16" fmla="*/ 3 w 30"/>
                  <a:gd name="T17" fmla="*/ 4 h 25"/>
                  <a:gd name="T18" fmla="*/ 1 w 30"/>
                  <a:gd name="T19" fmla="*/ 6 h 25"/>
                  <a:gd name="T20" fmla="*/ 1 w 30"/>
                  <a:gd name="T21" fmla="*/ 13 h 25"/>
                  <a:gd name="T22" fmla="*/ 2 w 30"/>
                  <a:gd name="T23" fmla="*/ 17 h 25"/>
                  <a:gd name="T24" fmla="*/ 4 w 30"/>
                  <a:gd name="T25" fmla="*/ 21 h 25"/>
                  <a:gd name="T26" fmla="*/ 5 w 30"/>
                  <a:gd name="T27" fmla="*/ 23 h 25"/>
                  <a:gd name="T28" fmla="*/ 8 w 30"/>
                  <a:gd name="T29" fmla="*/ 24 h 25"/>
                  <a:gd name="T30" fmla="*/ 13 w 30"/>
                  <a:gd name="T31" fmla="*/ 18 h 25"/>
                  <a:gd name="T32" fmla="*/ 11 w 30"/>
                  <a:gd name="T33" fmla="*/ 16 h 25"/>
                  <a:gd name="T34" fmla="*/ 14 w 30"/>
                  <a:gd name="T35" fmla="*/ 14 h 2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25"/>
                  <a:gd name="T56" fmla="*/ 30 w 30"/>
                  <a:gd name="T57" fmla="*/ 25 h 2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25">
                    <a:moveTo>
                      <a:pt x="14" y="14"/>
                    </a:moveTo>
                    <a:cubicBezTo>
                      <a:pt x="15" y="14"/>
                      <a:pt x="20" y="15"/>
                      <a:pt x="21" y="15"/>
                    </a:cubicBezTo>
                    <a:cubicBezTo>
                      <a:pt x="22" y="15"/>
                      <a:pt x="26" y="9"/>
                      <a:pt x="27" y="8"/>
                    </a:cubicBezTo>
                    <a:cubicBezTo>
                      <a:pt x="27" y="8"/>
                      <a:pt x="30" y="5"/>
                      <a:pt x="30" y="4"/>
                    </a:cubicBezTo>
                    <a:cubicBezTo>
                      <a:pt x="30" y="3"/>
                      <a:pt x="24" y="2"/>
                      <a:pt x="21" y="2"/>
                    </a:cubicBezTo>
                    <a:cubicBezTo>
                      <a:pt x="19" y="2"/>
                      <a:pt x="14" y="0"/>
                      <a:pt x="12" y="0"/>
                    </a:cubicBezTo>
                    <a:cubicBezTo>
                      <a:pt x="9" y="0"/>
                      <a:pt x="5" y="1"/>
                      <a:pt x="4" y="2"/>
                    </a:cubicBezTo>
                    <a:cubicBezTo>
                      <a:pt x="2" y="3"/>
                      <a:pt x="5" y="3"/>
                      <a:pt x="7" y="4"/>
                    </a:cubicBezTo>
                    <a:cubicBezTo>
                      <a:pt x="8" y="6"/>
                      <a:pt x="4" y="4"/>
                      <a:pt x="3" y="4"/>
                    </a:cubicBezTo>
                    <a:cubicBezTo>
                      <a:pt x="2" y="4"/>
                      <a:pt x="1" y="5"/>
                      <a:pt x="1" y="6"/>
                    </a:cubicBezTo>
                    <a:cubicBezTo>
                      <a:pt x="1" y="8"/>
                      <a:pt x="1" y="12"/>
                      <a:pt x="1" y="13"/>
                    </a:cubicBezTo>
                    <a:cubicBezTo>
                      <a:pt x="0" y="14"/>
                      <a:pt x="1" y="16"/>
                      <a:pt x="2" y="17"/>
                    </a:cubicBezTo>
                    <a:cubicBezTo>
                      <a:pt x="4" y="19"/>
                      <a:pt x="4" y="19"/>
                      <a:pt x="4" y="21"/>
                    </a:cubicBezTo>
                    <a:cubicBezTo>
                      <a:pt x="4" y="23"/>
                      <a:pt x="4" y="24"/>
                      <a:pt x="5" y="23"/>
                    </a:cubicBezTo>
                    <a:cubicBezTo>
                      <a:pt x="6" y="22"/>
                      <a:pt x="6" y="24"/>
                      <a:pt x="8" y="24"/>
                    </a:cubicBezTo>
                    <a:cubicBezTo>
                      <a:pt x="9" y="25"/>
                      <a:pt x="12" y="19"/>
                      <a:pt x="13" y="18"/>
                    </a:cubicBezTo>
                    <a:cubicBezTo>
                      <a:pt x="13" y="17"/>
                      <a:pt x="12" y="17"/>
                      <a:pt x="11" y="16"/>
                    </a:cubicBezTo>
                    <a:cubicBezTo>
                      <a:pt x="11" y="15"/>
                      <a:pt x="13" y="14"/>
                      <a:pt x="1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84" name="Freeform 213">
                <a:extLst>
                  <a:ext uri="{FF2B5EF4-FFF2-40B4-BE49-F238E27FC236}">
                    <a16:creationId xmlns:a16="http://schemas.microsoft.com/office/drawing/2014/main" xmlns="" id="{CD883AF2-F1DC-4634-88A3-9604A3635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" y="160"/>
                <a:ext cx="85" cy="51"/>
              </a:xfrm>
              <a:custGeom>
                <a:avLst/>
                <a:gdLst>
                  <a:gd name="T0" fmla="*/ 9 w 62"/>
                  <a:gd name="T1" fmla="*/ 30 h 37"/>
                  <a:gd name="T2" fmla="*/ 16 w 62"/>
                  <a:gd name="T3" fmla="*/ 36 h 37"/>
                  <a:gd name="T4" fmla="*/ 19 w 62"/>
                  <a:gd name="T5" fmla="*/ 36 h 37"/>
                  <a:gd name="T6" fmla="*/ 26 w 62"/>
                  <a:gd name="T7" fmla="*/ 34 h 37"/>
                  <a:gd name="T8" fmla="*/ 32 w 62"/>
                  <a:gd name="T9" fmla="*/ 32 h 37"/>
                  <a:gd name="T10" fmla="*/ 34 w 62"/>
                  <a:gd name="T11" fmla="*/ 25 h 37"/>
                  <a:gd name="T12" fmla="*/ 40 w 62"/>
                  <a:gd name="T13" fmla="*/ 21 h 37"/>
                  <a:gd name="T14" fmla="*/ 52 w 62"/>
                  <a:gd name="T15" fmla="*/ 15 h 37"/>
                  <a:gd name="T16" fmla="*/ 61 w 62"/>
                  <a:gd name="T17" fmla="*/ 11 h 37"/>
                  <a:gd name="T18" fmla="*/ 52 w 62"/>
                  <a:gd name="T19" fmla="*/ 5 h 37"/>
                  <a:gd name="T20" fmla="*/ 44 w 62"/>
                  <a:gd name="T21" fmla="*/ 3 h 37"/>
                  <a:gd name="T22" fmla="*/ 40 w 62"/>
                  <a:gd name="T23" fmla="*/ 5 h 37"/>
                  <a:gd name="T24" fmla="*/ 37 w 62"/>
                  <a:gd name="T25" fmla="*/ 3 h 37"/>
                  <a:gd name="T26" fmla="*/ 26 w 62"/>
                  <a:gd name="T27" fmla="*/ 0 h 37"/>
                  <a:gd name="T28" fmla="*/ 9 w 62"/>
                  <a:gd name="T29" fmla="*/ 2 h 37"/>
                  <a:gd name="T30" fmla="*/ 12 w 62"/>
                  <a:gd name="T31" fmla="*/ 8 h 37"/>
                  <a:gd name="T32" fmla="*/ 10 w 62"/>
                  <a:gd name="T33" fmla="*/ 12 h 37"/>
                  <a:gd name="T34" fmla="*/ 8 w 62"/>
                  <a:gd name="T35" fmla="*/ 16 h 37"/>
                  <a:gd name="T36" fmla="*/ 8 w 62"/>
                  <a:gd name="T37" fmla="*/ 18 h 37"/>
                  <a:gd name="T38" fmla="*/ 6 w 62"/>
                  <a:gd name="T39" fmla="*/ 19 h 37"/>
                  <a:gd name="T40" fmla="*/ 4 w 62"/>
                  <a:gd name="T41" fmla="*/ 24 h 37"/>
                  <a:gd name="T42" fmla="*/ 1 w 62"/>
                  <a:gd name="T43" fmla="*/ 28 h 37"/>
                  <a:gd name="T44" fmla="*/ 9 w 62"/>
                  <a:gd name="T45" fmla="*/ 30 h 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2"/>
                  <a:gd name="T70" fmla="*/ 0 h 37"/>
                  <a:gd name="T71" fmla="*/ 62 w 62"/>
                  <a:gd name="T72" fmla="*/ 37 h 3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2" h="37">
                    <a:moveTo>
                      <a:pt x="9" y="30"/>
                    </a:moveTo>
                    <a:cubicBezTo>
                      <a:pt x="11" y="31"/>
                      <a:pt x="14" y="35"/>
                      <a:pt x="16" y="36"/>
                    </a:cubicBezTo>
                    <a:cubicBezTo>
                      <a:pt x="18" y="37"/>
                      <a:pt x="18" y="37"/>
                      <a:pt x="19" y="36"/>
                    </a:cubicBezTo>
                    <a:cubicBezTo>
                      <a:pt x="21" y="35"/>
                      <a:pt x="23" y="34"/>
                      <a:pt x="26" y="34"/>
                    </a:cubicBezTo>
                    <a:cubicBezTo>
                      <a:pt x="28" y="34"/>
                      <a:pt x="31" y="34"/>
                      <a:pt x="32" y="32"/>
                    </a:cubicBezTo>
                    <a:cubicBezTo>
                      <a:pt x="33" y="30"/>
                      <a:pt x="32" y="27"/>
                      <a:pt x="34" y="25"/>
                    </a:cubicBezTo>
                    <a:cubicBezTo>
                      <a:pt x="37" y="24"/>
                      <a:pt x="39" y="22"/>
                      <a:pt x="40" y="21"/>
                    </a:cubicBezTo>
                    <a:cubicBezTo>
                      <a:pt x="40" y="20"/>
                      <a:pt x="49" y="17"/>
                      <a:pt x="52" y="15"/>
                    </a:cubicBezTo>
                    <a:cubicBezTo>
                      <a:pt x="55" y="14"/>
                      <a:pt x="62" y="12"/>
                      <a:pt x="61" y="11"/>
                    </a:cubicBezTo>
                    <a:cubicBezTo>
                      <a:pt x="59" y="10"/>
                      <a:pt x="54" y="6"/>
                      <a:pt x="52" y="5"/>
                    </a:cubicBezTo>
                    <a:cubicBezTo>
                      <a:pt x="50" y="4"/>
                      <a:pt x="46" y="3"/>
                      <a:pt x="44" y="3"/>
                    </a:cubicBezTo>
                    <a:cubicBezTo>
                      <a:pt x="43" y="4"/>
                      <a:pt x="41" y="5"/>
                      <a:pt x="40" y="5"/>
                    </a:cubicBezTo>
                    <a:cubicBezTo>
                      <a:pt x="40" y="5"/>
                      <a:pt x="39" y="4"/>
                      <a:pt x="37" y="3"/>
                    </a:cubicBezTo>
                    <a:cubicBezTo>
                      <a:pt x="34" y="3"/>
                      <a:pt x="28" y="0"/>
                      <a:pt x="26" y="0"/>
                    </a:cubicBezTo>
                    <a:cubicBezTo>
                      <a:pt x="24" y="0"/>
                      <a:pt x="10" y="2"/>
                      <a:pt x="9" y="2"/>
                    </a:cubicBezTo>
                    <a:cubicBezTo>
                      <a:pt x="8" y="3"/>
                      <a:pt x="12" y="6"/>
                      <a:pt x="12" y="8"/>
                    </a:cubicBezTo>
                    <a:cubicBezTo>
                      <a:pt x="12" y="9"/>
                      <a:pt x="11" y="10"/>
                      <a:pt x="10" y="12"/>
                    </a:cubicBezTo>
                    <a:cubicBezTo>
                      <a:pt x="9" y="13"/>
                      <a:pt x="7" y="14"/>
                      <a:pt x="8" y="16"/>
                    </a:cubicBezTo>
                    <a:cubicBezTo>
                      <a:pt x="9" y="17"/>
                      <a:pt x="9" y="18"/>
                      <a:pt x="8" y="18"/>
                    </a:cubicBezTo>
                    <a:cubicBezTo>
                      <a:pt x="7" y="18"/>
                      <a:pt x="6" y="19"/>
                      <a:pt x="6" y="19"/>
                    </a:cubicBezTo>
                    <a:cubicBezTo>
                      <a:pt x="6" y="20"/>
                      <a:pt x="4" y="24"/>
                      <a:pt x="4" y="24"/>
                    </a:cubicBezTo>
                    <a:cubicBezTo>
                      <a:pt x="3" y="25"/>
                      <a:pt x="0" y="28"/>
                      <a:pt x="1" y="28"/>
                    </a:cubicBezTo>
                    <a:cubicBezTo>
                      <a:pt x="2" y="28"/>
                      <a:pt x="7" y="29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85" name="Freeform 214">
                <a:extLst>
                  <a:ext uri="{FF2B5EF4-FFF2-40B4-BE49-F238E27FC236}">
                    <a16:creationId xmlns:a16="http://schemas.microsoft.com/office/drawing/2014/main" xmlns="" id="{38F9BB18-F1C6-4AD4-A1CB-9523C7A1E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" y="145"/>
                <a:ext cx="10" cy="8"/>
              </a:xfrm>
              <a:custGeom>
                <a:avLst/>
                <a:gdLst>
                  <a:gd name="T0" fmla="*/ 4 w 7"/>
                  <a:gd name="T1" fmla="*/ 5 h 6"/>
                  <a:gd name="T2" fmla="*/ 7 w 7"/>
                  <a:gd name="T3" fmla="*/ 4 h 6"/>
                  <a:gd name="T4" fmla="*/ 4 w 7"/>
                  <a:gd name="T5" fmla="*/ 0 h 6"/>
                  <a:gd name="T6" fmla="*/ 1 w 7"/>
                  <a:gd name="T7" fmla="*/ 3 h 6"/>
                  <a:gd name="T8" fmla="*/ 4 w 7"/>
                  <a:gd name="T9" fmla="*/ 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6"/>
                  <a:gd name="T17" fmla="*/ 7 w 7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6">
                    <a:moveTo>
                      <a:pt x="4" y="5"/>
                    </a:moveTo>
                    <a:cubicBezTo>
                      <a:pt x="6" y="6"/>
                      <a:pt x="6" y="4"/>
                      <a:pt x="7" y="4"/>
                    </a:cubicBezTo>
                    <a:cubicBezTo>
                      <a:pt x="7" y="3"/>
                      <a:pt x="4" y="0"/>
                      <a:pt x="4" y="0"/>
                    </a:cubicBezTo>
                    <a:cubicBezTo>
                      <a:pt x="3" y="0"/>
                      <a:pt x="1" y="2"/>
                      <a:pt x="1" y="3"/>
                    </a:cubicBezTo>
                    <a:cubicBezTo>
                      <a:pt x="0" y="4"/>
                      <a:pt x="1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86" name="Freeform 215">
                <a:extLst>
                  <a:ext uri="{FF2B5EF4-FFF2-40B4-BE49-F238E27FC236}">
                    <a16:creationId xmlns:a16="http://schemas.microsoft.com/office/drawing/2014/main" xmlns="" id="{23138F70-15A2-4DA7-9259-8F9C2F986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" y="117"/>
                <a:ext cx="95" cy="46"/>
              </a:xfrm>
              <a:custGeom>
                <a:avLst/>
                <a:gdLst>
                  <a:gd name="T0" fmla="*/ 16 w 69"/>
                  <a:gd name="T1" fmla="*/ 11 h 33"/>
                  <a:gd name="T2" fmla="*/ 10 w 69"/>
                  <a:gd name="T3" fmla="*/ 12 h 33"/>
                  <a:gd name="T4" fmla="*/ 6 w 69"/>
                  <a:gd name="T5" fmla="*/ 14 h 33"/>
                  <a:gd name="T6" fmla="*/ 15 w 69"/>
                  <a:gd name="T7" fmla="*/ 16 h 33"/>
                  <a:gd name="T8" fmla="*/ 5 w 69"/>
                  <a:gd name="T9" fmla="*/ 17 h 33"/>
                  <a:gd name="T10" fmla="*/ 3 w 69"/>
                  <a:gd name="T11" fmla="*/ 19 h 33"/>
                  <a:gd name="T12" fmla="*/ 13 w 69"/>
                  <a:gd name="T13" fmla="*/ 18 h 33"/>
                  <a:gd name="T14" fmla="*/ 9 w 69"/>
                  <a:gd name="T15" fmla="*/ 21 h 33"/>
                  <a:gd name="T16" fmla="*/ 2 w 69"/>
                  <a:gd name="T17" fmla="*/ 21 h 33"/>
                  <a:gd name="T18" fmla="*/ 1 w 69"/>
                  <a:gd name="T19" fmla="*/ 24 h 33"/>
                  <a:gd name="T20" fmla="*/ 7 w 69"/>
                  <a:gd name="T21" fmla="*/ 24 h 33"/>
                  <a:gd name="T22" fmla="*/ 10 w 69"/>
                  <a:gd name="T23" fmla="*/ 26 h 33"/>
                  <a:gd name="T24" fmla="*/ 11 w 69"/>
                  <a:gd name="T25" fmla="*/ 25 h 33"/>
                  <a:gd name="T26" fmla="*/ 13 w 69"/>
                  <a:gd name="T27" fmla="*/ 25 h 33"/>
                  <a:gd name="T28" fmla="*/ 17 w 69"/>
                  <a:gd name="T29" fmla="*/ 24 h 33"/>
                  <a:gd name="T30" fmla="*/ 21 w 69"/>
                  <a:gd name="T31" fmla="*/ 21 h 33"/>
                  <a:gd name="T32" fmla="*/ 22 w 69"/>
                  <a:gd name="T33" fmla="*/ 22 h 33"/>
                  <a:gd name="T34" fmla="*/ 23 w 69"/>
                  <a:gd name="T35" fmla="*/ 24 h 33"/>
                  <a:gd name="T36" fmla="*/ 30 w 69"/>
                  <a:gd name="T37" fmla="*/ 23 h 33"/>
                  <a:gd name="T38" fmla="*/ 36 w 69"/>
                  <a:gd name="T39" fmla="*/ 23 h 33"/>
                  <a:gd name="T40" fmla="*/ 33 w 69"/>
                  <a:gd name="T41" fmla="*/ 25 h 33"/>
                  <a:gd name="T42" fmla="*/ 25 w 69"/>
                  <a:gd name="T43" fmla="*/ 26 h 33"/>
                  <a:gd name="T44" fmla="*/ 19 w 69"/>
                  <a:gd name="T45" fmla="*/ 29 h 33"/>
                  <a:gd name="T46" fmla="*/ 22 w 69"/>
                  <a:gd name="T47" fmla="*/ 32 h 33"/>
                  <a:gd name="T48" fmla="*/ 35 w 69"/>
                  <a:gd name="T49" fmla="*/ 30 h 33"/>
                  <a:gd name="T50" fmla="*/ 41 w 69"/>
                  <a:gd name="T51" fmla="*/ 28 h 33"/>
                  <a:gd name="T52" fmla="*/ 49 w 69"/>
                  <a:gd name="T53" fmla="*/ 25 h 33"/>
                  <a:gd name="T54" fmla="*/ 52 w 69"/>
                  <a:gd name="T55" fmla="*/ 26 h 33"/>
                  <a:gd name="T56" fmla="*/ 55 w 69"/>
                  <a:gd name="T57" fmla="*/ 25 h 33"/>
                  <a:gd name="T58" fmla="*/ 58 w 69"/>
                  <a:gd name="T59" fmla="*/ 25 h 33"/>
                  <a:gd name="T60" fmla="*/ 66 w 69"/>
                  <a:gd name="T61" fmla="*/ 23 h 33"/>
                  <a:gd name="T62" fmla="*/ 68 w 69"/>
                  <a:gd name="T63" fmla="*/ 19 h 33"/>
                  <a:gd name="T64" fmla="*/ 67 w 69"/>
                  <a:gd name="T65" fmla="*/ 14 h 33"/>
                  <a:gd name="T66" fmla="*/ 62 w 69"/>
                  <a:gd name="T67" fmla="*/ 14 h 33"/>
                  <a:gd name="T68" fmla="*/ 61 w 69"/>
                  <a:gd name="T69" fmla="*/ 16 h 33"/>
                  <a:gd name="T70" fmla="*/ 59 w 69"/>
                  <a:gd name="T71" fmla="*/ 16 h 33"/>
                  <a:gd name="T72" fmla="*/ 55 w 69"/>
                  <a:gd name="T73" fmla="*/ 13 h 33"/>
                  <a:gd name="T74" fmla="*/ 53 w 69"/>
                  <a:gd name="T75" fmla="*/ 13 h 33"/>
                  <a:gd name="T76" fmla="*/ 52 w 69"/>
                  <a:gd name="T77" fmla="*/ 12 h 33"/>
                  <a:gd name="T78" fmla="*/ 52 w 69"/>
                  <a:gd name="T79" fmla="*/ 9 h 33"/>
                  <a:gd name="T80" fmla="*/ 50 w 69"/>
                  <a:gd name="T81" fmla="*/ 4 h 33"/>
                  <a:gd name="T82" fmla="*/ 44 w 69"/>
                  <a:gd name="T83" fmla="*/ 7 h 33"/>
                  <a:gd name="T84" fmla="*/ 42 w 69"/>
                  <a:gd name="T85" fmla="*/ 9 h 33"/>
                  <a:gd name="T86" fmla="*/ 47 w 69"/>
                  <a:gd name="T87" fmla="*/ 12 h 33"/>
                  <a:gd name="T88" fmla="*/ 44 w 69"/>
                  <a:gd name="T89" fmla="*/ 15 h 33"/>
                  <a:gd name="T90" fmla="*/ 47 w 69"/>
                  <a:gd name="T91" fmla="*/ 17 h 33"/>
                  <a:gd name="T92" fmla="*/ 41 w 69"/>
                  <a:gd name="T93" fmla="*/ 20 h 33"/>
                  <a:gd name="T94" fmla="*/ 36 w 69"/>
                  <a:gd name="T95" fmla="*/ 20 h 33"/>
                  <a:gd name="T96" fmla="*/ 34 w 69"/>
                  <a:gd name="T97" fmla="*/ 17 h 33"/>
                  <a:gd name="T98" fmla="*/ 32 w 69"/>
                  <a:gd name="T99" fmla="*/ 16 h 33"/>
                  <a:gd name="T100" fmla="*/ 26 w 69"/>
                  <a:gd name="T101" fmla="*/ 12 h 33"/>
                  <a:gd name="T102" fmla="*/ 21 w 69"/>
                  <a:gd name="T103" fmla="*/ 12 h 33"/>
                  <a:gd name="T104" fmla="*/ 19 w 69"/>
                  <a:gd name="T105" fmla="*/ 8 h 33"/>
                  <a:gd name="T106" fmla="*/ 11 w 69"/>
                  <a:gd name="T107" fmla="*/ 9 h 33"/>
                  <a:gd name="T108" fmla="*/ 16 w 69"/>
                  <a:gd name="T109" fmla="*/ 11 h 3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69"/>
                  <a:gd name="T166" fmla="*/ 0 h 33"/>
                  <a:gd name="T167" fmla="*/ 69 w 69"/>
                  <a:gd name="T168" fmla="*/ 33 h 3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69" h="33">
                    <a:moveTo>
                      <a:pt x="16" y="11"/>
                    </a:moveTo>
                    <a:cubicBezTo>
                      <a:pt x="18" y="12"/>
                      <a:pt x="11" y="12"/>
                      <a:pt x="10" y="12"/>
                    </a:cubicBezTo>
                    <a:cubicBezTo>
                      <a:pt x="8" y="12"/>
                      <a:pt x="7" y="13"/>
                      <a:pt x="6" y="14"/>
                    </a:cubicBezTo>
                    <a:cubicBezTo>
                      <a:pt x="5" y="16"/>
                      <a:pt x="13" y="16"/>
                      <a:pt x="15" y="16"/>
                    </a:cubicBezTo>
                    <a:cubicBezTo>
                      <a:pt x="17" y="16"/>
                      <a:pt x="7" y="17"/>
                      <a:pt x="5" y="17"/>
                    </a:cubicBezTo>
                    <a:cubicBezTo>
                      <a:pt x="3" y="17"/>
                      <a:pt x="2" y="18"/>
                      <a:pt x="3" y="19"/>
                    </a:cubicBezTo>
                    <a:cubicBezTo>
                      <a:pt x="5" y="19"/>
                      <a:pt x="11" y="19"/>
                      <a:pt x="13" y="18"/>
                    </a:cubicBezTo>
                    <a:cubicBezTo>
                      <a:pt x="15" y="18"/>
                      <a:pt x="12" y="20"/>
                      <a:pt x="9" y="21"/>
                    </a:cubicBezTo>
                    <a:cubicBezTo>
                      <a:pt x="6" y="22"/>
                      <a:pt x="4" y="21"/>
                      <a:pt x="2" y="21"/>
                    </a:cubicBezTo>
                    <a:cubicBezTo>
                      <a:pt x="0" y="21"/>
                      <a:pt x="1" y="23"/>
                      <a:pt x="1" y="24"/>
                    </a:cubicBezTo>
                    <a:cubicBezTo>
                      <a:pt x="1" y="25"/>
                      <a:pt x="5" y="24"/>
                      <a:pt x="7" y="24"/>
                    </a:cubicBezTo>
                    <a:cubicBezTo>
                      <a:pt x="9" y="24"/>
                      <a:pt x="8" y="24"/>
                      <a:pt x="10" y="26"/>
                    </a:cubicBezTo>
                    <a:cubicBezTo>
                      <a:pt x="12" y="28"/>
                      <a:pt x="11" y="26"/>
                      <a:pt x="11" y="25"/>
                    </a:cubicBezTo>
                    <a:cubicBezTo>
                      <a:pt x="12" y="24"/>
                      <a:pt x="13" y="25"/>
                      <a:pt x="13" y="25"/>
                    </a:cubicBezTo>
                    <a:cubicBezTo>
                      <a:pt x="13" y="25"/>
                      <a:pt x="16" y="24"/>
                      <a:pt x="17" y="24"/>
                    </a:cubicBezTo>
                    <a:cubicBezTo>
                      <a:pt x="18" y="23"/>
                      <a:pt x="19" y="22"/>
                      <a:pt x="21" y="21"/>
                    </a:cubicBezTo>
                    <a:cubicBezTo>
                      <a:pt x="22" y="20"/>
                      <a:pt x="24" y="21"/>
                      <a:pt x="22" y="22"/>
                    </a:cubicBezTo>
                    <a:cubicBezTo>
                      <a:pt x="21" y="23"/>
                      <a:pt x="21" y="24"/>
                      <a:pt x="23" y="24"/>
                    </a:cubicBezTo>
                    <a:cubicBezTo>
                      <a:pt x="25" y="25"/>
                      <a:pt x="28" y="23"/>
                      <a:pt x="30" y="23"/>
                    </a:cubicBezTo>
                    <a:cubicBezTo>
                      <a:pt x="31" y="23"/>
                      <a:pt x="34" y="23"/>
                      <a:pt x="36" y="23"/>
                    </a:cubicBezTo>
                    <a:cubicBezTo>
                      <a:pt x="39" y="23"/>
                      <a:pt x="36" y="25"/>
                      <a:pt x="33" y="25"/>
                    </a:cubicBezTo>
                    <a:cubicBezTo>
                      <a:pt x="30" y="26"/>
                      <a:pt x="27" y="25"/>
                      <a:pt x="25" y="26"/>
                    </a:cubicBezTo>
                    <a:cubicBezTo>
                      <a:pt x="24" y="28"/>
                      <a:pt x="21" y="28"/>
                      <a:pt x="19" y="29"/>
                    </a:cubicBezTo>
                    <a:cubicBezTo>
                      <a:pt x="16" y="30"/>
                      <a:pt x="20" y="31"/>
                      <a:pt x="22" y="32"/>
                    </a:cubicBezTo>
                    <a:cubicBezTo>
                      <a:pt x="25" y="33"/>
                      <a:pt x="32" y="30"/>
                      <a:pt x="35" y="30"/>
                    </a:cubicBezTo>
                    <a:cubicBezTo>
                      <a:pt x="37" y="29"/>
                      <a:pt x="39" y="29"/>
                      <a:pt x="41" y="28"/>
                    </a:cubicBezTo>
                    <a:cubicBezTo>
                      <a:pt x="44" y="28"/>
                      <a:pt x="47" y="26"/>
                      <a:pt x="49" y="25"/>
                    </a:cubicBezTo>
                    <a:cubicBezTo>
                      <a:pt x="50" y="25"/>
                      <a:pt x="50" y="26"/>
                      <a:pt x="52" y="26"/>
                    </a:cubicBezTo>
                    <a:cubicBezTo>
                      <a:pt x="53" y="27"/>
                      <a:pt x="53" y="26"/>
                      <a:pt x="55" y="25"/>
                    </a:cubicBezTo>
                    <a:cubicBezTo>
                      <a:pt x="57" y="24"/>
                      <a:pt x="56" y="25"/>
                      <a:pt x="58" y="25"/>
                    </a:cubicBezTo>
                    <a:cubicBezTo>
                      <a:pt x="59" y="26"/>
                      <a:pt x="64" y="24"/>
                      <a:pt x="66" y="23"/>
                    </a:cubicBezTo>
                    <a:cubicBezTo>
                      <a:pt x="68" y="22"/>
                      <a:pt x="67" y="19"/>
                      <a:pt x="68" y="19"/>
                    </a:cubicBezTo>
                    <a:cubicBezTo>
                      <a:pt x="69" y="18"/>
                      <a:pt x="68" y="15"/>
                      <a:pt x="67" y="14"/>
                    </a:cubicBezTo>
                    <a:cubicBezTo>
                      <a:pt x="65" y="14"/>
                      <a:pt x="64" y="14"/>
                      <a:pt x="62" y="14"/>
                    </a:cubicBezTo>
                    <a:cubicBezTo>
                      <a:pt x="60" y="14"/>
                      <a:pt x="61" y="16"/>
                      <a:pt x="61" y="16"/>
                    </a:cubicBezTo>
                    <a:cubicBezTo>
                      <a:pt x="61" y="17"/>
                      <a:pt x="60" y="16"/>
                      <a:pt x="59" y="16"/>
                    </a:cubicBezTo>
                    <a:cubicBezTo>
                      <a:pt x="58" y="16"/>
                      <a:pt x="55" y="15"/>
                      <a:pt x="55" y="13"/>
                    </a:cubicBezTo>
                    <a:cubicBezTo>
                      <a:pt x="55" y="12"/>
                      <a:pt x="53" y="13"/>
                      <a:pt x="53" y="13"/>
                    </a:cubicBezTo>
                    <a:cubicBezTo>
                      <a:pt x="52" y="13"/>
                      <a:pt x="51" y="12"/>
                      <a:pt x="52" y="12"/>
                    </a:cubicBezTo>
                    <a:cubicBezTo>
                      <a:pt x="53" y="11"/>
                      <a:pt x="53" y="10"/>
                      <a:pt x="52" y="9"/>
                    </a:cubicBezTo>
                    <a:cubicBezTo>
                      <a:pt x="51" y="8"/>
                      <a:pt x="51" y="7"/>
                      <a:pt x="50" y="4"/>
                    </a:cubicBezTo>
                    <a:cubicBezTo>
                      <a:pt x="49" y="0"/>
                      <a:pt x="45" y="5"/>
                      <a:pt x="44" y="7"/>
                    </a:cubicBezTo>
                    <a:cubicBezTo>
                      <a:pt x="44" y="8"/>
                      <a:pt x="44" y="8"/>
                      <a:pt x="42" y="9"/>
                    </a:cubicBezTo>
                    <a:cubicBezTo>
                      <a:pt x="41" y="10"/>
                      <a:pt x="45" y="11"/>
                      <a:pt x="47" y="12"/>
                    </a:cubicBezTo>
                    <a:cubicBezTo>
                      <a:pt x="49" y="14"/>
                      <a:pt x="47" y="14"/>
                      <a:pt x="44" y="15"/>
                    </a:cubicBezTo>
                    <a:cubicBezTo>
                      <a:pt x="41" y="15"/>
                      <a:pt x="44" y="15"/>
                      <a:pt x="47" y="17"/>
                    </a:cubicBezTo>
                    <a:cubicBezTo>
                      <a:pt x="49" y="18"/>
                      <a:pt x="44" y="20"/>
                      <a:pt x="41" y="20"/>
                    </a:cubicBezTo>
                    <a:cubicBezTo>
                      <a:pt x="37" y="20"/>
                      <a:pt x="38" y="20"/>
                      <a:pt x="36" y="20"/>
                    </a:cubicBezTo>
                    <a:cubicBezTo>
                      <a:pt x="35" y="20"/>
                      <a:pt x="35" y="18"/>
                      <a:pt x="34" y="17"/>
                    </a:cubicBezTo>
                    <a:cubicBezTo>
                      <a:pt x="34" y="16"/>
                      <a:pt x="33" y="16"/>
                      <a:pt x="32" y="16"/>
                    </a:cubicBezTo>
                    <a:cubicBezTo>
                      <a:pt x="32" y="15"/>
                      <a:pt x="28" y="12"/>
                      <a:pt x="26" y="12"/>
                    </a:cubicBezTo>
                    <a:cubicBezTo>
                      <a:pt x="24" y="11"/>
                      <a:pt x="22" y="12"/>
                      <a:pt x="21" y="12"/>
                    </a:cubicBezTo>
                    <a:cubicBezTo>
                      <a:pt x="19" y="12"/>
                      <a:pt x="19" y="9"/>
                      <a:pt x="19" y="8"/>
                    </a:cubicBezTo>
                    <a:cubicBezTo>
                      <a:pt x="18" y="7"/>
                      <a:pt x="13" y="8"/>
                      <a:pt x="11" y="9"/>
                    </a:cubicBezTo>
                    <a:cubicBezTo>
                      <a:pt x="9" y="10"/>
                      <a:pt x="14" y="11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87" name="Freeform 216">
                <a:extLst>
                  <a:ext uri="{FF2B5EF4-FFF2-40B4-BE49-F238E27FC236}">
                    <a16:creationId xmlns:a16="http://schemas.microsoft.com/office/drawing/2014/main" xmlns="" id="{6B534BFB-EAB9-411C-8FEC-7EF6B2D04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" y="135"/>
                <a:ext cx="17" cy="11"/>
              </a:xfrm>
              <a:custGeom>
                <a:avLst/>
                <a:gdLst>
                  <a:gd name="T0" fmla="*/ 1 w 12"/>
                  <a:gd name="T1" fmla="*/ 6 h 8"/>
                  <a:gd name="T2" fmla="*/ 7 w 12"/>
                  <a:gd name="T3" fmla="*/ 6 h 8"/>
                  <a:gd name="T4" fmla="*/ 11 w 12"/>
                  <a:gd name="T5" fmla="*/ 1 h 8"/>
                  <a:gd name="T6" fmla="*/ 1 w 12"/>
                  <a:gd name="T7" fmla="*/ 6 h 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8"/>
                  <a:gd name="T14" fmla="*/ 12 w 12"/>
                  <a:gd name="T15" fmla="*/ 8 h 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8">
                    <a:moveTo>
                      <a:pt x="1" y="6"/>
                    </a:moveTo>
                    <a:cubicBezTo>
                      <a:pt x="2" y="6"/>
                      <a:pt x="6" y="8"/>
                      <a:pt x="7" y="6"/>
                    </a:cubicBezTo>
                    <a:cubicBezTo>
                      <a:pt x="8" y="5"/>
                      <a:pt x="12" y="0"/>
                      <a:pt x="11" y="1"/>
                    </a:cubicBezTo>
                    <a:cubicBezTo>
                      <a:pt x="9" y="1"/>
                      <a:pt x="0" y="5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88" name="Freeform 217">
                <a:extLst>
                  <a:ext uri="{FF2B5EF4-FFF2-40B4-BE49-F238E27FC236}">
                    <a16:creationId xmlns:a16="http://schemas.microsoft.com/office/drawing/2014/main" xmlns="" id="{4BD01D73-1EAB-4925-8802-C5DF0D1B1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" y="112"/>
                <a:ext cx="59" cy="27"/>
              </a:xfrm>
              <a:custGeom>
                <a:avLst/>
                <a:gdLst>
                  <a:gd name="T0" fmla="*/ 2 w 43"/>
                  <a:gd name="T1" fmla="*/ 15 h 20"/>
                  <a:gd name="T2" fmla="*/ 1 w 43"/>
                  <a:gd name="T3" fmla="*/ 18 h 20"/>
                  <a:gd name="T4" fmla="*/ 4 w 43"/>
                  <a:gd name="T5" fmla="*/ 19 h 20"/>
                  <a:gd name="T6" fmla="*/ 7 w 43"/>
                  <a:gd name="T7" fmla="*/ 18 h 20"/>
                  <a:gd name="T8" fmla="*/ 11 w 43"/>
                  <a:gd name="T9" fmla="*/ 17 h 20"/>
                  <a:gd name="T10" fmla="*/ 13 w 43"/>
                  <a:gd name="T11" fmla="*/ 18 h 20"/>
                  <a:gd name="T12" fmla="*/ 17 w 43"/>
                  <a:gd name="T13" fmla="*/ 19 h 20"/>
                  <a:gd name="T14" fmla="*/ 19 w 43"/>
                  <a:gd name="T15" fmla="*/ 17 h 20"/>
                  <a:gd name="T16" fmla="*/ 21 w 43"/>
                  <a:gd name="T17" fmla="*/ 15 h 20"/>
                  <a:gd name="T18" fmla="*/ 23 w 43"/>
                  <a:gd name="T19" fmla="*/ 16 h 20"/>
                  <a:gd name="T20" fmla="*/ 24 w 43"/>
                  <a:gd name="T21" fmla="*/ 12 h 20"/>
                  <a:gd name="T22" fmla="*/ 24 w 43"/>
                  <a:gd name="T23" fmla="*/ 11 h 20"/>
                  <a:gd name="T24" fmla="*/ 26 w 43"/>
                  <a:gd name="T25" fmla="*/ 10 h 20"/>
                  <a:gd name="T26" fmla="*/ 29 w 43"/>
                  <a:gd name="T27" fmla="*/ 9 h 20"/>
                  <a:gd name="T28" fmla="*/ 29 w 43"/>
                  <a:gd name="T29" fmla="*/ 14 h 20"/>
                  <a:gd name="T30" fmla="*/ 34 w 43"/>
                  <a:gd name="T31" fmla="*/ 14 h 20"/>
                  <a:gd name="T32" fmla="*/ 35 w 43"/>
                  <a:gd name="T33" fmla="*/ 11 h 20"/>
                  <a:gd name="T34" fmla="*/ 40 w 43"/>
                  <a:gd name="T35" fmla="*/ 10 h 20"/>
                  <a:gd name="T36" fmla="*/ 39 w 43"/>
                  <a:gd name="T37" fmla="*/ 9 h 20"/>
                  <a:gd name="T38" fmla="*/ 40 w 43"/>
                  <a:gd name="T39" fmla="*/ 8 h 20"/>
                  <a:gd name="T40" fmla="*/ 39 w 43"/>
                  <a:gd name="T41" fmla="*/ 5 h 20"/>
                  <a:gd name="T42" fmla="*/ 41 w 43"/>
                  <a:gd name="T43" fmla="*/ 2 h 20"/>
                  <a:gd name="T44" fmla="*/ 36 w 43"/>
                  <a:gd name="T45" fmla="*/ 0 h 20"/>
                  <a:gd name="T46" fmla="*/ 35 w 43"/>
                  <a:gd name="T47" fmla="*/ 2 h 20"/>
                  <a:gd name="T48" fmla="*/ 23 w 43"/>
                  <a:gd name="T49" fmla="*/ 2 h 20"/>
                  <a:gd name="T50" fmla="*/ 13 w 43"/>
                  <a:gd name="T51" fmla="*/ 9 h 20"/>
                  <a:gd name="T52" fmla="*/ 9 w 43"/>
                  <a:gd name="T53" fmla="*/ 13 h 20"/>
                  <a:gd name="T54" fmla="*/ 3 w 43"/>
                  <a:gd name="T55" fmla="*/ 14 h 20"/>
                  <a:gd name="T56" fmla="*/ 2 w 43"/>
                  <a:gd name="T57" fmla="*/ 15 h 2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43"/>
                  <a:gd name="T88" fmla="*/ 0 h 20"/>
                  <a:gd name="T89" fmla="*/ 43 w 43"/>
                  <a:gd name="T90" fmla="*/ 20 h 2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43" h="20">
                    <a:moveTo>
                      <a:pt x="2" y="15"/>
                    </a:moveTo>
                    <a:cubicBezTo>
                      <a:pt x="4" y="15"/>
                      <a:pt x="2" y="16"/>
                      <a:pt x="1" y="18"/>
                    </a:cubicBezTo>
                    <a:cubicBezTo>
                      <a:pt x="0" y="20"/>
                      <a:pt x="2" y="19"/>
                      <a:pt x="4" y="19"/>
                    </a:cubicBezTo>
                    <a:cubicBezTo>
                      <a:pt x="5" y="18"/>
                      <a:pt x="6" y="18"/>
                      <a:pt x="7" y="18"/>
                    </a:cubicBezTo>
                    <a:cubicBezTo>
                      <a:pt x="9" y="19"/>
                      <a:pt x="10" y="18"/>
                      <a:pt x="11" y="17"/>
                    </a:cubicBezTo>
                    <a:cubicBezTo>
                      <a:pt x="13" y="16"/>
                      <a:pt x="12" y="17"/>
                      <a:pt x="13" y="18"/>
                    </a:cubicBezTo>
                    <a:cubicBezTo>
                      <a:pt x="14" y="20"/>
                      <a:pt x="15" y="19"/>
                      <a:pt x="17" y="19"/>
                    </a:cubicBezTo>
                    <a:cubicBezTo>
                      <a:pt x="19" y="19"/>
                      <a:pt x="19" y="18"/>
                      <a:pt x="19" y="17"/>
                    </a:cubicBezTo>
                    <a:cubicBezTo>
                      <a:pt x="19" y="16"/>
                      <a:pt x="20" y="15"/>
                      <a:pt x="21" y="15"/>
                    </a:cubicBezTo>
                    <a:cubicBezTo>
                      <a:pt x="21" y="16"/>
                      <a:pt x="22" y="17"/>
                      <a:pt x="23" y="16"/>
                    </a:cubicBezTo>
                    <a:cubicBezTo>
                      <a:pt x="24" y="15"/>
                      <a:pt x="24" y="14"/>
                      <a:pt x="24" y="12"/>
                    </a:cubicBezTo>
                    <a:cubicBezTo>
                      <a:pt x="24" y="10"/>
                      <a:pt x="24" y="10"/>
                      <a:pt x="24" y="11"/>
                    </a:cubicBezTo>
                    <a:cubicBezTo>
                      <a:pt x="24" y="11"/>
                      <a:pt x="26" y="11"/>
                      <a:pt x="26" y="10"/>
                    </a:cubicBezTo>
                    <a:cubicBezTo>
                      <a:pt x="26" y="9"/>
                      <a:pt x="27" y="8"/>
                      <a:pt x="29" y="9"/>
                    </a:cubicBezTo>
                    <a:cubicBezTo>
                      <a:pt x="31" y="10"/>
                      <a:pt x="29" y="11"/>
                      <a:pt x="29" y="14"/>
                    </a:cubicBezTo>
                    <a:cubicBezTo>
                      <a:pt x="28" y="16"/>
                      <a:pt x="33" y="14"/>
                      <a:pt x="34" y="14"/>
                    </a:cubicBezTo>
                    <a:cubicBezTo>
                      <a:pt x="36" y="12"/>
                      <a:pt x="35" y="11"/>
                      <a:pt x="35" y="11"/>
                    </a:cubicBezTo>
                    <a:cubicBezTo>
                      <a:pt x="35" y="11"/>
                      <a:pt x="38" y="11"/>
                      <a:pt x="40" y="10"/>
                    </a:cubicBezTo>
                    <a:cubicBezTo>
                      <a:pt x="41" y="10"/>
                      <a:pt x="39" y="9"/>
                      <a:pt x="39" y="9"/>
                    </a:cubicBezTo>
                    <a:cubicBezTo>
                      <a:pt x="39" y="8"/>
                      <a:pt x="39" y="8"/>
                      <a:pt x="40" y="8"/>
                    </a:cubicBezTo>
                    <a:cubicBezTo>
                      <a:pt x="41" y="7"/>
                      <a:pt x="40" y="5"/>
                      <a:pt x="39" y="5"/>
                    </a:cubicBezTo>
                    <a:cubicBezTo>
                      <a:pt x="38" y="4"/>
                      <a:pt x="40" y="3"/>
                      <a:pt x="41" y="2"/>
                    </a:cubicBezTo>
                    <a:cubicBezTo>
                      <a:pt x="43" y="1"/>
                      <a:pt x="38" y="0"/>
                      <a:pt x="36" y="0"/>
                    </a:cubicBezTo>
                    <a:cubicBezTo>
                      <a:pt x="34" y="0"/>
                      <a:pt x="35" y="1"/>
                      <a:pt x="35" y="2"/>
                    </a:cubicBezTo>
                    <a:cubicBezTo>
                      <a:pt x="35" y="4"/>
                      <a:pt x="29" y="3"/>
                      <a:pt x="23" y="2"/>
                    </a:cubicBezTo>
                    <a:cubicBezTo>
                      <a:pt x="18" y="2"/>
                      <a:pt x="16" y="8"/>
                      <a:pt x="13" y="9"/>
                    </a:cubicBezTo>
                    <a:cubicBezTo>
                      <a:pt x="10" y="11"/>
                      <a:pt x="11" y="12"/>
                      <a:pt x="9" y="13"/>
                    </a:cubicBezTo>
                    <a:cubicBezTo>
                      <a:pt x="7" y="14"/>
                      <a:pt x="5" y="13"/>
                      <a:pt x="3" y="14"/>
                    </a:cubicBezTo>
                    <a:cubicBezTo>
                      <a:pt x="0" y="15"/>
                      <a:pt x="0" y="16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89" name="Freeform 218">
                <a:extLst>
                  <a:ext uri="{FF2B5EF4-FFF2-40B4-BE49-F238E27FC236}">
                    <a16:creationId xmlns:a16="http://schemas.microsoft.com/office/drawing/2014/main" xmlns="" id="{A82248FA-1ABD-432F-8CE7-1BEF86862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" y="123"/>
                <a:ext cx="12" cy="2"/>
              </a:xfrm>
              <a:custGeom>
                <a:avLst/>
                <a:gdLst>
                  <a:gd name="T0" fmla="*/ 3 w 9"/>
                  <a:gd name="T1" fmla="*/ 0 h 2"/>
                  <a:gd name="T2" fmla="*/ 7 w 9"/>
                  <a:gd name="T3" fmla="*/ 2 h 2"/>
                  <a:gd name="T4" fmla="*/ 3 w 9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9"/>
                  <a:gd name="T10" fmla="*/ 0 h 2"/>
                  <a:gd name="T11" fmla="*/ 9 w 9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" h="2">
                    <a:moveTo>
                      <a:pt x="3" y="0"/>
                    </a:moveTo>
                    <a:cubicBezTo>
                      <a:pt x="0" y="1"/>
                      <a:pt x="4" y="2"/>
                      <a:pt x="7" y="2"/>
                    </a:cubicBezTo>
                    <a:cubicBezTo>
                      <a:pt x="9" y="2"/>
                      <a:pt x="5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90" name="Freeform 219">
                <a:extLst>
                  <a:ext uri="{FF2B5EF4-FFF2-40B4-BE49-F238E27FC236}">
                    <a16:creationId xmlns:a16="http://schemas.microsoft.com/office/drawing/2014/main" xmlns="" id="{C1E1960E-084A-4675-A7D3-0B3988284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" y="101"/>
                <a:ext cx="31" cy="15"/>
              </a:xfrm>
              <a:custGeom>
                <a:avLst/>
                <a:gdLst>
                  <a:gd name="T0" fmla="*/ 7 w 22"/>
                  <a:gd name="T1" fmla="*/ 10 h 11"/>
                  <a:gd name="T2" fmla="*/ 17 w 22"/>
                  <a:gd name="T3" fmla="*/ 7 h 11"/>
                  <a:gd name="T4" fmla="*/ 15 w 22"/>
                  <a:gd name="T5" fmla="*/ 5 h 11"/>
                  <a:gd name="T6" fmla="*/ 19 w 22"/>
                  <a:gd name="T7" fmla="*/ 3 h 11"/>
                  <a:gd name="T8" fmla="*/ 19 w 22"/>
                  <a:gd name="T9" fmla="*/ 0 h 11"/>
                  <a:gd name="T10" fmla="*/ 4 w 22"/>
                  <a:gd name="T11" fmla="*/ 3 h 11"/>
                  <a:gd name="T12" fmla="*/ 0 w 22"/>
                  <a:gd name="T13" fmla="*/ 6 h 11"/>
                  <a:gd name="T14" fmla="*/ 7 w 22"/>
                  <a:gd name="T15" fmla="*/ 10 h 1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2"/>
                  <a:gd name="T25" fmla="*/ 0 h 11"/>
                  <a:gd name="T26" fmla="*/ 22 w 22"/>
                  <a:gd name="T27" fmla="*/ 11 h 1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2" h="11">
                    <a:moveTo>
                      <a:pt x="7" y="10"/>
                    </a:moveTo>
                    <a:cubicBezTo>
                      <a:pt x="9" y="11"/>
                      <a:pt x="15" y="8"/>
                      <a:pt x="17" y="7"/>
                    </a:cubicBezTo>
                    <a:cubicBezTo>
                      <a:pt x="19" y="7"/>
                      <a:pt x="17" y="5"/>
                      <a:pt x="15" y="5"/>
                    </a:cubicBezTo>
                    <a:cubicBezTo>
                      <a:pt x="14" y="5"/>
                      <a:pt x="15" y="3"/>
                      <a:pt x="19" y="3"/>
                    </a:cubicBezTo>
                    <a:cubicBezTo>
                      <a:pt x="22" y="3"/>
                      <a:pt x="21" y="1"/>
                      <a:pt x="19" y="0"/>
                    </a:cubicBezTo>
                    <a:cubicBezTo>
                      <a:pt x="16" y="0"/>
                      <a:pt x="5" y="2"/>
                      <a:pt x="4" y="3"/>
                    </a:cubicBezTo>
                    <a:cubicBezTo>
                      <a:pt x="2" y="3"/>
                      <a:pt x="0" y="4"/>
                      <a:pt x="0" y="6"/>
                    </a:cubicBezTo>
                    <a:cubicBezTo>
                      <a:pt x="1" y="7"/>
                      <a:pt x="5" y="10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91" name="Freeform 220">
                <a:extLst>
                  <a:ext uri="{FF2B5EF4-FFF2-40B4-BE49-F238E27FC236}">
                    <a16:creationId xmlns:a16="http://schemas.microsoft.com/office/drawing/2014/main" xmlns="" id="{685BAFE8-08E9-4AB7-8904-A6E7A78EB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" y="103"/>
                <a:ext cx="12" cy="7"/>
              </a:xfrm>
              <a:custGeom>
                <a:avLst/>
                <a:gdLst>
                  <a:gd name="T0" fmla="*/ 7 w 9"/>
                  <a:gd name="T1" fmla="*/ 4 h 5"/>
                  <a:gd name="T2" fmla="*/ 4 w 9"/>
                  <a:gd name="T3" fmla="*/ 0 h 5"/>
                  <a:gd name="T4" fmla="*/ 7 w 9"/>
                  <a:gd name="T5" fmla="*/ 4 h 5"/>
                  <a:gd name="T6" fmla="*/ 0 60000 65536"/>
                  <a:gd name="T7" fmla="*/ 0 60000 65536"/>
                  <a:gd name="T8" fmla="*/ 0 60000 65536"/>
                  <a:gd name="T9" fmla="*/ 0 w 9"/>
                  <a:gd name="T10" fmla="*/ 0 h 5"/>
                  <a:gd name="T11" fmla="*/ 9 w 9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" h="5">
                    <a:moveTo>
                      <a:pt x="7" y="4"/>
                    </a:moveTo>
                    <a:cubicBezTo>
                      <a:pt x="9" y="4"/>
                      <a:pt x="7" y="0"/>
                      <a:pt x="4" y="0"/>
                    </a:cubicBezTo>
                    <a:cubicBezTo>
                      <a:pt x="0" y="0"/>
                      <a:pt x="5" y="5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92" name="Freeform 221">
                <a:extLst>
                  <a:ext uri="{FF2B5EF4-FFF2-40B4-BE49-F238E27FC236}">
                    <a16:creationId xmlns:a16="http://schemas.microsoft.com/office/drawing/2014/main" xmlns="" id="{946B2CA8-037A-497A-A16B-9B45473C6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" y="90"/>
                <a:ext cx="31" cy="9"/>
              </a:xfrm>
              <a:custGeom>
                <a:avLst/>
                <a:gdLst>
                  <a:gd name="T0" fmla="*/ 5 w 23"/>
                  <a:gd name="T1" fmla="*/ 6 h 7"/>
                  <a:gd name="T2" fmla="*/ 10 w 23"/>
                  <a:gd name="T3" fmla="*/ 7 h 7"/>
                  <a:gd name="T4" fmla="*/ 14 w 23"/>
                  <a:gd name="T5" fmla="*/ 6 h 7"/>
                  <a:gd name="T6" fmla="*/ 21 w 23"/>
                  <a:gd name="T7" fmla="*/ 5 h 7"/>
                  <a:gd name="T8" fmla="*/ 14 w 23"/>
                  <a:gd name="T9" fmla="*/ 0 h 7"/>
                  <a:gd name="T10" fmla="*/ 6 w 23"/>
                  <a:gd name="T11" fmla="*/ 4 h 7"/>
                  <a:gd name="T12" fmla="*/ 1 w 23"/>
                  <a:gd name="T13" fmla="*/ 6 h 7"/>
                  <a:gd name="T14" fmla="*/ 5 w 23"/>
                  <a:gd name="T15" fmla="*/ 6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"/>
                  <a:gd name="T25" fmla="*/ 0 h 7"/>
                  <a:gd name="T26" fmla="*/ 23 w 23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" h="7">
                    <a:moveTo>
                      <a:pt x="5" y="6"/>
                    </a:moveTo>
                    <a:cubicBezTo>
                      <a:pt x="7" y="6"/>
                      <a:pt x="7" y="7"/>
                      <a:pt x="10" y="7"/>
                    </a:cubicBezTo>
                    <a:cubicBezTo>
                      <a:pt x="13" y="6"/>
                      <a:pt x="12" y="6"/>
                      <a:pt x="14" y="6"/>
                    </a:cubicBezTo>
                    <a:cubicBezTo>
                      <a:pt x="16" y="6"/>
                      <a:pt x="19" y="6"/>
                      <a:pt x="21" y="5"/>
                    </a:cubicBezTo>
                    <a:cubicBezTo>
                      <a:pt x="23" y="5"/>
                      <a:pt x="16" y="1"/>
                      <a:pt x="14" y="0"/>
                    </a:cubicBezTo>
                    <a:cubicBezTo>
                      <a:pt x="12" y="0"/>
                      <a:pt x="9" y="3"/>
                      <a:pt x="6" y="4"/>
                    </a:cubicBezTo>
                    <a:cubicBezTo>
                      <a:pt x="4" y="4"/>
                      <a:pt x="0" y="5"/>
                      <a:pt x="1" y="6"/>
                    </a:cubicBezTo>
                    <a:cubicBezTo>
                      <a:pt x="2" y="7"/>
                      <a:pt x="3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93" name="Freeform 222">
                <a:extLst>
                  <a:ext uri="{FF2B5EF4-FFF2-40B4-BE49-F238E27FC236}">
                    <a16:creationId xmlns:a16="http://schemas.microsoft.com/office/drawing/2014/main" xmlns="" id="{27AC3777-BAC5-4754-B772-5D552F8A6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124"/>
                <a:ext cx="44" cy="29"/>
              </a:xfrm>
              <a:custGeom>
                <a:avLst/>
                <a:gdLst>
                  <a:gd name="T0" fmla="*/ 14 w 32"/>
                  <a:gd name="T1" fmla="*/ 2 h 21"/>
                  <a:gd name="T2" fmla="*/ 14 w 32"/>
                  <a:gd name="T3" fmla="*/ 0 h 21"/>
                  <a:gd name="T4" fmla="*/ 8 w 32"/>
                  <a:gd name="T5" fmla="*/ 1 h 21"/>
                  <a:gd name="T6" fmla="*/ 11 w 32"/>
                  <a:gd name="T7" fmla="*/ 1 h 21"/>
                  <a:gd name="T8" fmla="*/ 11 w 32"/>
                  <a:gd name="T9" fmla="*/ 2 h 21"/>
                  <a:gd name="T10" fmla="*/ 15 w 32"/>
                  <a:gd name="T11" fmla="*/ 5 h 21"/>
                  <a:gd name="T12" fmla="*/ 15 w 32"/>
                  <a:gd name="T13" fmla="*/ 7 h 21"/>
                  <a:gd name="T14" fmla="*/ 17 w 32"/>
                  <a:gd name="T15" fmla="*/ 8 h 21"/>
                  <a:gd name="T16" fmla="*/ 17 w 32"/>
                  <a:gd name="T17" fmla="*/ 10 h 21"/>
                  <a:gd name="T18" fmla="*/ 9 w 32"/>
                  <a:gd name="T19" fmla="*/ 4 h 21"/>
                  <a:gd name="T20" fmla="*/ 4 w 32"/>
                  <a:gd name="T21" fmla="*/ 4 h 21"/>
                  <a:gd name="T22" fmla="*/ 6 w 32"/>
                  <a:gd name="T23" fmla="*/ 5 h 21"/>
                  <a:gd name="T24" fmla="*/ 4 w 32"/>
                  <a:gd name="T25" fmla="*/ 8 h 21"/>
                  <a:gd name="T26" fmla="*/ 7 w 32"/>
                  <a:gd name="T27" fmla="*/ 9 h 21"/>
                  <a:gd name="T28" fmla="*/ 6 w 32"/>
                  <a:gd name="T29" fmla="*/ 11 h 21"/>
                  <a:gd name="T30" fmla="*/ 0 w 32"/>
                  <a:gd name="T31" fmla="*/ 14 h 21"/>
                  <a:gd name="T32" fmla="*/ 5 w 32"/>
                  <a:gd name="T33" fmla="*/ 14 h 21"/>
                  <a:gd name="T34" fmla="*/ 15 w 32"/>
                  <a:gd name="T35" fmla="*/ 12 h 21"/>
                  <a:gd name="T36" fmla="*/ 18 w 32"/>
                  <a:gd name="T37" fmla="*/ 13 h 21"/>
                  <a:gd name="T38" fmla="*/ 13 w 32"/>
                  <a:gd name="T39" fmla="*/ 15 h 21"/>
                  <a:gd name="T40" fmla="*/ 16 w 32"/>
                  <a:gd name="T41" fmla="*/ 17 h 21"/>
                  <a:gd name="T42" fmla="*/ 14 w 32"/>
                  <a:gd name="T43" fmla="*/ 19 h 21"/>
                  <a:gd name="T44" fmla="*/ 24 w 32"/>
                  <a:gd name="T45" fmla="*/ 20 h 21"/>
                  <a:gd name="T46" fmla="*/ 29 w 32"/>
                  <a:gd name="T47" fmla="*/ 19 h 21"/>
                  <a:gd name="T48" fmla="*/ 27 w 32"/>
                  <a:gd name="T49" fmla="*/ 14 h 21"/>
                  <a:gd name="T50" fmla="*/ 30 w 32"/>
                  <a:gd name="T51" fmla="*/ 16 h 21"/>
                  <a:gd name="T52" fmla="*/ 29 w 32"/>
                  <a:gd name="T53" fmla="*/ 12 h 21"/>
                  <a:gd name="T54" fmla="*/ 29 w 32"/>
                  <a:gd name="T55" fmla="*/ 7 h 21"/>
                  <a:gd name="T56" fmla="*/ 29 w 32"/>
                  <a:gd name="T57" fmla="*/ 5 h 21"/>
                  <a:gd name="T58" fmla="*/ 25 w 32"/>
                  <a:gd name="T59" fmla="*/ 1 h 21"/>
                  <a:gd name="T60" fmla="*/ 21 w 32"/>
                  <a:gd name="T61" fmla="*/ 3 h 21"/>
                  <a:gd name="T62" fmla="*/ 14 w 32"/>
                  <a:gd name="T63" fmla="*/ 2 h 2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2"/>
                  <a:gd name="T97" fmla="*/ 0 h 21"/>
                  <a:gd name="T98" fmla="*/ 32 w 32"/>
                  <a:gd name="T99" fmla="*/ 21 h 2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2" h="21">
                    <a:moveTo>
                      <a:pt x="14" y="2"/>
                    </a:moveTo>
                    <a:cubicBezTo>
                      <a:pt x="12" y="2"/>
                      <a:pt x="12" y="0"/>
                      <a:pt x="14" y="0"/>
                    </a:cubicBezTo>
                    <a:cubicBezTo>
                      <a:pt x="15" y="0"/>
                      <a:pt x="11" y="0"/>
                      <a:pt x="8" y="1"/>
                    </a:cubicBezTo>
                    <a:cubicBezTo>
                      <a:pt x="5" y="3"/>
                      <a:pt x="9" y="1"/>
                      <a:pt x="11" y="1"/>
                    </a:cubicBezTo>
                    <a:cubicBezTo>
                      <a:pt x="12" y="1"/>
                      <a:pt x="11" y="2"/>
                      <a:pt x="11" y="2"/>
                    </a:cubicBezTo>
                    <a:cubicBezTo>
                      <a:pt x="10" y="3"/>
                      <a:pt x="12" y="4"/>
                      <a:pt x="15" y="5"/>
                    </a:cubicBezTo>
                    <a:cubicBezTo>
                      <a:pt x="18" y="5"/>
                      <a:pt x="17" y="7"/>
                      <a:pt x="15" y="7"/>
                    </a:cubicBezTo>
                    <a:cubicBezTo>
                      <a:pt x="13" y="7"/>
                      <a:pt x="15" y="8"/>
                      <a:pt x="17" y="8"/>
                    </a:cubicBezTo>
                    <a:cubicBezTo>
                      <a:pt x="19" y="8"/>
                      <a:pt x="18" y="9"/>
                      <a:pt x="17" y="10"/>
                    </a:cubicBezTo>
                    <a:cubicBezTo>
                      <a:pt x="16" y="10"/>
                      <a:pt x="11" y="6"/>
                      <a:pt x="9" y="4"/>
                    </a:cubicBezTo>
                    <a:cubicBezTo>
                      <a:pt x="6" y="2"/>
                      <a:pt x="6" y="3"/>
                      <a:pt x="4" y="4"/>
                    </a:cubicBezTo>
                    <a:cubicBezTo>
                      <a:pt x="2" y="5"/>
                      <a:pt x="3" y="5"/>
                      <a:pt x="6" y="5"/>
                    </a:cubicBezTo>
                    <a:cubicBezTo>
                      <a:pt x="9" y="5"/>
                      <a:pt x="5" y="6"/>
                      <a:pt x="4" y="8"/>
                    </a:cubicBezTo>
                    <a:cubicBezTo>
                      <a:pt x="2" y="9"/>
                      <a:pt x="4" y="8"/>
                      <a:pt x="7" y="9"/>
                    </a:cubicBezTo>
                    <a:cubicBezTo>
                      <a:pt x="11" y="10"/>
                      <a:pt x="7" y="11"/>
                      <a:pt x="6" y="11"/>
                    </a:cubicBezTo>
                    <a:cubicBezTo>
                      <a:pt x="4" y="11"/>
                      <a:pt x="0" y="12"/>
                      <a:pt x="0" y="14"/>
                    </a:cubicBezTo>
                    <a:cubicBezTo>
                      <a:pt x="0" y="15"/>
                      <a:pt x="0" y="14"/>
                      <a:pt x="5" y="14"/>
                    </a:cubicBezTo>
                    <a:cubicBezTo>
                      <a:pt x="10" y="13"/>
                      <a:pt x="11" y="13"/>
                      <a:pt x="15" y="12"/>
                    </a:cubicBezTo>
                    <a:cubicBezTo>
                      <a:pt x="19" y="11"/>
                      <a:pt x="19" y="13"/>
                      <a:pt x="18" y="13"/>
                    </a:cubicBezTo>
                    <a:cubicBezTo>
                      <a:pt x="18" y="13"/>
                      <a:pt x="13" y="15"/>
                      <a:pt x="13" y="15"/>
                    </a:cubicBezTo>
                    <a:cubicBezTo>
                      <a:pt x="12" y="16"/>
                      <a:pt x="13" y="16"/>
                      <a:pt x="16" y="17"/>
                    </a:cubicBezTo>
                    <a:cubicBezTo>
                      <a:pt x="18" y="19"/>
                      <a:pt x="15" y="18"/>
                      <a:pt x="14" y="19"/>
                    </a:cubicBezTo>
                    <a:cubicBezTo>
                      <a:pt x="14" y="21"/>
                      <a:pt x="21" y="20"/>
                      <a:pt x="24" y="20"/>
                    </a:cubicBezTo>
                    <a:cubicBezTo>
                      <a:pt x="25" y="20"/>
                      <a:pt x="29" y="19"/>
                      <a:pt x="29" y="19"/>
                    </a:cubicBezTo>
                    <a:cubicBezTo>
                      <a:pt x="28" y="18"/>
                      <a:pt x="27" y="15"/>
                      <a:pt x="27" y="14"/>
                    </a:cubicBezTo>
                    <a:cubicBezTo>
                      <a:pt x="28" y="14"/>
                      <a:pt x="29" y="15"/>
                      <a:pt x="30" y="16"/>
                    </a:cubicBezTo>
                    <a:cubicBezTo>
                      <a:pt x="32" y="16"/>
                      <a:pt x="30" y="12"/>
                      <a:pt x="29" y="12"/>
                    </a:cubicBezTo>
                    <a:cubicBezTo>
                      <a:pt x="28" y="12"/>
                      <a:pt x="29" y="9"/>
                      <a:pt x="29" y="7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4"/>
                      <a:pt x="26" y="1"/>
                      <a:pt x="25" y="1"/>
                    </a:cubicBezTo>
                    <a:cubicBezTo>
                      <a:pt x="24" y="0"/>
                      <a:pt x="22" y="2"/>
                      <a:pt x="21" y="3"/>
                    </a:cubicBezTo>
                    <a:cubicBezTo>
                      <a:pt x="19" y="4"/>
                      <a:pt x="17" y="2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94" name="Freeform 223">
                <a:extLst>
                  <a:ext uri="{FF2B5EF4-FFF2-40B4-BE49-F238E27FC236}">
                    <a16:creationId xmlns:a16="http://schemas.microsoft.com/office/drawing/2014/main" xmlns="" id="{8FB75C2C-6D82-4381-9878-E52A997E1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136"/>
                <a:ext cx="16" cy="4"/>
              </a:xfrm>
              <a:custGeom>
                <a:avLst/>
                <a:gdLst>
                  <a:gd name="T0" fmla="*/ 1 w 11"/>
                  <a:gd name="T1" fmla="*/ 3 h 3"/>
                  <a:gd name="T2" fmla="*/ 7 w 11"/>
                  <a:gd name="T3" fmla="*/ 0 h 3"/>
                  <a:gd name="T4" fmla="*/ 1 w 11"/>
                  <a:gd name="T5" fmla="*/ 3 h 3"/>
                  <a:gd name="T6" fmla="*/ 0 60000 65536"/>
                  <a:gd name="T7" fmla="*/ 0 60000 65536"/>
                  <a:gd name="T8" fmla="*/ 0 60000 65536"/>
                  <a:gd name="T9" fmla="*/ 0 w 11"/>
                  <a:gd name="T10" fmla="*/ 0 h 3"/>
                  <a:gd name="T11" fmla="*/ 11 w 1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" h="3">
                    <a:moveTo>
                      <a:pt x="1" y="3"/>
                    </a:moveTo>
                    <a:cubicBezTo>
                      <a:pt x="4" y="3"/>
                      <a:pt x="11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95" name="Freeform 224">
                <a:extLst>
                  <a:ext uri="{FF2B5EF4-FFF2-40B4-BE49-F238E27FC236}">
                    <a16:creationId xmlns:a16="http://schemas.microsoft.com/office/drawing/2014/main" xmlns="" id="{51E1D8E6-670D-4177-B099-39E5BCA1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" y="135"/>
                <a:ext cx="12" cy="3"/>
              </a:xfrm>
              <a:custGeom>
                <a:avLst/>
                <a:gdLst>
                  <a:gd name="T0" fmla="*/ 6 w 9"/>
                  <a:gd name="T1" fmla="*/ 0 h 2"/>
                  <a:gd name="T2" fmla="*/ 1 w 9"/>
                  <a:gd name="T3" fmla="*/ 2 h 2"/>
                  <a:gd name="T4" fmla="*/ 6 w 9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9"/>
                  <a:gd name="T10" fmla="*/ 0 h 2"/>
                  <a:gd name="T11" fmla="*/ 9 w 9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" h="2">
                    <a:moveTo>
                      <a:pt x="6" y="0"/>
                    </a:moveTo>
                    <a:cubicBezTo>
                      <a:pt x="4" y="0"/>
                      <a:pt x="0" y="2"/>
                      <a:pt x="1" y="2"/>
                    </a:cubicBezTo>
                    <a:cubicBezTo>
                      <a:pt x="4" y="2"/>
                      <a:pt x="9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96" name="Freeform 225">
                <a:extLst>
                  <a:ext uri="{FF2B5EF4-FFF2-40B4-BE49-F238E27FC236}">
                    <a16:creationId xmlns:a16="http://schemas.microsoft.com/office/drawing/2014/main" xmlns="" id="{16B5A264-43E1-4201-9797-2DFC93A37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" y="131"/>
                <a:ext cx="15" cy="7"/>
              </a:xfrm>
              <a:custGeom>
                <a:avLst/>
                <a:gdLst>
                  <a:gd name="T0" fmla="*/ 2 w 11"/>
                  <a:gd name="T1" fmla="*/ 3 h 5"/>
                  <a:gd name="T2" fmla="*/ 11 w 11"/>
                  <a:gd name="T3" fmla="*/ 0 h 5"/>
                  <a:gd name="T4" fmla="*/ 2 w 11"/>
                  <a:gd name="T5" fmla="*/ 3 h 5"/>
                  <a:gd name="T6" fmla="*/ 0 60000 65536"/>
                  <a:gd name="T7" fmla="*/ 0 60000 65536"/>
                  <a:gd name="T8" fmla="*/ 0 60000 65536"/>
                  <a:gd name="T9" fmla="*/ 0 w 11"/>
                  <a:gd name="T10" fmla="*/ 0 h 5"/>
                  <a:gd name="T11" fmla="*/ 11 w 11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" h="5">
                    <a:moveTo>
                      <a:pt x="2" y="3"/>
                    </a:moveTo>
                    <a:cubicBezTo>
                      <a:pt x="7" y="5"/>
                      <a:pt x="11" y="1"/>
                      <a:pt x="11" y="0"/>
                    </a:cubicBezTo>
                    <a:cubicBezTo>
                      <a:pt x="11" y="0"/>
                      <a:pt x="0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97" name="Freeform 226">
                <a:extLst>
                  <a:ext uri="{FF2B5EF4-FFF2-40B4-BE49-F238E27FC236}">
                    <a16:creationId xmlns:a16="http://schemas.microsoft.com/office/drawing/2014/main" xmlns="" id="{0390ABBF-BFC5-40CE-A7B3-517895BCB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" y="125"/>
                <a:ext cx="15" cy="6"/>
              </a:xfrm>
              <a:custGeom>
                <a:avLst/>
                <a:gdLst>
                  <a:gd name="T0" fmla="*/ 2 w 11"/>
                  <a:gd name="T1" fmla="*/ 0 h 4"/>
                  <a:gd name="T2" fmla="*/ 3 w 11"/>
                  <a:gd name="T3" fmla="*/ 4 h 4"/>
                  <a:gd name="T4" fmla="*/ 9 w 11"/>
                  <a:gd name="T5" fmla="*/ 4 h 4"/>
                  <a:gd name="T6" fmla="*/ 2 w 11"/>
                  <a:gd name="T7" fmla="*/ 0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4"/>
                  <a:gd name="T14" fmla="*/ 11 w 11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4">
                    <a:moveTo>
                      <a:pt x="2" y="0"/>
                    </a:moveTo>
                    <a:cubicBezTo>
                      <a:pt x="0" y="0"/>
                      <a:pt x="1" y="4"/>
                      <a:pt x="3" y="4"/>
                    </a:cubicBezTo>
                    <a:cubicBezTo>
                      <a:pt x="5" y="4"/>
                      <a:pt x="6" y="4"/>
                      <a:pt x="9" y="4"/>
                    </a:cubicBezTo>
                    <a:cubicBezTo>
                      <a:pt x="11" y="4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98" name="Freeform 227">
                <a:extLst>
                  <a:ext uri="{FF2B5EF4-FFF2-40B4-BE49-F238E27FC236}">
                    <a16:creationId xmlns:a16="http://schemas.microsoft.com/office/drawing/2014/main" xmlns="" id="{EA45DB7E-40D1-4699-9A92-F679393EA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05"/>
                <a:ext cx="19" cy="13"/>
              </a:xfrm>
              <a:custGeom>
                <a:avLst/>
                <a:gdLst>
                  <a:gd name="T0" fmla="*/ 9 w 14"/>
                  <a:gd name="T1" fmla="*/ 10 h 10"/>
                  <a:gd name="T2" fmla="*/ 3 w 14"/>
                  <a:gd name="T3" fmla="*/ 2 h 10"/>
                  <a:gd name="T4" fmla="*/ 9 w 14"/>
                  <a:gd name="T5" fmla="*/ 10 h 10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10"/>
                  <a:gd name="T11" fmla="*/ 14 w 14"/>
                  <a:gd name="T12" fmla="*/ 10 h 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10">
                    <a:moveTo>
                      <a:pt x="9" y="10"/>
                    </a:moveTo>
                    <a:cubicBezTo>
                      <a:pt x="14" y="10"/>
                      <a:pt x="7" y="3"/>
                      <a:pt x="3" y="2"/>
                    </a:cubicBezTo>
                    <a:cubicBezTo>
                      <a:pt x="0" y="0"/>
                      <a:pt x="7" y="10"/>
                      <a:pt x="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199" name="Freeform 228">
                <a:extLst>
                  <a:ext uri="{FF2B5EF4-FFF2-40B4-BE49-F238E27FC236}">
                    <a16:creationId xmlns:a16="http://schemas.microsoft.com/office/drawing/2014/main" xmlns="" id="{6C4660DE-DEB8-416A-8050-D6D334968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105"/>
                <a:ext cx="15" cy="4"/>
              </a:xfrm>
              <a:custGeom>
                <a:avLst/>
                <a:gdLst>
                  <a:gd name="T0" fmla="*/ 9 w 11"/>
                  <a:gd name="T1" fmla="*/ 2 h 3"/>
                  <a:gd name="T2" fmla="*/ 3 w 11"/>
                  <a:gd name="T3" fmla="*/ 0 h 3"/>
                  <a:gd name="T4" fmla="*/ 9 w 11"/>
                  <a:gd name="T5" fmla="*/ 2 h 3"/>
                  <a:gd name="T6" fmla="*/ 0 60000 65536"/>
                  <a:gd name="T7" fmla="*/ 0 60000 65536"/>
                  <a:gd name="T8" fmla="*/ 0 60000 65536"/>
                  <a:gd name="T9" fmla="*/ 0 w 11"/>
                  <a:gd name="T10" fmla="*/ 0 h 3"/>
                  <a:gd name="T11" fmla="*/ 11 w 1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" h="3">
                    <a:moveTo>
                      <a:pt x="9" y="2"/>
                    </a:moveTo>
                    <a:cubicBezTo>
                      <a:pt x="11" y="1"/>
                      <a:pt x="5" y="0"/>
                      <a:pt x="3" y="0"/>
                    </a:cubicBezTo>
                    <a:cubicBezTo>
                      <a:pt x="0" y="1"/>
                      <a:pt x="4" y="3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00" name="Freeform 229">
                <a:extLst>
                  <a:ext uri="{FF2B5EF4-FFF2-40B4-BE49-F238E27FC236}">
                    <a16:creationId xmlns:a16="http://schemas.microsoft.com/office/drawing/2014/main" xmlns="" id="{C856AF9E-712D-498B-886B-B0C700BE4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" y="78"/>
                <a:ext cx="53" cy="29"/>
              </a:xfrm>
              <a:custGeom>
                <a:avLst/>
                <a:gdLst>
                  <a:gd name="T0" fmla="*/ 4 w 39"/>
                  <a:gd name="T1" fmla="*/ 6 h 21"/>
                  <a:gd name="T2" fmla="*/ 6 w 39"/>
                  <a:gd name="T3" fmla="*/ 7 h 21"/>
                  <a:gd name="T4" fmla="*/ 9 w 39"/>
                  <a:gd name="T5" fmla="*/ 6 h 21"/>
                  <a:gd name="T6" fmla="*/ 10 w 39"/>
                  <a:gd name="T7" fmla="*/ 8 h 21"/>
                  <a:gd name="T8" fmla="*/ 13 w 39"/>
                  <a:gd name="T9" fmla="*/ 8 h 21"/>
                  <a:gd name="T10" fmla="*/ 12 w 39"/>
                  <a:gd name="T11" fmla="*/ 10 h 21"/>
                  <a:gd name="T12" fmla="*/ 13 w 39"/>
                  <a:gd name="T13" fmla="*/ 11 h 21"/>
                  <a:gd name="T14" fmla="*/ 8 w 39"/>
                  <a:gd name="T15" fmla="*/ 11 h 21"/>
                  <a:gd name="T16" fmla="*/ 5 w 39"/>
                  <a:gd name="T17" fmla="*/ 12 h 21"/>
                  <a:gd name="T18" fmla="*/ 9 w 39"/>
                  <a:gd name="T19" fmla="*/ 14 h 21"/>
                  <a:gd name="T20" fmla="*/ 17 w 39"/>
                  <a:gd name="T21" fmla="*/ 14 h 21"/>
                  <a:gd name="T22" fmla="*/ 15 w 39"/>
                  <a:gd name="T23" fmla="*/ 16 h 21"/>
                  <a:gd name="T24" fmla="*/ 20 w 39"/>
                  <a:gd name="T25" fmla="*/ 15 h 21"/>
                  <a:gd name="T26" fmla="*/ 27 w 39"/>
                  <a:gd name="T27" fmla="*/ 17 h 21"/>
                  <a:gd name="T28" fmla="*/ 30 w 39"/>
                  <a:gd name="T29" fmla="*/ 19 h 21"/>
                  <a:gd name="T30" fmla="*/ 38 w 39"/>
                  <a:gd name="T31" fmla="*/ 18 h 21"/>
                  <a:gd name="T32" fmla="*/ 36 w 39"/>
                  <a:gd name="T33" fmla="*/ 14 h 21"/>
                  <a:gd name="T34" fmla="*/ 33 w 39"/>
                  <a:gd name="T35" fmla="*/ 9 h 21"/>
                  <a:gd name="T36" fmla="*/ 27 w 39"/>
                  <a:gd name="T37" fmla="*/ 8 h 21"/>
                  <a:gd name="T38" fmla="*/ 24 w 39"/>
                  <a:gd name="T39" fmla="*/ 6 h 21"/>
                  <a:gd name="T40" fmla="*/ 21 w 39"/>
                  <a:gd name="T41" fmla="*/ 5 h 21"/>
                  <a:gd name="T42" fmla="*/ 17 w 39"/>
                  <a:gd name="T43" fmla="*/ 6 h 21"/>
                  <a:gd name="T44" fmla="*/ 17 w 39"/>
                  <a:gd name="T45" fmla="*/ 2 h 21"/>
                  <a:gd name="T46" fmla="*/ 8 w 39"/>
                  <a:gd name="T47" fmla="*/ 1 h 21"/>
                  <a:gd name="T48" fmla="*/ 2 w 39"/>
                  <a:gd name="T49" fmla="*/ 1 h 21"/>
                  <a:gd name="T50" fmla="*/ 1 w 39"/>
                  <a:gd name="T51" fmla="*/ 5 h 21"/>
                  <a:gd name="T52" fmla="*/ 4 w 39"/>
                  <a:gd name="T53" fmla="*/ 6 h 2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9"/>
                  <a:gd name="T82" fmla="*/ 0 h 21"/>
                  <a:gd name="T83" fmla="*/ 39 w 39"/>
                  <a:gd name="T84" fmla="*/ 21 h 2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9" h="21">
                    <a:moveTo>
                      <a:pt x="4" y="6"/>
                    </a:moveTo>
                    <a:cubicBezTo>
                      <a:pt x="6" y="7"/>
                      <a:pt x="5" y="7"/>
                      <a:pt x="6" y="7"/>
                    </a:cubicBezTo>
                    <a:cubicBezTo>
                      <a:pt x="8" y="7"/>
                      <a:pt x="7" y="6"/>
                      <a:pt x="9" y="6"/>
                    </a:cubicBezTo>
                    <a:cubicBezTo>
                      <a:pt x="10" y="6"/>
                      <a:pt x="10" y="7"/>
                      <a:pt x="10" y="8"/>
                    </a:cubicBezTo>
                    <a:cubicBezTo>
                      <a:pt x="10" y="10"/>
                      <a:pt x="12" y="8"/>
                      <a:pt x="13" y="8"/>
                    </a:cubicBezTo>
                    <a:cubicBezTo>
                      <a:pt x="14" y="8"/>
                      <a:pt x="13" y="9"/>
                      <a:pt x="12" y="10"/>
                    </a:cubicBezTo>
                    <a:cubicBezTo>
                      <a:pt x="10" y="10"/>
                      <a:pt x="12" y="10"/>
                      <a:pt x="13" y="11"/>
                    </a:cubicBezTo>
                    <a:cubicBezTo>
                      <a:pt x="14" y="12"/>
                      <a:pt x="11" y="11"/>
                      <a:pt x="8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3"/>
                      <a:pt x="8" y="14"/>
                      <a:pt x="9" y="14"/>
                    </a:cubicBezTo>
                    <a:cubicBezTo>
                      <a:pt x="10" y="14"/>
                      <a:pt x="15" y="14"/>
                      <a:pt x="17" y="14"/>
                    </a:cubicBezTo>
                    <a:cubicBezTo>
                      <a:pt x="20" y="14"/>
                      <a:pt x="17" y="14"/>
                      <a:pt x="15" y="16"/>
                    </a:cubicBezTo>
                    <a:cubicBezTo>
                      <a:pt x="12" y="17"/>
                      <a:pt x="17" y="15"/>
                      <a:pt x="20" y="15"/>
                    </a:cubicBezTo>
                    <a:cubicBezTo>
                      <a:pt x="23" y="14"/>
                      <a:pt x="24" y="15"/>
                      <a:pt x="27" y="17"/>
                    </a:cubicBezTo>
                    <a:cubicBezTo>
                      <a:pt x="30" y="18"/>
                      <a:pt x="28" y="19"/>
                      <a:pt x="30" y="19"/>
                    </a:cubicBezTo>
                    <a:cubicBezTo>
                      <a:pt x="34" y="21"/>
                      <a:pt x="37" y="19"/>
                      <a:pt x="38" y="18"/>
                    </a:cubicBezTo>
                    <a:cubicBezTo>
                      <a:pt x="39" y="16"/>
                      <a:pt x="37" y="15"/>
                      <a:pt x="36" y="14"/>
                    </a:cubicBezTo>
                    <a:cubicBezTo>
                      <a:pt x="35" y="13"/>
                      <a:pt x="34" y="11"/>
                      <a:pt x="33" y="9"/>
                    </a:cubicBezTo>
                    <a:cubicBezTo>
                      <a:pt x="32" y="7"/>
                      <a:pt x="29" y="8"/>
                      <a:pt x="27" y="8"/>
                    </a:cubicBezTo>
                    <a:cubicBezTo>
                      <a:pt x="24" y="8"/>
                      <a:pt x="26" y="7"/>
                      <a:pt x="24" y="6"/>
                    </a:cubicBezTo>
                    <a:cubicBezTo>
                      <a:pt x="23" y="5"/>
                      <a:pt x="23" y="4"/>
                      <a:pt x="21" y="5"/>
                    </a:cubicBezTo>
                    <a:cubicBezTo>
                      <a:pt x="19" y="5"/>
                      <a:pt x="20" y="6"/>
                      <a:pt x="17" y="6"/>
                    </a:cubicBezTo>
                    <a:cubicBezTo>
                      <a:pt x="15" y="7"/>
                      <a:pt x="17" y="4"/>
                      <a:pt x="17" y="2"/>
                    </a:cubicBezTo>
                    <a:cubicBezTo>
                      <a:pt x="17" y="0"/>
                      <a:pt x="9" y="1"/>
                      <a:pt x="8" y="1"/>
                    </a:cubicBezTo>
                    <a:cubicBezTo>
                      <a:pt x="7" y="2"/>
                      <a:pt x="4" y="1"/>
                      <a:pt x="2" y="1"/>
                    </a:cubicBezTo>
                    <a:cubicBezTo>
                      <a:pt x="0" y="1"/>
                      <a:pt x="1" y="3"/>
                      <a:pt x="1" y="5"/>
                    </a:cubicBezTo>
                    <a:cubicBezTo>
                      <a:pt x="1" y="6"/>
                      <a:pt x="2" y="5"/>
                      <a:pt x="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01" name="Freeform 230">
                <a:extLst>
                  <a:ext uri="{FF2B5EF4-FFF2-40B4-BE49-F238E27FC236}">
                    <a16:creationId xmlns:a16="http://schemas.microsoft.com/office/drawing/2014/main" xmlns="" id="{4D8D84EF-6CB5-4E68-B10D-7615A3771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65"/>
                <a:ext cx="15" cy="7"/>
              </a:xfrm>
              <a:custGeom>
                <a:avLst/>
                <a:gdLst>
                  <a:gd name="T0" fmla="*/ 5 w 11"/>
                  <a:gd name="T1" fmla="*/ 4 h 5"/>
                  <a:gd name="T2" fmla="*/ 9 w 11"/>
                  <a:gd name="T3" fmla="*/ 5 h 5"/>
                  <a:gd name="T4" fmla="*/ 8 w 11"/>
                  <a:gd name="T5" fmla="*/ 2 h 5"/>
                  <a:gd name="T6" fmla="*/ 2 w 11"/>
                  <a:gd name="T7" fmla="*/ 3 h 5"/>
                  <a:gd name="T8" fmla="*/ 5 w 11"/>
                  <a:gd name="T9" fmla="*/ 4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5"/>
                  <a:gd name="T17" fmla="*/ 11 w 11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5">
                    <a:moveTo>
                      <a:pt x="5" y="4"/>
                    </a:moveTo>
                    <a:cubicBezTo>
                      <a:pt x="8" y="5"/>
                      <a:pt x="6" y="5"/>
                      <a:pt x="9" y="5"/>
                    </a:cubicBezTo>
                    <a:cubicBezTo>
                      <a:pt x="11" y="5"/>
                      <a:pt x="11" y="4"/>
                      <a:pt x="8" y="2"/>
                    </a:cubicBezTo>
                    <a:cubicBezTo>
                      <a:pt x="6" y="0"/>
                      <a:pt x="3" y="2"/>
                      <a:pt x="2" y="3"/>
                    </a:cubicBezTo>
                    <a:cubicBezTo>
                      <a:pt x="0" y="4"/>
                      <a:pt x="1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02" name="Freeform 231">
                <a:extLst>
                  <a:ext uri="{FF2B5EF4-FFF2-40B4-BE49-F238E27FC236}">
                    <a16:creationId xmlns:a16="http://schemas.microsoft.com/office/drawing/2014/main" xmlns="" id="{BFF29D65-FA64-45F4-B813-18DF46333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90"/>
                <a:ext cx="31" cy="17"/>
              </a:xfrm>
              <a:custGeom>
                <a:avLst/>
                <a:gdLst>
                  <a:gd name="T0" fmla="*/ 4 w 23"/>
                  <a:gd name="T1" fmla="*/ 2 h 13"/>
                  <a:gd name="T2" fmla="*/ 3 w 23"/>
                  <a:gd name="T3" fmla="*/ 4 h 13"/>
                  <a:gd name="T4" fmla="*/ 9 w 23"/>
                  <a:gd name="T5" fmla="*/ 8 h 13"/>
                  <a:gd name="T6" fmla="*/ 5 w 23"/>
                  <a:gd name="T7" fmla="*/ 9 h 13"/>
                  <a:gd name="T8" fmla="*/ 10 w 23"/>
                  <a:gd name="T9" fmla="*/ 12 h 13"/>
                  <a:gd name="T10" fmla="*/ 20 w 23"/>
                  <a:gd name="T11" fmla="*/ 10 h 13"/>
                  <a:gd name="T12" fmla="*/ 19 w 23"/>
                  <a:gd name="T13" fmla="*/ 7 h 13"/>
                  <a:gd name="T14" fmla="*/ 22 w 23"/>
                  <a:gd name="T15" fmla="*/ 5 h 13"/>
                  <a:gd name="T16" fmla="*/ 14 w 23"/>
                  <a:gd name="T17" fmla="*/ 3 h 13"/>
                  <a:gd name="T18" fmla="*/ 3 w 23"/>
                  <a:gd name="T19" fmla="*/ 0 h 13"/>
                  <a:gd name="T20" fmla="*/ 4 w 23"/>
                  <a:gd name="T21" fmla="*/ 2 h 1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13"/>
                  <a:gd name="T35" fmla="*/ 23 w 23"/>
                  <a:gd name="T36" fmla="*/ 13 h 1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13">
                    <a:moveTo>
                      <a:pt x="4" y="2"/>
                    </a:moveTo>
                    <a:cubicBezTo>
                      <a:pt x="6" y="3"/>
                      <a:pt x="4" y="3"/>
                      <a:pt x="3" y="4"/>
                    </a:cubicBezTo>
                    <a:cubicBezTo>
                      <a:pt x="1" y="6"/>
                      <a:pt x="6" y="7"/>
                      <a:pt x="9" y="8"/>
                    </a:cubicBezTo>
                    <a:cubicBezTo>
                      <a:pt x="11" y="8"/>
                      <a:pt x="7" y="9"/>
                      <a:pt x="5" y="9"/>
                    </a:cubicBezTo>
                    <a:cubicBezTo>
                      <a:pt x="4" y="9"/>
                      <a:pt x="8" y="11"/>
                      <a:pt x="10" y="12"/>
                    </a:cubicBezTo>
                    <a:cubicBezTo>
                      <a:pt x="12" y="13"/>
                      <a:pt x="18" y="10"/>
                      <a:pt x="20" y="10"/>
                    </a:cubicBezTo>
                    <a:cubicBezTo>
                      <a:pt x="22" y="10"/>
                      <a:pt x="20" y="8"/>
                      <a:pt x="19" y="7"/>
                    </a:cubicBezTo>
                    <a:cubicBezTo>
                      <a:pt x="18" y="6"/>
                      <a:pt x="20" y="6"/>
                      <a:pt x="22" y="5"/>
                    </a:cubicBezTo>
                    <a:cubicBezTo>
                      <a:pt x="23" y="4"/>
                      <a:pt x="16" y="4"/>
                      <a:pt x="14" y="3"/>
                    </a:cubicBezTo>
                    <a:cubicBezTo>
                      <a:pt x="12" y="2"/>
                      <a:pt x="6" y="0"/>
                      <a:pt x="3" y="0"/>
                    </a:cubicBezTo>
                    <a:cubicBezTo>
                      <a:pt x="0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03" name="Freeform 232">
                <a:extLst>
                  <a:ext uri="{FF2B5EF4-FFF2-40B4-BE49-F238E27FC236}">
                    <a16:creationId xmlns:a16="http://schemas.microsoft.com/office/drawing/2014/main" xmlns="" id="{8854500F-011A-47E1-AC32-38A67154D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105"/>
                <a:ext cx="26" cy="8"/>
              </a:xfrm>
              <a:custGeom>
                <a:avLst/>
                <a:gdLst>
                  <a:gd name="T0" fmla="*/ 14 w 19"/>
                  <a:gd name="T1" fmla="*/ 5 h 6"/>
                  <a:gd name="T2" fmla="*/ 17 w 19"/>
                  <a:gd name="T3" fmla="*/ 2 h 6"/>
                  <a:gd name="T4" fmla="*/ 0 w 19"/>
                  <a:gd name="T5" fmla="*/ 2 h 6"/>
                  <a:gd name="T6" fmla="*/ 2 w 19"/>
                  <a:gd name="T7" fmla="*/ 5 h 6"/>
                  <a:gd name="T8" fmla="*/ 14 w 19"/>
                  <a:gd name="T9" fmla="*/ 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6"/>
                  <a:gd name="T17" fmla="*/ 19 w 19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6">
                    <a:moveTo>
                      <a:pt x="14" y="5"/>
                    </a:moveTo>
                    <a:cubicBezTo>
                      <a:pt x="16" y="5"/>
                      <a:pt x="19" y="2"/>
                      <a:pt x="17" y="2"/>
                    </a:cubicBezTo>
                    <a:cubicBezTo>
                      <a:pt x="14" y="2"/>
                      <a:pt x="0" y="0"/>
                      <a:pt x="0" y="2"/>
                    </a:cubicBezTo>
                    <a:cubicBezTo>
                      <a:pt x="0" y="3"/>
                      <a:pt x="0" y="5"/>
                      <a:pt x="2" y="5"/>
                    </a:cubicBezTo>
                    <a:cubicBezTo>
                      <a:pt x="5" y="5"/>
                      <a:pt x="13" y="6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04" name="Freeform 233">
                <a:extLst>
                  <a:ext uri="{FF2B5EF4-FFF2-40B4-BE49-F238E27FC236}">
                    <a16:creationId xmlns:a16="http://schemas.microsoft.com/office/drawing/2014/main" xmlns="" id="{C8B580B6-8C4F-4A1C-9034-F62CFEC7C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" y="142"/>
                <a:ext cx="26" cy="18"/>
              </a:xfrm>
              <a:custGeom>
                <a:avLst/>
                <a:gdLst>
                  <a:gd name="T0" fmla="*/ 16 w 19"/>
                  <a:gd name="T1" fmla="*/ 11 h 13"/>
                  <a:gd name="T2" fmla="*/ 17 w 19"/>
                  <a:gd name="T3" fmla="*/ 7 h 13"/>
                  <a:gd name="T4" fmla="*/ 17 w 19"/>
                  <a:gd name="T5" fmla="*/ 5 h 13"/>
                  <a:gd name="T6" fmla="*/ 8 w 19"/>
                  <a:gd name="T7" fmla="*/ 1 h 13"/>
                  <a:gd name="T8" fmla="*/ 1 w 19"/>
                  <a:gd name="T9" fmla="*/ 6 h 13"/>
                  <a:gd name="T10" fmla="*/ 8 w 19"/>
                  <a:gd name="T11" fmla="*/ 10 h 13"/>
                  <a:gd name="T12" fmla="*/ 16 w 19"/>
                  <a:gd name="T13" fmla="*/ 11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3"/>
                  <a:gd name="T23" fmla="*/ 19 w 19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3">
                    <a:moveTo>
                      <a:pt x="16" y="11"/>
                    </a:moveTo>
                    <a:cubicBezTo>
                      <a:pt x="18" y="10"/>
                      <a:pt x="16" y="8"/>
                      <a:pt x="17" y="7"/>
                    </a:cubicBezTo>
                    <a:cubicBezTo>
                      <a:pt x="17" y="6"/>
                      <a:pt x="19" y="6"/>
                      <a:pt x="17" y="5"/>
                    </a:cubicBezTo>
                    <a:cubicBezTo>
                      <a:pt x="15" y="3"/>
                      <a:pt x="9" y="1"/>
                      <a:pt x="8" y="1"/>
                    </a:cubicBezTo>
                    <a:cubicBezTo>
                      <a:pt x="5" y="0"/>
                      <a:pt x="0" y="6"/>
                      <a:pt x="1" y="6"/>
                    </a:cubicBezTo>
                    <a:cubicBezTo>
                      <a:pt x="2" y="7"/>
                      <a:pt x="5" y="10"/>
                      <a:pt x="8" y="10"/>
                    </a:cubicBezTo>
                    <a:cubicBezTo>
                      <a:pt x="10" y="11"/>
                      <a:pt x="15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05" name="Freeform 234">
                <a:extLst>
                  <a:ext uri="{FF2B5EF4-FFF2-40B4-BE49-F238E27FC236}">
                    <a16:creationId xmlns:a16="http://schemas.microsoft.com/office/drawing/2014/main" xmlns="" id="{0582CA81-B64A-49B5-8117-906DD95B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" y="136"/>
                <a:ext cx="7" cy="4"/>
              </a:xfrm>
              <a:custGeom>
                <a:avLst/>
                <a:gdLst>
                  <a:gd name="T0" fmla="*/ 2 w 5"/>
                  <a:gd name="T1" fmla="*/ 1 h 3"/>
                  <a:gd name="T2" fmla="*/ 4 w 5"/>
                  <a:gd name="T3" fmla="*/ 3 h 3"/>
                  <a:gd name="T4" fmla="*/ 2 w 5"/>
                  <a:gd name="T5" fmla="*/ 1 h 3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3"/>
                  <a:gd name="T11" fmla="*/ 5 w 5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3">
                    <a:moveTo>
                      <a:pt x="2" y="1"/>
                    </a:moveTo>
                    <a:cubicBezTo>
                      <a:pt x="0" y="1"/>
                      <a:pt x="2" y="3"/>
                      <a:pt x="4" y="3"/>
                    </a:cubicBezTo>
                    <a:cubicBezTo>
                      <a:pt x="5" y="2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06" name="Freeform 235">
                <a:extLst>
                  <a:ext uri="{FF2B5EF4-FFF2-40B4-BE49-F238E27FC236}">
                    <a16:creationId xmlns:a16="http://schemas.microsoft.com/office/drawing/2014/main" xmlns="" id="{EF3EDAF3-A5DA-4BFE-8E72-A00C27BC2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" y="109"/>
                <a:ext cx="16" cy="9"/>
              </a:xfrm>
              <a:custGeom>
                <a:avLst/>
                <a:gdLst>
                  <a:gd name="T0" fmla="*/ 2 w 12"/>
                  <a:gd name="T1" fmla="*/ 5 h 7"/>
                  <a:gd name="T2" fmla="*/ 4 w 12"/>
                  <a:gd name="T3" fmla="*/ 6 h 7"/>
                  <a:gd name="T4" fmla="*/ 10 w 12"/>
                  <a:gd name="T5" fmla="*/ 4 h 7"/>
                  <a:gd name="T6" fmla="*/ 3 w 12"/>
                  <a:gd name="T7" fmla="*/ 0 h 7"/>
                  <a:gd name="T8" fmla="*/ 2 w 12"/>
                  <a:gd name="T9" fmla="*/ 3 h 7"/>
                  <a:gd name="T10" fmla="*/ 2 w 12"/>
                  <a:gd name="T11" fmla="*/ 5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"/>
                  <a:gd name="T19" fmla="*/ 0 h 7"/>
                  <a:gd name="T20" fmla="*/ 12 w 12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" h="7">
                    <a:moveTo>
                      <a:pt x="2" y="5"/>
                    </a:moveTo>
                    <a:cubicBezTo>
                      <a:pt x="3" y="6"/>
                      <a:pt x="3" y="7"/>
                      <a:pt x="4" y="6"/>
                    </a:cubicBezTo>
                    <a:cubicBezTo>
                      <a:pt x="6" y="5"/>
                      <a:pt x="8" y="5"/>
                      <a:pt x="10" y="4"/>
                    </a:cubicBezTo>
                    <a:cubicBezTo>
                      <a:pt x="12" y="2"/>
                      <a:pt x="6" y="1"/>
                      <a:pt x="3" y="0"/>
                    </a:cubicBezTo>
                    <a:cubicBezTo>
                      <a:pt x="0" y="0"/>
                      <a:pt x="2" y="1"/>
                      <a:pt x="2" y="3"/>
                    </a:cubicBezTo>
                    <a:cubicBezTo>
                      <a:pt x="2" y="5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07" name="Freeform 236">
                <a:extLst>
                  <a:ext uri="{FF2B5EF4-FFF2-40B4-BE49-F238E27FC236}">
                    <a16:creationId xmlns:a16="http://schemas.microsoft.com/office/drawing/2014/main" xmlns="" id="{9EDC6E78-1801-4FF0-B616-D2E3A33F2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21"/>
                <a:ext cx="7" cy="7"/>
              </a:xfrm>
              <a:custGeom>
                <a:avLst/>
                <a:gdLst>
                  <a:gd name="T0" fmla="*/ 2 w 5"/>
                  <a:gd name="T1" fmla="*/ 4 h 5"/>
                  <a:gd name="T2" fmla="*/ 3 w 5"/>
                  <a:gd name="T3" fmla="*/ 2 h 5"/>
                  <a:gd name="T4" fmla="*/ 2 w 5"/>
                  <a:gd name="T5" fmla="*/ 4 h 5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5"/>
                  <a:gd name="T11" fmla="*/ 5 w 5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5">
                    <a:moveTo>
                      <a:pt x="2" y="4"/>
                    </a:moveTo>
                    <a:cubicBezTo>
                      <a:pt x="3" y="5"/>
                      <a:pt x="5" y="3"/>
                      <a:pt x="3" y="2"/>
                    </a:cubicBezTo>
                    <a:cubicBezTo>
                      <a:pt x="1" y="0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08" name="Freeform 237">
                <a:extLst>
                  <a:ext uri="{FF2B5EF4-FFF2-40B4-BE49-F238E27FC236}">
                    <a16:creationId xmlns:a16="http://schemas.microsoft.com/office/drawing/2014/main" xmlns="" id="{128E8CF4-33C2-471E-8F1E-FEF6AD6CE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" y="118"/>
                <a:ext cx="138" cy="43"/>
              </a:xfrm>
              <a:custGeom>
                <a:avLst/>
                <a:gdLst>
                  <a:gd name="T0" fmla="*/ 47 w 101"/>
                  <a:gd name="T1" fmla="*/ 28 h 31"/>
                  <a:gd name="T2" fmla="*/ 50 w 101"/>
                  <a:gd name="T3" fmla="*/ 27 h 31"/>
                  <a:gd name="T4" fmla="*/ 54 w 101"/>
                  <a:gd name="T5" fmla="*/ 30 h 31"/>
                  <a:gd name="T6" fmla="*/ 76 w 101"/>
                  <a:gd name="T7" fmla="*/ 30 h 31"/>
                  <a:gd name="T8" fmla="*/ 78 w 101"/>
                  <a:gd name="T9" fmla="*/ 26 h 31"/>
                  <a:gd name="T10" fmla="*/ 80 w 101"/>
                  <a:gd name="T11" fmla="*/ 27 h 31"/>
                  <a:gd name="T12" fmla="*/ 89 w 101"/>
                  <a:gd name="T13" fmla="*/ 30 h 31"/>
                  <a:gd name="T14" fmla="*/ 96 w 101"/>
                  <a:gd name="T15" fmla="*/ 29 h 31"/>
                  <a:gd name="T16" fmla="*/ 98 w 101"/>
                  <a:gd name="T17" fmla="*/ 27 h 31"/>
                  <a:gd name="T18" fmla="*/ 99 w 101"/>
                  <a:gd name="T19" fmla="*/ 24 h 31"/>
                  <a:gd name="T20" fmla="*/ 96 w 101"/>
                  <a:gd name="T21" fmla="*/ 24 h 31"/>
                  <a:gd name="T22" fmla="*/ 100 w 101"/>
                  <a:gd name="T23" fmla="*/ 19 h 31"/>
                  <a:gd name="T24" fmla="*/ 96 w 101"/>
                  <a:gd name="T25" fmla="*/ 18 h 31"/>
                  <a:gd name="T26" fmla="*/ 92 w 101"/>
                  <a:gd name="T27" fmla="*/ 17 h 31"/>
                  <a:gd name="T28" fmla="*/ 90 w 101"/>
                  <a:gd name="T29" fmla="*/ 16 h 31"/>
                  <a:gd name="T30" fmla="*/ 81 w 101"/>
                  <a:gd name="T31" fmla="*/ 16 h 31"/>
                  <a:gd name="T32" fmla="*/ 76 w 101"/>
                  <a:gd name="T33" fmla="*/ 15 h 31"/>
                  <a:gd name="T34" fmla="*/ 65 w 101"/>
                  <a:gd name="T35" fmla="*/ 18 h 31"/>
                  <a:gd name="T36" fmla="*/ 65 w 101"/>
                  <a:gd name="T37" fmla="*/ 19 h 31"/>
                  <a:gd name="T38" fmla="*/ 63 w 101"/>
                  <a:gd name="T39" fmla="*/ 20 h 31"/>
                  <a:gd name="T40" fmla="*/ 59 w 101"/>
                  <a:gd name="T41" fmla="*/ 19 h 31"/>
                  <a:gd name="T42" fmla="*/ 53 w 101"/>
                  <a:gd name="T43" fmla="*/ 18 h 31"/>
                  <a:gd name="T44" fmla="*/ 49 w 101"/>
                  <a:gd name="T45" fmla="*/ 18 h 31"/>
                  <a:gd name="T46" fmla="*/ 48 w 101"/>
                  <a:gd name="T47" fmla="*/ 20 h 31"/>
                  <a:gd name="T48" fmla="*/ 45 w 101"/>
                  <a:gd name="T49" fmla="*/ 18 h 31"/>
                  <a:gd name="T50" fmla="*/ 44 w 101"/>
                  <a:gd name="T51" fmla="*/ 17 h 31"/>
                  <a:gd name="T52" fmla="*/ 44 w 101"/>
                  <a:gd name="T53" fmla="*/ 15 h 31"/>
                  <a:gd name="T54" fmla="*/ 41 w 101"/>
                  <a:gd name="T55" fmla="*/ 13 h 31"/>
                  <a:gd name="T56" fmla="*/ 36 w 101"/>
                  <a:gd name="T57" fmla="*/ 14 h 31"/>
                  <a:gd name="T58" fmla="*/ 37 w 101"/>
                  <a:gd name="T59" fmla="*/ 12 h 31"/>
                  <a:gd name="T60" fmla="*/ 33 w 101"/>
                  <a:gd name="T61" fmla="*/ 10 h 31"/>
                  <a:gd name="T62" fmla="*/ 44 w 101"/>
                  <a:gd name="T63" fmla="*/ 10 h 31"/>
                  <a:gd name="T64" fmla="*/ 40 w 101"/>
                  <a:gd name="T65" fmla="*/ 8 h 31"/>
                  <a:gd name="T66" fmla="*/ 34 w 101"/>
                  <a:gd name="T67" fmla="*/ 7 h 31"/>
                  <a:gd name="T68" fmla="*/ 37 w 101"/>
                  <a:gd name="T69" fmla="*/ 6 h 31"/>
                  <a:gd name="T70" fmla="*/ 32 w 101"/>
                  <a:gd name="T71" fmla="*/ 5 h 31"/>
                  <a:gd name="T72" fmla="*/ 24 w 101"/>
                  <a:gd name="T73" fmla="*/ 6 h 31"/>
                  <a:gd name="T74" fmla="*/ 21 w 101"/>
                  <a:gd name="T75" fmla="*/ 7 h 31"/>
                  <a:gd name="T76" fmla="*/ 23 w 101"/>
                  <a:gd name="T77" fmla="*/ 4 h 31"/>
                  <a:gd name="T78" fmla="*/ 18 w 101"/>
                  <a:gd name="T79" fmla="*/ 2 h 31"/>
                  <a:gd name="T80" fmla="*/ 10 w 101"/>
                  <a:gd name="T81" fmla="*/ 0 h 31"/>
                  <a:gd name="T82" fmla="*/ 4 w 101"/>
                  <a:gd name="T83" fmla="*/ 2 h 31"/>
                  <a:gd name="T84" fmla="*/ 3 w 101"/>
                  <a:gd name="T85" fmla="*/ 3 h 31"/>
                  <a:gd name="T86" fmla="*/ 3 w 101"/>
                  <a:gd name="T87" fmla="*/ 4 h 31"/>
                  <a:gd name="T88" fmla="*/ 9 w 101"/>
                  <a:gd name="T89" fmla="*/ 6 h 31"/>
                  <a:gd name="T90" fmla="*/ 8 w 101"/>
                  <a:gd name="T91" fmla="*/ 8 h 31"/>
                  <a:gd name="T92" fmla="*/ 11 w 101"/>
                  <a:gd name="T93" fmla="*/ 9 h 31"/>
                  <a:gd name="T94" fmla="*/ 17 w 101"/>
                  <a:gd name="T95" fmla="*/ 9 h 31"/>
                  <a:gd name="T96" fmla="*/ 22 w 101"/>
                  <a:gd name="T97" fmla="*/ 9 h 31"/>
                  <a:gd name="T98" fmla="*/ 26 w 101"/>
                  <a:gd name="T99" fmla="*/ 11 h 31"/>
                  <a:gd name="T100" fmla="*/ 29 w 101"/>
                  <a:gd name="T101" fmla="*/ 15 h 31"/>
                  <a:gd name="T102" fmla="*/ 30 w 101"/>
                  <a:gd name="T103" fmla="*/ 18 h 31"/>
                  <a:gd name="T104" fmla="*/ 28 w 101"/>
                  <a:gd name="T105" fmla="*/ 21 h 31"/>
                  <a:gd name="T106" fmla="*/ 30 w 101"/>
                  <a:gd name="T107" fmla="*/ 25 h 31"/>
                  <a:gd name="T108" fmla="*/ 33 w 101"/>
                  <a:gd name="T109" fmla="*/ 28 h 31"/>
                  <a:gd name="T110" fmla="*/ 36 w 101"/>
                  <a:gd name="T111" fmla="*/ 27 h 31"/>
                  <a:gd name="T112" fmla="*/ 42 w 101"/>
                  <a:gd name="T113" fmla="*/ 29 h 31"/>
                  <a:gd name="T114" fmla="*/ 47 w 101"/>
                  <a:gd name="T115" fmla="*/ 28 h 3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01"/>
                  <a:gd name="T175" fmla="*/ 0 h 31"/>
                  <a:gd name="T176" fmla="*/ 101 w 101"/>
                  <a:gd name="T177" fmla="*/ 31 h 3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01" h="31">
                    <a:moveTo>
                      <a:pt x="47" y="28"/>
                    </a:moveTo>
                    <a:cubicBezTo>
                      <a:pt x="49" y="27"/>
                      <a:pt x="50" y="25"/>
                      <a:pt x="50" y="27"/>
                    </a:cubicBezTo>
                    <a:cubicBezTo>
                      <a:pt x="50" y="29"/>
                      <a:pt x="52" y="30"/>
                      <a:pt x="54" y="30"/>
                    </a:cubicBezTo>
                    <a:cubicBezTo>
                      <a:pt x="57" y="30"/>
                      <a:pt x="74" y="31"/>
                      <a:pt x="76" y="30"/>
                    </a:cubicBezTo>
                    <a:cubicBezTo>
                      <a:pt x="78" y="29"/>
                      <a:pt x="77" y="27"/>
                      <a:pt x="78" y="26"/>
                    </a:cubicBezTo>
                    <a:cubicBezTo>
                      <a:pt x="79" y="26"/>
                      <a:pt x="78" y="26"/>
                      <a:pt x="80" y="27"/>
                    </a:cubicBezTo>
                    <a:cubicBezTo>
                      <a:pt x="82" y="29"/>
                      <a:pt x="86" y="31"/>
                      <a:pt x="89" y="30"/>
                    </a:cubicBezTo>
                    <a:cubicBezTo>
                      <a:pt x="92" y="29"/>
                      <a:pt x="96" y="30"/>
                      <a:pt x="96" y="29"/>
                    </a:cubicBezTo>
                    <a:cubicBezTo>
                      <a:pt x="97" y="27"/>
                      <a:pt x="96" y="27"/>
                      <a:pt x="98" y="27"/>
                    </a:cubicBezTo>
                    <a:cubicBezTo>
                      <a:pt x="100" y="26"/>
                      <a:pt x="100" y="24"/>
                      <a:pt x="99" y="24"/>
                    </a:cubicBezTo>
                    <a:cubicBezTo>
                      <a:pt x="98" y="24"/>
                      <a:pt x="93" y="25"/>
                      <a:pt x="96" y="24"/>
                    </a:cubicBezTo>
                    <a:cubicBezTo>
                      <a:pt x="98" y="23"/>
                      <a:pt x="101" y="19"/>
                      <a:pt x="100" y="19"/>
                    </a:cubicBezTo>
                    <a:cubicBezTo>
                      <a:pt x="98" y="19"/>
                      <a:pt x="99" y="19"/>
                      <a:pt x="96" y="18"/>
                    </a:cubicBezTo>
                    <a:cubicBezTo>
                      <a:pt x="94" y="17"/>
                      <a:pt x="93" y="18"/>
                      <a:pt x="92" y="17"/>
                    </a:cubicBezTo>
                    <a:cubicBezTo>
                      <a:pt x="90" y="17"/>
                      <a:pt x="93" y="16"/>
                      <a:pt x="90" y="16"/>
                    </a:cubicBezTo>
                    <a:cubicBezTo>
                      <a:pt x="87" y="16"/>
                      <a:pt x="84" y="16"/>
                      <a:pt x="81" y="16"/>
                    </a:cubicBezTo>
                    <a:cubicBezTo>
                      <a:pt x="78" y="16"/>
                      <a:pt x="77" y="14"/>
                      <a:pt x="76" y="15"/>
                    </a:cubicBezTo>
                    <a:cubicBezTo>
                      <a:pt x="74" y="16"/>
                      <a:pt x="67" y="18"/>
                      <a:pt x="65" y="18"/>
                    </a:cubicBezTo>
                    <a:cubicBezTo>
                      <a:pt x="63" y="18"/>
                      <a:pt x="63" y="19"/>
                      <a:pt x="65" y="19"/>
                    </a:cubicBezTo>
                    <a:cubicBezTo>
                      <a:pt x="67" y="20"/>
                      <a:pt x="65" y="20"/>
                      <a:pt x="63" y="20"/>
                    </a:cubicBezTo>
                    <a:cubicBezTo>
                      <a:pt x="62" y="20"/>
                      <a:pt x="62" y="21"/>
                      <a:pt x="59" y="19"/>
                    </a:cubicBezTo>
                    <a:cubicBezTo>
                      <a:pt x="55" y="17"/>
                      <a:pt x="56" y="18"/>
                      <a:pt x="53" y="18"/>
                    </a:cubicBezTo>
                    <a:cubicBezTo>
                      <a:pt x="51" y="18"/>
                      <a:pt x="50" y="18"/>
                      <a:pt x="49" y="18"/>
                    </a:cubicBezTo>
                    <a:cubicBezTo>
                      <a:pt x="49" y="18"/>
                      <a:pt x="50" y="20"/>
                      <a:pt x="48" y="20"/>
                    </a:cubicBezTo>
                    <a:cubicBezTo>
                      <a:pt x="47" y="20"/>
                      <a:pt x="46" y="18"/>
                      <a:pt x="45" y="18"/>
                    </a:cubicBezTo>
                    <a:cubicBezTo>
                      <a:pt x="44" y="18"/>
                      <a:pt x="43" y="18"/>
                      <a:pt x="44" y="17"/>
                    </a:cubicBezTo>
                    <a:cubicBezTo>
                      <a:pt x="46" y="16"/>
                      <a:pt x="46" y="16"/>
                      <a:pt x="44" y="15"/>
                    </a:cubicBezTo>
                    <a:cubicBezTo>
                      <a:pt x="42" y="14"/>
                      <a:pt x="42" y="13"/>
                      <a:pt x="41" y="13"/>
                    </a:cubicBezTo>
                    <a:cubicBezTo>
                      <a:pt x="39" y="14"/>
                      <a:pt x="34" y="14"/>
                      <a:pt x="36" y="14"/>
                    </a:cubicBezTo>
                    <a:cubicBezTo>
                      <a:pt x="37" y="13"/>
                      <a:pt x="39" y="13"/>
                      <a:pt x="37" y="12"/>
                    </a:cubicBezTo>
                    <a:cubicBezTo>
                      <a:pt x="36" y="12"/>
                      <a:pt x="32" y="10"/>
                      <a:pt x="33" y="10"/>
                    </a:cubicBezTo>
                    <a:cubicBezTo>
                      <a:pt x="35" y="10"/>
                      <a:pt x="46" y="11"/>
                      <a:pt x="44" y="10"/>
                    </a:cubicBezTo>
                    <a:cubicBezTo>
                      <a:pt x="43" y="9"/>
                      <a:pt x="42" y="9"/>
                      <a:pt x="40" y="8"/>
                    </a:cubicBezTo>
                    <a:cubicBezTo>
                      <a:pt x="39" y="7"/>
                      <a:pt x="35" y="7"/>
                      <a:pt x="34" y="7"/>
                    </a:cubicBezTo>
                    <a:cubicBezTo>
                      <a:pt x="36" y="7"/>
                      <a:pt x="38" y="7"/>
                      <a:pt x="37" y="6"/>
                    </a:cubicBezTo>
                    <a:cubicBezTo>
                      <a:pt x="36" y="5"/>
                      <a:pt x="34" y="5"/>
                      <a:pt x="32" y="5"/>
                    </a:cubicBezTo>
                    <a:cubicBezTo>
                      <a:pt x="29" y="5"/>
                      <a:pt x="24" y="6"/>
                      <a:pt x="24" y="6"/>
                    </a:cubicBezTo>
                    <a:cubicBezTo>
                      <a:pt x="23" y="6"/>
                      <a:pt x="22" y="7"/>
                      <a:pt x="21" y="7"/>
                    </a:cubicBezTo>
                    <a:cubicBezTo>
                      <a:pt x="21" y="7"/>
                      <a:pt x="24" y="5"/>
                      <a:pt x="23" y="4"/>
                    </a:cubicBezTo>
                    <a:cubicBezTo>
                      <a:pt x="21" y="3"/>
                      <a:pt x="20" y="1"/>
                      <a:pt x="18" y="2"/>
                    </a:cubicBezTo>
                    <a:cubicBezTo>
                      <a:pt x="17" y="2"/>
                      <a:pt x="12" y="1"/>
                      <a:pt x="10" y="0"/>
                    </a:cubicBezTo>
                    <a:cubicBezTo>
                      <a:pt x="7" y="0"/>
                      <a:pt x="1" y="1"/>
                      <a:pt x="4" y="2"/>
                    </a:cubicBezTo>
                    <a:cubicBezTo>
                      <a:pt x="6" y="3"/>
                      <a:pt x="5" y="3"/>
                      <a:pt x="3" y="3"/>
                    </a:cubicBezTo>
                    <a:cubicBezTo>
                      <a:pt x="1" y="4"/>
                      <a:pt x="0" y="4"/>
                      <a:pt x="3" y="4"/>
                    </a:cubicBezTo>
                    <a:cubicBezTo>
                      <a:pt x="6" y="5"/>
                      <a:pt x="7" y="6"/>
                      <a:pt x="9" y="6"/>
                    </a:cubicBezTo>
                    <a:cubicBezTo>
                      <a:pt x="10" y="7"/>
                      <a:pt x="9" y="8"/>
                      <a:pt x="8" y="8"/>
                    </a:cubicBezTo>
                    <a:cubicBezTo>
                      <a:pt x="7" y="8"/>
                      <a:pt x="9" y="8"/>
                      <a:pt x="11" y="9"/>
                    </a:cubicBezTo>
                    <a:cubicBezTo>
                      <a:pt x="14" y="9"/>
                      <a:pt x="14" y="9"/>
                      <a:pt x="17" y="9"/>
                    </a:cubicBezTo>
                    <a:cubicBezTo>
                      <a:pt x="20" y="9"/>
                      <a:pt x="20" y="8"/>
                      <a:pt x="22" y="9"/>
                    </a:cubicBezTo>
                    <a:cubicBezTo>
                      <a:pt x="24" y="9"/>
                      <a:pt x="24" y="10"/>
                      <a:pt x="26" y="11"/>
                    </a:cubicBezTo>
                    <a:cubicBezTo>
                      <a:pt x="28" y="12"/>
                      <a:pt x="28" y="14"/>
                      <a:pt x="29" y="15"/>
                    </a:cubicBezTo>
                    <a:cubicBezTo>
                      <a:pt x="30" y="16"/>
                      <a:pt x="31" y="17"/>
                      <a:pt x="30" y="18"/>
                    </a:cubicBezTo>
                    <a:cubicBezTo>
                      <a:pt x="29" y="19"/>
                      <a:pt x="28" y="19"/>
                      <a:pt x="28" y="21"/>
                    </a:cubicBezTo>
                    <a:cubicBezTo>
                      <a:pt x="28" y="23"/>
                      <a:pt x="28" y="24"/>
                      <a:pt x="30" y="25"/>
                    </a:cubicBezTo>
                    <a:cubicBezTo>
                      <a:pt x="31" y="27"/>
                      <a:pt x="30" y="29"/>
                      <a:pt x="33" y="28"/>
                    </a:cubicBezTo>
                    <a:cubicBezTo>
                      <a:pt x="35" y="28"/>
                      <a:pt x="36" y="26"/>
                      <a:pt x="36" y="27"/>
                    </a:cubicBezTo>
                    <a:cubicBezTo>
                      <a:pt x="36" y="28"/>
                      <a:pt x="39" y="30"/>
                      <a:pt x="42" y="29"/>
                    </a:cubicBezTo>
                    <a:cubicBezTo>
                      <a:pt x="45" y="29"/>
                      <a:pt x="44" y="29"/>
                      <a:pt x="4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09" name="Freeform 238">
                <a:extLst>
                  <a:ext uri="{FF2B5EF4-FFF2-40B4-BE49-F238E27FC236}">
                    <a16:creationId xmlns:a16="http://schemas.microsoft.com/office/drawing/2014/main" xmlns="" id="{A9A60D55-945F-44E0-AF0B-92BE007BE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" y="43"/>
                <a:ext cx="92" cy="58"/>
              </a:xfrm>
              <a:custGeom>
                <a:avLst/>
                <a:gdLst>
                  <a:gd name="T0" fmla="*/ 8 w 67"/>
                  <a:gd name="T1" fmla="*/ 24 h 42"/>
                  <a:gd name="T2" fmla="*/ 11 w 67"/>
                  <a:gd name="T3" fmla="*/ 27 h 42"/>
                  <a:gd name="T4" fmla="*/ 17 w 67"/>
                  <a:gd name="T5" fmla="*/ 27 h 42"/>
                  <a:gd name="T6" fmla="*/ 26 w 67"/>
                  <a:gd name="T7" fmla="*/ 27 h 42"/>
                  <a:gd name="T8" fmla="*/ 25 w 67"/>
                  <a:gd name="T9" fmla="*/ 27 h 42"/>
                  <a:gd name="T10" fmla="*/ 19 w 67"/>
                  <a:gd name="T11" fmla="*/ 30 h 42"/>
                  <a:gd name="T12" fmla="*/ 18 w 67"/>
                  <a:gd name="T13" fmla="*/ 33 h 42"/>
                  <a:gd name="T14" fmla="*/ 26 w 67"/>
                  <a:gd name="T15" fmla="*/ 37 h 42"/>
                  <a:gd name="T16" fmla="*/ 23 w 67"/>
                  <a:gd name="T17" fmla="*/ 39 h 42"/>
                  <a:gd name="T18" fmla="*/ 34 w 67"/>
                  <a:gd name="T19" fmla="*/ 42 h 42"/>
                  <a:gd name="T20" fmla="*/ 38 w 67"/>
                  <a:gd name="T21" fmla="*/ 40 h 42"/>
                  <a:gd name="T22" fmla="*/ 39 w 67"/>
                  <a:gd name="T23" fmla="*/ 38 h 42"/>
                  <a:gd name="T24" fmla="*/ 46 w 67"/>
                  <a:gd name="T25" fmla="*/ 39 h 42"/>
                  <a:gd name="T26" fmla="*/ 48 w 67"/>
                  <a:gd name="T27" fmla="*/ 40 h 42"/>
                  <a:gd name="T28" fmla="*/ 48 w 67"/>
                  <a:gd name="T29" fmla="*/ 33 h 42"/>
                  <a:gd name="T30" fmla="*/ 51 w 67"/>
                  <a:gd name="T31" fmla="*/ 36 h 42"/>
                  <a:gd name="T32" fmla="*/ 60 w 67"/>
                  <a:gd name="T33" fmla="*/ 31 h 42"/>
                  <a:gd name="T34" fmla="*/ 64 w 67"/>
                  <a:gd name="T35" fmla="*/ 31 h 42"/>
                  <a:gd name="T36" fmla="*/ 67 w 67"/>
                  <a:gd name="T37" fmla="*/ 28 h 42"/>
                  <a:gd name="T38" fmla="*/ 61 w 67"/>
                  <a:gd name="T39" fmla="*/ 25 h 42"/>
                  <a:gd name="T40" fmla="*/ 55 w 67"/>
                  <a:gd name="T41" fmla="*/ 24 h 42"/>
                  <a:gd name="T42" fmla="*/ 55 w 67"/>
                  <a:gd name="T43" fmla="*/ 21 h 42"/>
                  <a:gd name="T44" fmla="*/ 54 w 67"/>
                  <a:gd name="T45" fmla="*/ 19 h 42"/>
                  <a:gd name="T46" fmla="*/ 51 w 67"/>
                  <a:gd name="T47" fmla="*/ 17 h 42"/>
                  <a:gd name="T48" fmla="*/ 48 w 67"/>
                  <a:gd name="T49" fmla="*/ 13 h 42"/>
                  <a:gd name="T50" fmla="*/ 49 w 67"/>
                  <a:gd name="T51" fmla="*/ 18 h 42"/>
                  <a:gd name="T52" fmla="*/ 43 w 67"/>
                  <a:gd name="T53" fmla="*/ 15 h 42"/>
                  <a:gd name="T54" fmla="*/ 34 w 67"/>
                  <a:gd name="T55" fmla="*/ 11 h 42"/>
                  <a:gd name="T56" fmla="*/ 18 w 67"/>
                  <a:gd name="T57" fmla="*/ 1 h 42"/>
                  <a:gd name="T58" fmla="*/ 20 w 67"/>
                  <a:gd name="T59" fmla="*/ 3 h 42"/>
                  <a:gd name="T60" fmla="*/ 14 w 67"/>
                  <a:gd name="T61" fmla="*/ 4 h 42"/>
                  <a:gd name="T62" fmla="*/ 11 w 67"/>
                  <a:gd name="T63" fmla="*/ 5 h 42"/>
                  <a:gd name="T64" fmla="*/ 9 w 67"/>
                  <a:gd name="T65" fmla="*/ 7 h 42"/>
                  <a:gd name="T66" fmla="*/ 12 w 67"/>
                  <a:gd name="T67" fmla="*/ 10 h 42"/>
                  <a:gd name="T68" fmla="*/ 8 w 67"/>
                  <a:gd name="T69" fmla="*/ 10 h 42"/>
                  <a:gd name="T70" fmla="*/ 7 w 67"/>
                  <a:gd name="T71" fmla="*/ 11 h 42"/>
                  <a:gd name="T72" fmla="*/ 6 w 67"/>
                  <a:gd name="T73" fmla="*/ 14 h 42"/>
                  <a:gd name="T74" fmla="*/ 4 w 67"/>
                  <a:gd name="T75" fmla="*/ 16 h 42"/>
                  <a:gd name="T76" fmla="*/ 14 w 67"/>
                  <a:gd name="T77" fmla="*/ 16 h 42"/>
                  <a:gd name="T78" fmla="*/ 13 w 67"/>
                  <a:gd name="T79" fmla="*/ 19 h 42"/>
                  <a:gd name="T80" fmla="*/ 2 w 67"/>
                  <a:gd name="T81" fmla="*/ 18 h 42"/>
                  <a:gd name="T82" fmla="*/ 6 w 67"/>
                  <a:gd name="T83" fmla="*/ 23 h 4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7"/>
                  <a:gd name="T127" fmla="*/ 0 h 42"/>
                  <a:gd name="T128" fmla="*/ 67 w 67"/>
                  <a:gd name="T129" fmla="*/ 42 h 4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7" h="42">
                    <a:moveTo>
                      <a:pt x="6" y="23"/>
                    </a:moveTo>
                    <a:cubicBezTo>
                      <a:pt x="9" y="23"/>
                      <a:pt x="10" y="24"/>
                      <a:pt x="8" y="24"/>
                    </a:cubicBezTo>
                    <a:cubicBezTo>
                      <a:pt x="7" y="24"/>
                      <a:pt x="7" y="26"/>
                      <a:pt x="7" y="26"/>
                    </a:cubicBezTo>
                    <a:cubicBezTo>
                      <a:pt x="8" y="26"/>
                      <a:pt x="10" y="28"/>
                      <a:pt x="11" y="27"/>
                    </a:cubicBezTo>
                    <a:cubicBezTo>
                      <a:pt x="12" y="27"/>
                      <a:pt x="13" y="26"/>
                      <a:pt x="14" y="27"/>
                    </a:cubicBezTo>
                    <a:cubicBezTo>
                      <a:pt x="15" y="27"/>
                      <a:pt x="16" y="28"/>
                      <a:pt x="17" y="27"/>
                    </a:cubicBezTo>
                    <a:cubicBezTo>
                      <a:pt x="18" y="27"/>
                      <a:pt x="21" y="25"/>
                      <a:pt x="23" y="25"/>
                    </a:cubicBezTo>
                    <a:cubicBezTo>
                      <a:pt x="24" y="26"/>
                      <a:pt x="26" y="27"/>
                      <a:pt x="26" y="27"/>
                    </a:cubicBezTo>
                    <a:cubicBezTo>
                      <a:pt x="25" y="27"/>
                      <a:pt x="28" y="27"/>
                      <a:pt x="30" y="27"/>
                    </a:cubicBezTo>
                    <a:cubicBezTo>
                      <a:pt x="32" y="27"/>
                      <a:pt x="24" y="27"/>
                      <a:pt x="25" y="27"/>
                    </a:cubicBezTo>
                    <a:cubicBezTo>
                      <a:pt x="25" y="27"/>
                      <a:pt x="33" y="28"/>
                      <a:pt x="33" y="29"/>
                    </a:cubicBezTo>
                    <a:cubicBezTo>
                      <a:pt x="32" y="29"/>
                      <a:pt x="20" y="29"/>
                      <a:pt x="19" y="30"/>
                    </a:cubicBezTo>
                    <a:cubicBezTo>
                      <a:pt x="17" y="30"/>
                      <a:pt x="15" y="31"/>
                      <a:pt x="15" y="32"/>
                    </a:cubicBezTo>
                    <a:cubicBezTo>
                      <a:pt x="16" y="33"/>
                      <a:pt x="17" y="33"/>
                      <a:pt x="18" y="33"/>
                    </a:cubicBezTo>
                    <a:cubicBezTo>
                      <a:pt x="18" y="34"/>
                      <a:pt x="18" y="35"/>
                      <a:pt x="19" y="36"/>
                    </a:cubicBezTo>
                    <a:cubicBezTo>
                      <a:pt x="20" y="36"/>
                      <a:pt x="24" y="36"/>
                      <a:pt x="26" y="37"/>
                    </a:cubicBezTo>
                    <a:cubicBezTo>
                      <a:pt x="28" y="37"/>
                      <a:pt x="26" y="37"/>
                      <a:pt x="25" y="37"/>
                    </a:cubicBezTo>
                    <a:cubicBezTo>
                      <a:pt x="23" y="37"/>
                      <a:pt x="21" y="38"/>
                      <a:pt x="23" y="39"/>
                    </a:cubicBezTo>
                    <a:cubicBezTo>
                      <a:pt x="25" y="40"/>
                      <a:pt x="26" y="41"/>
                      <a:pt x="28" y="41"/>
                    </a:cubicBezTo>
                    <a:cubicBezTo>
                      <a:pt x="31" y="42"/>
                      <a:pt x="33" y="42"/>
                      <a:pt x="34" y="42"/>
                    </a:cubicBezTo>
                    <a:cubicBezTo>
                      <a:pt x="35" y="41"/>
                      <a:pt x="38" y="41"/>
                      <a:pt x="37" y="41"/>
                    </a:cubicBezTo>
                    <a:cubicBezTo>
                      <a:pt x="35" y="40"/>
                      <a:pt x="37" y="39"/>
                      <a:pt x="38" y="40"/>
                    </a:cubicBezTo>
                    <a:cubicBezTo>
                      <a:pt x="39" y="41"/>
                      <a:pt x="40" y="42"/>
                      <a:pt x="40" y="41"/>
                    </a:cubicBezTo>
                    <a:cubicBezTo>
                      <a:pt x="40" y="40"/>
                      <a:pt x="37" y="36"/>
                      <a:pt x="39" y="38"/>
                    </a:cubicBezTo>
                    <a:cubicBezTo>
                      <a:pt x="42" y="40"/>
                      <a:pt x="44" y="42"/>
                      <a:pt x="44" y="42"/>
                    </a:cubicBezTo>
                    <a:cubicBezTo>
                      <a:pt x="45" y="41"/>
                      <a:pt x="47" y="40"/>
                      <a:pt x="46" y="39"/>
                    </a:cubicBezTo>
                    <a:cubicBezTo>
                      <a:pt x="46" y="38"/>
                      <a:pt x="45" y="37"/>
                      <a:pt x="46" y="37"/>
                    </a:cubicBezTo>
                    <a:cubicBezTo>
                      <a:pt x="48" y="37"/>
                      <a:pt x="47" y="41"/>
                      <a:pt x="48" y="40"/>
                    </a:cubicBezTo>
                    <a:cubicBezTo>
                      <a:pt x="49" y="39"/>
                      <a:pt x="50" y="37"/>
                      <a:pt x="49" y="36"/>
                    </a:cubicBezTo>
                    <a:cubicBezTo>
                      <a:pt x="49" y="36"/>
                      <a:pt x="47" y="33"/>
                      <a:pt x="48" y="33"/>
                    </a:cubicBezTo>
                    <a:cubicBezTo>
                      <a:pt x="48" y="32"/>
                      <a:pt x="49" y="30"/>
                      <a:pt x="49" y="32"/>
                    </a:cubicBezTo>
                    <a:cubicBezTo>
                      <a:pt x="49" y="35"/>
                      <a:pt x="50" y="36"/>
                      <a:pt x="51" y="36"/>
                    </a:cubicBezTo>
                    <a:cubicBezTo>
                      <a:pt x="52" y="35"/>
                      <a:pt x="55" y="32"/>
                      <a:pt x="57" y="31"/>
                    </a:cubicBezTo>
                    <a:cubicBezTo>
                      <a:pt x="59" y="31"/>
                      <a:pt x="61" y="31"/>
                      <a:pt x="60" y="31"/>
                    </a:cubicBezTo>
                    <a:cubicBezTo>
                      <a:pt x="60" y="32"/>
                      <a:pt x="58" y="33"/>
                      <a:pt x="59" y="32"/>
                    </a:cubicBezTo>
                    <a:cubicBezTo>
                      <a:pt x="61" y="32"/>
                      <a:pt x="65" y="31"/>
                      <a:pt x="64" y="31"/>
                    </a:cubicBezTo>
                    <a:cubicBezTo>
                      <a:pt x="63" y="31"/>
                      <a:pt x="61" y="31"/>
                      <a:pt x="63" y="30"/>
                    </a:cubicBezTo>
                    <a:cubicBezTo>
                      <a:pt x="64" y="30"/>
                      <a:pt x="67" y="29"/>
                      <a:pt x="67" y="28"/>
                    </a:cubicBezTo>
                    <a:cubicBezTo>
                      <a:pt x="67" y="26"/>
                      <a:pt x="64" y="26"/>
                      <a:pt x="63" y="25"/>
                    </a:cubicBezTo>
                    <a:cubicBezTo>
                      <a:pt x="63" y="24"/>
                      <a:pt x="63" y="24"/>
                      <a:pt x="61" y="25"/>
                    </a:cubicBezTo>
                    <a:cubicBezTo>
                      <a:pt x="60" y="25"/>
                      <a:pt x="60" y="24"/>
                      <a:pt x="58" y="24"/>
                    </a:cubicBezTo>
                    <a:cubicBezTo>
                      <a:pt x="57" y="23"/>
                      <a:pt x="58" y="24"/>
                      <a:pt x="55" y="24"/>
                    </a:cubicBezTo>
                    <a:cubicBezTo>
                      <a:pt x="53" y="24"/>
                      <a:pt x="52" y="24"/>
                      <a:pt x="53" y="23"/>
                    </a:cubicBezTo>
                    <a:cubicBezTo>
                      <a:pt x="54" y="23"/>
                      <a:pt x="56" y="21"/>
                      <a:pt x="55" y="21"/>
                    </a:cubicBezTo>
                    <a:cubicBezTo>
                      <a:pt x="53" y="21"/>
                      <a:pt x="52" y="22"/>
                      <a:pt x="53" y="21"/>
                    </a:cubicBezTo>
                    <a:cubicBezTo>
                      <a:pt x="54" y="20"/>
                      <a:pt x="55" y="20"/>
                      <a:pt x="54" y="19"/>
                    </a:cubicBezTo>
                    <a:cubicBezTo>
                      <a:pt x="53" y="18"/>
                      <a:pt x="51" y="18"/>
                      <a:pt x="51" y="18"/>
                    </a:cubicBezTo>
                    <a:cubicBezTo>
                      <a:pt x="50" y="18"/>
                      <a:pt x="50" y="18"/>
                      <a:pt x="51" y="17"/>
                    </a:cubicBezTo>
                    <a:cubicBezTo>
                      <a:pt x="52" y="16"/>
                      <a:pt x="53" y="16"/>
                      <a:pt x="52" y="15"/>
                    </a:cubicBezTo>
                    <a:cubicBezTo>
                      <a:pt x="50" y="14"/>
                      <a:pt x="50" y="13"/>
                      <a:pt x="48" y="13"/>
                    </a:cubicBezTo>
                    <a:cubicBezTo>
                      <a:pt x="45" y="13"/>
                      <a:pt x="43" y="14"/>
                      <a:pt x="45" y="14"/>
                    </a:cubicBezTo>
                    <a:cubicBezTo>
                      <a:pt x="47" y="15"/>
                      <a:pt x="50" y="18"/>
                      <a:pt x="49" y="18"/>
                    </a:cubicBezTo>
                    <a:cubicBezTo>
                      <a:pt x="47" y="18"/>
                      <a:pt x="47" y="18"/>
                      <a:pt x="46" y="17"/>
                    </a:cubicBezTo>
                    <a:cubicBezTo>
                      <a:pt x="44" y="16"/>
                      <a:pt x="43" y="16"/>
                      <a:pt x="43" y="15"/>
                    </a:cubicBezTo>
                    <a:cubicBezTo>
                      <a:pt x="43" y="13"/>
                      <a:pt x="44" y="12"/>
                      <a:pt x="42" y="12"/>
                    </a:cubicBezTo>
                    <a:cubicBezTo>
                      <a:pt x="40" y="12"/>
                      <a:pt x="35" y="12"/>
                      <a:pt x="34" y="11"/>
                    </a:cubicBezTo>
                    <a:cubicBezTo>
                      <a:pt x="33" y="9"/>
                      <a:pt x="30" y="5"/>
                      <a:pt x="27" y="3"/>
                    </a:cubicBezTo>
                    <a:cubicBezTo>
                      <a:pt x="24" y="2"/>
                      <a:pt x="22" y="1"/>
                      <a:pt x="18" y="1"/>
                    </a:cubicBezTo>
                    <a:cubicBezTo>
                      <a:pt x="14" y="0"/>
                      <a:pt x="13" y="1"/>
                      <a:pt x="14" y="1"/>
                    </a:cubicBezTo>
                    <a:cubicBezTo>
                      <a:pt x="15" y="2"/>
                      <a:pt x="20" y="3"/>
                      <a:pt x="20" y="3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7" y="4"/>
                      <a:pt x="15" y="4"/>
                      <a:pt x="14" y="4"/>
                    </a:cubicBezTo>
                    <a:cubicBezTo>
                      <a:pt x="13" y="4"/>
                      <a:pt x="17" y="5"/>
                      <a:pt x="15" y="5"/>
                    </a:cubicBezTo>
                    <a:cubicBezTo>
                      <a:pt x="14" y="5"/>
                      <a:pt x="12" y="5"/>
                      <a:pt x="11" y="5"/>
                    </a:cubicBezTo>
                    <a:cubicBezTo>
                      <a:pt x="9" y="5"/>
                      <a:pt x="8" y="5"/>
                      <a:pt x="8" y="6"/>
                    </a:cubicBezTo>
                    <a:cubicBezTo>
                      <a:pt x="8" y="7"/>
                      <a:pt x="7" y="7"/>
                      <a:pt x="9" y="7"/>
                    </a:cubicBezTo>
                    <a:cubicBezTo>
                      <a:pt x="10" y="7"/>
                      <a:pt x="11" y="9"/>
                      <a:pt x="13" y="9"/>
                    </a:cubicBezTo>
                    <a:cubicBezTo>
                      <a:pt x="15" y="9"/>
                      <a:pt x="12" y="9"/>
                      <a:pt x="12" y="10"/>
                    </a:cubicBezTo>
                    <a:cubicBezTo>
                      <a:pt x="13" y="10"/>
                      <a:pt x="14" y="12"/>
                      <a:pt x="13" y="11"/>
                    </a:cubicBezTo>
                    <a:cubicBezTo>
                      <a:pt x="11" y="11"/>
                      <a:pt x="8" y="10"/>
                      <a:pt x="8" y="10"/>
                    </a:cubicBezTo>
                    <a:cubicBezTo>
                      <a:pt x="7" y="10"/>
                      <a:pt x="3" y="9"/>
                      <a:pt x="4" y="9"/>
                    </a:cubicBezTo>
                    <a:cubicBezTo>
                      <a:pt x="5" y="10"/>
                      <a:pt x="8" y="11"/>
                      <a:pt x="7" y="11"/>
                    </a:cubicBezTo>
                    <a:cubicBezTo>
                      <a:pt x="6" y="11"/>
                      <a:pt x="4" y="11"/>
                      <a:pt x="5" y="12"/>
                    </a:cubicBezTo>
                    <a:cubicBezTo>
                      <a:pt x="6" y="13"/>
                      <a:pt x="9" y="14"/>
                      <a:pt x="6" y="14"/>
                    </a:cubicBezTo>
                    <a:cubicBezTo>
                      <a:pt x="4" y="14"/>
                      <a:pt x="1" y="15"/>
                      <a:pt x="2" y="15"/>
                    </a:cubicBezTo>
                    <a:cubicBezTo>
                      <a:pt x="2" y="15"/>
                      <a:pt x="3" y="15"/>
                      <a:pt x="4" y="16"/>
                    </a:cubicBezTo>
                    <a:cubicBezTo>
                      <a:pt x="6" y="16"/>
                      <a:pt x="8" y="17"/>
                      <a:pt x="10" y="16"/>
                    </a:cubicBezTo>
                    <a:cubicBezTo>
                      <a:pt x="12" y="16"/>
                      <a:pt x="15" y="16"/>
                      <a:pt x="14" y="16"/>
                    </a:cubicBezTo>
                    <a:cubicBezTo>
                      <a:pt x="13" y="16"/>
                      <a:pt x="11" y="17"/>
                      <a:pt x="12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19"/>
                      <a:pt x="9" y="19"/>
                      <a:pt x="7" y="18"/>
                    </a:cubicBezTo>
                    <a:cubicBezTo>
                      <a:pt x="5" y="18"/>
                      <a:pt x="3" y="18"/>
                      <a:pt x="2" y="18"/>
                    </a:cubicBezTo>
                    <a:cubicBezTo>
                      <a:pt x="1" y="17"/>
                      <a:pt x="0" y="17"/>
                      <a:pt x="1" y="18"/>
                    </a:cubicBezTo>
                    <a:cubicBezTo>
                      <a:pt x="2" y="19"/>
                      <a:pt x="3" y="23"/>
                      <a:pt x="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10" name="Freeform 239">
                <a:extLst>
                  <a:ext uri="{FF2B5EF4-FFF2-40B4-BE49-F238E27FC236}">
                    <a16:creationId xmlns:a16="http://schemas.microsoft.com/office/drawing/2014/main" xmlns="" id="{BFAC829E-0FEB-4227-BB4C-8FA84D190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" y="10"/>
                <a:ext cx="242" cy="124"/>
              </a:xfrm>
              <a:custGeom>
                <a:avLst/>
                <a:gdLst>
                  <a:gd name="T0" fmla="*/ 7 w 176"/>
                  <a:gd name="T1" fmla="*/ 23 h 90"/>
                  <a:gd name="T2" fmla="*/ 14 w 176"/>
                  <a:gd name="T3" fmla="*/ 29 h 90"/>
                  <a:gd name="T4" fmla="*/ 31 w 176"/>
                  <a:gd name="T5" fmla="*/ 28 h 90"/>
                  <a:gd name="T6" fmla="*/ 34 w 176"/>
                  <a:gd name="T7" fmla="*/ 30 h 90"/>
                  <a:gd name="T8" fmla="*/ 36 w 176"/>
                  <a:gd name="T9" fmla="*/ 35 h 90"/>
                  <a:gd name="T10" fmla="*/ 57 w 176"/>
                  <a:gd name="T11" fmla="*/ 32 h 90"/>
                  <a:gd name="T12" fmla="*/ 73 w 176"/>
                  <a:gd name="T13" fmla="*/ 27 h 90"/>
                  <a:gd name="T14" fmla="*/ 76 w 176"/>
                  <a:gd name="T15" fmla="*/ 31 h 90"/>
                  <a:gd name="T16" fmla="*/ 61 w 176"/>
                  <a:gd name="T17" fmla="*/ 37 h 90"/>
                  <a:gd name="T18" fmla="*/ 67 w 176"/>
                  <a:gd name="T19" fmla="*/ 47 h 90"/>
                  <a:gd name="T20" fmla="*/ 34 w 176"/>
                  <a:gd name="T21" fmla="*/ 39 h 90"/>
                  <a:gd name="T22" fmla="*/ 32 w 176"/>
                  <a:gd name="T23" fmla="*/ 46 h 90"/>
                  <a:gd name="T24" fmla="*/ 59 w 176"/>
                  <a:gd name="T25" fmla="*/ 56 h 90"/>
                  <a:gd name="T26" fmla="*/ 45 w 176"/>
                  <a:gd name="T27" fmla="*/ 57 h 90"/>
                  <a:gd name="T28" fmla="*/ 26 w 176"/>
                  <a:gd name="T29" fmla="*/ 62 h 90"/>
                  <a:gd name="T30" fmla="*/ 38 w 176"/>
                  <a:gd name="T31" fmla="*/ 66 h 90"/>
                  <a:gd name="T32" fmla="*/ 40 w 176"/>
                  <a:gd name="T33" fmla="*/ 67 h 90"/>
                  <a:gd name="T34" fmla="*/ 43 w 176"/>
                  <a:gd name="T35" fmla="*/ 72 h 90"/>
                  <a:gd name="T36" fmla="*/ 47 w 176"/>
                  <a:gd name="T37" fmla="*/ 74 h 90"/>
                  <a:gd name="T38" fmla="*/ 28 w 176"/>
                  <a:gd name="T39" fmla="*/ 69 h 90"/>
                  <a:gd name="T40" fmla="*/ 30 w 176"/>
                  <a:gd name="T41" fmla="*/ 78 h 90"/>
                  <a:gd name="T42" fmla="*/ 19 w 176"/>
                  <a:gd name="T43" fmla="*/ 86 h 90"/>
                  <a:gd name="T44" fmla="*/ 30 w 176"/>
                  <a:gd name="T45" fmla="*/ 87 h 90"/>
                  <a:gd name="T46" fmla="*/ 41 w 176"/>
                  <a:gd name="T47" fmla="*/ 86 h 90"/>
                  <a:gd name="T48" fmla="*/ 49 w 176"/>
                  <a:gd name="T49" fmla="*/ 84 h 90"/>
                  <a:gd name="T50" fmla="*/ 58 w 176"/>
                  <a:gd name="T51" fmla="*/ 85 h 90"/>
                  <a:gd name="T52" fmla="*/ 75 w 176"/>
                  <a:gd name="T53" fmla="*/ 86 h 90"/>
                  <a:gd name="T54" fmla="*/ 71 w 176"/>
                  <a:gd name="T55" fmla="*/ 81 h 90"/>
                  <a:gd name="T56" fmla="*/ 62 w 176"/>
                  <a:gd name="T57" fmla="*/ 77 h 90"/>
                  <a:gd name="T58" fmla="*/ 67 w 176"/>
                  <a:gd name="T59" fmla="*/ 76 h 90"/>
                  <a:gd name="T60" fmla="*/ 92 w 176"/>
                  <a:gd name="T61" fmla="*/ 67 h 90"/>
                  <a:gd name="T62" fmla="*/ 98 w 176"/>
                  <a:gd name="T63" fmla="*/ 59 h 90"/>
                  <a:gd name="T64" fmla="*/ 81 w 176"/>
                  <a:gd name="T65" fmla="*/ 55 h 90"/>
                  <a:gd name="T66" fmla="*/ 82 w 176"/>
                  <a:gd name="T67" fmla="*/ 54 h 90"/>
                  <a:gd name="T68" fmla="*/ 90 w 176"/>
                  <a:gd name="T69" fmla="*/ 50 h 90"/>
                  <a:gd name="T70" fmla="*/ 106 w 176"/>
                  <a:gd name="T71" fmla="*/ 48 h 90"/>
                  <a:gd name="T72" fmla="*/ 113 w 176"/>
                  <a:gd name="T73" fmla="*/ 46 h 90"/>
                  <a:gd name="T74" fmla="*/ 112 w 176"/>
                  <a:gd name="T75" fmla="*/ 40 h 90"/>
                  <a:gd name="T76" fmla="*/ 126 w 176"/>
                  <a:gd name="T77" fmla="*/ 37 h 90"/>
                  <a:gd name="T78" fmla="*/ 124 w 176"/>
                  <a:gd name="T79" fmla="*/ 27 h 90"/>
                  <a:gd name="T80" fmla="*/ 135 w 176"/>
                  <a:gd name="T81" fmla="*/ 21 h 90"/>
                  <a:gd name="T82" fmla="*/ 176 w 176"/>
                  <a:gd name="T83" fmla="*/ 12 h 90"/>
                  <a:gd name="T84" fmla="*/ 162 w 176"/>
                  <a:gd name="T85" fmla="*/ 6 h 90"/>
                  <a:gd name="T86" fmla="*/ 151 w 176"/>
                  <a:gd name="T87" fmla="*/ 4 h 90"/>
                  <a:gd name="T88" fmla="*/ 133 w 176"/>
                  <a:gd name="T89" fmla="*/ 2 h 90"/>
                  <a:gd name="T90" fmla="*/ 119 w 176"/>
                  <a:gd name="T91" fmla="*/ 3 h 90"/>
                  <a:gd name="T92" fmla="*/ 103 w 176"/>
                  <a:gd name="T93" fmla="*/ 4 h 90"/>
                  <a:gd name="T94" fmla="*/ 89 w 176"/>
                  <a:gd name="T95" fmla="*/ 10 h 90"/>
                  <a:gd name="T96" fmla="*/ 67 w 176"/>
                  <a:gd name="T97" fmla="*/ 3 h 90"/>
                  <a:gd name="T98" fmla="*/ 61 w 176"/>
                  <a:gd name="T99" fmla="*/ 4 h 90"/>
                  <a:gd name="T100" fmla="*/ 59 w 176"/>
                  <a:gd name="T101" fmla="*/ 9 h 90"/>
                  <a:gd name="T102" fmla="*/ 63 w 176"/>
                  <a:gd name="T103" fmla="*/ 16 h 90"/>
                  <a:gd name="T104" fmla="*/ 45 w 176"/>
                  <a:gd name="T105" fmla="*/ 11 h 90"/>
                  <a:gd name="T106" fmla="*/ 36 w 176"/>
                  <a:gd name="T107" fmla="*/ 14 h 90"/>
                  <a:gd name="T108" fmla="*/ 31 w 176"/>
                  <a:gd name="T109" fmla="*/ 15 h 90"/>
                  <a:gd name="T110" fmla="*/ 13 w 176"/>
                  <a:gd name="T111" fmla="*/ 18 h 90"/>
                  <a:gd name="T112" fmla="*/ 5 w 176"/>
                  <a:gd name="T113" fmla="*/ 21 h 9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76"/>
                  <a:gd name="T172" fmla="*/ 0 h 90"/>
                  <a:gd name="T173" fmla="*/ 176 w 176"/>
                  <a:gd name="T174" fmla="*/ 90 h 9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76" h="90">
                    <a:moveTo>
                      <a:pt x="5" y="21"/>
                    </a:moveTo>
                    <a:cubicBezTo>
                      <a:pt x="7" y="21"/>
                      <a:pt x="9" y="20"/>
                      <a:pt x="11" y="21"/>
                    </a:cubicBezTo>
                    <a:cubicBezTo>
                      <a:pt x="12" y="21"/>
                      <a:pt x="11" y="22"/>
                      <a:pt x="9" y="22"/>
                    </a:cubicBezTo>
                    <a:cubicBezTo>
                      <a:pt x="8" y="22"/>
                      <a:pt x="5" y="24"/>
                      <a:pt x="7" y="23"/>
                    </a:cubicBezTo>
                    <a:cubicBezTo>
                      <a:pt x="10" y="23"/>
                      <a:pt x="17" y="23"/>
                      <a:pt x="20" y="22"/>
                    </a:cubicBezTo>
                    <a:cubicBezTo>
                      <a:pt x="23" y="22"/>
                      <a:pt x="18" y="23"/>
                      <a:pt x="16" y="23"/>
                    </a:cubicBezTo>
                    <a:cubicBezTo>
                      <a:pt x="13" y="24"/>
                      <a:pt x="9" y="26"/>
                      <a:pt x="10" y="27"/>
                    </a:cubicBezTo>
                    <a:cubicBezTo>
                      <a:pt x="10" y="28"/>
                      <a:pt x="11" y="29"/>
                      <a:pt x="14" y="29"/>
                    </a:cubicBezTo>
                    <a:cubicBezTo>
                      <a:pt x="17" y="29"/>
                      <a:pt x="22" y="29"/>
                      <a:pt x="24" y="29"/>
                    </a:cubicBezTo>
                    <a:cubicBezTo>
                      <a:pt x="27" y="28"/>
                      <a:pt x="33" y="25"/>
                      <a:pt x="36" y="25"/>
                    </a:cubicBezTo>
                    <a:cubicBezTo>
                      <a:pt x="39" y="25"/>
                      <a:pt x="41" y="25"/>
                      <a:pt x="39" y="26"/>
                    </a:cubicBezTo>
                    <a:cubicBezTo>
                      <a:pt x="37" y="27"/>
                      <a:pt x="34" y="28"/>
                      <a:pt x="31" y="28"/>
                    </a:cubicBezTo>
                    <a:cubicBezTo>
                      <a:pt x="28" y="29"/>
                      <a:pt x="19" y="30"/>
                      <a:pt x="16" y="30"/>
                    </a:cubicBezTo>
                    <a:cubicBezTo>
                      <a:pt x="14" y="30"/>
                      <a:pt x="16" y="31"/>
                      <a:pt x="19" y="32"/>
                    </a:cubicBezTo>
                    <a:cubicBezTo>
                      <a:pt x="21" y="32"/>
                      <a:pt x="22" y="35"/>
                      <a:pt x="25" y="34"/>
                    </a:cubicBezTo>
                    <a:cubicBezTo>
                      <a:pt x="28" y="33"/>
                      <a:pt x="31" y="30"/>
                      <a:pt x="34" y="30"/>
                    </a:cubicBezTo>
                    <a:cubicBezTo>
                      <a:pt x="36" y="29"/>
                      <a:pt x="49" y="27"/>
                      <a:pt x="51" y="27"/>
                    </a:cubicBezTo>
                    <a:cubicBezTo>
                      <a:pt x="54" y="27"/>
                      <a:pt x="39" y="29"/>
                      <a:pt x="36" y="30"/>
                    </a:cubicBezTo>
                    <a:cubicBezTo>
                      <a:pt x="32" y="32"/>
                      <a:pt x="28" y="34"/>
                      <a:pt x="31" y="35"/>
                    </a:cubicBezTo>
                    <a:cubicBezTo>
                      <a:pt x="33" y="35"/>
                      <a:pt x="32" y="35"/>
                      <a:pt x="36" y="35"/>
                    </a:cubicBezTo>
                    <a:cubicBezTo>
                      <a:pt x="41" y="36"/>
                      <a:pt x="43" y="36"/>
                      <a:pt x="45" y="34"/>
                    </a:cubicBezTo>
                    <a:cubicBezTo>
                      <a:pt x="47" y="33"/>
                      <a:pt x="46" y="32"/>
                      <a:pt x="48" y="32"/>
                    </a:cubicBezTo>
                    <a:cubicBezTo>
                      <a:pt x="51" y="32"/>
                      <a:pt x="45" y="33"/>
                      <a:pt x="51" y="32"/>
                    </a:cubicBezTo>
                    <a:cubicBezTo>
                      <a:pt x="56" y="32"/>
                      <a:pt x="59" y="31"/>
                      <a:pt x="57" y="32"/>
                    </a:cubicBezTo>
                    <a:cubicBezTo>
                      <a:pt x="55" y="33"/>
                      <a:pt x="47" y="35"/>
                      <a:pt x="51" y="35"/>
                    </a:cubicBezTo>
                    <a:cubicBezTo>
                      <a:pt x="54" y="35"/>
                      <a:pt x="64" y="35"/>
                      <a:pt x="66" y="33"/>
                    </a:cubicBezTo>
                    <a:cubicBezTo>
                      <a:pt x="69" y="31"/>
                      <a:pt x="72" y="30"/>
                      <a:pt x="72" y="28"/>
                    </a:cubicBezTo>
                    <a:cubicBezTo>
                      <a:pt x="71" y="27"/>
                      <a:pt x="72" y="27"/>
                      <a:pt x="73" y="27"/>
                    </a:cubicBezTo>
                    <a:cubicBezTo>
                      <a:pt x="75" y="27"/>
                      <a:pt x="75" y="26"/>
                      <a:pt x="78" y="25"/>
                    </a:cubicBezTo>
                    <a:cubicBezTo>
                      <a:pt x="80" y="23"/>
                      <a:pt x="86" y="22"/>
                      <a:pt x="84" y="23"/>
                    </a:cubicBezTo>
                    <a:cubicBezTo>
                      <a:pt x="81" y="24"/>
                      <a:pt x="79" y="26"/>
                      <a:pt x="77" y="28"/>
                    </a:cubicBezTo>
                    <a:cubicBezTo>
                      <a:pt x="75" y="30"/>
                      <a:pt x="72" y="31"/>
                      <a:pt x="76" y="31"/>
                    </a:cubicBezTo>
                    <a:cubicBezTo>
                      <a:pt x="79" y="31"/>
                      <a:pt x="90" y="31"/>
                      <a:pt x="86" y="31"/>
                    </a:cubicBezTo>
                    <a:cubicBezTo>
                      <a:pt x="82" y="32"/>
                      <a:pt x="66" y="34"/>
                      <a:pt x="70" y="34"/>
                    </a:cubicBezTo>
                    <a:cubicBezTo>
                      <a:pt x="74" y="34"/>
                      <a:pt x="81" y="35"/>
                      <a:pt x="78" y="35"/>
                    </a:cubicBezTo>
                    <a:cubicBezTo>
                      <a:pt x="75" y="36"/>
                      <a:pt x="64" y="37"/>
                      <a:pt x="61" y="37"/>
                    </a:cubicBezTo>
                    <a:cubicBezTo>
                      <a:pt x="58" y="37"/>
                      <a:pt x="48" y="38"/>
                      <a:pt x="50" y="39"/>
                    </a:cubicBezTo>
                    <a:cubicBezTo>
                      <a:pt x="53" y="40"/>
                      <a:pt x="59" y="43"/>
                      <a:pt x="59" y="44"/>
                    </a:cubicBezTo>
                    <a:cubicBezTo>
                      <a:pt x="58" y="45"/>
                      <a:pt x="59" y="47"/>
                      <a:pt x="60" y="47"/>
                    </a:cubicBezTo>
                    <a:cubicBezTo>
                      <a:pt x="62" y="47"/>
                      <a:pt x="68" y="47"/>
                      <a:pt x="67" y="47"/>
                    </a:cubicBezTo>
                    <a:cubicBezTo>
                      <a:pt x="65" y="47"/>
                      <a:pt x="60" y="49"/>
                      <a:pt x="58" y="48"/>
                    </a:cubicBezTo>
                    <a:cubicBezTo>
                      <a:pt x="57" y="47"/>
                      <a:pt x="54" y="45"/>
                      <a:pt x="52" y="44"/>
                    </a:cubicBezTo>
                    <a:cubicBezTo>
                      <a:pt x="50" y="43"/>
                      <a:pt x="48" y="40"/>
                      <a:pt x="45" y="40"/>
                    </a:cubicBezTo>
                    <a:cubicBezTo>
                      <a:pt x="43" y="39"/>
                      <a:pt x="36" y="39"/>
                      <a:pt x="34" y="39"/>
                    </a:cubicBezTo>
                    <a:cubicBezTo>
                      <a:pt x="32" y="38"/>
                      <a:pt x="31" y="38"/>
                      <a:pt x="31" y="39"/>
                    </a:cubicBezTo>
                    <a:cubicBezTo>
                      <a:pt x="31" y="41"/>
                      <a:pt x="27" y="42"/>
                      <a:pt x="32" y="42"/>
                    </a:cubicBezTo>
                    <a:cubicBezTo>
                      <a:pt x="36" y="42"/>
                      <a:pt x="39" y="43"/>
                      <a:pt x="36" y="43"/>
                    </a:cubicBezTo>
                    <a:cubicBezTo>
                      <a:pt x="32" y="43"/>
                      <a:pt x="28" y="46"/>
                      <a:pt x="32" y="46"/>
                    </a:cubicBezTo>
                    <a:cubicBezTo>
                      <a:pt x="36" y="46"/>
                      <a:pt x="38" y="47"/>
                      <a:pt x="40" y="48"/>
                    </a:cubicBezTo>
                    <a:cubicBezTo>
                      <a:pt x="41" y="50"/>
                      <a:pt x="43" y="52"/>
                      <a:pt x="46" y="54"/>
                    </a:cubicBezTo>
                    <a:cubicBezTo>
                      <a:pt x="49" y="55"/>
                      <a:pt x="51" y="57"/>
                      <a:pt x="53" y="56"/>
                    </a:cubicBezTo>
                    <a:cubicBezTo>
                      <a:pt x="56" y="56"/>
                      <a:pt x="60" y="55"/>
                      <a:pt x="59" y="56"/>
                    </a:cubicBezTo>
                    <a:cubicBezTo>
                      <a:pt x="58" y="56"/>
                      <a:pt x="59" y="58"/>
                      <a:pt x="56" y="58"/>
                    </a:cubicBezTo>
                    <a:cubicBezTo>
                      <a:pt x="53" y="58"/>
                      <a:pt x="49" y="57"/>
                      <a:pt x="51" y="58"/>
                    </a:cubicBezTo>
                    <a:cubicBezTo>
                      <a:pt x="53" y="59"/>
                      <a:pt x="58" y="62"/>
                      <a:pt x="54" y="60"/>
                    </a:cubicBezTo>
                    <a:cubicBezTo>
                      <a:pt x="50" y="59"/>
                      <a:pt x="49" y="58"/>
                      <a:pt x="45" y="57"/>
                    </a:cubicBezTo>
                    <a:cubicBezTo>
                      <a:pt x="42" y="57"/>
                      <a:pt x="38" y="56"/>
                      <a:pt x="37" y="57"/>
                    </a:cubicBezTo>
                    <a:cubicBezTo>
                      <a:pt x="36" y="57"/>
                      <a:pt x="34" y="59"/>
                      <a:pt x="32" y="59"/>
                    </a:cubicBezTo>
                    <a:cubicBezTo>
                      <a:pt x="30" y="59"/>
                      <a:pt x="30" y="59"/>
                      <a:pt x="29" y="60"/>
                    </a:cubicBezTo>
                    <a:cubicBezTo>
                      <a:pt x="29" y="62"/>
                      <a:pt x="28" y="62"/>
                      <a:pt x="26" y="62"/>
                    </a:cubicBezTo>
                    <a:cubicBezTo>
                      <a:pt x="25" y="63"/>
                      <a:pt x="26" y="65"/>
                      <a:pt x="27" y="66"/>
                    </a:cubicBezTo>
                    <a:cubicBezTo>
                      <a:pt x="29" y="66"/>
                      <a:pt x="30" y="66"/>
                      <a:pt x="31" y="65"/>
                    </a:cubicBezTo>
                    <a:cubicBezTo>
                      <a:pt x="33" y="65"/>
                      <a:pt x="31" y="67"/>
                      <a:pt x="33" y="67"/>
                    </a:cubicBezTo>
                    <a:cubicBezTo>
                      <a:pt x="36" y="67"/>
                      <a:pt x="36" y="67"/>
                      <a:pt x="38" y="66"/>
                    </a:cubicBezTo>
                    <a:cubicBezTo>
                      <a:pt x="40" y="65"/>
                      <a:pt x="41" y="60"/>
                      <a:pt x="41" y="62"/>
                    </a:cubicBezTo>
                    <a:cubicBezTo>
                      <a:pt x="41" y="63"/>
                      <a:pt x="40" y="64"/>
                      <a:pt x="42" y="64"/>
                    </a:cubicBezTo>
                    <a:cubicBezTo>
                      <a:pt x="43" y="64"/>
                      <a:pt x="40" y="65"/>
                      <a:pt x="41" y="65"/>
                    </a:cubicBezTo>
                    <a:cubicBezTo>
                      <a:pt x="43" y="65"/>
                      <a:pt x="38" y="67"/>
                      <a:pt x="40" y="67"/>
                    </a:cubicBezTo>
                    <a:cubicBezTo>
                      <a:pt x="42" y="67"/>
                      <a:pt x="33" y="69"/>
                      <a:pt x="36" y="69"/>
                    </a:cubicBezTo>
                    <a:cubicBezTo>
                      <a:pt x="40" y="69"/>
                      <a:pt x="43" y="68"/>
                      <a:pt x="41" y="70"/>
                    </a:cubicBezTo>
                    <a:cubicBezTo>
                      <a:pt x="38" y="71"/>
                      <a:pt x="36" y="74"/>
                      <a:pt x="38" y="73"/>
                    </a:cubicBezTo>
                    <a:cubicBezTo>
                      <a:pt x="40" y="73"/>
                      <a:pt x="44" y="72"/>
                      <a:pt x="43" y="72"/>
                    </a:cubicBezTo>
                    <a:cubicBezTo>
                      <a:pt x="42" y="73"/>
                      <a:pt x="41" y="73"/>
                      <a:pt x="44" y="73"/>
                    </a:cubicBezTo>
                    <a:cubicBezTo>
                      <a:pt x="47" y="73"/>
                      <a:pt x="49" y="72"/>
                      <a:pt x="51" y="69"/>
                    </a:cubicBezTo>
                    <a:cubicBezTo>
                      <a:pt x="53" y="67"/>
                      <a:pt x="56" y="66"/>
                      <a:pt x="54" y="69"/>
                    </a:cubicBezTo>
                    <a:cubicBezTo>
                      <a:pt x="52" y="71"/>
                      <a:pt x="49" y="73"/>
                      <a:pt x="47" y="74"/>
                    </a:cubicBezTo>
                    <a:cubicBezTo>
                      <a:pt x="46" y="76"/>
                      <a:pt x="45" y="75"/>
                      <a:pt x="43" y="76"/>
                    </a:cubicBezTo>
                    <a:cubicBezTo>
                      <a:pt x="41" y="76"/>
                      <a:pt x="39" y="77"/>
                      <a:pt x="37" y="75"/>
                    </a:cubicBezTo>
                    <a:cubicBezTo>
                      <a:pt x="35" y="74"/>
                      <a:pt x="35" y="74"/>
                      <a:pt x="34" y="73"/>
                    </a:cubicBezTo>
                    <a:cubicBezTo>
                      <a:pt x="33" y="71"/>
                      <a:pt x="31" y="69"/>
                      <a:pt x="28" y="69"/>
                    </a:cubicBezTo>
                    <a:cubicBezTo>
                      <a:pt x="25" y="69"/>
                      <a:pt x="19" y="69"/>
                      <a:pt x="22" y="71"/>
                    </a:cubicBezTo>
                    <a:cubicBezTo>
                      <a:pt x="24" y="74"/>
                      <a:pt x="22" y="74"/>
                      <a:pt x="26" y="75"/>
                    </a:cubicBezTo>
                    <a:cubicBezTo>
                      <a:pt x="30" y="75"/>
                      <a:pt x="25" y="76"/>
                      <a:pt x="27" y="76"/>
                    </a:cubicBezTo>
                    <a:cubicBezTo>
                      <a:pt x="28" y="77"/>
                      <a:pt x="31" y="78"/>
                      <a:pt x="30" y="78"/>
                    </a:cubicBezTo>
                    <a:cubicBezTo>
                      <a:pt x="28" y="78"/>
                      <a:pt x="22" y="78"/>
                      <a:pt x="21" y="79"/>
                    </a:cubicBezTo>
                    <a:cubicBezTo>
                      <a:pt x="19" y="79"/>
                      <a:pt x="14" y="80"/>
                      <a:pt x="14" y="82"/>
                    </a:cubicBezTo>
                    <a:cubicBezTo>
                      <a:pt x="14" y="84"/>
                      <a:pt x="14" y="86"/>
                      <a:pt x="15" y="86"/>
                    </a:cubicBezTo>
                    <a:cubicBezTo>
                      <a:pt x="17" y="86"/>
                      <a:pt x="18" y="88"/>
                      <a:pt x="19" y="86"/>
                    </a:cubicBezTo>
                    <a:cubicBezTo>
                      <a:pt x="20" y="85"/>
                      <a:pt x="19" y="83"/>
                      <a:pt x="20" y="84"/>
                    </a:cubicBezTo>
                    <a:cubicBezTo>
                      <a:pt x="21" y="85"/>
                      <a:pt x="19" y="87"/>
                      <a:pt x="22" y="87"/>
                    </a:cubicBezTo>
                    <a:cubicBezTo>
                      <a:pt x="24" y="87"/>
                      <a:pt x="24" y="87"/>
                      <a:pt x="27" y="87"/>
                    </a:cubicBezTo>
                    <a:cubicBezTo>
                      <a:pt x="29" y="88"/>
                      <a:pt x="30" y="88"/>
                      <a:pt x="30" y="87"/>
                    </a:cubicBezTo>
                    <a:cubicBezTo>
                      <a:pt x="31" y="86"/>
                      <a:pt x="32" y="84"/>
                      <a:pt x="32" y="86"/>
                    </a:cubicBezTo>
                    <a:cubicBezTo>
                      <a:pt x="33" y="87"/>
                      <a:pt x="29" y="87"/>
                      <a:pt x="34" y="88"/>
                    </a:cubicBezTo>
                    <a:cubicBezTo>
                      <a:pt x="38" y="88"/>
                      <a:pt x="44" y="89"/>
                      <a:pt x="42" y="88"/>
                    </a:cubicBezTo>
                    <a:cubicBezTo>
                      <a:pt x="41" y="86"/>
                      <a:pt x="38" y="85"/>
                      <a:pt x="41" y="86"/>
                    </a:cubicBezTo>
                    <a:cubicBezTo>
                      <a:pt x="43" y="86"/>
                      <a:pt x="43" y="88"/>
                      <a:pt x="44" y="87"/>
                    </a:cubicBezTo>
                    <a:cubicBezTo>
                      <a:pt x="44" y="86"/>
                      <a:pt x="44" y="85"/>
                      <a:pt x="45" y="85"/>
                    </a:cubicBezTo>
                    <a:cubicBezTo>
                      <a:pt x="46" y="86"/>
                      <a:pt x="48" y="88"/>
                      <a:pt x="49" y="87"/>
                    </a:cubicBezTo>
                    <a:cubicBezTo>
                      <a:pt x="49" y="87"/>
                      <a:pt x="47" y="84"/>
                      <a:pt x="49" y="84"/>
                    </a:cubicBezTo>
                    <a:cubicBezTo>
                      <a:pt x="51" y="85"/>
                      <a:pt x="51" y="86"/>
                      <a:pt x="53" y="86"/>
                    </a:cubicBezTo>
                    <a:cubicBezTo>
                      <a:pt x="55" y="86"/>
                      <a:pt x="57" y="87"/>
                      <a:pt x="55" y="85"/>
                    </a:cubicBezTo>
                    <a:cubicBezTo>
                      <a:pt x="53" y="84"/>
                      <a:pt x="53" y="83"/>
                      <a:pt x="55" y="84"/>
                    </a:cubicBezTo>
                    <a:cubicBezTo>
                      <a:pt x="57" y="84"/>
                      <a:pt x="54" y="84"/>
                      <a:pt x="58" y="85"/>
                    </a:cubicBezTo>
                    <a:cubicBezTo>
                      <a:pt x="61" y="86"/>
                      <a:pt x="63" y="85"/>
                      <a:pt x="63" y="86"/>
                    </a:cubicBezTo>
                    <a:cubicBezTo>
                      <a:pt x="63" y="88"/>
                      <a:pt x="59" y="90"/>
                      <a:pt x="60" y="90"/>
                    </a:cubicBezTo>
                    <a:cubicBezTo>
                      <a:pt x="62" y="90"/>
                      <a:pt x="67" y="89"/>
                      <a:pt x="70" y="88"/>
                    </a:cubicBezTo>
                    <a:cubicBezTo>
                      <a:pt x="72" y="87"/>
                      <a:pt x="73" y="86"/>
                      <a:pt x="75" y="86"/>
                    </a:cubicBezTo>
                    <a:cubicBezTo>
                      <a:pt x="78" y="85"/>
                      <a:pt x="80" y="84"/>
                      <a:pt x="80" y="83"/>
                    </a:cubicBezTo>
                    <a:cubicBezTo>
                      <a:pt x="80" y="81"/>
                      <a:pt x="79" y="80"/>
                      <a:pt x="78" y="80"/>
                    </a:cubicBezTo>
                    <a:cubicBezTo>
                      <a:pt x="77" y="81"/>
                      <a:pt x="76" y="81"/>
                      <a:pt x="75" y="81"/>
                    </a:cubicBezTo>
                    <a:cubicBezTo>
                      <a:pt x="73" y="81"/>
                      <a:pt x="70" y="81"/>
                      <a:pt x="71" y="81"/>
                    </a:cubicBezTo>
                    <a:cubicBezTo>
                      <a:pt x="72" y="80"/>
                      <a:pt x="74" y="78"/>
                      <a:pt x="73" y="78"/>
                    </a:cubicBezTo>
                    <a:cubicBezTo>
                      <a:pt x="71" y="78"/>
                      <a:pt x="70" y="78"/>
                      <a:pt x="69" y="78"/>
                    </a:cubicBezTo>
                    <a:cubicBezTo>
                      <a:pt x="67" y="78"/>
                      <a:pt x="66" y="79"/>
                      <a:pt x="65" y="78"/>
                    </a:cubicBezTo>
                    <a:cubicBezTo>
                      <a:pt x="64" y="76"/>
                      <a:pt x="63" y="77"/>
                      <a:pt x="62" y="77"/>
                    </a:cubicBezTo>
                    <a:cubicBezTo>
                      <a:pt x="61" y="77"/>
                      <a:pt x="55" y="77"/>
                      <a:pt x="56" y="77"/>
                    </a:cubicBezTo>
                    <a:cubicBezTo>
                      <a:pt x="57" y="77"/>
                      <a:pt x="60" y="77"/>
                      <a:pt x="59" y="76"/>
                    </a:cubicBezTo>
                    <a:cubicBezTo>
                      <a:pt x="58" y="74"/>
                      <a:pt x="57" y="73"/>
                      <a:pt x="58" y="73"/>
                    </a:cubicBezTo>
                    <a:cubicBezTo>
                      <a:pt x="59" y="74"/>
                      <a:pt x="62" y="76"/>
                      <a:pt x="67" y="76"/>
                    </a:cubicBezTo>
                    <a:cubicBezTo>
                      <a:pt x="72" y="76"/>
                      <a:pt x="75" y="77"/>
                      <a:pt x="77" y="75"/>
                    </a:cubicBezTo>
                    <a:cubicBezTo>
                      <a:pt x="79" y="73"/>
                      <a:pt x="80" y="72"/>
                      <a:pt x="78" y="71"/>
                    </a:cubicBezTo>
                    <a:cubicBezTo>
                      <a:pt x="77" y="70"/>
                      <a:pt x="77" y="69"/>
                      <a:pt x="79" y="69"/>
                    </a:cubicBezTo>
                    <a:cubicBezTo>
                      <a:pt x="81" y="68"/>
                      <a:pt x="95" y="68"/>
                      <a:pt x="92" y="67"/>
                    </a:cubicBezTo>
                    <a:cubicBezTo>
                      <a:pt x="88" y="66"/>
                      <a:pt x="85" y="65"/>
                      <a:pt x="87" y="65"/>
                    </a:cubicBezTo>
                    <a:cubicBezTo>
                      <a:pt x="89" y="65"/>
                      <a:pt x="96" y="64"/>
                      <a:pt x="94" y="63"/>
                    </a:cubicBezTo>
                    <a:cubicBezTo>
                      <a:pt x="92" y="62"/>
                      <a:pt x="86" y="61"/>
                      <a:pt x="88" y="61"/>
                    </a:cubicBezTo>
                    <a:cubicBezTo>
                      <a:pt x="90" y="60"/>
                      <a:pt x="100" y="60"/>
                      <a:pt x="98" y="59"/>
                    </a:cubicBezTo>
                    <a:cubicBezTo>
                      <a:pt x="96" y="57"/>
                      <a:pt x="95" y="57"/>
                      <a:pt x="94" y="57"/>
                    </a:cubicBezTo>
                    <a:cubicBezTo>
                      <a:pt x="92" y="57"/>
                      <a:pt x="87" y="57"/>
                      <a:pt x="89" y="56"/>
                    </a:cubicBezTo>
                    <a:cubicBezTo>
                      <a:pt x="90" y="56"/>
                      <a:pt x="92" y="55"/>
                      <a:pt x="90" y="55"/>
                    </a:cubicBezTo>
                    <a:cubicBezTo>
                      <a:pt x="89" y="55"/>
                      <a:pt x="82" y="55"/>
                      <a:pt x="81" y="55"/>
                    </a:cubicBezTo>
                    <a:cubicBezTo>
                      <a:pt x="80" y="55"/>
                      <a:pt x="75" y="59"/>
                      <a:pt x="77" y="58"/>
                    </a:cubicBezTo>
                    <a:cubicBezTo>
                      <a:pt x="78" y="57"/>
                      <a:pt x="81" y="55"/>
                      <a:pt x="79" y="55"/>
                    </a:cubicBezTo>
                    <a:cubicBezTo>
                      <a:pt x="77" y="54"/>
                      <a:pt x="73" y="54"/>
                      <a:pt x="74" y="54"/>
                    </a:cubicBezTo>
                    <a:cubicBezTo>
                      <a:pt x="75" y="54"/>
                      <a:pt x="81" y="54"/>
                      <a:pt x="82" y="54"/>
                    </a:cubicBezTo>
                    <a:cubicBezTo>
                      <a:pt x="81" y="54"/>
                      <a:pt x="77" y="52"/>
                      <a:pt x="79" y="52"/>
                    </a:cubicBezTo>
                    <a:cubicBezTo>
                      <a:pt x="81" y="52"/>
                      <a:pt x="86" y="53"/>
                      <a:pt x="84" y="52"/>
                    </a:cubicBezTo>
                    <a:cubicBezTo>
                      <a:pt x="82" y="52"/>
                      <a:pt x="78" y="51"/>
                      <a:pt x="81" y="51"/>
                    </a:cubicBezTo>
                    <a:cubicBezTo>
                      <a:pt x="84" y="50"/>
                      <a:pt x="90" y="51"/>
                      <a:pt x="90" y="50"/>
                    </a:cubicBezTo>
                    <a:cubicBezTo>
                      <a:pt x="89" y="50"/>
                      <a:pt x="84" y="48"/>
                      <a:pt x="87" y="48"/>
                    </a:cubicBezTo>
                    <a:cubicBezTo>
                      <a:pt x="89" y="49"/>
                      <a:pt x="90" y="51"/>
                      <a:pt x="94" y="51"/>
                    </a:cubicBezTo>
                    <a:cubicBezTo>
                      <a:pt x="98" y="51"/>
                      <a:pt x="97" y="50"/>
                      <a:pt x="100" y="50"/>
                    </a:cubicBezTo>
                    <a:cubicBezTo>
                      <a:pt x="103" y="49"/>
                      <a:pt x="108" y="49"/>
                      <a:pt x="106" y="48"/>
                    </a:cubicBezTo>
                    <a:cubicBezTo>
                      <a:pt x="104" y="47"/>
                      <a:pt x="95" y="45"/>
                      <a:pt x="97" y="44"/>
                    </a:cubicBezTo>
                    <a:cubicBezTo>
                      <a:pt x="100" y="44"/>
                      <a:pt x="98" y="43"/>
                      <a:pt x="101" y="44"/>
                    </a:cubicBezTo>
                    <a:cubicBezTo>
                      <a:pt x="105" y="44"/>
                      <a:pt x="107" y="44"/>
                      <a:pt x="108" y="45"/>
                    </a:cubicBezTo>
                    <a:cubicBezTo>
                      <a:pt x="109" y="46"/>
                      <a:pt x="110" y="47"/>
                      <a:pt x="113" y="46"/>
                    </a:cubicBezTo>
                    <a:cubicBezTo>
                      <a:pt x="116" y="45"/>
                      <a:pt x="119" y="44"/>
                      <a:pt x="120" y="43"/>
                    </a:cubicBezTo>
                    <a:cubicBezTo>
                      <a:pt x="121" y="42"/>
                      <a:pt x="122" y="40"/>
                      <a:pt x="121" y="40"/>
                    </a:cubicBezTo>
                    <a:cubicBezTo>
                      <a:pt x="120" y="41"/>
                      <a:pt x="112" y="43"/>
                      <a:pt x="112" y="42"/>
                    </a:cubicBezTo>
                    <a:cubicBezTo>
                      <a:pt x="111" y="41"/>
                      <a:pt x="111" y="39"/>
                      <a:pt x="112" y="40"/>
                    </a:cubicBezTo>
                    <a:cubicBezTo>
                      <a:pt x="113" y="40"/>
                      <a:pt x="113" y="42"/>
                      <a:pt x="116" y="41"/>
                    </a:cubicBezTo>
                    <a:cubicBezTo>
                      <a:pt x="119" y="40"/>
                      <a:pt x="124" y="39"/>
                      <a:pt x="124" y="39"/>
                    </a:cubicBezTo>
                    <a:cubicBezTo>
                      <a:pt x="124" y="39"/>
                      <a:pt x="119" y="35"/>
                      <a:pt x="121" y="35"/>
                    </a:cubicBezTo>
                    <a:cubicBezTo>
                      <a:pt x="123" y="36"/>
                      <a:pt x="123" y="38"/>
                      <a:pt x="126" y="37"/>
                    </a:cubicBezTo>
                    <a:cubicBezTo>
                      <a:pt x="130" y="36"/>
                      <a:pt x="130" y="34"/>
                      <a:pt x="133" y="33"/>
                    </a:cubicBezTo>
                    <a:cubicBezTo>
                      <a:pt x="137" y="32"/>
                      <a:pt x="145" y="27"/>
                      <a:pt x="149" y="26"/>
                    </a:cubicBezTo>
                    <a:cubicBezTo>
                      <a:pt x="152" y="25"/>
                      <a:pt x="157" y="22"/>
                      <a:pt x="156" y="22"/>
                    </a:cubicBezTo>
                    <a:cubicBezTo>
                      <a:pt x="154" y="22"/>
                      <a:pt x="119" y="29"/>
                      <a:pt x="124" y="27"/>
                    </a:cubicBezTo>
                    <a:cubicBezTo>
                      <a:pt x="130" y="26"/>
                      <a:pt x="143" y="22"/>
                      <a:pt x="141" y="22"/>
                    </a:cubicBezTo>
                    <a:cubicBezTo>
                      <a:pt x="140" y="22"/>
                      <a:pt x="136" y="23"/>
                      <a:pt x="133" y="22"/>
                    </a:cubicBezTo>
                    <a:cubicBezTo>
                      <a:pt x="131" y="21"/>
                      <a:pt x="130" y="20"/>
                      <a:pt x="131" y="20"/>
                    </a:cubicBezTo>
                    <a:cubicBezTo>
                      <a:pt x="132" y="20"/>
                      <a:pt x="133" y="21"/>
                      <a:pt x="135" y="21"/>
                    </a:cubicBezTo>
                    <a:cubicBezTo>
                      <a:pt x="137" y="21"/>
                      <a:pt x="142" y="21"/>
                      <a:pt x="145" y="21"/>
                    </a:cubicBezTo>
                    <a:cubicBezTo>
                      <a:pt x="147" y="21"/>
                      <a:pt x="151" y="19"/>
                      <a:pt x="153" y="19"/>
                    </a:cubicBezTo>
                    <a:cubicBezTo>
                      <a:pt x="155" y="19"/>
                      <a:pt x="154" y="19"/>
                      <a:pt x="157" y="19"/>
                    </a:cubicBezTo>
                    <a:cubicBezTo>
                      <a:pt x="160" y="19"/>
                      <a:pt x="176" y="14"/>
                      <a:pt x="176" y="12"/>
                    </a:cubicBezTo>
                    <a:cubicBezTo>
                      <a:pt x="176" y="10"/>
                      <a:pt x="176" y="10"/>
                      <a:pt x="173" y="10"/>
                    </a:cubicBezTo>
                    <a:cubicBezTo>
                      <a:pt x="171" y="10"/>
                      <a:pt x="166" y="9"/>
                      <a:pt x="165" y="9"/>
                    </a:cubicBezTo>
                    <a:cubicBezTo>
                      <a:pt x="164" y="10"/>
                      <a:pt x="164" y="10"/>
                      <a:pt x="164" y="9"/>
                    </a:cubicBezTo>
                    <a:cubicBezTo>
                      <a:pt x="164" y="7"/>
                      <a:pt x="162" y="6"/>
                      <a:pt x="162" y="6"/>
                    </a:cubicBezTo>
                    <a:cubicBezTo>
                      <a:pt x="162" y="5"/>
                      <a:pt x="162" y="4"/>
                      <a:pt x="160" y="5"/>
                    </a:cubicBezTo>
                    <a:cubicBezTo>
                      <a:pt x="158" y="5"/>
                      <a:pt x="157" y="6"/>
                      <a:pt x="155" y="5"/>
                    </a:cubicBezTo>
                    <a:cubicBezTo>
                      <a:pt x="154" y="3"/>
                      <a:pt x="154" y="2"/>
                      <a:pt x="153" y="3"/>
                    </a:cubicBezTo>
                    <a:cubicBezTo>
                      <a:pt x="152" y="4"/>
                      <a:pt x="153" y="4"/>
                      <a:pt x="151" y="4"/>
                    </a:cubicBezTo>
                    <a:cubicBezTo>
                      <a:pt x="148" y="5"/>
                      <a:pt x="145" y="6"/>
                      <a:pt x="142" y="6"/>
                    </a:cubicBezTo>
                    <a:cubicBezTo>
                      <a:pt x="139" y="7"/>
                      <a:pt x="131" y="7"/>
                      <a:pt x="134" y="6"/>
                    </a:cubicBezTo>
                    <a:cubicBezTo>
                      <a:pt x="137" y="6"/>
                      <a:pt x="146" y="2"/>
                      <a:pt x="144" y="2"/>
                    </a:cubicBezTo>
                    <a:cubicBezTo>
                      <a:pt x="143" y="3"/>
                      <a:pt x="136" y="2"/>
                      <a:pt x="133" y="2"/>
                    </a:cubicBezTo>
                    <a:cubicBezTo>
                      <a:pt x="131" y="2"/>
                      <a:pt x="129" y="2"/>
                      <a:pt x="127" y="1"/>
                    </a:cubicBezTo>
                    <a:cubicBezTo>
                      <a:pt x="126" y="0"/>
                      <a:pt x="126" y="0"/>
                      <a:pt x="124" y="0"/>
                    </a:cubicBezTo>
                    <a:cubicBezTo>
                      <a:pt x="122" y="0"/>
                      <a:pt x="117" y="0"/>
                      <a:pt x="118" y="1"/>
                    </a:cubicBezTo>
                    <a:cubicBezTo>
                      <a:pt x="119" y="2"/>
                      <a:pt x="122" y="4"/>
                      <a:pt x="119" y="3"/>
                    </a:cubicBezTo>
                    <a:cubicBezTo>
                      <a:pt x="117" y="3"/>
                      <a:pt x="116" y="1"/>
                      <a:pt x="113" y="1"/>
                    </a:cubicBezTo>
                    <a:cubicBezTo>
                      <a:pt x="111" y="0"/>
                      <a:pt x="104" y="1"/>
                      <a:pt x="105" y="2"/>
                    </a:cubicBezTo>
                    <a:cubicBezTo>
                      <a:pt x="105" y="2"/>
                      <a:pt x="106" y="5"/>
                      <a:pt x="109" y="5"/>
                    </a:cubicBezTo>
                    <a:cubicBezTo>
                      <a:pt x="111" y="6"/>
                      <a:pt x="105" y="5"/>
                      <a:pt x="103" y="4"/>
                    </a:cubicBezTo>
                    <a:cubicBezTo>
                      <a:pt x="101" y="3"/>
                      <a:pt x="100" y="1"/>
                      <a:pt x="98" y="1"/>
                    </a:cubicBezTo>
                    <a:cubicBezTo>
                      <a:pt x="96" y="1"/>
                      <a:pt x="80" y="1"/>
                      <a:pt x="83" y="2"/>
                    </a:cubicBezTo>
                    <a:cubicBezTo>
                      <a:pt x="86" y="3"/>
                      <a:pt x="93" y="8"/>
                      <a:pt x="92" y="8"/>
                    </a:cubicBezTo>
                    <a:cubicBezTo>
                      <a:pt x="91" y="8"/>
                      <a:pt x="88" y="11"/>
                      <a:pt x="89" y="10"/>
                    </a:cubicBezTo>
                    <a:cubicBezTo>
                      <a:pt x="89" y="9"/>
                      <a:pt x="91" y="9"/>
                      <a:pt x="89" y="8"/>
                    </a:cubicBezTo>
                    <a:cubicBezTo>
                      <a:pt x="86" y="6"/>
                      <a:pt x="84" y="4"/>
                      <a:pt x="82" y="4"/>
                    </a:cubicBezTo>
                    <a:cubicBezTo>
                      <a:pt x="81" y="3"/>
                      <a:pt x="78" y="4"/>
                      <a:pt x="75" y="3"/>
                    </a:cubicBezTo>
                    <a:cubicBezTo>
                      <a:pt x="71" y="2"/>
                      <a:pt x="66" y="3"/>
                      <a:pt x="67" y="3"/>
                    </a:cubicBezTo>
                    <a:cubicBezTo>
                      <a:pt x="68" y="3"/>
                      <a:pt x="68" y="5"/>
                      <a:pt x="71" y="5"/>
                    </a:cubicBezTo>
                    <a:cubicBezTo>
                      <a:pt x="73" y="5"/>
                      <a:pt x="77" y="6"/>
                      <a:pt x="75" y="6"/>
                    </a:cubicBezTo>
                    <a:cubicBezTo>
                      <a:pt x="73" y="6"/>
                      <a:pt x="69" y="8"/>
                      <a:pt x="67" y="7"/>
                    </a:cubicBezTo>
                    <a:cubicBezTo>
                      <a:pt x="65" y="5"/>
                      <a:pt x="63" y="4"/>
                      <a:pt x="61" y="4"/>
                    </a:cubicBezTo>
                    <a:cubicBezTo>
                      <a:pt x="59" y="4"/>
                      <a:pt x="59" y="4"/>
                      <a:pt x="61" y="5"/>
                    </a:cubicBezTo>
                    <a:cubicBezTo>
                      <a:pt x="63" y="6"/>
                      <a:pt x="64" y="9"/>
                      <a:pt x="62" y="8"/>
                    </a:cubicBezTo>
                    <a:cubicBezTo>
                      <a:pt x="60" y="8"/>
                      <a:pt x="54" y="7"/>
                      <a:pt x="55" y="7"/>
                    </a:cubicBezTo>
                    <a:cubicBezTo>
                      <a:pt x="56" y="7"/>
                      <a:pt x="60" y="9"/>
                      <a:pt x="59" y="9"/>
                    </a:cubicBezTo>
                    <a:cubicBezTo>
                      <a:pt x="57" y="9"/>
                      <a:pt x="52" y="9"/>
                      <a:pt x="54" y="10"/>
                    </a:cubicBezTo>
                    <a:cubicBezTo>
                      <a:pt x="55" y="12"/>
                      <a:pt x="64" y="14"/>
                      <a:pt x="66" y="15"/>
                    </a:cubicBezTo>
                    <a:cubicBezTo>
                      <a:pt x="68" y="15"/>
                      <a:pt x="72" y="20"/>
                      <a:pt x="70" y="18"/>
                    </a:cubicBezTo>
                    <a:cubicBezTo>
                      <a:pt x="68" y="17"/>
                      <a:pt x="65" y="16"/>
                      <a:pt x="63" y="16"/>
                    </a:cubicBezTo>
                    <a:cubicBezTo>
                      <a:pt x="61" y="15"/>
                      <a:pt x="50" y="11"/>
                      <a:pt x="52" y="12"/>
                    </a:cubicBezTo>
                    <a:cubicBezTo>
                      <a:pt x="54" y="13"/>
                      <a:pt x="58" y="15"/>
                      <a:pt x="55" y="15"/>
                    </a:cubicBezTo>
                    <a:cubicBezTo>
                      <a:pt x="53" y="15"/>
                      <a:pt x="53" y="16"/>
                      <a:pt x="51" y="14"/>
                    </a:cubicBezTo>
                    <a:cubicBezTo>
                      <a:pt x="49" y="13"/>
                      <a:pt x="47" y="11"/>
                      <a:pt x="45" y="11"/>
                    </a:cubicBezTo>
                    <a:cubicBezTo>
                      <a:pt x="43" y="10"/>
                      <a:pt x="37" y="9"/>
                      <a:pt x="36" y="9"/>
                    </a:cubicBezTo>
                    <a:cubicBezTo>
                      <a:pt x="35" y="10"/>
                      <a:pt x="40" y="11"/>
                      <a:pt x="38" y="11"/>
                    </a:cubicBezTo>
                    <a:cubicBezTo>
                      <a:pt x="36" y="12"/>
                      <a:pt x="28" y="14"/>
                      <a:pt x="30" y="14"/>
                    </a:cubicBezTo>
                    <a:cubicBezTo>
                      <a:pt x="32" y="14"/>
                      <a:pt x="33" y="13"/>
                      <a:pt x="36" y="14"/>
                    </a:cubicBezTo>
                    <a:cubicBezTo>
                      <a:pt x="39" y="16"/>
                      <a:pt x="41" y="17"/>
                      <a:pt x="39" y="17"/>
                    </a:cubicBezTo>
                    <a:cubicBezTo>
                      <a:pt x="37" y="17"/>
                      <a:pt x="36" y="17"/>
                      <a:pt x="37" y="17"/>
                    </a:cubicBezTo>
                    <a:cubicBezTo>
                      <a:pt x="38" y="18"/>
                      <a:pt x="37" y="19"/>
                      <a:pt x="36" y="18"/>
                    </a:cubicBezTo>
                    <a:cubicBezTo>
                      <a:pt x="34" y="17"/>
                      <a:pt x="33" y="15"/>
                      <a:pt x="31" y="15"/>
                    </a:cubicBezTo>
                    <a:cubicBezTo>
                      <a:pt x="29" y="15"/>
                      <a:pt x="29" y="19"/>
                      <a:pt x="27" y="17"/>
                    </a:cubicBezTo>
                    <a:cubicBezTo>
                      <a:pt x="25" y="16"/>
                      <a:pt x="26" y="15"/>
                      <a:pt x="23" y="15"/>
                    </a:cubicBezTo>
                    <a:cubicBezTo>
                      <a:pt x="20" y="15"/>
                      <a:pt x="16" y="16"/>
                      <a:pt x="16" y="17"/>
                    </a:cubicBezTo>
                    <a:cubicBezTo>
                      <a:pt x="16" y="18"/>
                      <a:pt x="14" y="19"/>
                      <a:pt x="13" y="18"/>
                    </a:cubicBezTo>
                    <a:cubicBezTo>
                      <a:pt x="12" y="18"/>
                      <a:pt x="12" y="17"/>
                      <a:pt x="10" y="17"/>
                    </a:cubicBezTo>
                    <a:cubicBezTo>
                      <a:pt x="8" y="17"/>
                      <a:pt x="5" y="19"/>
                      <a:pt x="4" y="19"/>
                    </a:cubicBezTo>
                    <a:cubicBezTo>
                      <a:pt x="2" y="19"/>
                      <a:pt x="0" y="20"/>
                      <a:pt x="1" y="21"/>
                    </a:cubicBezTo>
                    <a:cubicBezTo>
                      <a:pt x="3" y="21"/>
                      <a:pt x="3" y="21"/>
                      <a:pt x="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11" name="Freeform 240">
                <a:extLst>
                  <a:ext uri="{FF2B5EF4-FFF2-40B4-BE49-F238E27FC236}">
                    <a16:creationId xmlns:a16="http://schemas.microsoft.com/office/drawing/2014/main" xmlns="" id="{2F57A10D-3960-415D-BE08-927F98CA2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" y="78"/>
                <a:ext cx="26" cy="7"/>
              </a:xfrm>
              <a:custGeom>
                <a:avLst/>
                <a:gdLst>
                  <a:gd name="T0" fmla="*/ 3 w 19"/>
                  <a:gd name="T1" fmla="*/ 4 h 5"/>
                  <a:gd name="T2" fmla="*/ 11 w 19"/>
                  <a:gd name="T3" fmla="*/ 4 h 5"/>
                  <a:gd name="T4" fmla="*/ 18 w 19"/>
                  <a:gd name="T5" fmla="*/ 4 h 5"/>
                  <a:gd name="T6" fmla="*/ 16 w 19"/>
                  <a:gd name="T7" fmla="*/ 3 h 5"/>
                  <a:gd name="T8" fmla="*/ 5 w 19"/>
                  <a:gd name="T9" fmla="*/ 2 h 5"/>
                  <a:gd name="T10" fmla="*/ 3 w 19"/>
                  <a:gd name="T11" fmla="*/ 4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5"/>
                  <a:gd name="T20" fmla="*/ 19 w 19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5">
                    <a:moveTo>
                      <a:pt x="3" y="4"/>
                    </a:moveTo>
                    <a:cubicBezTo>
                      <a:pt x="6" y="4"/>
                      <a:pt x="9" y="3"/>
                      <a:pt x="11" y="4"/>
                    </a:cubicBezTo>
                    <a:cubicBezTo>
                      <a:pt x="13" y="5"/>
                      <a:pt x="19" y="5"/>
                      <a:pt x="18" y="4"/>
                    </a:cubicBezTo>
                    <a:cubicBezTo>
                      <a:pt x="17" y="4"/>
                      <a:pt x="19" y="3"/>
                      <a:pt x="16" y="3"/>
                    </a:cubicBezTo>
                    <a:cubicBezTo>
                      <a:pt x="14" y="2"/>
                      <a:pt x="2" y="0"/>
                      <a:pt x="5" y="2"/>
                    </a:cubicBezTo>
                    <a:cubicBezTo>
                      <a:pt x="8" y="3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12" name="Freeform 241">
                <a:extLst>
                  <a:ext uri="{FF2B5EF4-FFF2-40B4-BE49-F238E27FC236}">
                    <a16:creationId xmlns:a16="http://schemas.microsoft.com/office/drawing/2014/main" xmlns="" id="{AFF27AB3-8A85-423A-938A-BD2D3A192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" y="84"/>
                <a:ext cx="9" cy="3"/>
              </a:xfrm>
              <a:custGeom>
                <a:avLst/>
                <a:gdLst>
                  <a:gd name="T0" fmla="*/ 6 w 7"/>
                  <a:gd name="T1" fmla="*/ 2 h 2"/>
                  <a:gd name="T2" fmla="*/ 2 w 7"/>
                  <a:gd name="T3" fmla="*/ 0 h 2"/>
                  <a:gd name="T4" fmla="*/ 6 w 7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2"/>
                  <a:gd name="T11" fmla="*/ 7 w 7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2">
                    <a:moveTo>
                      <a:pt x="6" y="2"/>
                    </a:moveTo>
                    <a:cubicBezTo>
                      <a:pt x="7" y="1"/>
                      <a:pt x="3" y="0"/>
                      <a:pt x="2" y="0"/>
                    </a:cubicBezTo>
                    <a:cubicBezTo>
                      <a:pt x="0" y="0"/>
                      <a:pt x="5" y="2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13" name="Freeform 242">
                <a:extLst>
                  <a:ext uri="{FF2B5EF4-FFF2-40B4-BE49-F238E27FC236}">
                    <a16:creationId xmlns:a16="http://schemas.microsoft.com/office/drawing/2014/main" xmlns="" id="{369F9D0A-3CD0-480E-9FD2-008B5E9BB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" y="134"/>
                <a:ext cx="9" cy="4"/>
              </a:xfrm>
              <a:custGeom>
                <a:avLst/>
                <a:gdLst>
                  <a:gd name="T0" fmla="*/ 5 w 7"/>
                  <a:gd name="T1" fmla="*/ 1 h 3"/>
                  <a:gd name="T2" fmla="*/ 2 w 7"/>
                  <a:gd name="T3" fmla="*/ 2 h 3"/>
                  <a:gd name="T4" fmla="*/ 5 w 7"/>
                  <a:gd name="T5" fmla="*/ 1 h 3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3"/>
                  <a:gd name="T11" fmla="*/ 7 w 7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3">
                    <a:moveTo>
                      <a:pt x="5" y="1"/>
                    </a:moveTo>
                    <a:cubicBezTo>
                      <a:pt x="4" y="0"/>
                      <a:pt x="0" y="2"/>
                      <a:pt x="2" y="2"/>
                    </a:cubicBezTo>
                    <a:cubicBezTo>
                      <a:pt x="3" y="3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14" name="Freeform 243">
                <a:extLst>
                  <a:ext uri="{FF2B5EF4-FFF2-40B4-BE49-F238E27FC236}">
                    <a16:creationId xmlns:a16="http://schemas.microsoft.com/office/drawing/2014/main" xmlns="" id="{752F006C-8832-4F5D-9DDC-CF1531AE5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" y="353"/>
                <a:ext cx="7" cy="5"/>
              </a:xfrm>
              <a:custGeom>
                <a:avLst/>
                <a:gdLst>
                  <a:gd name="T0" fmla="*/ 0 w 5"/>
                  <a:gd name="T1" fmla="*/ 4 h 4"/>
                  <a:gd name="T2" fmla="*/ 4 w 5"/>
                  <a:gd name="T3" fmla="*/ 0 h 4"/>
                  <a:gd name="T4" fmla="*/ 0 w 5"/>
                  <a:gd name="T5" fmla="*/ 4 h 4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4"/>
                  <a:gd name="T11" fmla="*/ 5 w 5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4">
                    <a:moveTo>
                      <a:pt x="0" y="4"/>
                    </a:moveTo>
                    <a:cubicBezTo>
                      <a:pt x="1" y="4"/>
                      <a:pt x="5" y="1"/>
                      <a:pt x="4" y="0"/>
                    </a:cubicBezTo>
                    <a:cubicBezTo>
                      <a:pt x="3" y="0"/>
                      <a:pt x="0" y="3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15" name="Freeform 244">
                <a:extLst>
                  <a:ext uri="{FF2B5EF4-FFF2-40B4-BE49-F238E27FC236}">
                    <a16:creationId xmlns:a16="http://schemas.microsoft.com/office/drawing/2014/main" xmlns="" id="{C7A8747C-CAB0-4935-9C8D-C5AF7F5DD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" y="350"/>
                <a:ext cx="3" cy="3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1 h 2"/>
                  <a:gd name="T4" fmla="*/ 0 w 2"/>
                  <a:gd name="T5" fmla="*/ 1 h 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2"/>
                  <a:gd name="T11" fmla="*/ 2 w 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2" y="2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16" name="Freeform 245">
                <a:extLst>
                  <a:ext uri="{FF2B5EF4-FFF2-40B4-BE49-F238E27FC236}">
                    <a16:creationId xmlns:a16="http://schemas.microsoft.com/office/drawing/2014/main" xmlns="" id="{89CA23CB-A2F1-422C-822D-A15830630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" y="351"/>
                <a:ext cx="8" cy="10"/>
              </a:xfrm>
              <a:custGeom>
                <a:avLst/>
                <a:gdLst>
                  <a:gd name="T0" fmla="*/ 3 w 6"/>
                  <a:gd name="T1" fmla="*/ 1 h 7"/>
                  <a:gd name="T2" fmla="*/ 0 w 6"/>
                  <a:gd name="T3" fmla="*/ 3 h 7"/>
                  <a:gd name="T4" fmla="*/ 5 w 6"/>
                  <a:gd name="T5" fmla="*/ 3 h 7"/>
                  <a:gd name="T6" fmla="*/ 3 w 6"/>
                  <a:gd name="T7" fmla="*/ 1 h 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7"/>
                  <a:gd name="T14" fmla="*/ 6 w 6"/>
                  <a:gd name="T15" fmla="*/ 7 h 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7">
                    <a:moveTo>
                      <a:pt x="3" y="1"/>
                    </a:moveTo>
                    <a:cubicBezTo>
                      <a:pt x="2" y="1"/>
                      <a:pt x="0" y="2"/>
                      <a:pt x="0" y="3"/>
                    </a:cubicBezTo>
                    <a:cubicBezTo>
                      <a:pt x="0" y="3"/>
                      <a:pt x="2" y="7"/>
                      <a:pt x="5" y="3"/>
                    </a:cubicBezTo>
                    <a:cubicBezTo>
                      <a:pt x="6" y="1"/>
                      <a:pt x="4" y="0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17" name="Freeform 246">
                <a:extLst>
                  <a:ext uri="{FF2B5EF4-FFF2-40B4-BE49-F238E27FC236}">
                    <a16:creationId xmlns:a16="http://schemas.microsoft.com/office/drawing/2014/main" xmlns="" id="{8DE9E35A-0F75-41FA-A2A5-F87008B60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" y="58"/>
                <a:ext cx="4" cy="3"/>
              </a:xfrm>
              <a:custGeom>
                <a:avLst/>
                <a:gdLst>
                  <a:gd name="T0" fmla="*/ 3 w 3"/>
                  <a:gd name="T1" fmla="*/ 2 h 2"/>
                  <a:gd name="T2" fmla="*/ 1 w 3"/>
                  <a:gd name="T3" fmla="*/ 1 h 2"/>
                  <a:gd name="T4" fmla="*/ 3 w 3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2"/>
                  <a:gd name="T11" fmla="*/ 3 w 3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2">
                    <a:moveTo>
                      <a:pt x="3" y="2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18" name="Freeform 247">
                <a:extLst>
                  <a:ext uri="{FF2B5EF4-FFF2-40B4-BE49-F238E27FC236}">
                    <a16:creationId xmlns:a16="http://schemas.microsoft.com/office/drawing/2014/main" xmlns="" id="{5E24DD73-6672-4234-BC04-8EDF59221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910"/>
                <a:ext cx="3" cy="2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2"/>
                  <a:gd name="T11" fmla="*/ 2 w 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2">
                    <a:moveTo>
                      <a:pt x="1" y="1"/>
                    </a:moveTo>
                    <a:cubicBezTo>
                      <a:pt x="0" y="1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19" name="Freeform 248">
                <a:extLst>
                  <a:ext uri="{FF2B5EF4-FFF2-40B4-BE49-F238E27FC236}">
                    <a16:creationId xmlns:a16="http://schemas.microsoft.com/office/drawing/2014/main" xmlns="" id="{483A2A54-9794-46F4-B421-5861DFA6A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7" y="907"/>
                <a:ext cx="2" cy="3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0 h 2"/>
                  <a:gd name="T4" fmla="*/ 0 w 2"/>
                  <a:gd name="T5" fmla="*/ 1 h 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2"/>
                  <a:gd name="T11" fmla="*/ 2 w 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2">
                    <a:moveTo>
                      <a:pt x="0" y="1"/>
                    </a:moveTo>
                    <a:cubicBezTo>
                      <a:pt x="0" y="2"/>
                      <a:pt x="2" y="2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20" name="Freeform 249">
                <a:extLst>
                  <a:ext uri="{FF2B5EF4-FFF2-40B4-BE49-F238E27FC236}">
                    <a16:creationId xmlns:a16="http://schemas.microsoft.com/office/drawing/2014/main" xmlns="" id="{6E12AE12-7FB4-4A4B-A4C4-F2BCC9368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" y="1187"/>
                <a:ext cx="11" cy="8"/>
              </a:xfrm>
              <a:custGeom>
                <a:avLst/>
                <a:gdLst>
                  <a:gd name="T0" fmla="*/ 1 w 8"/>
                  <a:gd name="T1" fmla="*/ 2 h 6"/>
                  <a:gd name="T2" fmla="*/ 7 w 8"/>
                  <a:gd name="T3" fmla="*/ 2 h 6"/>
                  <a:gd name="T4" fmla="*/ 1 w 8"/>
                  <a:gd name="T5" fmla="*/ 2 h 6"/>
                  <a:gd name="T6" fmla="*/ 0 60000 65536"/>
                  <a:gd name="T7" fmla="*/ 0 60000 65536"/>
                  <a:gd name="T8" fmla="*/ 0 60000 65536"/>
                  <a:gd name="T9" fmla="*/ 0 w 8"/>
                  <a:gd name="T10" fmla="*/ 0 h 6"/>
                  <a:gd name="T11" fmla="*/ 8 w 8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" h="6">
                    <a:moveTo>
                      <a:pt x="1" y="2"/>
                    </a:moveTo>
                    <a:cubicBezTo>
                      <a:pt x="1" y="3"/>
                      <a:pt x="6" y="6"/>
                      <a:pt x="7" y="2"/>
                    </a:cubicBezTo>
                    <a:cubicBezTo>
                      <a:pt x="8" y="0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21" name="Freeform 250">
                <a:extLst>
                  <a:ext uri="{FF2B5EF4-FFF2-40B4-BE49-F238E27FC236}">
                    <a16:creationId xmlns:a16="http://schemas.microsoft.com/office/drawing/2014/main" xmlns="" id="{17BF8721-847E-4D40-9574-CD4D4337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8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22" name="Freeform 251">
                <a:extLst>
                  <a:ext uri="{FF2B5EF4-FFF2-40B4-BE49-F238E27FC236}">
                    <a16:creationId xmlns:a16="http://schemas.microsoft.com/office/drawing/2014/main" xmlns="" id="{644B8650-7E55-4331-A718-83D546FA0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" y="506"/>
                <a:ext cx="11" cy="5"/>
              </a:xfrm>
              <a:custGeom>
                <a:avLst/>
                <a:gdLst>
                  <a:gd name="T0" fmla="*/ 8 w 8"/>
                  <a:gd name="T1" fmla="*/ 1 h 4"/>
                  <a:gd name="T2" fmla="*/ 1 w 8"/>
                  <a:gd name="T3" fmla="*/ 0 h 4"/>
                  <a:gd name="T4" fmla="*/ 8 w 8"/>
                  <a:gd name="T5" fmla="*/ 1 h 4"/>
                  <a:gd name="T6" fmla="*/ 0 60000 65536"/>
                  <a:gd name="T7" fmla="*/ 0 60000 65536"/>
                  <a:gd name="T8" fmla="*/ 0 60000 65536"/>
                  <a:gd name="T9" fmla="*/ 0 w 8"/>
                  <a:gd name="T10" fmla="*/ 0 h 4"/>
                  <a:gd name="T11" fmla="*/ 8 w 8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" h="4">
                    <a:moveTo>
                      <a:pt x="8" y="1"/>
                    </a:moveTo>
                    <a:cubicBezTo>
                      <a:pt x="8" y="0"/>
                      <a:pt x="0" y="0"/>
                      <a:pt x="1" y="0"/>
                    </a:cubicBezTo>
                    <a:cubicBezTo>
                      <a:pt x="2" y="0"/>
                      <a:pt x="7" y="4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23" name="Freeform 252">
                <a:extLst>
                  <a:ext uri="{FF2B5EF4-FFF2-40B4-BE49-F238E27FC236}">
                    <a16:creationId xmlns:a16="http://schemas.microsoft.com/office/drawing/2014/main" xmlns="" id="{B4C5F3B2-E084-43B1-98B8-334CEC9DB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1349"/>
                <a:ext cx="60" cy="37"/>
              </a:xfrm>
              <a:custGeom>
                <a:avLst/>
                <a:gdLst>
                  <a:gd name="T0" fmla="*/ 42 w 44"/>
                  <a:gd name="T1" fmla="*/ 17 h 27"/>
                  <a:gd name="T2" fmla="*/ 34 w 44"/>
                  <a:gd name="T3" fmla="*/ 14 h 27"/>
                  <a:gd name="T4" fmla="*/ 25 w 44"/>
                  <a:gd name="T5" fmla="*/ 7 h 27"/>
                  <a:gd name="T6" fmla="*/ 23 w 44"/>
                  <a:gd name="T7" fmla="*/ 5 h 27"/>
                  <a:gd name="T8" fmla="*/ 24 w 44"/>
                  <a:gd name="T9" fmla="*/ 4 h 27"/>
                  <a:gd name="T10" fmla="*/ 22 w 44"/>
                  <a:gd name="T11" fmla="*/ 2 h 27"/>
                  <a:gd name="T12" fmla="*/ 20 w 44"/>
                  <a:gd name="T13" fmla="*/ 1 h 27"/>
                  <a:gd name="T14" fmla="*/ 18 w 44"/>
                  <a:gd name="T15" fmla="*/ 1 h 27"/>
                  <a:gd name="T16" fmla="*/ 16 w 44"/>
                  <a:gd name="T17" fmla="*/ 2 h 27"/>
                  <a:gd name="T18" fmla="*/ 14 w 44"/>
                  <a:gd name="T19" fmla="*/ 2 h 27"/>
                  <a:gd name="T20" fmla="*/ 13 w 44"/>
                  <a:gd name="T21" fmla="*/ 4 h 27"/>
                  <a:gd name="T22" fmla="*/ 13 w 44"/>
                  <a:gd name="T23" fmla="*/ 7 h 27"/>
                  <a:gd name="T24" fmla="*/ 14 w 44"/>
                  <a:gd name="T25" fmla="*/ 7 h 27"/>
                  <a:gd name="T26" fmla="*/ 18 w 44"/>
                  <a:gd name="T27" fmla="*/ 7 h 27"/>
                  <a:gd name="T28" fmla="*/ 16 w 44"/>
                  <a:gd name="T29" fmla="*/ 9 h 27"/>
                  <a:gd name="T30" fmla="*/ 14 w 44"/>
                  <a:gd name="T31" fmla="*/ 11 h 27"/>
                  <a:gd name="T32" fmla="*/ 17 w 44"/>
                  <a:gd name="T33" fmla="*/ 13 h 27"/>
                  <a:gd name="T34" fmla="*/ 18 w 44"/>
                  <a:gd name="T35" fmla="*/ 15 h 27"/>
                  <a:gd name="T36" fmla="*/ 14 w 44"/>
                  <a:gd name="T37" fmla="*/ 14 h 27"/>
                  <a:gd name="T38" fmla="*/ 12 w 44"/>
                  <a:gd name="T39" fmla="*/ 14 h 27"/>
                  <a:gd name="T40" fmla="*/ 11 w 44"/>
                  <a:gd name="T41" fmla="*/ 14 h 27"/>
                  <a:gd name="T42" fmla="*/ 11 w 44"/>
                  <a:gd name="T43" fmla="*/ 12 h 27"/>
                  <a:gd name="T44" fmla="*/ 12 w 44"/>
                  <a:gd name="T45" fmla="*/ 10 h 27"/>
                  <a:gd name="T46" fmla="*/ 11 w 44"/>
                  <a:gd name="T47" fmla="*/ 11 h 27"/>
                  <a:gd name="T48" fmla="*/ 9 w 44"/>
                  <a:gd name="T49" fmla="*/ 13 h 27"/>
                  <a:gd name="T50" fmla="*/ 8 w 44"/>
                  <a:gd name="T51" fmla="*/ 13 h 27"/>
                  <a:gd name="T52" fmla="*/ 6 w 44"/>
                  <a:gd name="T53" fmla="*/ 12 h 27"/>
                  <a:gd name="T54" fmla="*/ 3 w 44"/>
                  <a:gd name="T55" fmla="*/ 12 h 27"/>
                  <a:gd name="T56" fmla="*/ 1 w 44"/>
                  <a:gd name="T57" fmla="*/ 14 h 27"/>
                  <a:gd name="T58" fmla="*/ 3 w 44"/>
                  <a:gd name="T59" fmla="*/ 13 h 27"/>
                  <a:gd name="T60" fmla="*/ 4 w 44"/>
                  <a:gd name="T61" fmla="*/ 13 h 27"/>
                  <a:gd name="T62" fmla="*/ 6 w 44"/>
                  <a:gd name="T63" fmla="*/ 14 h 27"/>
                  <a:gd name="T64" fmla="*/ 7 w 44"/>
                  <a:gd name="T65" fmla="*/ 15 h 27"/>
                  <a:gd name="T66" fmla="*/ 5 w 44"/>
                  <a:gd name="T67" fmla="*/ 15 h 27"/>
                  <a:gd name="T68" fmla="*/ 5 w 44"/>
                  <a:gd name="T69" fmla="*/ 17 h 27"/>
                  <a:gd name="T70" fmla="*/ 8 w 44"/>
                  <a:gd name="T71" fmla="*/ 17 h 27"/>
                  <a:gd name="T72" fmla="*/ 9 w 44"/>
                  <a:gd name="T73" fmla="*/ 18 h 27"/>
                  <a:gd name="T74" fmla="*/ 9 w 44"/>
                  <a:gd name="T75" fmla="*/ 19 h 27"/>
                  <a:gd name="T76" fmla="*/ 12 w 44"/>
                  <a:gd name="T77" fmla="*/ 19 h 27"/>
                  <a:gd name="T78" fmla="*/ 14 w 44"/>
                  <a:gd name="T79" fmla="*/ 19 h 27"/>
                  <a:gd name="T80" fmla="*/ 16 w 44"/>
                  <a:gd name="T81" fmla="*/ 21 h 27"/>
                  <a:gd name="T82" fmla="*/ 20 w 44"/>
                  <a:gd name="T83" fmla="*/ 23 h 27"/>
                  <a:gd name="T84" fmla="*/ 19 w 44"/>
                  <a:gd name="T85" fmla="*/ 22 h 27"/>
                  <a:gd name="T86" fmla="*/ 26 w 44"/>
                  <a:gd name="T87" fmla="*/ 25 h 27"/>
                  <a:gd name="T88" fmla="*/ 23 w 44"/>
                  <a:gd name="T89" fmla="*/ 20 h 27"/>
                  <a:gd name="T90" fmla="*/ 30 w 44"/>
                  <a:gd name="T91" fmla="*/ 21 h 27"/>
                  <a:gd name="T92" fmla="*/ 34 w 44"/>
                  <a:gd name="T93" fmla="*/ 20 h 27"/>
                  <a:gd name="T94" fmla="*/ 35 w 44"/>
                  <a:gd name="T95" fmla="*/ 20 h 27"/>
                  <a:gd name="T96" fmla="*/ 38 w 44"/>
                  <a:gd name="T97" fmla="*/ 19 h 27"/>
                  <a:gd name="T98" fmla="*/ 42 w 44"/>
                  <a:gd name="T99" fmla="*/ 17 h 2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4"/>
                  <a:gd name="T151" fmla="*/ 0 h 27"/>
                  <a:gd name="T152" fmla="*/ 44 w 44"/>
                  <a:gd name="T153" fmla="*/ 27 h 27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4" h="27">
                    <a:moveTo>
                      <a:pt x="42" y="17"/>
                    </a:moveTo>
                    <a:cubicBezTo>
                      <a:pt x="39" y="17"/>
                      <a:pt x="37" y="17"/>
                      <a:pt x="34" y="14"/>
                    </a:cubicBezTo>
                    <a:cubicBezTo>
                      <a:pt x="31" y="12"/>
                      <a:pt x="27" y="8"/>
                      <a:pt x="25" y="7"/>
                    </a:cubicBezTo>
                    <a:cubicBezTo>
                      <a:pt x="24" y="6"/>
                      <a:pt x="22" y="6"/>
                      <a:pt x="23" y="5"/>
                    </a:cubicBezTo>
                    <a:cubicBezTo>
                      <a:pt x="24" y="5"/>
                      <a:pt x="25" y="5"/>
                      <a:pt x="24" y="4"/>
                    </a:cubicBezTo>
                    <a:cubicBezTo>
                      <a:pt x="24" y="3"/>
                      <a:pt x="23" y="3"/>
                      <a:pt x="22" y="2"/>
                    </a:cubicBezTo>
                    <a:cubicBezTo>
                      <a:pt x="22" y="2"/>
                      <a:pt x="21" y="1"/>
                      <a:pt x="20" y="1"/>
                    </a:cubicBezTo>
                    <a:cubicBezTo>
                      <a:pt x="18" y="1"/>
                      <a:pt x="18" y="0"/>
                      <a:pt x="18" y="1"/>
                    </a:cubicBezTo>
                    <a:cubicBezTo>
                      <a:pt x="17" y="1"/>
                      <a:pt x="17" y="2"/>
                      <a:pt x="16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4" y="3"/>
                      <a:pt x="13" y="4"/>
                    </a:cubicBezTo>
                    <a:cubicBezTo>
                      <a:pt x="13" y="5"/>
                      <a:pt x="12" y="6"/>
                      <a:pt x="13" y="7"/>
                    </a:cubicBezTo>
                    <a:cubicBezTo>
                      <a:pt x="13" y="8"/>
                      <a:pt x="13" y="8"/>
                      <a:pt x="14" y="7"/>
                    </a:cubicBezTo>
                    <a:cubicBezTo>
                      <a:pt x="14" y="7"/>
                      <a:pt x="18" y="6"/>
                      <a:pt x="18" y="7"/>
                    </a:cubicBezTo>
                    <a:cubicBezTo>
                      <a:pt x="18" y="8"/>
                      <a:pt x="17" y="9"/>
                      <a:pt x="16" y="9"/>
                    </a:cubicBezTo>
                    <a:cubicBezTo>
                      <a:pt x="15" y="9"/>
                      <a:pt x="14" y="10"/>
                      <a:pt x="14" y="11"/>
                    </a:cubicBezTo>
                    <a:cubicBezTo>
                      <a:pt x="14" y="12"/>
                      <a:pt x="16" y="13"/>
                      <a:pt x="17" y="13"/>
                    </a:cubicBezTo>
                    <a:cubicBezTo>
                      <a:pt x="18" y="14"/>
                      <a:pt x="20" y="15"/>
                      <a:pt x="18" y="15"/>
                    </a:cubicBezTo>
                    <a:cubicBezTo>
                      <a:pt x="17" y="14"/>
                      <a:pt x="15" y="14"/>
                      <a:pt x="14" y="14"/>
                    </a:cubicBezTo>
                    <a:cubicBezTo>
                      <a:pt x="13" y="15"/>
                      <a:pt x="12" y="15"/>
                      <a:pt x="12" y="14"/>
                    </a:cubicBezTo>
                    <a:cubicBezTo>
                      <a:pt x="11" y="14"/>
                      <a:pt x="9" y="14"/>
                      <a:pt x="11" y="14"/>
                    </a:cubicBezTo>
                    <a:cubicBezTo>
                      <a:pt x="12" y="14"/>
                      <a:pt x="11" y="13"/>
                      <a:pt x="11" y="12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0" y="12"/>
                      <a:pt x="10" y="12"/>
                      <a:pt x="9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5" y="12"/>
                      <a:pt x="4" y="11"/>
                      <a:pt x="3" y="12"/>
                    </a:cubicBezTo>
                    <a:cubicBezTo>
                      <a:pt x="2" y="12"/>
                      <a:pt x="0" y="14"/>
                      <a:pt x="1" y="14"/>
                    </a:cubicBezTo>
                    <a:cubicBezTo>
                      <a:pt x="2" y="14"/>
                      <a:pt x="3" y="12"/>
                      <a:pt x="3" y="13"/>
                    </a:cubicBezTo>
                    <a:cubicBezTo>
                      <a:pt x="4" y="13"/>
                      <a:pt x="4" y="14"/>
                      <a:pt x="4" y="13"/>
                    </a:cubicBezTo>
                    <a:cubicBezTo>
                      <a:pt x="5" y="12"/>
                      <a:pt x="6" y="13"/>
                      <a:pt x="6" y="14"/>
                    </a:cubicBezTo>
                    <a:cubicBezTo>
                      <a:pt x="7" y="14"/>
                      <a:pt x="8" y="14"/>
                      <a:pt x="7" y="15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4" y="16"/>
                      <a:pt x="4" y="17"/>
                      <a:pt x="5" y="17"/>
                    </a:cubicBezTo>
                    <a:cubicBezTo>
                      <a:pt x="7" y="16"/>
                      <a:pt x="7" y="16"/>
                      <a:pt x="8" y="17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9"/>
                      <a:pt x="12" y="20"/>
                      <a:pt x="12" y="19"/>
                    </a:cubicBezTo>
                    <a:cubicBezTo>
                      <a:pt x="12" y="18"/>
                      <a:pt x="13" y="18"/>
                      <a:pt x="14" y="19"/>
                    </a:cubicBezTo>
                    <a:cubicBezTo>
                      <a:pt x="15" y="20"/>
                      <a:pt x="15" y="20"/>
                      <a:pt x="16" y="21"/>
                    </a:cubicBezTo>
                    <a:cubicBezTo>
                      <a:pt x="17" y="22"/>
                      <a:pt x="20" y="25"/>
                      <a:pt x="20" y="23"/>
                    </a:cubicBezTo>
                    <a:cubicBezTo>
                      <a:pt x="19" y="22"/>
                      <a:pt x="18" y="22"/>
                      <a:pt x="19" y="22"/>
                    </a:cubicBezTo>
                    <a:cubicBezTo>
                      <a:pt x="20" y="22"/>
                      <a:pt x="27" y="27"/>
                      <a:pt x="26" y="25"/>
                    </a:cubicBezTo>
                    <a:cubicBezTo>
                      <a:pt x="25" y="23"/>
                      <a:pt x="21" y="20"/>
                      <a:pt x="23" y="20"/>
                    </a:cubicBezTo>
                    <a:cubicBezTo>
                      <a:pt x="24" y="20"/>
                      <a:pt x="28" y="21"/>
                      <a:pt x="30" y="21"/>
                    </a:cubicBezTo>
                    <a:cubicBezTo>
                      <a:pt x="32" y="21"/>
                      <a:pt x="33" y="21"/>
                      <a:pt x="34" y="20"/>
                    </a:cubicBezTo>
                    <a:cubicBezTo>
                      <a:pt x="34" y="20"/>
                      <a:pt x="35" y="20"/>
                      <a:pt x="35" y="20"/>
                    </a:cubicBezTo>
                    <a:cubicBezTo>
                      <a:pt x="36" y="20"/>
                      <a:pt x="37" y="19"/>
                      <a:pt x="38" y="19"/>
                    </a:cubicBezTo>
                    <a:cubicBezTo>
                      <a:pt x="40" y="19"/>
                      <a:pt x="44" y="17"/>
                      <a:pt x="42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24" name="Freeform 253">
                <a:extLst>
                  <a:ext uri="{FF2B5EF4-FFF2-40B4-BE49-F238E27FC236}">
                    <a16:creationId xmlns:a16="http://schemas.microsoft.com/office/drawing/2014/main" xmlns="" id="{7A0AC682-6F4A-4B0F-9246-059DC3174BB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200"/>
                <a:ext cx="1044" cy="1164"/>
              </a:xfrm>
              <a:custGeom>
                <a:avLst/>
                <a:gdLst>
                  <a:gd name="T0" fmla="*/ 660 w 759"/>
                  <a:gd name="T1" fmla="*/ 511 h 845"/>
                  <a:gd name="T2" fmla="*/ 615 w 759"/>
                  <a:gd name="T3" fmla="*/ 455 h 845"/>
                  <a:gd name="T4" fmla="*/ 551 w 759"/>
                  <a:gd name="T5" fmla="*/ 448 h 845"/>
                  <a:gd name="T6" fmla="*/ 490 w 759"/>
                  <a:gd name="T7" fmla="*/ 452 h 845"/>
                  <a:gd name="T8" fmla="*/ 442 w 759"/>
                  <a:gd name="T9" fmla="*/ 382 h 845"/>
                  <a:gd name="T10" fmla="*/ 431 w 759"/>
                  <a:gd name="T11" fmla="*/ 330 h 845"/>
                  <a:gd name="T12" fmla="*/ 486 w 759"/>
                  <a:gd name="T13" fmla="*/ 346 h 845"/>
                  <a:gd name="T14" fmla="*/ 519 w 759"/>
                  <a:gd name="T15" fmla="*/ 292 h 845"/>
                  <a:gd name="T16" fmla="*/ 520 w 759"/>
                  <a:gd name="T17" fmla="*/ 268 h 845"/>
                  <a:gd name="T18" fmla="*/ 553 w 759"/>
                  <a:gd name="T19" fmla="*/ 252 h 845"/>
                  <a:gd name="T20" fmla="*/ 588 w 759"/>
                  <a:gd name="T21" fmla="*/ 224 h 845"/>
                  <a:gd name="T22" fmla="*/ 596 w 759"/>
                  <a:gd name="T23" fmla="*/ 230 h 845"/>
                  <a:gd name="T24" fmla="*/ 588 w 759"/>
                  <a:gd name="T25" fmla="*/ 204 h 845"/>
                  <a:gd name="T26" fmla="*/ 638 w 759"/>
                  <a:gd name="T27" fmla="*/ 174 h 845"/>
                  <a:gd name="T28" fmla="*/ 620 w 759"/>
                  <a:gd name="T29" fmla="*/ 153 h 845"/>
                  <a:gd name="T30" fmla="*/ 594 w 759"/>
                  <a:gd name="T31" fmla="*/ 126 h 845"/>
                  <a:gd name="T32" fmla="*/ 564 w 759"/>
                  <a:gd name="T33" fmla="*/ 130 h 845"/>
                  <a:gd name="T34" fmla="*/ 544 w 759"/>
                  <a:gd name="T35" fmla="*/ 98 h 845"/>
                  <a:gd name="T36" fmla="*/ 505 w 759"/>
                  <a:gd name="T37" fmla="*/ 164 h 845"/>
                  <a:gd name="T38" fmla="*/ 448 w 759"/>
                  <a:gd name="T39" fmla="*/ 139 h 845"/>
                  <a:gd name="T40" fmla="*/ 429 w 759"/>
                  <a:gd name="T41" fmla="*/ 80 h 845"/>
                  <a:gd name="T42" fmla="*/ 447 w 759"/>
                  <a:gd name="T43" fmla="*/ 60 h 845"/>
                  <a:gd name="T44" fmla="*/ 490 w 759"/>
                  <a:gd name="T45" fmla="*/ 30 h 845"/>
                  <a:gd name="T46" fmla="*/ 444 w 759"/>
                  <a:gd name="T47" fmla="*/ 34 h 845"/>
                  <a:gd name="T48" fmla="*/ 411 w 759"/>
                  <a:gd name="T49" fmla="*/ 3 h 845"/>
                  <a:gd name="T50" fmla="*/ 408 w 759"/>
                  <a:gd name="T51" fmla="*/ 46 h 845"/>
                  <a:gd name="T52" fmla="*/ 343 w 759"/>
                  <a:gd name="T53" fmla="*/ 38 h 845"/>
                  <a:gd name="T54" fmla="*/ 335 w 759"/>
                  <a:gd name="T55" fmla="*/ 42 h 845"/>
                  <a:gd name="T56" fmla="*/ 242 w 759"/>
                  <a:gd name="T57" fmla="*/ 24 h 845"/>
                  <a:gd name="T58" fmla="*/ 210 w 759"/>
                  <a:gd name="T59" fmla="*/ 24 h 845"/>
                  <a:gd name="T60" fmla="*/ 165 w 759"/>
                  <a:gd name="T61" fmla="*/ 26 h 845"/>
                  <a:gd name="T62" fmla="*/ 45 w 759"/>
                  <a:gd name="T63" fmla="*/ 15 h 845"/>
                  <a:gd name="T64" fmla="*/ 35 w 759"/>
                  <a:gd name="T65" fmla="*/ 59 h 845"/>
                  <a:gd name="T66" fmla="*/ 36 w 759"/>
                  <a:gd name="T67" fmla="*/ 83 h 845"/>
                  <a:gd name="T68" fmla="*/ 27 w 759"/>
                  <a:gd name="T69" fmla="*/ 114 h 845"/>
                  <a:gd name="T70" fmla="*/ 60 w 759"/>
                  <a:gd name="T71" fmla="*/ 128 h 845"/>
                  <a:gd name="T72" fmla="*/ 65 w 759"/>
                  <a:gd name="T73" fmla="*/ 136 h 845"/>
                  <a:gd name="T74" fmla="*/ 117 w 759"/>
                  <a:gd name="T75" fmla="*/ 105 h 845"/>
                  <a:gd name="T76" fmla="*/ 198 w 759"/>
                  <a:gd name="T77" fmla="*/ 135 h 845"/>
                  <a:gd name="T78" fmla="*/ 220 w 759"/>
                  <a:gd name="T79" fmla="*/ 167 h 845"/>
                  <a:gd name="T80" fmla="*/ 241 w 759"/>
                  <a:gd name="T81" fmla="*/ 185 h 845"/>
                  <a:gd name="T82" fmla="*/ 251 w 759"/>
                  <a:gd name="T83" fmla="*/ 218 h 845"/>
                  <a:gd name="T84" fmla="*/ 299 w 759"/>
                  <a:gd name="T85" fmla="*/ 330 h 845"/>
                  <a:gd name="T86" fmla="*/ 304 w 759"/>
                  <a:gd name="T87" fmla="*/ 316 h 845"/>
                  <a:gd name="T88" fmla="*/ 361 w 759"/>
                  <a:gd name="T89" fmla="*/ 393 h 845"/>
                  <a:gd name="T90" fmla="*/ 468 w 759"/>
                  <a:gd name="T91" fmla="*/ 447 h 845"/>
                  <a:gd name="T92" fmla="*/ 515 w 759"/>
                  <a:gd name="T93" fmla="*/ 472 h 845"/>
                  <a:gd name="T94" fmla="*/ 495 w 759"/>
                  <a:gd name="T95" fmla="*/ 537 h 845"/>
                  <a:gd name="T96" fmla="*/ 538 w 759"/>
                  <a:gd name="T97" fmla="*/ 723 h 845"/>
                  <a:gd name="T98" fmla="*/ 531 w 759"/>
                  <a:gd name="T99" fmla="*/ 784 h 845"/>
                  <a:gd name="T100" fmla="*/ 532 w 759"/>
                  <a:gd name="T101" fmla="*/ 816 h 845"/>
                  <a:gd name="T102" fmla="*/ 541 w 759"/>
                  <a:gd name="T103" fmla="*/ 831 h 845"/>
                  <a:gd name="T104" fmla="*/ 562 w 759"/>
                  <a:gd name="T105" fmla="*/ 815 h 845"/>
                  <a:gd name="T106" fmla="*/ 591 w 759"/>
                  <a:gd name="T107" fmla="*/ 760 h 845"/>
                  <a:gd name="T108" fmla="*/ 630 w 759"/>
                  <a:gd name="T109" fmla="*/ 708 h 845"/>
                  <a:gd name="T110" fmla="*/ 706 w 759"/>
                  <a:gd name="T111" fmla="*/ 638 h 845"/>
                  <a:gd name="T112" fmla="*/ 752 w 759"/>
                  <a:gd name="T113" fmla="*/ 533 h 845"/>
                  <a:gd name="T114" fmla="*/ 448 w 759"/>
                  <a:gd name="T115" fmla="*/ 205 h 845"/>
                  <a:gd name="T116" fmla="*/ 469 w 759"/>
                  <a:gd name="T117" fmla="*/ 228 h 845"/>
                  <a:gd name="T118" fmla="*/ 440 w 759"/>
                  <a:gd name="T119" fmla="*/ 209 h 845"/>
                  <a:gd name="T120" fmla="*/ 274 w 759"/>
                  <a:gd name="T121" fmla="*/ 53 h 845"/>
                  <a:gd name="T122" fmla="*/ 309 w 759"/>
                  <a:gd name="T123" fmla="*/ 94 h 845"/>
                  <a:gd name="T124" fmla="*/ 626 w 759"/>
                  <a:gd name="T125" fmla="*/ 682 h 84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759"/>
                  <a:gd name="T190" fmla="*/ 0 h 845"/>
                  <a:gd name="T191" fmla="*/ 759 w 759"/>
                  <a:gd name="T192" fmla="*/ 845 h 84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759" h="845">
                    <a:moveTo>
                      <a:pt x="752" y="533"/>
                    </a:moveTo>
                    <a:cubicBezTo>
                      <a:pt x="748" y="533"/>
                      <a:pt x="744" y="532"/>
                      <a:pt x="743" y="531"/>
                    </a:cubicBezTo>
                    <a:cubicBezTo>
                      <a:pt x="741" y="529"/>
                      <a:pt x="738" y="526"/>
                      <a:pt x="736" y="525"/>
                    </a:cubicBezTo>
                    <a:cubicBezTo>
                      <a:pt x="734" y="524"/>
                      <a:pt x="729" y="520"/>
                      <a:pt x="727" y="520"/>
                    </a:cubicBezTo>
                    <a:cubicBezTo>
                      <a:pt x="724" y="520"/>
                      <a:pt x="723" y="521"/>
                      <a:pt x="721" y="521"/>
                    </a:cubicBezTo>
                    <a:cubicBezTo>
                      <a:pt x="718" y="521"/>
                      <a:pt x="713" y="518"/>
                      <a:pt x="711" y="518"/>
                    </a:cubicBezTo>
                    <a:cubicBezTo>
                      <a:pt x="709" y="517"/>
                      <a:pt x="708" y="518"/>
                      <a:pt x="707" y="519"/>
                    </a:cubicBezTo>
                    <a:cubicBezTo>
                      <a:pt x="706" y="519"/>
                      <a:pt x="703" y="517"/>
                      <a:pt x="703" y="516"/>
                    </a:cubicBezTo>
                    <a:cubicBezTo>
                      <a:pt x="702" y="515"/>
                      <a:pt x="701" y="514"/>
                      <a:pt x="699" y="513"/>
                    </a:cubicBezTo>
                    <a:cubicBezTo>
                      <a:pt x="696" y="512"/>
                      <a:pt x="689" y="509"/>
                      <a:pt x="688" y="508"/>
                    </a:cubicBezTo>
                    <a:cubicBezTo>
                      <a:pt x="686" y="508"/>
                      <a:pt x="683" y="507"/>
                      <a:pt x="682" y="509"/>
                    </a:cubicBezTo>
                    <a:cubicBezTo>
                      <a:pt x="681" y="511"/>
                      <a:pt x="679" y="513"/>
                      <a:pt x="677" y="514"/>
                    </a:cubicBezTo>
                    <a:cubicBezTo>
                      <a:pt x="676" y="515"/>
                      <a:pt x="676" y="516"/>
                      <a:pt x="675" y="517"/>
                    </a:cubicBezTo>
                    <a:cubicBezTo>
                      <a:pt x="674" y="518"/>
                      <a:pt x="674" y="518"/>
                      <a:pt x="674" y="517"/>
                    </a:cubicBezTo>
                    <a:cubicBezTo>
                      <a:pt x="674" y="516"/>
                      <a:pt x="673" y="516"/>
                      <a:pt x="673" y="516"/>
                    </a:cubicBezTo>
                    <a:cubicBezTo>
                      <a:pt x="672" y="515"/>
                      <a:pt x="672" y="515"/>
                      <a:pt x="671" y="515"/>
                    </a:cubicBezTo>
                    <a:cubicBezTo>
                      <a:pt x="671" y="514"/>
                      <a:pt x="670" y="513"/>
                      <a:pt x="670" y="515"/>
                    </a:cubicBezTo>
                    <a:cubicBezTo>
                      <a:pt x="669" y="516"/>
                      <a:pt x="669" y="517"/>
                      <a:pt x="669" y="516"/>
                    </a:cubicBezTo>
                    <a:cubicBezTo>
                      <a:pt x="668" y="515"/>
                      <a:pt x="668" y="515"/>
                      <a:pt x="668" y="514"/>
                    </a:cubicBezTo>
                    <a:cubicBezTo>
                      <a:pt x="667" y="514"/>
                      <a:pt x="667" y="513"/>
                      <a:pt x="667" y="513"/>
                    </a:cubicBezTo>
                    <a:cubicBezTo>
                      <a:pt x="666" y="512"/>
                      <a:pt x="666" y="511"/>
                      <a:pt x="666" y="510"/>
                    </a:cubicBezTo>
                    <a:cubicBezTo>
                      <a:pt x="666" y="509"/>
                      <a:pt x="666" y="507"/>
                      <a:pt x="665" y="508"/>
                    </a:cubicBezTo>
                    <a:cubicBezTo>
                      <a:pt x="665" y="509"/>
                      <a:pt x="663" y="512"/>
                      <a:pt x="662" y="512"/>
                    </a:cubicBezTo>
                    <a:cubicBezTo>
                      <a:pt x="660" y="513"/>
                      <a:pt x="660" y="513"/>
                      <a:pt x="662" y="512"/>
                    </a:cubicBezTo>
                    <a:cubicBezTo>
                      <a:pt x="663" y="511"/>
                      <a:pt x="665" y="509"/>
                      <a:pt x="665" y="508"/>
                    </a:cubicBezTo>
                    <a:cubicBezTo>
                      <a:pt x="665" y="507"/>
                      <a:pt x="663" y="507"/>
                      <a:pt x="663" y="508"/>
                    </a:cubicBezTo>
                    <a:cubicBezTo>
                      <a:pt x="662" y="508"/>
                      <a:pt x="662" y="511"/>
                      <a:pt x="660" y="511"/>
                    </a:cubicBezTo>
                    <a:cubicBezTo>
                      <a:pt x="659" y="512"/>
                      <a:pt x="659" y="512"/>
                      <a:pt x="660" y="510"/>
                    </a:cubicBezTo>
                    <a:cubicBezTo>
                      <a:pt x="662" y="509"/>
                      <a:pt x="661" y="509"/>
                      <a:pt x="662" y="507"/>
                    </a:cubicBezTo>
                    <a:cubicBezTo>
                      <a:pt x="662" y="506"/>
                      <a:pt x="663" y="506"/>
                      <a:pt x="664" y="505"/>
                    </a:cubicBezTo>
                    <a:cubicBezTo>
                      <a:pt x="665" y="504"/>
                      <a:pt x="664" y="504"/>
                      <a:pt x="665" y="503"/>
                    </a:cubicBezTo>
                    <a:cubicBezTo>
                      <a:pt x="666" y="503"/>
                      <a:pt x="667" y="502"/>
                      <a:pt x="667" y="502"/>
                    </a:cubicBezTo>
                    <a:cubicBezTo>
                      <a:pt x="667" y="501"/>
                      <a:pt x="669" y="501"/>
                      <a:pt x="669" y="502"/>
                    </a:cubicBezTo>
                    <a:cubicBezTo>
                      <a:pt x="669" y="502"/>
                      <a:pt x="670" y="502"/>
                      <a:pt x="670" y="501"/>
                    </a:cubicBezTo>
                    <a:cubicBezTo>
                      <a:pt x="671" y="500"/>
                      <a:pt x="671" y="500"/>
                      <a:pt x="670" y="499"/>
                    </a:cubicBezTo>
                    <a:cubicBezTo>
                      <a:pt x="670" y="498"/>
                      <a:pt x="671" y="497"/>
                      <a:pt x="671" y="496"/>
                    </a:cubicBezTo>
                    <a:cubicBezTo>
                      <a:pt x="672" y="494"/>
                      <a:pt x="670" y="493"/>
                      <a:pt x="668" y="493"/>
                    </a:cubicBezTo>
                    <a:cubicBezTo>
                      <a:pt x="666" y="492"/>
                      <a:pt x="666" y="488"/>
                      <a:pt x="666" y="486"/>
                    </a:cubicBezTo>
                    <a:cubicBezTo>
                      <a:pt x="665" y="484"/>
                      <a:pt x="665" y="481"/>
                      <a:pt x="664" y="480"/>
                    </a:cubicBezTo>
                    <a:cubicBezTo>
                      <a:pt x="664" y="480"/>
                      <a:pt x="663" y="480"/>
                      <a:pt x="663" y="479"/>
                    </a:cubicBezTo>
                    <a:cubicBezTo>
                      <a:pt x="662" y="479"/>
                      <a:pt x="660" y="478"/>
                      <a:pt x="659" y="477"/>
                    </a:cubicBezTo>
                    <a:cubicBezTo>
                      <a:pt x="657" y="475"/>
                      <a:pt x="655" y="473"/>
                      <a:pt x="653" y="472"/>
                    </a:cubicBezTo>
                    <a:cubicBezTo>
                      <a:pt x="653" y="472"/>
                      <a:pt x="651" y="471"/>
                      <a:pt x="649" y="471"/>
                    </a:cubicBezTo>
                    <a:cubicBezTo>
                      <a:pt x="647" y="470"/>
                      <a:pt x="645" y="470"/>
                      <a:pt x="644" y="470"/>
                    </a:cubicBezTo>
                    <a:cubicBezTo>
                      <a:pt x="643" y="470"/>
                      <a:pt x="642" y="470"/>
                      <a:pt x="640" y="470"/>
                    </a:cubicBezTo>
                    <a:cubicBezTo>
                      <a:pt x="638" y="470"/>
                      <a:pt x="638" y="471"/>
                      <a:pt x="637" y="471"/>
                    </a:cubicBezTo>
                    <a:cubicBezTo>
                      <a:pt x="636" y="471"/>
                      <a:pt x="635" y="471"/>
                      <a:pt x="635" y="470"/>
                    </a:cubicBezTo>
                    <a:cubicBezTo>
                      <a:pt x="634" y="469"/>
                      <a:pt x="634" y="468"/>
                      <a:pt x="634" y="469"/>
                    </a:cubicBezTo>
                    <a:cubicBezTo>
                      <a:pt x="633" y="469"/>
                      <a:pt x="633" y="470"/>
                      <a:pt x="632" y="470"/>
                    </a:cubicBezTo>
                    <a:cubicBezTo>
                      <a:pt x="631" y="470"/>
                      <a:pt x="631" y="470"/>
                      <a:pt x="631" y="469"/>
                    </a:cubicBezTo>
                    <a:cubicBezTo>
                      <a:pt x="630" y="469"/>
                      <a:pt x="629" y="469"/>
                      <a:pt x="628" y="467"/>
                    </a:cubicBezTo>
                    <a:cubicBezTo>
                      <a:pt x="627" y="465"/>
                      <a:pt x="625" y="466"/>
                      <a:pt x="624" y="465"/>
                    </a:cubicBezTo>
                    <a:cubicBezTo>
                      <a:pt x="623" y="464"/>
                      <a:pt x="623" y="463"/>
                      <a:pt x="622" y="461"/>
                    </a:cubicBezTo>
                    <a:cubicBezTo>
                      <a:pt x="621" y="460"/>
                      <a:pt x="618" y="456"/>
                      <a:pt x="615" y="455"/>
                    </a:cubicBezTo>
                    <a:cubicBezTo>
                      <a:pt x="615" y="455"/>
                      <a:pt x="614" y="455"/>
                      <a:pt x="614" y="455"/>
                    </a:cubicBezTo>
                    <a:cubicBezTo>
                      <a:pt x="611" y="455"/>
                      <a:pt x="609" y="455"/>
                      <a:pt x="608" y="455"/>
                    </a:cubicBezTo>
                    <a:cubicBezTo>
                      <a:pt x="608" y="455"/>
                      <a:pt x="603" y="455"/>
                      <a:pt x="605" y="455"/>
                    </a:cubicBezTo>
                    <a:cubicBezTo>
                      <a:pt x="607" y="454"/>
                      <a:pt x="608" y="454"/>
                      <a:pt x="608" y="453"/>
                    </a:cubicBezTo>
                    <a:cubicBezTo>
                      <a:pt x="609" y="451"/>
                      <a:pt x="610" y="450"/>
                      <a:pt x="608" y="450"/>
                    </a:cubicBezTo>
                    <a:cubicBezTo>
                      <a:pt x="606" y="449"/>
                      <a:pt x="605" y="448"/>
                      <a:pt x="605" y="448"/>
                    </a:cubicBezTo>
                    <a:cubicBezTo>
                      <a:pt x="604" y="448"/>
                      <a:pt x="605" y="449"/>
                      <a:pt x="604" y="448"/>
                    </a:cubicBezTo>
                    <a:cubicBezTo>
                      <a:pt x="604" y="448"/>
                      <a:pt x="603" y="448"/>
                      <a:pt x="603" y="447"/>
                    </a:cubicBezTo>
                    <a:cubicBezTo>
                      <a:pt x="602" y="447"/>
                      <a:pt x="602" y="448"/>
                      <a:pt x="602" y="448"/>
                    </a:cubicBezTo>
                    <a:cubicBezTo>
                      <a:pt x="601" y="449"/>
                      <a:pt x="601" y="448"/>
                      <a:pt x="601" y="448"/>
                    </a:cubicBezTo>
                    <a:cubicBezTo>
                      <a:pt x="601" y="447"/>
                      <a:pt x="600" y="446"/>
                      <a:pt x="599" y="446"/>
                    </a:cubicBezTo>
                    <a:cubicBezTo>
                      <a:pt x="598" y="446"/>
                      <a:pt x="598" y="447"/>
                      <a:pt x="598" y="447"/>
                    </a:cubicBezTo>
                    <a:cubicBezTo>
                      <a:pt x="597" y="446"/>
                      <a:pt x="597" y="446"/>
                      <a:pt x="598" y="445"/>
                    </a:cubicBezTo>
                    <a:cubicBezTo>
                      <a:pt x="598" y="444"/>
                      <a:pt x="597" y="444"/>
                      <a:pt x="598" y="444"/>
                    </a:cubicBezTo>
                    <a:cubicBezTo>
                      <a:pt x="599" y="443"/>
                      <a:pt x="603" y="444"/>
                      <a:pt x="602" y="443"/>
                    </a:cubicBezTo>
                    <a:cubicBezTo>
                      <a:pt x="601" y="442"/>
                      <a:pt x="601" y="442"/>
                      <a:pt x="599" y="442"/>
                    </a:cubicBezTo>
                    <a:cubicBezTo>
                      <a:pt x="597" y="442"/>
                      <a:pt x="593" y="441"/>
                      <a:pt x="591" y="443"/>
                    </a:cubicBezTo>
                    <a:cubicBezTo>
                      <a:pt x="589" y="445"/>
                      <a:pt x="587" y="446"/>
                      <a:pt x="586" y="446"/>
                    </a:cubicBezTo>
                    <a:cubicBezTo>
                      <a:pt x="584" y="446"/>
                      <a:pt x="582" y="446"/>
                      <a:pt x="581" y="445"/>
                    </a:cubicBezTo>
                    <a:cubicBezTo>
                      <a:pt x="580" y="444"/>
                      <a:pt x="579" y="443"/>
                      <a:pt x="578" y="443"/>
                    </a:cubicBezTo>
                    <a:cubicBezTo>
                      <a:pt x="576" y="443"/>
                      <a:pt x="571" y="444"/>
                      <a:pt x="569" y="444"/>
                    </a:cubicBezTo>
                    <a:cubicBezTo>
                      <a:pt x="567" y="444"/>
                      <a:pt x="566" y="444"/>
                      <a:pt x="566" y="442"/>
                    </a:cubicBezTo>
                    <a:cubicBezTo>
                      <a:pt x="566" y="441"/>
                      <a:pt x="565" y="438"/>
                      <a:pt x="563" y="438"/>
                    </a:cubicBezTo>
                    <a:cubicBezTo>
                      <a:pt x="561" y="438"/>
                      <a:pt x="558" y="437"/>
                      <a:pt x="556" y="438"/>
                    </a:cubicBezTo>
                    <a:cubicBezTo>
                      <a:pt x="554" y="438"/>
                      <a:pt x="552" y="440"/>
                      <a:pt x="551" y="440"/>
                    </a:cubicBezTo>
                    <a:cubicBezTo>
                      <a:pt x="550" y="440"/>
                      <a:pt x="548" y="441"/>
                      <a:pt x="548" y="442"/>
                    </a:cubicBezTo>
                    <a:cubicBezTo>
                      <a:pt x="548" y="444"/>
                      <a:pt x="551" y="447"/>
                      <a:pt x="551" y="448"/>
                    </a:cubicBezTo>
                    <a:cubicBezTo>
                      <a:pt x="551" y="449"/>
                      <a:pt x="550" y="452"/>
                      <a:pt x="549" y="452"/>
                    </a:cubicBezTo>
                    <a:cubicBezTo>
                      <a:pt x="548" y="452"/>
                      <a:pt x="544" y="448"/>
                      <a:pt x="544" y="447"/>
                    </a:cubicBezTo>
                    <a:cubicBezTo>
                      <a:pt x="544" y="447"/>
                      <a:pt x="547" y="443"/>
                      <a:pt x="547" y="443"/>
                    </a:cubicBezTo>
                    <a:cubicBezTo>
                      <a:pt x="547" y="442"/>
                      <a:pt x="545" y="440"/>
                      <a:pt x="545" y="439"/>
                    </a:cubicBezTo>
                    <a:cubicBezTo>
                      <a:pt x="545" y="439"/>
                      <a:pt x="545" y="439"/>
                      <a:pt x="545" y="439"/>
                    </a:cubicBezTo>
                    <a:cubicBezTo>
                      <a:pt x="545" y="438"/>
                      <a:pt x="546" y="437"/>
                      <a:pt x="547" y="436"/>
                    </a:cubicBezTo>
                    <a:cubicBezTo>
                      <a:pt x="549" y="436"/>
                      <a:pt x="551" y="434"/>
                      <a:pt x="550" y="433"/>
                    </a:cubicBezTo>
                    <a:cubicBezTo>
                      <a:pt x="548" y="432"/>
                      <a:pt x="546" y="432"/>
                      <a:pt x="545" y="433"/>
                    </a:cubicBezTo>
                    <a:cubicBezTo>
                      <a:pt x="545" y="434"/>
                      <a:pt x="544" y="435"/>
                      <a:pt x="543" y="435"/>
                    </a:cubicBezTo>
                    <a:cubicBezTo>
                      <a:pt x="543" y="436"/>
                      <a:pt x="542" y="436"/>
                      <a:pt x="541" y="437"/>
                    </a:cubicBezTo>
                    <a:cubicBezTo>
                      <a:pt x="540" y="437"/>
                      <a:pt x="539" y="439"/>
                      <a:pt x="538" y="439"/>
                    </a:cubicBezTo>
                    <a:cubicBezTo>
                      <a:pt x="537" y="439"/>
                      <a:pt x="534" y="438"/>
                      <a:pt x="533" y="440"/>
                    </a:cubicBezTo>
                    <a:cubicBezTo>
                      <a:pt x="532" y="441"/>
                      <a:pt x="532" y="443"/>
                      <a:pt x="531" y="442"/>
                    </a:cubicBezTo>
                    <a:cubicBezTo>
                      <a:pt x="530" y="441"/>
                      <a:pt x="531" y="441"/>
                      <a:pt x="530" y="440"/>
                    </a:cubicBezTo>
                    <a:cubicBezTo>
                      <a:pt x="529" y="440"/>
                      <a:pt x="528" y="441"/>
                      <a:pt x="527" y="441"/>
                    </a:cubicBezTo>
                    <a:cubicBezTo>
                      <a:pt x="527" y="442"/>
                      <a:pt x="525" y="443"/>
                      <a:pt x="525" y="445"/>
                    </a:cubicBezTo>
                    <a:cubicBezTo>
                      <a:pt x="524" y="447"/>
                      <a:pt x="525" y="448"/>
                      <a:pt x="524" y="449"/>
                    </a:cubicBezTo>
                    <a:cubicBezTo>
                      <a:pt x="523" y="451"/>
                      <a:pt x="519" y="453"/>
                      <a:pt x="519" y="455"/>
                    </a:cubicBezTo>
                    <a:cubicBezTo>
                      <a:pt x="518" y="456"/>
                      <a:pt x="518" y="459"/>
                      <a:pt x="517" y="458"/>
                    </a:cubicBezTo>
                    <a:cubicBezTo>
                      <a:pt x="517" y="458"/>
                      <a:pt x="515" y="454"/>
                      <a:pt x="513" y="453"/>
                    </a:cubicBezTo>
                    <a:cubicBezTo>
                      <a:pt x="512" y="452"/>
                      <a:pt x="510" y="451"/>
                      <a:pt x="510" y="451"/>
                    </a:cubicBezTo>
                    <a:cubicBezTo>
                      <a:pt x="510" y="452"/>
                      <a:pt x="509" y="451"/>
                      <a:pt x="508" y="451"/>
                    </a:cubicBezTo>
                    <a:cubicBezTo>
                      <a:pt x="507" y="450"/>
                      <a:pt x="504" y="449"/>
                      <a:pt x="503" y="449"/>
                    </a:cubicBezTo>
                    <a:cubicBezTo>
                      <a:pt x="501" y="449"/>
                      <a:pt x="501" y="449"/>
                      <a:pt x="500" y="450"/>
                    </a:cubicBezTo>
                    <a:cubicBezTo>
                      <a:pt x="499" y="450"/>
                      <a:pt x="497" y="452"/>
                      <a:pt x="496" y="452"/>
                    </a:cubicBezTo>
                    <a:cubicBezTo>
                      <a:pt x="496" y="452"/>
                      <a:pt x="496" y="453"/>
                      <a:pt x="495" y="453"/>
                    </a:cubicBezTo>
                    <a:cubicBezTo>
                      <a:pt x="493" y="453"/>
                      <a:pt x="491" y="453"/>
                      <a:pt x="490" y="452"/>
                    </a:cubicBezTo>
                    <a:cubicBezTo>
                      <a:pt x="489" y="451"/>
                      <a:pt x="487" y="451"/>
                      <a:pt x="486" y="451"/>
                    </a:cubicBezTo>
                    <a:cubicBezTo>
                      <a:pt x="486" y="451"/>
                      <a:pt x="485" y="450"/>
                      <a:pt x="484" y="449"/>
                    </a:cubicBezTo>
                    <a:cubicBezTo>
                      <a:pt x="484" y="448"/>
                      <a:pt x="483" y="448"/>
                      <a:pt x="483" y="447"/>
                    </a:cubicBezTo>
                    <a:cubicBezTo>
                      <a:pt x="482" y="446"/>
                      <a:pt x="480" y="444"/>
                      <a:pt x="478" y="442"/>
                    </a:cubicBezTo>
                    <a:cubicBezTo>
                      <a:pt x="478" y="441"/>
                      <a:pt x="477" y="441"/>
                      <a:pt x="477" y="440"/>
                    </a:cubicBezTo>
                    <a:cubicBezTo>
                      <a:pt x="477" y="439"/>
                      <a:pt x="478" y="437"/>
                      <a:pt x="479" y="435"/>
                    </a:cubicBezTo>
                    <a:cubicBezTo>
                      <a:pt x="479" y="433"/>
                      <a:pt x="480" y="429"/>
                      <a:pt x="480" y="426"/>
                    </a:cubicBezTo>
                    <a:cubicBezTo>
                      <a:pt x="480" y="424"/>
                      <a:pt x="481" y="423"/>
                      <a:pt x="481" y="421"/>
                    </a:cubicBezTo>
                    <a:cubicBezTo>
                      <a:pt x="481" y="419"/>
                      <a:pt x="482" y="419"/>
                      <a:pt x="481" y="418"/>
                    </a:cubicBezTo>
                    <a:cubicBezTo>
                      <a:pt x="481" y="418"/>
                      <a:pt x="482" y="418"/>
                      <a:pt x="481" y="417"/>
                    </a:cubicBezTo>
                    <a:cubicBezTo>
                      <a:pt x="481" y="417"/>
                      <a:pt x="481" y="417"/>
                      <a:pt x="480" y="417"/>
                    </a:cubicBezTo>
                    <a:cubicBezTo>
                      <a:pt x="479" y="417"/>
                      <a:pt x="477" y="414"/>
                      <a:pt x="475" y="413"/>
                    </a:cubicBezTo>
                    <a:cubicBezTo>
                      <a:pt x="473" y="412"/>
                      <a:pt x="471" y="412"/>
                      <a:pt x="468" y="413"/>
                    </a:cubicBezTo>
                    <a:cubicBezTo>
                      <a:pt x="465" y="413"/>
                      <a:pt x="463" y="414"/>
                      <a:pt x="461" y="414"/>
                    </a:cubicBezTo>
                    <a:cubicBezTo>
                      <a:pt x="459" y="413"/>
                      <a:pt x="459" y="413"/>
                      <a:pt x="457" y="413"/>
                    </a:cubicBezTo>
                    <a:cubicBezTo>
                      <a:pt x="455" y="413"/>
                      <a:pt x="454" y="414"/>
                      <a:pt x="452" y="414"/>
                    </a:cubicBezTo>
                    <a:cubicBezTo>
                      <a:pt x="452" y="414"/>
                      <a:pt x="451" y="414"/>
                      <a:pt x="451" y="413"/>
                    </a:cubicBezTo>
                    <a:cubicBezTo>
                      <a:pt x="450" y="413"/>
                      <a:pt x="450" y="413"/>
                      <a:pt x="449" y="412"/>
                    </a:cubicBezTo>
                    <a:cubicBezTo>
                      <a:pt x="449" y="412"/>
                      <a:pt x="449" y="412"/>
                      <a:pt x="450" y="411"/>
                    </a:cubicBezTo>
                    <a:cubicBezTo>
                      <a:pt x="451" y="410"/>
                      <a:pt x="453" y="407"/>
                      <a:pt x="453" y="404"/>
                    </a:cubicBezTo>
                    <a:cubicBezTo>
                      <a:pt x="453" y="401"/>
                      <a:pt x="454" y="400"/>
                      <a:pt x="455" y="399"/>
                    </a:cubicBezTo>
                    <a:cubicBezTo>
                      <a:pt x="455" y="399"/>
                      <a:pt x="455" y="399"/>
                      <a:pt x="455" y="399"/>
                    </a:cubicBezTo>
                    <a:cubicBezTo>
                      <a:pt x="456" y="397"/>
                      <a:pt x="457" y="395"/>
                      <a:pt x="457" y="394"/>
                    </a:cubicBezTo>
                    <a:cubicBezTo>
                      <a:pt x="457" y="392"/>
                      <a:pt x="456" y="388"/>
                      <a:pt x="458" y="386"/>
                    </a:cubicBezTo>
                    <a:cubicBezTo>
                      <a:pt x="459" y="384"/>
                      <a:pt x="461" y="383"/>
                      <a:pt x="461" y="382"/>
                    </a:cubicBezTo>
                    <a:cubicBezTo>
                      <a:pt x="461" y="380"/>
                      <a:pt x="461" y="379"/>
                      <a:pt x="458" y="379"/>
                    </a:cubicBezTo>
                    <a:cubicBezTo>
                      <a:pt x="454" y="379"/>
                      <a:pt x="444" y="380"/>
                      <a:pt x="442" y="382"/>
                    </a:cubicBezTo>
                    <a:cubicBezTo>
                      <a:pt x="440" y="384"/>
                      <a:pt x="441" y="389"/>
                      <a:pt x="440" y="390"/>
                    </a:cubicBezTo>
                    <a:cubicBezTo>
                      <a:pt x="439" y="391"/>
                      <a:pt x="436" y="395"/>
                      <a:pt x="435" y="395"/>
                    </a:cubicBezTo>
                    <a:cubicBezTo>
                      <a:pt x="435" y="395"/>
                      <a:pt x="436" y="397"/>
                      <a:pt x="435" y="397"/>
                    </a:cubicBezTo>
                    <a:cubicBezTo>
                      <a:pt x="434" y="397"/>
                      <a:pt x="433" y="396"/>
                      <a:pt x="432" y="396"/>
                    </a:cubicBezTo>
                    <a:cubicBezTo>
                      <a:pt x="431" y="396"/>
                      <a:pt x="425" y="397"/>
                      <a:pt x="423" y="398"/>
                    </a:cubicBezTo>
                    <a:cubicBezTo>
                      <a:pt x="421" y="398"/>
                      <a:pt x="419" y="399"/>
                      <a:pt x="418" y="398"/>
                    </a:cubicBezTo>
                    <a:cubicBezTo>
                      <a:pt x="416" y="397"/>
                      <a:pt x="416" y="396"/>
                      <a:pt x="414" y="396"/>
                    </a:cubicBezTo>
                    <a:cubicBezTo>
                      <a:pt x="412" y="395"/>
                      <a:pt x="409" y="395"/>
                      <a:pt x="407" y="392"/>
                    </a:cubicBezTo>
                    <a:cubicBezTo>
                      <a:pt x="406" y="389"/>
                      <a:pt x="405" y="387"/>
                      <a:pt x="404" y="385"/>
                    </a:cubicBezTo>
                    <a:cubicBezTo>
                      <a:pt x="402" y="383"/>
                      <a:pt x="401" y="381"/>
                      <a:pt x="400" y="376"/>
                    </a:cubicBezTo>
                    <a:cubicBezTo>
                      <a:pt x="399" y="371"/>
                      <a:pt x="399" y="368"/>
                      <a:pt x="400" y="367"/>
                    </a:cubicBezTo>
                    <a:cubicBezTo>
                      <a:pt x="400" y="365"/>
                      <a:pt x="399" y="361"/>
                      <a:pt x="399" y="360"/>
                    </a:cubicBezTo>
                    <a:cubicBezTo>
                      <a:pt x="400" y="358"/>
                      <a:pt x="402" y="356"/>
                      <a:pt x="403" y="354"/>
                    </a:cubicBezTo>
                    <a:cubicBezTo>
                      <a:pt x="403" y="353"/>
                      <a:pt x="403" y="353"/>
                      <a:pt x="403" y="352"/>
                    </a:cubicBezTo>
                    <a:cubicBezTo>
                      <a:pt x="402" y="349"/>
                      <a:pt x="400" y="346"/>
                      <a:pt x="400" y="344"/>
                    </a:cubicBezTo>
                    <a:cubicBezTo>
                      <a:pt x="400" y="343"/>
                      <a:pt x="401" y="344"/>
                      <a:pt x="401" y="343"/>
                    </a:cubicBezTo>
                    <a:cubicBezTo>
                      <a:pt x="402" y="342"/>
                      <a:pt x="401" y="341"/>
                      <a:pt x="402" y="341"/>
                    </a:cubicBezTo>
                    <a:cubicBezTo>
                      <a:pt x="402" y="340"/>
                      <a:pt x="403" y="340"/>
                      <a:pt x="403" y="340"/>
                    </a:cubicBezTo>
                    <a:cubicBezTo>
                      <a:pt x="404" y="339"/>
                      <a:pt x="407" y="338"/>
                      <a:pt x="407" y="337"/>
                    </a:cubicBezTo>
                    <a:cubicBezTo>
                      <a:pt x="407" y="335"/>
                      <a:pt x="408" y="336"/>
                      <a:pt x="408" y="336"/>
                    </a:cubicBezTo>
                    <a:cubicBezTo>
                      <a:pt x="409" y="337"/>
                      <a:pt x="412" y="335"/>
                      <a:pt x="414" y="334"/>
                    </a:cubicBezTo>
                    <a:cubicBezTo>
                      <a:pt x="416" y="332"/>
                      <a:pt x="417" y="331"/>
                      <a:pt x="416" y="331"/>
                    </a:cubicBezTo>
                    <a:cubicBezTo>
                      <a:pt x="415" y="330"/>
                      <a:pt x="414" y="329"/>
                      <a:pt x="415" y="330"/>
                    </a:cubicBezTo>
                    <a:cubicBezTo>
                      <a:pt x="417" y="330"/>
                      <a:pt x="417" y="331"/>
                      <a:pt x="419" y="330"/>
                    </a:cubicBezTo>
                    <a:cubicBezTo>
                      <a:pt x="420" y="329"/>
                      <a:pt x="420" y="328"/>
                      <a:pt x="423" y="328"/>
                    </a:cubicBezTo>
                    <a:cubicBezTo>
                      <a:pt x="425" y="328"/>
                      <a:pt x="427" y="328"/>
                      <a:pt x="428" y="330"/>
                    </a:cubicBezTo>
                    <a:cubicBezTo>
                      <a:pt x="429" y="331"/>
                      <a:pt x="430" y="331"/>
                      <a:pt x="431" y="330"/>
                    </a:cubicBezTo>
                    <a:cubicBezTo>
                      <a:pt x="432" y="330"/>
                      <a:pt x="433" y="329"/>
                      <a:pt x="434" y="330"/>
                    </a:cubicBezTo>
                    <a:cubicBezTo>
                      <a:pt x="436" y="330"/>
                      <a:pt x="437" y="332"/>
                      <a:pt x="439" y="332"/>
                    </a:cubicBezTo>
                    <a:cubicBezTo>
                      <a:pt x="440" y="332"/>
                      <a:pt x="442" y="330"/>
                      <a:pt x="443" y="330"/>
                    </a:cubicBezTo>
                    <a:cubicBezTo>
                      <a:pt x="444" y="330"/>
                      <a:pt x="447" y="333"/>
                      <a:pt x="447" y="333"/>
                    </a:cubicBezTo>
                    <a:cubicBezTo>
                      <a:pt x="447" y="334"/>
                      <a:pt x="448" y="333"/>
                      <a:pt x="448" y="332"/>
                    </a:cubicBezTo>
                    <a:cubicBezTo>
                      <a:pt x="449" y="332"/>
                      <a:pt x="448" y="332"/>
                      <a:pt x="447" y="332"/>
                    </a:cubicBezTo>
                    <a:cubicBezTo>
                      <a:pt x="447" y="331"/>
                      <a:pt x="445" y="330"/>
                      <a:pt x="446" y="329"/>
                    </a:cubicBezTo>
                    <a:cubicBezTo>
                      <a:pt x="446" y="329"/>
                      <a:pt x="447" y="329"/>
                      <a:pt x="446" y="329"/>
                    </a:cubicBezTo>
                    <a:cubicBezTo>
                      <a:pt x="445" y="328"/>
                      <a:pt x="445" y="327"/>
                      <a:pt x="445" y="327"/>
                    </a:cubicBezTo>
                    <a:cubicBezTo>
                      <a:pt x="445" y="326"/>
                      <a:pt x="445" y="326"/>
                      <a:pt x="444" y="327"/>
                    </a:cubicBezTo>
                    <a:cubicBezTo>
                      <a:pt x="443" y="327"/>
                      <a:pt x="440" y="327"/>
                      <a:pt x="441" y="326"/>
                    </a:cubicBezTo>
                    <a:cubicBezTo>
                      <a:pt x="441" y="325"/>
                      <a:pt x="442" y="325"/>
                      <a:pt x="443" y="325"/>
                    </a:cubicBezTo>
                    <a:cubicBezTo>
                      <a:pt x="444" y="326"/>
                      <a:pt x="444" y="326"/>
                      <a:pt x="446" y="326"/>
                    </a:cubicBezTo>
                    <a:cubicBezTo>
                      <a:pt x="448" y="325"/>
                      <a:pt x="450" y="325"/>
                      <a:pt x="452" y="325"/>
                    </a:cubicBezTo>
                    <a:cubicBezTo>
                      <a:pt x="453" y="325"/>
                      <a:pt x="454" y="324"/>
                      <a:pt x="455" y="325"/>
                    </a:cubicBezTo>
                    <a:cubicBezTo>
                      <a:pt x="455" y="325"/>
                      <a:pt x="455" y="326"/>
                      <a:pt x="456" y="326"/>
                    </a:cubicBezTo>
                    <a:cubicBezTo>
                      <a:pt x="457" y="326"/>
                      <a:pt x="458" y="325"/>
                      <a:pt x="460" y="325"/>
                    </a:cubicBezTo>
                    <a:cubicBezTo>
                      <a:pt x="462" y="325"/>
                      <a:pt x="465" y="324"/>
                      <a:pt x="467" y="326"/>
                    </a:cubicBezTo>
                    <a:cubicBezTo>
                      <a:pt x="468" y="327"/>
                      <a:pt x="469" y="328"/>
                      <a:pt x="470" y="329"/>
                    </a:cubicBezTo>
                    <a:cubicBezTo>
                      <a:pt x="471" y="329"/>
                      <a:pt x="471" y="330"/>
                      <a:pt x="472" y="329"/>
                    </a:cubicBezTo>
                    <a:cubicBezTo>
                      <a:pt x="474" y="329"/>
                      <a:pt x="476" y="327"/>
                      <a:pt x="476" y="327"/>
                    </a:cubicBezTo>
                    <a:cubicBezTo>
                      <a:pt x="477" y="327"/>
                      <a:pt x="479" y="330"/>
                      <a:pt x="481" y="331"/>
                    </a:cubicBezTo>
                    <a:cubicBezTo>
                      <a:pt x="482" y="332"/>
                      <a:pt x="485" y="334"/>
                      <a:pt x="485" y="335"/>
                    </a:cubicBezTo>
                    <a:cubicBezTo>
                      <a:pt x="485" y="337"/>
                      <a:pt x="484" y="338"/>
                      <a:pt x="484" y="339"/>
                    </a:cubicBezTo>
                    <a:cubicBezTo>
                      <a:pt x="484" y="340"/>
                      <a:pt x="485" y="341"/>
                      <a:pt x="485" y="341"/>
                    </a:cubicBezTo>
                    <a:cubicBezTo>
                      <a:pt x="486" y="342"/>
                      <a:pt x="485" y="341"/>
                      <a:pt x="485" y="342"/>
                    </a:cubicBezTo>
                    <a:cubicBezTo>
                      <a:pt x="485" y="344"/>
                      <a:pt x="485" y="345"/>
                      <a:pt x="486" y="346"/>
                    </a:cubicBezTo>
                    <a:cubicBezTo>
                      <a:pt x="487" y="347"/>
                      <a:pt x="488" y="347"/>
                      <a:pt x="488" y="347"/>
                    </a:cubicBezTo>
                    <a:cubicBezTo>
                      <a:pt x="488" y="348"/>
                      <a:pt x="489" y="348"/>
                      <a:pt x="489" y="348"/>
                    </a:cubicBezTo>
                    <a:cubicBezTo>
                      <a:pt x="489" y="348"/>
                      <a:pt x="489" y="350"/>
                      <a:pt x="489" y="351"/>
                    </a:cubicBezTo>
                    <a:cubicBezTo>
                      <a:pt x="490" y="353"/>
                      <a:pt x="491" y="353"/>
                      <a:pt x="492" y="354"/>
                    </a:cubicBezTo>
                    <a:cubicBezTo>
                      <a:pt x="493" y="354"/>
                      <a:pt x="494" y="357"/>
                      <a:pt x="495" y="358"/>
                    </a:cubicBezTo>
                    <a:cubicBezTo>
                      <a:pt x="495" y="358"/>
                      <a:pt x="496" y="357"/>
                      <a:pt x="497" y="357"/>
                    </a:cubicBezTo>
                    <a:cubicBezTo>
                      <a:pt x="497" y="357"/>
                      <a:pt x="497" y="358"/>
                      <a:pt x="496" y="358"/>
                    </a:cubicBezTo>
                    <a:cubicBezTo>
                      <a:pt x="496" y="359"/>
                      <a:pt x="497" y="359"/>
                      <a:pt x="497" y="358"/>
                    </a:cubicBezTo>
                    <a:cubicBezTo>
                      <a:pt x="497" y="357"/>
                      <a:pt x="497" y="355"/>
                      <a:pt x="498" y="353"/>
                    </a:cubicBezTo>
                    <a:cubicBezTo>
                      <a:pt x="499" y="351"/>
                      <a:pt x="500" y="346"/>
                      <a:pt x="498" y="343"/>
                    </a:cubicBezTo>
                    <a:cubicBezTo>
                      <a:pt x="497" y="341"/>
                      <a:pt x="496" y="339"/>
                      <a:pt x="495" y="337"/>
                    </a:cubicBezTo>
                    <a:cubicBezTo>
                      <a:pt x="495" y="335"/>
                      <a:pt x="494" y="332"/>
                      <a:pt x="493" y="330"/>
                    </a:cubicBezTo>
                    <a:cubicBezTo>
                      <a:pt x="492" y="328"/>
                      <a:pt x="490" y="323"/>
                      <a:pt x="491" y="321"/>
                    </a:cubicBezTo>
                    <a:cubicBezTo>
                      <a:pt x="491" y="318"/>
                      <a:pt x="493" y="316"/>
                      <a:pt x="494" y="314"/>
                    </a:cubicBezTo>
                    <a:cubicBezTo>
                      <a:pt x="496" y="312"/>
                      <a:pt x="498" y="311"/>
                      <a:pt x="500" y="310"/>
                    </a:cubicBezTo>
                    <a:cubicBezTo>
                      <a:pt x="501" y="309"/>
                      <a:pt x="502" y="308"/>
                      <a:pt x="503" y="307"/>
                    </a:cubicBezTo>
                    <a:cubicBezTo>
                      <a:pt x="504" y="306"/>
                      <a:pt x="503" y="306"/>
                      <a:pt x="504" y="305"/>
                    </a:cubicBezTo>
                    <a:cubicBezTo>
                      <a:pt x="505" y="305"/>
                      <a:pt x="507" y="303"/>
                      <a:pt x="508" y="303"/>
                    </a:cubicBezTo>
                    <a:cubicBezTo>
                      <a:pt x="510" y="302"/>
                      <a:pt x="511" y="302"/>
                      <a:pt x="511" y="302"/>
                    </a:cubicBezTo>
                    <a:cubicBezTo>
                      <a:pt x="512" y="301"/>
                      <a:pt x="514" y="299"/>
                      <a:pt x="516" y="298"/>
                    </a:cubicBezTo>
                    <a:cubicBezTo>
                      <a:pt x="517" y="297"/>
                      <a:pt x="519" y="298"/>
                      <a:pt x="520" y="297"/>
                    </a:cubicBezTo>
                    <a:cubicBezTo>
                      <a:pt x="521" y="296"/>
                      <a:pt x="521" y="295"/>
                      <a:pt x="520" y="296"/>
                    </a:cubicBezTo>
                    <a:cubicBezTo>
                      <a:pt x="519" y="296"/>
                      <a:pt x="517" y="297"/>
                      <a:pt x="517" y="296"/>
                    </a:cubicBezTo>
                    <a:cubicBezTo>
                      <a:pt x="517" y="296"/>
                      <a:pt x="518" y="296"/>
                      <a:pt x="519" y="295"/>
                    </a:cubicBezTo>
                    <a:cubicBezTo>
                      <a:pt x="519" y="295"/>
                      <a:pt x="519" y="294"/>
                      <a:pt x="518" y="293"/>
                    </a:cubicBezTo>
                    <a:cubicBezTo>
                      <a:pt x="518" y="293"/>
                      <a:pt x="518" y="292"/>
                      <a:pt x="518" y="292"/>
                    </a:cubicBezTo>
                    <a:cubicBezTo>
                      <a:pt x="519" y="293"/>
                      <a:pt x="519" y="293"/>
                      <a:pt x="519" y="292"/>
                    </a:cubicBezTo>
                    <a:cubicBezTo>
                      <a:pt x="519" y="292"/>
                      <a:pt x="520" y="291"/>
                      <a:pt x="520" y="292"/>
                    </a:cubicBezTo>
                    <a:cubicBezTo>
                      <a:pt x="520" y="293"/>
                      <a:pt x="520" y="293"/>
                      <a:pt x="521" y="293"/>
                    </a:cubicBezTo>
                    <a:cubicBezTo>
                      <a:pt x="521" y="293"/>
                      <a:pt x="522" y="293"/>
                      <a:pt x="523" y="292"/>
                    </a:cubicBezTo>
                    <a:cubicBezTo>
                      <a:pt x="524" y="291"/>
                      <a:pt x="525" y="290"/>
                      <a:pt x="524" y="289"/>
                    </a:cubicBezTo>
                    <a:cubicBezTo>
                      <a:pt x="524" y="289"/>
                      <a:pt x="523" y="289"/>
                      <a:pt x="523" y="290"/>
                    </a:cubicBezTo>
                    <a:cubicBezTo>
                      <a:pt x="523" y="290"/>
                      <a:pt x="522" y="290"/>
                      <a:pt x="522" y="290"/>
                    </a:cubicBezTo>
                    <a:cubicBezTo>
                      <a:pt x="521" y="289"/>
                      <a:pt x="522" y="289"/>
                      <a:pt x="521" y="289"/>
                    </a:cubicBezTo>
                    <a:cubicBezTo>
                      <a:pt x="519" y="289"/>
                      <a:pt x="518" y="290"/>
                      <a:pt x="518" y="289"/>
                    </a:cubicBezTo>
                    <a:cubicBezTo>
                      <a:pt x="518" y="289"/>
                      <a:pt x="518" y="288"/>
                      <a:pt x="518" y="288"/>
                    </a:cubicBezTo>
                    <a:cubicBezTo>
                      <a:pt x="519" y="289"/>
                      <a:pt x="520" y="289"/>
                      <a:pt x="521" y="289"/>
                    </a:cubicBezTo>
                    <a:cubicBezTo>
                      <a:pt x="521" y="288"/>
                      <a:pt x="522" y="288"/>
                      <a:pt x="523" y="288"/>
                    </a:cubicBezTo>
                    <a:cubicBezTo>
                      <a:pt x="524" y="288"/>
                      <a:pt x="524" y="288"/>
                      <a:pt x="523" y="287"/>
                    </a:cubicBezTo>
                    <a:cubicBezTo>
                      <a:pt x="522" y="286"/>
                      <a:pt x="522" y="286"/>
                      <a:pt x="522" y="285"/>
                    </a:cubicBezTo>
                    <a:cubicBezTo>
                      <a:pt x="523" y="284"/>
                      <a:pt x="523" y="283"/>
                      <a:pt x="522" y="283"/>
                    </a:cubicBezTo>
                    <a:cubicBezTo>
                      <a:pt x="521" y="283"/>
                      <a:pt x="519" y="283"/>
                      <a:pt x="518" y="282"/>
                    </a:cubicBezTo>
                    <a:cubicBezTo>
                      <a:pt x="518" y="281"/>
                      <a:pt x="517" y="281"/>
                      <a:pt x="516" y="280"/>
                    </a:cubicBezTo>
                    <a:cubicBezTo>
                      <a:pt x="515" y="280"/>
                      <a:pt x="516" y="280"/>
                      <a:pt x="517" y="280"/>
                    </a:cubicBezTo>
                    <a:cubicBezTo>
                      <a:pt x="518" y="280"/>
                      <a:pt x="519" y="280"/>
                      <a:pt x="520" y="280"/>
                    </a:cubicBezTo>
                    <a:cubicBezTo>
                      <a:pt x="521" y="279"/>
                      <a:pt x="520" y="279"/>
                      <a:pt x="519" y="278"/>
                    </a:cubicBezTo>
                    <a:cubicBezTo>
                      <a:pt x="519" y="278"/>
                      <a:pt x="515" y="275"/>
                      <a:pt x="515" y="274"/>
                    </a:cubicBezTo>
                    <a:cubicBezTo>
                      <a:pt x="514" y="273"/>
                      <a:pt x="514" y="272"/>
                      <a:pt x="515" y="272"/>
                    </a:cubicBezTo>
                    <a:cubicBezTo>
                      <a:pt x="516" y="271"/>
                      <a:pt x="516" y="270"/>
                      <a:pt x="516" y="269"/>
                    </a:cubicBezTo>
                    <a:cubicBezTo>
                      <a:pt x="516" y="269"/>
                      <a:pt x="517" y="270"/>
                      <a:pt x="517" y="271"/>
                    </a:cubicBezTo>
                    <a:cubicBezTo>
                      <a:pt x="517" y="271"/>
                      <a:pt x="516" y="271"/>
                      <a:pt x="516" y="272"/>
                    </a:cubicBezTo>
                    <a:cubicBezTo>
                      <a:pt x="516" y="273"/>
                      <a:pt x="518" y="274"/>
                      <a:pt x="519" y="274"/>
                    </a:cubicBezTo>
                    <a:cubicBezTo>
                      <a:pt x="519" y="274"/>
                      <a:pt x="519" y="273"/>
                      <a:pt x="519" y="271"/>
                    </a:cubicBezTo>
                    <a:cubicBezTo>
                      <a:pt x="519" y="270"/>
                      <a:pt x="519" y="268"/>
                      <a:pt x="520" y="268"/>
                    </a:cubicBezTo>
                    <a:cubicBezTo>
                      <a:pt x="521" y="267"/>
                      <a:pt x="522" y="265"/>
                      <a:pt x="522" y="265"/>
                    </a:cubicBezTo>
                    <a:cubicBezTo>
                      <a:pt x="522" y="266"/>
                      <a:pt x="521" y="266"/>
                      <a:pt x="521" y="269"/>
                    </a:cubicBezTo>
                    <a:cubicBezTo>
                      <a:pt x="521" y="271"/>
                      <a:pt x="521" y="272"/>
                      <a:pt x="522" y="273"/>
                    </a:cubicBezTo>
                    <a:cubicBezTo>
                      <a:pt x="523" y="274"/>
                      <a:pt x="524" y="276"/>
                      <a:pt x="524" y="277"/>
                    </a:cubicBezTo>
                    <a:cubicBezTo>
                      <a:pt x="524" y="278"/>
                      <a:pt x="522" y="279"/>
                      <a:pt x="522" y="281"/>
                    </a:cubicBezTo>
                    <a:cubicBezTo>
                      <a:pt x="522" y="282"/>
                      <a:pt x="522" y="282"/>
                      <a:pt x="522" y="282"/>
                    </a:cubicBezTo>
                    <a:cubicBezTo>
                      <a:pt x="523" y="281"/>
                      <a:pt x="524" y="279"/>
                      <a:pt x="525" y="278"/>
                    </a:cubicBezTo>
                    <a:cubicBezTo>
                      <a:pt x="526" y="277"/>
                      <a:pt x="528" y="274"/>
                      <a:pt x="528" y="272"/>
                    </a:cubicBezTo>
                    <a:cubicBezTo>
                      <a:pt x="527" y="271"/>
                      <a:pt x="525" y="268"/>
                      <a:pt x="525" y="266"/>
                    </a:cubicBezTo>
                    <a:cubicBezTo>
                      <a:pt x="524" y="265"/>
                      <a:pt x="524" y="265"/>
                      <a:pt x="525" y="264"/>
                    </a:cubicBezTo>
                    <a:cubicBezTo>
                      <a:pt x="526" y="263"/>
                      <a:pt x="528" y="263"/>
                      <a:pt x="527" y="264"/>
                    </a:cubicBezTo>
                    <a:cubicBezTo>
                      <a:pt x="526" y="264"/>
                      <a:pt x="525" y="264"/>
                      <a:pt x="526" y="265"/>
                    </a:cubicBezTo>
                    <a:cubicBezTo>
                      <a:pt x="526" y="266"/>
                      <a:pt x="526" y="267"/>
                      <a:pt x="527" y="268"/>
                    </a:cubicBezTo>
                    <a:cubicBezTo>
                      <a:pt x="528" y="269"/>
                      <a:pt x="529" y="270"/>
                      <a:pt x="529" y="269"/>
                    </a:cubicBezTo>
                    <a:cubicBezTo>
                      <a:pt x="530" y="268"/>
                      <a:pt x="531" y="267"/>
                      <a:pt x="532" y="265"/>
                    </a:cubicBezTo>
                    <a:cubicBezTo>
                      <a:pt x="533" y="263"/>
                      <a:pt x="534" y="261"/>
                      <a:pt x="534" y="260"/>
                    </a:cubicBezTo>
                    <a:cubicBezTo>
                      <a:pt x="533" y="259"/>
                      <a:pt x="533" y="258"/>
                      <a:pt x="533" y="258"/>
                    </a:cubicBezTo>
                    <a:cubicBezTo>
                      <a:pt x="533" y="258"/>
                      <a:pt x="534" y="256"/>
                      <a:pt x="534" y="256"/>
                    </a:cubicBezTo>
                    <a:cubicBezTo>
                      <a:pt x="534" y="255"/>
                      <a:pt x="534" y="255"/>
                      <a:pt x="534" y="256"/>
                    </a:cubicBezTo>
                    <a:cubicBezTo>
                      <a:pt x="534" y="257"/>
                      <a:pt x="533" y="258"/>
                      <a:pt x="534" y="257"/>
                    </a:cubicBezTo>
                    <a:cubicBezTo>
                      <a:pt x="536" y="257"/>
                      <a:pt x="536" y="256"/>
                      <a:pt x="538" y="255"/>
                    </a:cubicBezTo>
                    <a:cubicBezTo>
                      <a:pt x="540" y="254"/>
                      <a:pt x="541" y="254"/>
                      <a:pt x="543" y="254"/>
                    </a:cubicBezTo>
                    <a:cubicBezTo>
                      <a:pt x="545" y="253"/>
                      <a:pt x="548" y="254"/>
                      <a:pt x="548" y="253"/>
                    </a:cubicBezTo>
                    <a:cubicBezTo>
                      <a:pt x="549" y="252"/>
                      <a:pt x="548" y="250"/>
                      <a:pt x="549" y="251"/>
                    </a:cubicBezTo>
                    <a:cubicBezTo>
                      <a:pt x="550" y="252"/>
                      <a:pt x="549" y="253"/>
                      <a:pt x="550" y="253"/>
                    </a:cubicBezTo>
                    <a:cubicBezTo>
                      <a:pt x="551" y="253"/>
                      <a:pt x="552" y="252"/>
                      <a:pt x="553" y="252"/>
                    </a:cubicBezTo>
                    <a:cubicBezTo>
                      <a:pt x="553" y="251"/>
                      <a:pt x="553" y="252"/>
                      <a:pt x="553" y="252"/>
                    </a:cubicBezTo>
                    <a:cubicBezTo>
                      <a:pt x="553" y="253"/>
                      <a:pt x="554" y="252"/>
                      <a:pt x="555" y="252"/>
                    </a:cubicBezTo>
                    <a:cubicBezTo>
                      <a:pt x="556" y="251"/>
                      <a:pt x="557" y="251"/>
                      <a:pt x="557" y="250"/>
                    </a:cubicBezTo>
                    <a:cubicBezTo>
                      <a:pt x="558" y="250"/>
                      <a:pt x="558" y="249"/>
                      <a:pt x="557" y="249"/>
                    </a:cubicBezTo>
                    <a:cubicBezTo>
                      <a:pt x="556" y="249"/>
                      <a:pt x="555" y="249"/>
                      <a:pt x="556" y="249"/>
                    </a:cubicBezTo>
                    <a:cubicBezTo>
                      <a:pt x="556" y="249"/>
                      <a:pt x="556" y="250"/>
                      <a:pt x="556" y="250"/>
                    </a:cubicBezTo>
                    <a:cubicBezTo>
                      <a:pt x="555" y="251"/>
                      <a:pt x="554" y="251"/>
                      <a:pt x="554" y="250"/>
                    </a:cubicBezTo>
                    <a:cubicBezTo>
                      <a:pt x="554" y="249"/>
                      <a:pt x="553" y="248"/>
                      <a:pt x="552" y="247"/>
                    </a:cubicBezTo>
                    <a:cubicBezTo>
                      <a:pt x="552" y="247"/>
                      <a:pt x="551" y="246"/>
                      <a:pt x="552" y="246"/>
                    </a:cubicBezTo>
                    <a:cubicBezTo>
                      <a:pt x="553" y="245"/>
                      <a:pt x="553" y="245"/>
                      <a:pt x="552" y="244"/>
                    </a:cubicBezTo>
                    <a:cubicBezTo>
                      <a:pt x="552" y="243"/>
                      <a:pt x="552" y="244"/>
                      <a:pt x="553" y="242"/>
                    </a:cubicBezTo>
                    <a:cubicBezTo>
                      <a:pt x="553" y="241"/>
                      <a:pt x="553" y="241"/>
                      <a:pt x="554" y="240"/>
                    </a:cubicBezTo>
                    <a:cubicBezTo>
                      <a:pt x="555" y="239"/>
                      <a:pt x="555" y="239"/>
                      <a:pt x="556" y="238"/>
                    </a:cubicBezTo>
                    <a:cubicBezTo>
                      <a:pt x="556" y="237"/>
                      <a:pt x="556" y="237"/>
                      <a:pt x="557" y="237"/>
                    </a:cubicBezTo>
                    <a:cubicBezTo>
                      <a:pt x="558" y="237"/>
                      <a:pt x="558" y="236"/>
                      <a:pt x="559" y="236"/>
                    </a:cubicBezTo>
                    <a:cubicBezTo>
                      <a:pt x="559" y="235"/>
                      <a:pt x="558" y="235"/>
                      <a:pt x="559" y="236"/>
                    </a:cubicBezTo>
                    <a:cubicBezTo>
                      <a:pt x="559" y="236"/>
                      <a:pt x="561" y="236"/>
                      <a:pt x="562" y="234"/>
                    </a:cubicBezTo>
                    <a:cubicBezTo>
                      <a:pt x="563" y="233"/>
                      <a:pt x="563" y="231"/>
                      <a:pt x="563" y="232"/>
                    </a:cubicBezTo>
                    <a:cubicBezTo>
                      <a:pt x="564" y="232"/>
                      <a:pt x="564" y="234"/>
                      <a:pt x="565" y="234"/>
                    </a:cubicBezTo>
                    <a:cubicBezTo>
                      <a:pt x="566" y="234"/>
                      <a:pt x="567" y="233"/>
                      <a:pt x="568" y="232"/>
                    </a:cubicBezTo>
                    <a:cubicBezTo>
                      <a:pt x="568" y="232"/>
                      <a:pt x="569" y="232"/>
                      <a:pt x="571" y="231"/>
                    </a:cubicBezTo>
                    <a:cubicBezTo>
                      <a:pt x="573" y="230"/>
                      <a:pt x="574" y="230"/>
                      <a:pt x="574" y="229"/>
                    </a:cubicBezTo>
                    <a:cubicBezTo>
                      <a:pt x="574" y="229"/>
                      <a:pt x="574" y="229"/>
                      <a:pt x="575" y="229"/>
                    </a:cubicBezTo>
                    <a:cubicBezTo>
                      <a:pt x="575" y="228"/>
                      <a:pt x="575" y="228"/>
                      <a:pt x="576" y="228"/>
                    </a:cubicBezTo>
                    <a:cubicBezTo>
                      <a:pt x="577" y="227"/>
                      <a:pt x="578" y="227"/>
                      <a:pt x="579" y="226"/>
                    </a:cubicBezTo>
                    <a:cubicBezTo>
                      <a:pt x="580" y="225"/>
                      <a:pt x="579" y="226"/>
                      <a:pt x="580" y="226"/>
                    </a:cubicBezTo>
                    <a:cubicBezTo>
                      <a:pt x="581" y="226"/>
                      <a:pt x="583" y="225"/>
                      <a:pt x="584" y="224"/>
                    </a:cubicBezTo>
                    <a:cubicBezTo>
                      <a:pt x="586" y="224"/>
                      <a:pt x="587" y="224"/>
                      <a:pt x="588" y="224"/>
                    </a:cubicBezTo>
                    <a:cubicBezTo>
                      <a:pt x="588" y="223"/>
                      <a:pt x="589" y="224"/>
                      <a:pt x="588" y="223"/>
                    </a:cubicBezTo>
                    <a:cubicBezTo>
                      <a:pt x="587" y="222"/>
                      <a:pt x="587" y="220"/>
                      <a:pt x="587" y="221"/>
                    </a:cubicBezTo>
                    <a:cubicBezTo>
                      <a:pt x="588" y="221"/>
                      <a:pt x="588" y="223"/>
                      <a:pt x="589" y="223"/>
                    </a:cubicBezTo>
                    <a:cubicBezTo>
                      <a:pt x="590" y="223"/>
                      <a:pt x="590" y="223"/>
                      <a:pt x="589" y="223"/>
                    </a:cubicBezTo>
                    <a:cubicBezTo>
                      <a:pt x="588" y="224"/>
                      <a:pt x="586" y="225"/>
                      <a:pt x="587" y="225"/>
                    </a:cubicBezTo>
                    <a:cubicBezTo>
                      <a:pt x="587" y="225"/>
                      <a:pt x="587" y="225"/>
                      <a:pt x="589" y="225"/>
                    </a:cubicBezTo>
                    <a:cubicBezTo>
                      <a:pt x="590" y="225"/>
                      <a:pt x="593" y="225"/>
                      <a:pt x="594" y="225"/>
                    </a:cubicBezTo>
                    <a:cubicBezTo>
                      <a:pt x="594" y="225"/>
                      <a:pt x="594" y="226"/>
                      <a:pt x="594" y="226"/>
                    </a:cubicBezTo>
                    <a:cubicBezTo>
                      <a:pt x="593" y="226"/>
                      <a:pt x="593" y="226"/>
                      <a:pt x="594" y="226"/>
                    </a:cubicBezTo>
                    <a:cubicBezTo>
                      <a:pt x="595" y="226"/>
                      <a:pt x="593" y="227"/>
                      <a:pt x="592" y="227"/>
                    </a:cubicBezTo>
                    <a:cubicBezTo>
                      <a:pt x="592" y="227"/>
                      <a:pt x="591" y="227"/>
                      <a:pt x="591" y="227"/>
                    </a:cubicBezTo>
                    <a:cubicBezTo>
                      <a:pt x="591" y="228"/>
                      <a:pt x="591" y="229"/>
                      <a:pt x="590" y="228"/>
                    </a:cubicBezTo>
                    <a:cubicBezTo>
                      <a:pt x="590" y="227"/>
                      <a:pt x="589" y="227"/>
                      <a:pt x="589" y="227"/>
                    </a:cubicBezTo>
                    <a:cubicBezTo>
                      <a:pt x="589" y="226"/>
                      <a:pt x="589" y="225"/>
                      <a:pt x="588" y="226"/>
                    </a:cubicBezTo>
                    <a:cubicBezTo>
                      <a:pt x="588" y="227"/>
                      <a:pt x="588" y="227"/>
                      <a:pt x="588" y="226"/>
                    </a:cubicBezTo>
                    <a:cubicBezTo>
                      <a:pt x="587" y="226"/>
                      <a:pt x="587" y="226"/>
                      <a:pt x="586" y="227"/>
                    </a:cubicBezTo>
                    <a:cubicBezTo>
                      <a:pt x="585" y="228"/>
                      <a:pt x="586" y="228"/>
                      <a:pt x="585" y="228"/>
                    </a:cubicBezTo>
                    <a:cubicBezTo>
                      <a:pt x="584" y="229"/>
                      <a:pt x="582" y="229"/>
                      <a:pt x="581" y="230"/>
                    </a:cubicBezTo>
                    <a:cubicBezTo>
                      <a:pt x="580" y="231"/>
                      <a:pt x="580" y="232"/>
                      <a:pt x="579" y="233"/>
                    </a:cubicBezTo>
                    <a:cubicBezTo>
                      <a:pt x="579" y="234"/>
                      <a:pt x="579" y="236"/>
                      <a:pt x="579" y="237"/>
                    </a:cubicBezTo>
                    <a:cubicBezTo>
                      <a:pt x="580" y="237"/>
                      <a:pt x="582" y="238"/>
                      <a:pt x="583" y="238"/>
                    </a:cubicBezTo>
                    <a:cubicBezTo>
                      <a:pt x="583" y="238"/>
                      <a:pt x="583" y="238"/>
                      <a:pt x="584" y="237"/>
                    </a:cubicBezTo>
                    <a:cubicBezTo>
                      <a:pt x="585" y="237"/>
                      <a:pt x="587" y="235"/>
                      <a:pt x="588" y="233"/>
                    </a:cubicBezTo>
                    <a:cubicBezTo>
                      <a:pt x="590" y="232"/>
                      <a:pt x="592" y="230"/>
                      <a:pt x="592" y="230"/>
                    </a:cubicBezTo>
                    <a:cubicBezTo>
                      <a:pt x="592" y="231"/>
                      <a:pt x="591" y="232"/>
                      <a:pt x="592" y="232"/>
                    </a:cubicBezTo>
                    <a:cubicBezTo>
                      <a:pt x="592" y="232"/>
                      <a:pt x="594" y="232"/>
                      <a:pt x="594" y="231"/>
                    </a:cubicBezTo>
                    <a:cubicBezTo>
                      <a:pt x="595" y="231"/>
                      <a:pt x="595" y="231"/>
                      <a:pt x="596" y="230"/>
                    </a:cubicBezTo>
                    <a:cubicBezTo>
                      <a:pt x="598" y="230"/>
                      <a:pt x="601" y="229"/>
                      <a:pt x="603" y="228"/>
                    </a:cubicBezTo>
                    <a:cubicBezTo>
                      <a:pt x="605" y="227"/>
                      <a:pt x="607" y="227"/>
                      <a:pt x="607" y="227"/>
                    </a:cubicBezTo>
                    <a:cubicBezTo>
                      <a:pt x="608" y="226"/>
                      <a:pt x="608" y="226"/>
                      <a:pt x="607" y="225"/>
                    </a:cubicBezTo>
                    <a:cubicBezTo>
                      <a:pt x="607" y="225"/>
                      <a:pt x="606" y="225"/>
                      <a:pt x="607" y="225"/>
                    </a:cubicBezTo>
                    <a:cubicBezTo>
                      <a:pt x="607" y="224"/>
                      <a:pt x="608" y="224"/>
                      <a:pt x="607" y="224"/>
                    </a:cubicBezTo>
                    <a:cubicBezTo>
                      <a:pt x="606" y="224"/>
                      <a:pt x="604" y="224"/>
                      <a:pt x="604" y="223"/>
                    </a:cubicBezTo>
                    <a:cubicBezTo>
                      <a:pt x="604" y="222"/>
                      <a:pt x="603" y="222"/>
                      <a:pt x="602" y="223"/>
                    </a:cubicBezTo>
                    <a:cubicBezTo>
                      <a:pt x="601" y="223"/>
                      <a:pt x="600" y="224"/>
                      <a:pt x="599" y="223"/>
                    </a:cubicBezTo>
                    <a:cubicBezTo>
                      <a:pt x="598" y="223"/>
                      <a:pt x="598" y="223"/>
                      <a:pt x="597" y="223"/>
                    </a:cubicBezTo>
                    <a:cubicBezTo>
                      <a:pt x="595" y="222"/>
                      <a:pt x="592" y="223"/>
                      <a:pt x="592" y="222"/>
                    </a:cubicBezTo>
                    <a:cubicBezTo>
                      <a:pt x="592" y="221"/>
                      <a:pt x="592" y="221"/>
                      <a:pt x="592" y="220"/>
                    </a:cubicBezTo>
                    <a:cubicBezTo>
                      <a:pt x="593" y="220"/>
                      <a:pt x="592" y="220"/>
                      <a:pt x="591" y="220"/>
                    </a:cubicBezTo>
                    <a:cubicBezTo>
                      <a:pt x="590" y="220"/>
                      <a:pt x="588" y="220"/>
                      <a:pt x="588" y="218"/>
                    </a:cubicBezTo>
                    <a:cubicBezTo>
                      <a:pt x="587" y="217"/>
                      <a:pt x="587" y="216"/>
                      <a:pt x="587" y="215"/>
                    </a:cubicBezTo>
                    <a:cubicBezTo>
                      <a:pt x="587" y="213"/>
                      <a:pt x="585" y="213"/>
                      <a:pt x="585" y="213"/>
                    </a:cubicBezTo>
                    <a:cubicBezTo>
                      <a:pt x="584" y="213"/>
                      <a:pt x="583" y="213"/>
                      <a:pt x="584" y="213"/>
                    </a:cubicBezTo>
                    <a:cubicBezTo>
                      <a:pt x="585" y="212"/>
                      <a:pt x="586" y="211"/>
                      <a:pt x="586" y="210"/>
                    </a:cubicBezTo>
                    <a:cubicBezTo>
                      <a:pt x="587" y="209"/>
                      <a:pt x="587" y="209"/>
                      <a:pt x="586" y="208"/>
                    </a:cubicBezTo>
                    <a:cubicBezTo>
                      <a:pt x="586" y="208"/>
                      <a:pt x="586" y="207"/>
                      <a:pt x="585" y="207"/>
                    </a:cubicBezTo>
                    <a:cubicBezTo>
                      <a:pt x="585" y="207"/>
                      <a:pt x="585" y="207"/>
                      <a:pt x="584" y="207"/>
                    </a:cubicBezTo>
                    <a:cubicBezTo>
                      <a:pt x="584" y="208"/>
                      <a:pt x="584" y="209"/>
                      <a:pt x="583" y="209"/>
                    </a:cubicBezTo>
                    <a:cubicBezTo>
                      <a:pt x="582" y="209"/>
                      <a:pt x="582" y="209"/>
                      <a:pt x="581" y="208"/>
                    </a:cubicBezTo>
                    <a:cubicBezTo>
                      <a:pt x="581" y="207"/>
                      <a:pt x="582" y="207"/>
                      <a:pt x="581" y="207"/>
                    </a:cubicBezTo>
                    <a:cubicBezTo>
                      <a:pt x="580" y="207"/>
                      <a:pt x="579" y="206"/>
                      <a:pt x="579" y="206"/>
                    </a:cubicBezTo>
                    <a:cubicBezTo>
                      <a:pt x="580" y="206"/>
                      <a:pt x="581" y="206"/>
                      <a:pt x="582" y="206"/>
                    </a:cubicBezTo>
                    <a:cubicBezTo>
                      <a:pt x="582" y="206"/>
                      <a:pt x="583" y="207"/>
                      <a:pt x="584" y="206"/>
                    </a:cubicBezTo>
                    <a:cubicBezTo>
                      <a:pt x="585" y="206"/>
                      <a:pt x="587" y="205"/>
                      <a:pt x="588" y="204"/>
                    </a:cubicBezTo>
                    <a:cubicBezTo>
                      <a:pt x="588" y="204"/>
                      <a:pt x="590" y="204"/>
                      <a:pt x="590" y="203"/>
                    </a:cubicBezTo>
                    <a:cubicBezTo>
                      <a:pt x="590" y="202"/>
                      <a:pt x="590" y="202"/>
                      <a:pt x="590" y="201"/>
                    </a:cubicBezTo>
                    <a:cubicBezTo>
                      <a:pt x="589" y="201"/>
                      <a:pt x="588" y="201"/>
                      <a:pt x="589" y="200"/>
                    </a:cubicBezTo>
                    <a:cubicBezTo>
                      <a:pt x="590" y="200"/>
                      <a:pt x="591" y="201"/>
                      <a:pt x="590" y="200"/>
                    </a:cubicBezTo>
                    <a:cubicBezTo>
                      <a:pt x="589" y="200"/>
                      <a:pt x="585" y="198"/>
                      <a:pt x="581" y="198"/>
                    </a:cubicBezTo>
                    <a:cubicBezTo>
                      <a:pt x="578" y="198"/>
                      <a:pt x="570" y="201"/>
                      <a:pt x="569" y="202"/>
                    </a:cubicBezTo>
                    <a:cubicBezTo>
                      <a:pt x="567" y="203"/>
                      <a:pt x="563" y="205"/>
                      <a:pt x="562" y="206"/>
                    </a:cubicBezTo>
                    <a:cubicBezTo>
                      <a:pt x="561" y="206"/>
                      <a:pt x="556" y="211"/>
                      <a:pt x="555" y="213"/>
                    </a:cubicBezTo>
                    <a:cubicBezTo>
                      <a:pt x="554" y="214"/>
                      <a:pt x="553" y="214"/>
                      <a:pt x="551" y="215"/>
                    </a:cubicBezTo>
                    <a:cubicBezTo>
                      <a:pt x="550" y="215"/>
                      <a:pt x="550" y="215"/>
                      <a:pt x="551" y="214"/>
                    </a:cubicBezTo>
                    <a:cubicBezTo>
                      <a:pt x="552" y="214"/>
                      <a:pt x="557" y="209"/>
                      <a:pt x="557" y="208"/>
                    </a:cubicBezTo>
                    <a:cubicBezTo>
                      <a:pt x="558" y="207"/>
                      <a:pt x="559" y="206"/>
                      <a:pt x="557" y="206"/>
                    </a:cubicBezTo>
                    <a:cubicBezTo>
                      <a:pt x="556" y="205"/>
                      <a:pt x="553" y="204"/>
                      <a:pt x="553" y="204"/>
                    </a:cubicBezTo>
                    <a:cubicBezTo>
                      <a:pt x="552" y="203"/>
                      <a:pt x="557" y="205"/>
                      <a:pt x="558" y="205"/>
                    </a:cubicBezTo>
                    <a:cubicBezTo>
                      <a:pt x="560" y="205"/>
                      <a:pt x="562" y="203"/>
                      <a:pt x="563" y="201"/>
                    </a:cubicBezTo>
                    <a:cubicBezTo>
                      <a:pt x="563" y="200"/>
                      <a:pt x="566" y="198"/>
                      <a:pt x="567" y="198"/>
                    </a:cubicBezTo>
                    <a:cubicBezTo>
                      <a:pt x="568" y="197"/>
                      <a:pt x="572" y="198"/>
                      <a:pt x="573" y="196"/>
                    </a:cubicBezTo>
                    <a:cubicBezTo>
                      <a:pt x="573" y="195"/>
                      <a:pt x="574" y="192"/>
                      <a:pt x="575" y="191"/>
                    </a:cubicBezTo>
                    <a:cubicBezTo>
                      <a:pt x="577" y="190"/>
                      <a:pt x="578" y="190"/>
                      <a:pt x="579" y="190"/>
                    </a:cubicBezTo>
                    <a:cubicBezTo>
                      <a:pt x="580" y="190"/>
                      <a:pt x="599" y="190"/>
                      <a:pt x="602" y="190"/>
                    </a:cubicBezTo>
                    <a:cubicBezTo>
                      <a:pt x="604" y="190"/>
                      <a:pt x="604" y="191"/>
                      <a:pt x="606" y="191"/>
                    </a:cubicBezTo>
                    <a:cubicBezTo>
                      <a:pt x="608" y="190"/>
                      <a:pt x="611" y="190"/>
                      <a:pt x="613" y="190"/>
                    </a:cubicBezTo>
                    <a:cubicBezTo>
                      <a:pt x="615" y="189"/>
                      <a:pt x="616" y="189"/>
                      <a:pt x="618" y="187"/>
                    </a:cubicBezTo>
                    <a:cubicBezTo>
                      <a:pt x="620" y="186"/>
                      <a:pt x="621" y="183"/>
                      <a:pt x="623" y="182"/>
                    </a:cubicBezTo>
                    <a:cubicBezTo>
                      <a:pt x="625" y="181"/>
                      <a:pt x="629" y="182"/>
                      <a:pt x="631" y="181"/>
                    </a:cubicBezTo>
                    <a:cubicBezTo>
                      <a:pt x="634" y="180"/>
                      <a:pt x="638" y="177"/>
                      <a:pt x="639" y="176"/>
                    </a:cubicBezTo>
                    <a:cubicBezTo>
                      <a:pt x="639" y="175"/>
                      <a:pt x="639" y="174"/>
                      <a:pt x="638" y="174"/>
                    </a:cubicBezTo>
                    <a:cubicBezTo>
                      <a:pt x="636" y="173"/>
                      <a:pt x="634" y="173"/>
                      <a:pt x="635" y="172"/>
                    </a:cubicBezTo>
                    <a:cubicBezTo>
                      <a:pt x="636" y="172"/>
                      <a:pt x="638" y="173"/>
                      <a:pt x="637" y="171"/>
                    </a:cubicBezTo>
                    <a:cubicBezTo>
                      <a:pt x="637" y="170"/>
                      <a:pt x="638" y="169"/>
                      <a:pt x="637" y="169"/>
                    </a:cubicBezTo>
                    <a:cubicBezTo>
                      <a:pt x="636" y="169"/>
                      <a:pt x="637" y="169"/>
                      <a:pt x="638" y="168"/>
                    </a:cubicBezTo>
                    <a:cubicBezTo>
                      <a:pt x="638" y="168"/>
                      <a:pt x="639" y="167"/>
                      <a:pt x="637" y="166"/>
                    </a:cubicBezTo>
                    <a:cubicBezTo>
                      <a:pt x="636" y="165"/>
                      <a:pt x="635" y="165"/>
                      <a:pt x="634" y="164"/>
                    </a:cubicBezTo>
                    <a:cubicBezTo>
                      <a:pt x="634" y="164"/>
                      <a:pt x="634" y="163"/>
                      <a:pt x="633" y="164"/>
                    </a:cubicBezTo>
                    <a:cubicBezTo>
                      <a:pt x="632" y="164"/>
                      <a:pt x="631" y="165"/>
                      <a:pt x="630" y="165"/>
                    </a:cubicBezTo>
                    <a:cubicBezTo>
                      <a:pt x="629" y="165"/>
                      <a:pt x="630" y="164"/>
                      <a:pt x="630" y="163"/>
                    </a:cubicBezTo>
                    <a:cubicBezTo>
                      <a:pt x="631" y="163"/>
                      <a:pt x="631" y="162"/>
                      <a:pt x="630" y="161"/>
                    </a:cubicBezTo>
                    <a:cubicBezTo>
                      <a:pt x="629" y="161"/>
                      <a:pt x="629" y="160"/>
                      <a:pt x="627" y="160"/>
                    </a:cubicBezTo>
                    <a:cubicBezTo>
                      <a:pt x="625" y="160"/>
                      <a:pt x="624" y="160"/>
                      <a:pt x="623" y="161"/>
                    </a:cubicBezTo>
                    <a:cubicBezTo>
                      <a:pt x="623" y="161"/>
                      <a:pt x="622" y="161"/>
                      <a:pt x="621" y="162"/>
                    </a:cubicBezTo>
                    <a:cubicBezTo>
                      <a:pt x="621" y="163"/>
                      <a:pt x="619" y="164"/>
                      <a:pt x="618" y="165"/>
                    </a:cubicBezTo>
                    <a:cubicBezTo>
                      <a:pt x="616" y="165"/>
                      <a:pt x="615" y="166"/>
                      <a:pt x="614" y="166"/>
                    </a:cubicBezTo>
                    <a:cubicBezTo>
                      <a:pt x="613" y="166"/>
                      <a:pt x="611" y="164"/>
                      <a:pt x="610" y="163"/>
                    </a:cubicBezTo>
                    <a:cubicBezTo>
                      <a:pt x="609" y="163"/>
                      <a:pt x="609" y="162"/>
                      <a:pt x="611" y="163"/>
                    </a:cubicBezTo>
                    <a:cubicBezTo>
                      <a:pt x="613" y="164"/>
                      <a:pt x="613" y="165"/>
                      <a:pt x="614" y="164"/>
                    </a:cubicBezTo>
                    <a:cubicBezTo>
                      <a:pt x="615" y="163"/>
                      <a:pt x="617" y="162"/>
                      <a:pt x="618" y="161"/>
                    </a:cubicBezTo>
                    <a:cubicBezTo>
                      <a:pt x="620" y="161"/>
                      <a:pt x="618" y="161"/>
                      <a:pt x="617" y="161"/>
                    </a:cubicBezTo>
                    <a:cubicBezTo>
                      <a:pt x="617" y="161"/>
                      <a:pt x="618" y="161"/>
                      <a:pt x="619" y="160"/>
                    </a:cubicBezTo>
                    <a:cubicBezTo>
                      <a:pt x="621" y="160"/>
                      <a:pt x="622" y="160"/>
                      <a:pt x="624" y="159"/>
                    </a:cubicBezTo>
                    <a:cubicBezTo>
                      <a:pt x="626" y="158"/>
                      <a:pt x="629" y="158"/>
                      <a:pt x="629" y="157"/>
                    </a:cubicBezTo>
                    <a:cubicBezTo>
                      <a:pt x="629" y="157"/>
                      <a:pt x="628" y="156"/>
                      <a:pt x="627" y="156"/>
                    </a:cubicBezTo>
                    <a:cubicBezTo>
                      <a:pt x="626" y="155"/>
                      <a:pt x="626" y="155"/>
                      <a:pt x="626" y="154"/>
                    </a:cubicBezTo>
                    <a:cubicBezTo>
                      <a:pt x="626" y="154"/>
                      <a:pt x="626" y="154"/>
                      <a:pt x="625" y="155"/>
                    </a:cubicBezTo>
                    <a:cubicBezTo>
                      <a:pt x="624" y="155"/>
                      <a:pt x="621" y="154"/>
                      <a:pt x="620" y="153"/>
                    </a:cubicBezTo>
                    <a:cubicBezTo>
                      <a:pt x="619" y="152"/>
                      <a:pt x="619" y="152"/>
                      <a:pt x="617" y="154"/>
                    </a:cubicBezTo>
                    <a:cubicBezTo>
                      <a:pt x="615" y="156"/>
                      <a:pt x="614" y="156"/>
                      <a:pt x="615" y="155"/>
                    </a:cubicBezTo>
                    <a:cubicBezTo>
                      <a:pt x="616" y="154"/>
                      <a:pt x="617" y="153"/>
                      <a:pt x="616" y="152"/>
                    </a:cubicBezTo>
                    <a:cubicBezTo>
                      <a:pt x="615" y="152"/>
                      <a:pt x="612" y="153"/>
                      <a:pt x="611" y="153"/>
                    </a:cubicBezTo>
                    <a:cubicBezTo>
                      <a:pt x="610" y="154"/>
                      <a:pt x="610" y="154"/>
                      <a:pt x="611" y="152"/>
                    </a:cubicBezTo>
                    <a:cubicBezTo>
                      <a:pt x="612" y="151"/>
                      <a:pt x="612" y="151"/>
                      <a:pt x="612" y="151"/>
                    </a:cubicBezTo>
                    <a:cubicBezTo>
                      <a:pt x="613" y="150"/>
                      <a:pt x="612" y="148"/>
                      <a:pt x="612" y="148"/>
                    </a:cubicBezTo>
                    <a:cubicBezTo>
                      <a:pt x="611" y="148"/>
                      <a:pt x="609" y="147"/>
                      <a:pt x="608" y="146"/>
                    </a:cubicBezTo>
                    <a:cubicBezTo>
                      <a:pt x="608" y="145"/>
                      <a:pt x="607" y="146"/>
                      <a:pt x="606" y="145"/>
                    </a:cubicBezTo>
                    <a:cubicBezTo>
                      <a:pt x="606" y="145"/>
                      <a:pt x="604" y="144"/>
                      <a:pt x="604" y="143"/>
                    </a:cubicBezTo>
                    <a:cubicBezTo>
                      <a:pt x="604" y="143"/>
                      <a:pt x="604" y="143"/>
                      <a:pt x="603" y="143"/>
                    </a:cubicBezTo>
                    <a:cubicBezTo>
                      <a:pt x="603" y="143"/>
                      <a:pt x="603" y="143"/>
                      <a:pt x="603" y="142"/>
                    </a:cubicBezTo>
                    <a:cubicBezTo>
                      <a:pt x="603" y="141"/>
                      <a:pt x="602" y="141"/>
                      <a:pt x="601" y="140"/>
                    </a:cubicBezTo>
                    <a:cubicBezTo>
                      <a:pt x="601" y="140"/>
                      <a:pt x="600" y="138"/>
                      <a:pt x="601" y="139"/>
                    </a:cubicBezTo>
                    <a:cubicBezTo>
                      <a:pt x="601" y="140"/>
                      <a:pt x="602" y="141"/>
                      <a:pt x="603" y="140"/>
                    </a:cubicBezTo>
                    <a:cubicBezTo>
                      <a:pt x="604" y="140"/>
                      <a:pt x="603" y="139"/>
                      <a:pt x="605" y="139"/>
                    </a:cubicBezTo>
                    <a:cubicBezTo>
                      <a:pt x="606" y="139"/>
                      <a:pt x="607" y="138"/>
                      <a:pt x="606" y="137"/>
                    </a:cubicBezTo>
                    <a:cubicBezTo>
                      <a:pt x="605" y="136"/>
                      <a:pt x="604" y="135"/>
                      <a:pt x="603" y="134"/>
                    </a:cubicBezTo>
                    <a:cubicBezTo>
                      <a:pt x="602" y="134"/>
                      <a:pt x="600" y="134"/>
                      <a:pt x="601" y="134"/>
                    </a:cubicBezTo>
                    <a:cubicBezTo>
                      <a:pt x="602" y="133"/>
                      <a:pt x="603" y="132"/>
                      <a:pt x="603" y="132"/>
                    </a:cubicBezTo>
                    <a:cubicBezTo>
                      <a:pt x="603" y="131"/>
                      <a:pt x="601" y="130"/>
                      <a:pt x="600" y="130"/>
                    </a:cubicBezTo>
                    <a:cubicBezTo>
                      <a:pt x="600" y="129"/>
                      <a:pt x="600" y="129"/>
                      <a:pt x="599" y="129"/>
                    </a:cubicBezTo>
                    <a:cubicBezTo>
                      <a:pt x="599" y="128"/>
                      <a:pt x="598" y="129"/>
                      <a:pt x="597" y="129"/>
                    </a:cubicBezTo>
                    <a:cubicBezTo>
                      <a:pt x="596" y="129"/>
                      <a:pt x="595" y="129"/>
                      <a:pt x="596" y="128"/>
                    </a:cubicBezTo>
                    <a:cubicBezTo>
                      <a:pt x="598" y="128"/>
                      <a:pt x="599" y="127"/>
                      <a:pt x="599" y="126"/>
                    </a:cubicBezTo>
                    <a:cubicBezTo>
                      <a:pt x="598" y="126"/>
                      <a:pt x="598" y="125"/>
                      <a:pt x="597" y="126"/>
                    </a:cubicBezTo>
                    <a:cubicBezTo>
                      <a:pt x="596" y="126"/>
                      <a:pt x="593" y="127"/>
                      <a:pt x="594" y="126"/>
                    </a:cubicBezTo>
                    <a:cubicBezTo>
                      <a:pt x="595" y="125"/>
                      <a:pt x="596" y="125"/>
                      <a:pt x="597" y="124"/>
                    </a:cubicBezTo>
                    <a:cubicBezTo>
                      <a:pt x="597" y="123"/>
                      <a:pt x="597" y="123"/>
                      <a:pt x="596" y="122"/>
                    </a:cubicBezTo>
                    <a:cubicBezTo>
                      <a:pt x="595" y="121"/>
                      <a:pt x="596" y="119"/>
                      <a:pt x="595" y="120"/>
                    </a:cubicBezTo>
                    <a:cubicBezTo>
                      <a:pt x="594" y="120"/>
                      <a:pt x="593" y="120"/>
                      <a:pt x="593" y="120"/>
                    </a:cubicBezTo>
                    <a:cubicBezTo>
                      <a:pt x="594" y="119"/>
                      <a:pt x="592" y="118"/>
                      <a:pt x="591" y="116"/>
                    </a:cubicBezTo>
                    <a:cubicBezTo>
                      <a:pt x="590" y="114"/>
                      <a:pt x="590" y="113"/>
                      <a:pt x="589" y="113"/>
                    </a:cubicBezTo>
                    <a:cubicBezTo>
                      <a:pt x="589" y="112"/>
                      <a:pt x="589" y="109"/>
                      <a:pt x="588" y="109"/>
                    </a:cubicBezTo>
                    <a:cubicBezTo>
                      <a:pt x="588" y="108"/>
                      <a:pt x="587" y="108"/>
                      <a:pt x="587" y="109"/>
                    </a:cubicBezTo>
                    <a:cubicBezTo>
                      <a:pt x="586" y="110"/>
                      <a:pt x="586" y="112"/>
                      <a:pt x="585" y="112"/>
                    </a:cubicBezTo>
                    <a:cubicBezTo>
                      <a:pt x="585" y="113"/>
                      <a:pt x="585" y="114"/>
                      <a:pt x="585" y="114"/>
                    </a:cubicBezTo>
                    <a:cubicBezTo>
                      <a:pt x="586" y="114"/>
                      <a:pt x="585" y="114"/>
                      <a:pt x="584" y="114"/>
                    </a:cubicBezTo>
                    <a:cubicBezTo>
                      <a:pt x="583" y="114"/>
                      <a:pt x="582" y="116"/>
                      <a:pt x="583" y="116"/>
                    </a:cubicBezTo>
                    <a:cubicBezTo>
                      <a:pt x="584" y="117"/>
                      <a:pt x="586" y="118"/>
                      <a:pt x="585" y="118"/>
                    </a:cubicBezTo>
                    <a:cubicBezTo>
                      <a:pt x="584" y="117"/>
                      <a:pt x="583" y="117"/>
                      <a:pt x="583" y="118"/>
                    </a:cubicBezTo>
                    <a:cubicBezTo>
                      <a:pt x="582" y="119"/>
                      <a:pt x="581" y="119"/>
                      <a:pt x="582" y="120"/>
                    </a:cubicBezTo>
                    <a:cubicBezTo>
                      <a:pt x="583" y="121"/>
                      <a:pt x="584" y="121"/>
                      <a:pt x="582" y="121"/>
                    </a:cubicBezTo>
                    <a:cubicBezTo>
                      <a:pt x="581" y="122"/>
                      <a:pt x="580" y="121"/>
                      <a:pt x="580" y="123"/>
                    </a:cubicBezTo>
                    <a:cubicBezTo>
                      <a:pt x="580" y="124"/>
                      <a:pt x="581" y="125"/>
                      <a:pt x="580" y="126"/>
                    </a:cubicBezTo>
                    <a:cubicBezTo>
                      <a:pt x="579" y="127"/>
                      <a:pt x="580" y="127"/>
                      <a:pt x="579" y="125"/>
                    </a:cubicBezTo>
                    <a:cubicBezTo>
                      <a:pt x="579" y="124"/>
                      <a:pt x="577" y="123"/>
                      <a:pt x="576" y="124"/>
                    </a:cubicBezTo>
                    <a:cubicBezTo>
                      <a:pt x="576" y="124"/>
                      <a:pt x="575" y="126"/>
                      <a:pt x="574" y="126"/>
                    </a:cubicBezTo>
                    <a:cubicBezTo>
                      <a:pt x="573" y="127"/>
                      <a:pt x="571" y="128"/>
                      <a:pt x="571" y="128"/>
                    </a:cubicBezTo>
                    <a:cubicBezTo>
                      <a:pt x="571" y="129"/>
                      <a:pt x="570" y="129"/>
                      <a:pt x="570" y="128"/>
                    </a:cubicBezTo>
                    <a:cubicBezTo>
                      <a:pt x="570" y="128"/>
                      <a:pt x="570" y="126"/>
                      <a:pt x="569" y="127"/>
                    </a:cubicBezTo>
                    <a:cubicBezTo>
                      <a:pt x="569" y="128"/>
                      <a:pt x="568" y="128"/>
                      <a:pt x="568" y="127"/>
                    </a:cubicBezTo>
                    <a:cubicBezTo>
                      <a:pt x="569" y="126"/>
                      <a:pt x="568" y="125"/>
                      <a:pt x="568" y="125"/>
                    </a:cubicBezTo>
                    <a:cubicBezTo>
                      <a:pt x="567" y="126"/>
                      <a:pt x="565" y="129"/>
                      <a:pt x="564" y="130"/>
                    </a:cubicBezTo>
                    <a:cubicBezTo>
                      <a:pt x="562" y="130"/>
                      <a:pt x="561" y="131"/>
                      <a:pt x="561" y="131"/>
                    </a:cubicBezTo>
                    <a:cubicBezTo>
                      <a:pt x="560" y="132"/>
                      <a:pt x="560" y="131"/>
                      <a:pt x="561" y="130"/>
                    </a:cubicBezTo>
                    <a:cubicBezTo>
                      <a:pt x="561" y="130"/>
                      <a:pt x="564" y="129"/>
                      <a:pt x="565" y="128"/>
                    </a:cubicBezTo>
                    <a:cubicBezTo>
                      <a:pt x="566" y="127"/>
                      <a:pt x="568" y="126"/>
                      <a:pt x="567" y="125"/>
                    </a:cubicBezTo>
                    <a:cubicBezTo>
                      <a:pt x="566" y="124"/>
                      <a:pt x="566" y="122"/>
                      <a:pt x="565" y="122"/>
                    </a:cubicBezTo>
                    <a:cubicBezTo>
                      <a:pt x="564" y="122"/>
                      <a:pt x="560" y="122"/>
                      <a:pt x="559" y="122"/>
                    </a:cubicBezTo>
                    <a:cubicBezTo>
                      <a:pt x="559" y="123"/>
                      <a:pt x="560" y="124"/>
                      <a:pt x="559" y="124"/>
                    </a:cubicBezTo>
                    <a:cubicBezTo>
                      <a:pt x="557" y="124"/>
                      <a:pt x="556" y="123"/>
                      <a:pt x="556" y="123"/>
                    </a:cubicBezTo>
                    <a:cubicBezTo>
                      <a:pt x="555" y="123"/>
                      <a:pt x="555" y="123"/>
                      <a:pt x="556" y="122"/>
                    </a:cubicBezTo>
                    <a:cubicBezTo>
                      <a:pt x="557" y="122"/>
                      <a:pt x="557" y="121"/>
                      <a:pt x="557" y="121"/>
                    </a:cubicBezTo>
                    <a:cubicBezTo>
                      <a:pt x="558" y="120"/>
                      <a:pt x="558" y="121"/>
                      <a:pt x="559" y="121"/>
                    </a:cubicBezTo>
                    <a:cubicBezTo>
                      <a:pt x="559" y="122"/>
                      <a:pt x="560" y="122"/>
                      <a:pt x="560" y="121"/>
                    </a:cubicBezTo>
                    <a:cubicBezTo>
                      <a:pt x="560" y="121"/>
                      <a:pt x="560" y="120"/>
                      <a:pt x="560" y="120"/>
                    </a:cubicBezTo>
                    <a:cubicBezTo>
                      <a:pt x="561" y="119"/>
                      <a:pt x="561" y="118"/>
                      <a:pt x="560" y="118"/>
                    </a:cubicBezTo>
                    <a:cubicBezTo>
                      <a:pt x="560" y="118"/>
                      <a:pt x="558" y="118"/>
                      <a:pt x="559" y="117"/>
                    </a:cubicBezTo>
                    <a:cubicBezTo>
                      <a:pt x="559" y="116"/>
                      <a:pt x="559" y="115"/>
                      <a:pt x="559" y="114"/>
                    </a:cubicBezTo>
                    <a:cubicBezTo>
                      <a:pt x="558" y="113"/>
                      <a:pt x="558" y="113"/>
                      <a:pt x="557" y="113"/>
                    </a:cubicBezTo>
                    <a:cubicBezTo>
                      <a:pt x="556" y="112"/>
                      <a:pt x="557" y="113"/>
                      <a:pt x="558" y="112"/>
                    </a:cubicBezTo>
                    <a:cubicBezTo>
                      <a:pt x="558" y="111"/>
                      <a:pt x="559" y="111"/>
                      <a:pt x="559" y="110"/>
                    </a:cubicBezTo>
                    <a:cubicBezTo>
                      <a:pt x="558" y="110"/>
                      <a:pt x="557" y="109"/>
                      <a:pt x="557" y="108"/>
                    </a:cubicBezTo>
                    <a:cubicBezTo>
                      <a:pt x="558" y="108"/>
                      <a:pt x="558" y="107"/>
                      <a:pt x="559" y="106"/>
                    </a:cubicBezTo>
                    <a:cubicBezTo>
                      <a:pt x="560" y="105"/>
                      <a:pt x="560" y="104"/>
                      <a:pt x="559" y="104"/>
                    </a:cubicBezTo>
                    <a:cubicBezTo>
                      <a:pt x="559" y="104"/>
                      <a:pt x="558" y="105"/>
                      <a:pt x="557" y="105"/>
                    </a:cubicBezTo>
                    <a:cubicBezTo>
                      <a:pt x="556" y="105"/>
                      <a:pt x="557" y="104"/>
                      <a:pt x="555" y="104"/>
                    </a:cubicBezTo>
                    <a:cubicBezTo>
                      <a:pt x="554" y="104"/>
                      <a:pt x="549" y="103"/>
                      <a:pt x="548" y="102"/>
                    </a:cubicBezTo>
                    <a:cubicBezTo>
                      <a:pt x="547" y="101"/>
                      <a:pt x="548" y="100"/>
                      <a:pt x="547" y="99"/>
                    </a:cubicBezTo>
                    <a:cubicBezTo>
                      <a:pt x="546" y="98"/>
                      <a:pt x="545" y="99"/>
                      <a:pt x="544" y="98"/>
                    </a:cubicBezTo>
                    <a:cubicBezTo>
                      <a:pt x="544" y="98"/>
                      <a:pt x="544" y="97"/>
                      <a:pt x="543" y="96"/>
                    </a:cubicBezTo>
                    <a:cubicBezTo>
                      <a:pt x="543" y="96"/>
                      <a:pt x="543" y="97"/>
                      <a:pt x="542" y="97"/>
                    </a:cubicBezTo>
                    <a:cubicBezTo>
                      <a:pt x="541" y="97"/>
                      <a:pt x="541" y="97"/>
                      <a:pt x="541" y="96"/>
                    </a:cubicBezTo>
                    <a:cubicBezTo>
                      <a:pt x="542" y="96"/>
                      <a:pt x="542" y="95"/>
                      <a:pt x="541" y="94"/>
                    </a:cubicBezTo>
                    <a:cubicBezTo>
                      <a:pt x="540" y="94"/>
                      <a:pt x="539" y="94"/>
                      <a:pt x="539" y="93"/>
                    </a:cubicBezTo>
                    <a:cubicBezTo>
                      <a:pt x="538" y="92"/>
                      <a:pt x="538" y="91"/>
                      <a:pt x="536" y="92"/>
                    </a:cubicBezTo>
                    <a:cubicBezTo>
                      <a:pt x="533" y="92"/>
                      <a:pt x="532" y="94"/>
                      <a:pt x="530" y="94"/>
                    </a:cubicBezTo>
                    <a:cubicBezTo>
                      <a:pt x="528" y="93"/>
                      <a:pt x="528" y="93"/>
                      <a:pt x="526" y="93"/>
                    </a:cubicBezTo>
                    <a:cubicBezTo>
                      <a:pt x="525" y="93"/>
                      <a:pt x="525" y="94"/>
                      <a:pt x="524" y="93"/>
                    </a:cubicBezTo>
                    <a:cubicBezTo>
                      <a:pt x="522" y="93"/>
                      <a:pt x="522" y="92"/>
                      <a:pt x="520" y="91"/>
                    </a:cubicBezTo>
                    <a:cubicBezTo>
                      <a:pt x="518" y="91"/>
                      <a:pt x="516" y="90"/>
                      <a:pt x="514" y="91"/>
                    </a:cubicBezTo>
                    <a:cubicBezTo>
                      <a:pt x="512" y="91"/>
                      <a:pt x="510" y="92"/>
                      <a:pt x="511" y="95"/>
                    </a:cubicBezTo>
                    <a:cubicBezTo>
                      <a:pt x="512" y="97"/>
                      <a:pt x="514" y="98"/>
                      <a:pt x="513" y="99"/>
                    </a:cubicBezTo>
                    <a:cubicBezTo>
                      <a:pt x="512" y="101"/>
                      <a:pt x="512" y="102"/>
                      <a:pt x="512" y="103"/>
                    </a:cubicBezTo>
                    <a:cubicBezTo>
                      <a:pt x="512" y="105"/>
                      <a:pt x="511" y="104"/>
                      <a:pt x="511" y="105"/>
                    </a:cubicBezTo>
                    <a:cubicBezTo>
                      <a:pt x="512" y="106"/>
                      <a:pt x="512" y="106"/>
                      <a:pt x="513" y="107"/>
                    </a:cubicBezTo>
                    <a:cubicBezTo>
                      <a:pt x="513" y="109"/>
                      <a:pt x="513" y="109"/>
                      <a:pt x="513" y="110"/>
                    </a:cubicBezTo>
                    <a:cubicBezTo>
                      <a:pt x="514" y="111"/>
                      <a:pt x="514" y="111"/>
                      <a:pt x="514" y="112"/>
                    </a:cubicBezTo>
                    <a:cubicBezTo>
                      <a:pt x="514" y="112"/>
                      <a:pt x="514" y="115"/>
                      <a:pt x="513" y="115"/>
                    </a:cubicBezTo>
                    <a:cubicBezTo>
                      <a:pt x="513" y="116"/>
                      <a:pt x="512" y="115"/>
                      <a:pt x="512" y="116"/>
                    </a:cubicBezTo>
                    <a:cubicBezTo>
                      <a:pt x="512" y="118"/>
                      <a:pt x="511" y="119"/>
                      <a:pt x="510" y="121"/>
                    </a:cubicBezTo>
                    <a:cubicBezTo>
                      <a:pt x="508" y="122"/>
                      <a:pt x="507" y="124"/>
                      <a:pt x="508" y="124"/>
                    </a:cubicBezTo>
                    <a:cubicBezTo>
                      <a:pt x="509" y="125"/>
                      <a:pt x="519" y="131"/>
                      <a:pt x="519" y="135"/>
                    </a:cubicBezTo>
                    <a:cubicBezTo>
                      <a:pt x="519" y="139"/>
                      <a:pt x="522" y="144"/>
                      <a:pt x="516" y="148"/>
                    </a:cubicBezTo>
                    <a:cubicBezTo>
                      <a:pt x="509" y="153"/>
                      <a:pt x="506" y="155"/>
                      <a:pt x="504" y="155"/>
                    </a:cubicBezTo>
                    <a:cubicBezTo>
                      <a:pt x="502" y="155"/>
                      <a:pt x="502" y="157"/>
                      <a:pt x="504" y="160"/>
                    </a:cubicBezTo>
                    <a:cubicBezTo>
                      <a:pt x="506" y="163"/>
                      <a:pt x="505" y="163"/>
                      <a:pt x="505" y="164"/>
                    </a:cubicBezTo>
                    <a:cubicBezTo>
                      <a:pt x="505" y="165"/>
                      <a:pt x="505" y="166"/>
                      <a:pt x="505" y="166"/>
                    </a:cubicBezTo>
                    <a:cubicBezTo>
                      <a:pt x="505" y="167"/>
                      <a:pt x="505" y="168"/>
                      <a:pt x="506" y="171"/>
                    </a:cubicBezTo>
                    <a:cubicBezTo>
                      <a:pt x="508" y="173"/>
                      <a:pt x="508" y="176"/>
                      <a:pt x="507" y="177"/>
                    </a:cubicBezTo>
                    <a:cubicBezTo>
                      <a:pt x="506" y="177"/>
                      <a:pt x="505" y="178"/>
                      <a:pt x="506" y="179"/>
                    </a:cubicBezTo>
                    <a:cubicBezTo>
                      <a:pt x="507" y="180"/>
                      <a:pt x="506" y="182"/>
                      <a:pt x="506" y="182"/>
                    </a:cubicBezTo>
                    <a:cubicBezTo>
                      <a:pt x="506" y="183"/>
                      <a:pt x="506" y="183"/>
                      <a:pt x="505" y="182"/>
                    </a:cubicBezTo>
                    <a:cubicBezTo>
                      <a:pt x="505" y="181"/>
                      <a:pt x="504" y="180"/>
                      <a:pt x="503" y="180"/>
                    </a:cubicBezTo>
                    <a:cubicBezTo>
                      <a:pt x="502" y="180"/>
                      <a:pt x="502" y="182"/>
                      <a:pt x="502" y="183"/>
                    </a:cubicBezTo>
                    <a:cubicBezTo>
                      <a:pt x="502" y="185"/>
                      <a:pt x="504" y="187"/>
                      <a:pt x="503" y="186"/>
                    </a:cubicBezTo>
                    <a:cubicBezTo>
                      <a:pt x="502" y="185"/>
                      <a:pt x="498" y="182"/>
                      <a:pt x="497" y="182"/>
                    </a:cubicBezTo>
                    <a:cubicBezTo>
                      <a:pt x="496" y="182"/>
                      <a:pt x="492" y="185"/>
                      <a:pt x="494" y="184"/>
                    </a:cubicBezTo>
                    <a:cubicBezTo>
                      <a:pt x="495" y="183"/>
                      <a:pt x="497" y="180"/>
                      <a:pt x="496" y="179"/>
                    </a:cubicBezTo>
                    <a:cubicBezTo>
                      <a:pt x="495" y="178"/>
                      <a:pt x="492" y="176"/>
                      <a:pt x="491" y="175"/>
                    </a:cubicBezTo>
                    <a:cubicBezTo>
                      <a:pt x="489" y="175"/>
                      <a:pt x="489" y="175"/>
                      <a:pt x="490" y="174"/>
                    </a:cubicBezTo>
                    <a:cubicBezTo>
                      <a:pt x="490" y="173"/>
                      <a:pt x="489" y="172"/>
                      <a:pt x="488" y="171"/>
                    </a:cubicBezTo>
                    <a:cubicBezTo>
                      <a:pt x="487" y="169"/>
                      <a:pt x="486" y="168"/>
                      <a:pt x="487" y="166"/>
                    </a:cubicBezTo>
                    <a:cubicBezTo>
                      <a:pt x="488" y="165"/>
                      <a:pt x="487" y="163"/>
                      <a:pt x="487" y="162"/>
                    </a:cubicBezTo>
                    <a:cubicBezTo>
                      <a:pt x="486" y="161"/>
                      <a:pt x="485" y="160"/>
                      <a:pt x="485" y="159"/>
                    </a:cubicBezTo>
                    <a:cubicBezTo>
                      <a:pt x="486" y="158"/>
                      <a:pt x="487" y="156"/>
                      <a:pt x="487" y="155"/>
                    </a:cubicBezTo>
                    <a:cubicBezTo>
                      <a:pt x="486" y="153"/>
                      <a:pt x="485" y="152"/>
                      <a:pt x="483" y="152"/>
                    </a:cubicBezTo>
                    <a:cubicBezTo>
                      <a:pt x="481" y="152"/>
                      <a:pt x="473" y="151"/>
                      <a:pt x="472" y="152"/>
                    </a:cubicBezTo>
                    <a:cubicBezTo>
                      <a:pt x="471" y="152"/>
                      <a:pt x="468" y="155"/>
                      <a:pt x="469" y="153"/>
                    </a:cubicBezTo>
                    <a:cubicBezTo>
                      <a:pt x="470" y="151"/>
                      <a:pt x="469" y="151"/>
                      <a:pt x="468" y="150"/>
                    </a:cubicBezTo>
                    <a:cubicBezTo>
                      <a:pt x="466" y="148"/>
                      <a:pt x="459" y="146"/>
                      <a:pt x="457" y="145"/>
                    </a:cubicBezTo>
                    <a:cubicBezTo>
                      <a:pt x="456" y="145"/>
                      <a:pt x="456" y="144"/>
                      <a:pt x="455" y="143"/>
                    </a:cubicBezTo>
                    <a:cubicBezTo>
                      <a:pt x="454" y="142"/>
                      <a:pt x="453" y="141"/>
                      <a:pt x="451" y="140"/>
                    </a:cubicBezTo>
                    <a:cubicBezTo>
                      <a:pt x="450" y="140"/>
                      <a:pt x="450" y="139"/>
                      <a:pt x="448" y="139"/>
                    </a:cubicBezTo>
                    <a:cubicBezTo>
                      <a:pt x="447" y="138"/>
                      <a:pt x="444" y="138"/>
                      <a:pt x="443" y="137"/>
                    </a:cubicBezTo>
                    <a:cubicBezTo>
                      <a:pt x="442" y="137"/>
                      <a:pt x="441" y="135"/>
                      <a:pt x="438" y="135"/>
                    </a:cubicBezTo>
                    <a:cubicBezTo>
                      <a:pt x="436" y="135"/>
                      <a:pt x="434" y="137"/>
                      <a:pt x="433" y="137"/>
                    </a:cubicBezTo>
                    <a:cubicBezTo>
                      <a:pt x="431" y="137"/>
                      <a:pt x="426" y="138"/>
                      <a:pt x="427" y="137"/>
                    </a:cubicBezTo>
                    <a:cubicBezTo>
                      <a:pt x="428" y="136"/>
                      <a:pt x="430" y="136"/>
                      <a:pt x="429" y="134"/>
                    </a:cubicBezTo>
                    <a:cubicBezTo>
                      <a:pt x="428" y="132"/>
                      <a:pt x="425" y="125"/>
                      <a:pt x="425" y="124"/>
                    </a:cubicBezTo>
                    <a:cubicBezTo>
                      <a:pt x="424" y="123"/>
                      <a:pt x="421" y="123"/>
                      <a:pt x="420" y="123"/>
                    </a:cubicBezTo>
                    <a:cubicBezTo>
                      <a:pt x="419" y="123"/>
                      <a:pt x="416" y="123"/>
                      <a:pt x="416" y="122"/>
                    </a:cubicBezTo>
                    <a:cubicBezTo>
                      <a:pt x="415" y="120"/>
                      <a:pt x="416" y="120"/>
                      <a:pt x="416" y="119"/>
                    </a:cubicBezTo>
                    <a:cubicBezTo>
                      <a:pt x="416" y="119"/>
                      <a:pt x="415" y="113"/>
                      <a:pt x="417" y="110"/>
                    </a:cubicBezTo>
                    <a:cubicBezTo>
                      <a:pt x="418" y="106"/>
                      <a:pt x="421" y="102"/>
                      <a:pt x="421" y="100"/>
                    </a:cubicBezTo>
                    <a:cubicBezTo>
                      <a:pt x="421" y="99"/>
                      <a:pt x="422" y="99"/>
                      <a:pt x="423" y="98"/>
                    </a:cubicBezTo>
                    <a:cubicBezTo>
                      <a:pt x="424" y="98"/>
                      <a:pt x="425" y="98"/>
                      <a:pt x="424" y="97"/>
                    </a:cubicBezTo>
                    <a:cubicBezTo>
                      <a:pt x="424" y="97"/>
                      <a:pt x="425" y="94"/>
                      <a:pt x="426" y="94"/>
                    </a:cubicBezTo>
                    <a:cubicBezTo>
                      <a:pt x="428" y="93"/>
                      <a:pt x="428" y="93"/>
                      <a:pt x="427" y="93"/>
                    </a:cubicBezTo>
                    <a:cubicBezTo>
                      <a:pt x="426" y="93"/>
                      <a:pt x="426" y="92"/>
                      <a:pt x="427" y="92"/>
                    </a:cubicBezTo>
                    <a:cubicBezTo>
                      <a:pt x="428" y="92"/>
                      <a:pt x="427" y="91"/>
                      <a:pt x="428" y="91"/>
                    </a:cubicBezTo>
                    <a:cubicBezTo>
                      <a:pt x="430" y="90"/>
                      <a:pt x="430" y="91"/>
                      <a:pt x="430" y="91"/>
                    </a:cubicBezTo>
                    <a:cubicBezTo>
                      <a:pt x="431" y="91"/>
                      <a:pt x="433" y="89"/>
                      <a:pt x="432" y="89"/>
                    </a:cubicBezTo>
                    <a:cubicBezTo>
                      <a:pt x="431" y="89"/>
                      <a:pt x="429" y="88"/>
                      <a:pt x="430" y="88"/>
                    </a:cubicBezTo>
                    <a:cubicBezTo>
                      <a:pt x="430" y="87"/>
                      <a:pt x="432" y="86"/>
                      <a:pt x="433" y="87"/>
                    </a:cubicBezTo>
                    <a:cubicBezTo>
                      <a:pt x="435" y="88"/>
                      <a:pt x="436" y="89"/>
                      <a:pt x="436" y="89"/>
                    </a:cubicBezTo>
                    <a:cubicBezTo>
                      <a:pt x="437" y="88"/>
                      <a:pt x="437" y="87"/>
                      <a:pt x="438" y="87"/>
                    </a:cubicBezTo>
                    <a:cubicBezTo>
                      <a:pt x="439" y="87"/>
                      <a:pt x="440" y="85"/>
                      <a:pt x="439" y="84"/>
                    </a:cubicBezTo>
                    <a:cubicBezTo>
                      <a:pt x="437" y="82"/>
                      <a:pt x="435" y="81"/>
                      <a:pt x="434" y="81"/>
                    </a:cubicBezTo>
                    <a:cubicBezTo>
                      <a:pt x="433" y="81"/>
                      <a:pt x="430" y="81"/>
                      <a:pt x="429" y="81"/>
                    </a:cubicBezTo>
                    <a:cubicBezTo>
                      <a:pt x="427" y="82"/>
                      <a:pt x="428" y="80"/>
                      <a:pt x="429" y="80"/>
                    </a:cubicBezTo>
                    <a:cubicBezTo>
                      <a:pt x="430" y="79"/>
                      <a:pt x="426" y="78"/>
                      <a:pt x="426" y="78"/>
                    </a:cubicBezTo>
                    <a:cubicBezTo>
                      <a:pt x="425" y="78"/>
                      <a:pt x="424" y="78"/>
                      <a:pt x="424" y="78"/>
                    </a:cubicBezTo>
                    <a:cubicBezTo>
                      <a:pt x="423" y="78"/>
                      <a:pt x="422" y="78"/>
                      <a:pt x="421" y="77"/>
                    </a:cubicBezTo>
                    <a:cubicBezTo>
                      <a:pt x="420" y="77"/>
                      <a:pt x="421" y="77"/>
                      <a:pt x="422" y="77"/>
                    </a:cubicBezTo>
                    <a:cubicBezTo>
                      <a:pt x="423" y="77"/>
                      <a:pt x="422" y="76"/>
                      <a:pt x="423" y="76"/>
                    </a:cubicBezTo>
                    <a:cubicBezTo>
                      <a:pt x="424" y="76"/>
                      <a:pt x="425" y="76"/>
                      <a:pt x="424" y="76"/>
                    </a:cubicBezTo>
                    <a:cubicBezTo>
                      <a:pt x="424" y="77"/>
                      <a:pt x="425" y="77"/>
                      <a:pt x="426" y="77"/>
                    </a:cubicBezTo>
                    <a:cubicBezTo>
                      <a:pt x="427" y="77"/>
                      <a:pt x="429" y="77"/>
                      <a:pt x="429" y="78"/>
                    </a:cubicBezTo>
                    <a:cubicBezTo>
                      <a:pt x="430" y="78"/>
                      <a:pt x="432" y="79"/>
                      <a:pt x="433" y="79"/>
                    </a:cubicBezTo>
                    <a:cubicBezTo>
                      <a:pt x="433" y="79"/>
                      <a:pt x="432" y="80"/>
                      <a:pt x="433" y="80"/>
                    </a:cubicBezTo>
                    <a:cubicBezTo>
                      <a:pt x="434" y="80"/>
                      <a:pt x="434" y="79"/>
                      <a:pt x="435" y="80"/>
                    </a:cubicBezTo>
                    <a:cubicBezTo>
                      <a:pt x="436" y="80"/>
                      <a:pt x="438" y="82"/>
                      <a:pt x="439" y="81"/>
                    </a:cubicBezTo>
                    <a:cubicBezTo>
                      <a:pt x="440" y="81"/>
                      <a:pt x="438" y="80"/>
                      <a:pt x="440" y="80"/>
                    </a:cubicBezTo>
                    <a:cubicBezTo>
                      <a:pt x="442" y="80"/>
                      <a:pt x="444" y="81"/>
                      <a:pt x="443" y="80"/>
                    </a:cubicBezTo>
                    <a:cubicBezTo>
                      <a:pt x="443" y="79"/>
                      <a:pt x="442" y="79"/>
                      <a:pt x="443" y="78"/>
                    </a:cubicBezTo>
                    <a:cubicBezTo>
                      <a:pt x="443" y="77"/>
                      <a:pt x="445" y="75"/>
                      <a:pt x="444" y="76"/>
                    </a:cubicBezTo>
                    <a:cubicBezTo>
                      <a:pt x="444" y="76"/>
                      <a:pt x="448" y="78"/>
                      <a:pt x="450" y="77"/>
                    </a:cubicBezTo>
                    <a:cubicBezTo>
                      <a:pt x="452" y="77"/>
                      <a:pt x="454" y="76"/>
                      <a:pt x="455" y="74"/>
                    </a:cubicBezTo>
                    <a:cubicBezTo>
                      <a:pt x="455" y="73"/>
                      <a:pt x="459" y="70"/>
                      <a:pt x="459" y="69"/>
                    </a:cubicBezTo>
                    <a:cubicBezTo>
                      <a:pt x="460" y="68"/>
                      <a:pt x="459" y="66"/>
                      <a:pt x="458" y="66"/>
                    </a:cubicBezTo>
                    <a:cubicBezTo>
                      <a:pt x="457" y="65"/>
                      <a:pt x="455" y="66"/>
                      <a:pt x="452" y="66"/>
                    </a:cubicBezTo>
                    <a:cubicBezTo>
                      <a:pt x="449" y="66"/>
                      <a:pt x="446" y="63"/>
                      <a:pt x="445" y="62"/>
                    </a:cubicBezTo>
                    <a:cubicBezTo>
                      <a:pt x="443" y="61"/>
                      <a:pt x="443" y="61"/>
                      <a:pt x="441" y="60"/>
                    </a:cubicBezTo>
                    <a:cubicBezTo>
                      <a:pt x="439" y="60"/>
                      <a:pt x="434" y="60"/>
                      <a:pt x="436" y="60"/>
                    </a:cubicBezTo>
                    <a:cubicBezTo>
                      <a:pt x="437" y="59"/>
                      <a:pt x="440" y="60"/>
                      <a:pt x="442" y="60"/>
                    </a:cubicBezTo>
                    <a:cubicBezTo>
                      <a:pt x="443" y="60"/>
                      <a:pt x="442" y="59"/>
                      <a:pt x="444" y="59"/>
                    </a:cubicBezTo>
                    <a:cubicBezTo>
                      <a:pt x="446" y="59"/>
                      <a:pt x="445" y="59"/>
                      <a:pt x="447" y="60"/>
                    </a:cubicBezTo>
                    <a:cubicBezTo>
                      <a:pt x="448" y="61"/>
                      <a:pt x="453" y="64"/>
                      <a:pt x="454" y="64"/>
                    </a:cubicBezTo>
                    <a:cubicBezTo>
                      <a:pt x="455" y="65"/>
                      <a:pt x="457" y="66"/>
                      <a:pt x="459" y="64"/>
                    </a:cubicBezTo>
                    <a:cubicBezTo>
                      <a:pt x="461" y="62"/>
                      <a:pt x="463" y="61"/>
                      <a:pt x="464" y="60"/>
                    </a:cubicBezTo>
                    <a:cubicBezTo>
                      <a:pt x="464" y="59"/>
                      <a:pt x="466" y="58"/>
                      <a:pt x="465" y="57"/>
                    </a:cubicBezTo>
                    <a:cubicBezTo>
                      <a:pt x="465" y="57"/>
                      <a:pt x="462" y="57"/>
                      <a:pt x="462" y="56"/>
                    </a:cubicBezTo>
                    <a:cubicBezTo>
                      <a:pt x="461" y="55"/>
                      <a:pt x="462" y="54"/>
                      <a:pt x="463" y="54"/>
                    </a:cubicBezTo>
                    <a:cubicBezTo>
                      <a:pt x="464" y="54"/>
                      <a:pt x="468" y="54"/>
                      <a:pt x="470" y="55"/>
                    </a:cubicBezTo>
                    <a:cubicBezTo>
                      <a:pt x="472" y="56"/>
                      <a:pt x="473" y="56"/>
                      <a:pt x="474" y="55"/>
                    </a:cubicBezTo>
                    <a:cubicBezTo>
                      <a:pt x="476" y="55"/>
                      <a:pt x="475" y="55"/>
                      <a:pt x="475" y="55"/>
                    </a:cubicBezTo>
                    <a:cubicBezTo>
                      <a:pt x="476" y="56"/>
                      <a:pt x="477" y="56"/>
                      <a:pt x="477" y="55"/>
                    </a:cubicBezTo>
                    <a:cubicBezTo>
                      <a:pt x="477" y="54"/>
                      <a:pt x="477" y="53"/>
                      <a:pt x="475" y="52"/>
                    </a:cubicBezTo>
                    <a:cubicBezTo>
                      <a:pt x="474" y="51"/>
                      <a:pt x="471" y="50"/>
                      <a:pt x="471" y="50"/>
                    </a:cubicBezTo>
                    <a:cubicBezTo>
                      <a:pt x="470" y="50"/>
                      <a:pt x="472" y="50"/>
                      <a:pt x="472" y="49"/>
                    </a:cubicBezTo>
                    <a:cubicBezTo>
                      <a:pt x="473" y="49"/>
                      <a:pt x="475" y="50"/>
                      <a:pt x="476" y="51"/>
                    </a:cubicBezTo>
                    <a:cubicBezTo>
                      <a:pt x="477" y="52"/>
                      <a:pt x="478" y="51"/>
                      <a:pt x="478" y="52"/>
                    </a:cubicBezTo>
                    <a:cubicBezTo>
                      <a:pt x="478" y="53"/>
                      <a:pt x="479" y="54"/>
                      <a:pt x="480" y="54"/>
                    </a:cubicBezTo>
                    <a:cubicBezTo>
                      <a:pt x="481" y="55"/>
                      <a:pt x="483" y="57"/>
                      <a:pt x="483" y="56"/>
                    </a:cubicBezTo>
                    <a:cubicBezTo>
                      <a:pt x="482" y="55"/>
                      <a:pt x="481" y="55"/>
                      <a:pt x="483" y="54"/>
                    </a:cubicBezTo>
                    <a:cubicBezTo>
                      <a:pt x="485" y="53"/>
                      <a:pt x="488" y="51"/>
                      <a:pt x="488" y="50"/>
                    </a:cubicBezTo>
                    <a:cubicBezTo>
                      <a:pt x="489" y="49"/>
                      <a:pt x="490" y="48"/>
                      <a:pt x="491" y="47"/>
                    </a:cubicBezTo>
                    <a:cubicBezTo>
                      <a:pt x="492" y="46"/>
                      <a:pt x="492" y="44"/>
                      <a:pt x="491" y="43"/>
                    </a:cubicBezTo>
                    <a:cubicBezTo>
                      <a:pt x="490" y="43"/>
                      <a:pt x="488" y="41"/>
                      <a:pt x="487" y="39"/>
                    </a:cubicBezTo>
                    <a:cubicBezTo>
                      <a:pt x="487" y="38"/>
                      <a:pt x="486" y="37"/>
                      <a:pt x="485" y="36"/>
                    </a:cubicBezTo>
                    <a:cubicBezTo>
                      <a:pt x="484" y="35"/>
                      <a:pt x="484" y="34"/>
                      <a:pt x="485" y="35"/>
                    </a:cubicBezTo>
                    <a:cubicBezTo>
                      <a:pt x="486" y="35"/>
                      <a:pt x="492" y="34"/>
                      <a:pt x="492" y="33"/>
                    </a:cubicBezTo>
                    <a:cubicBezTo>
                      <a:pt x="492" y="32"/>
                      <a:pt x="493" y="32"/>
                      <a:pt x="490" y="31"/>
                    </a:cubicBezTo>
                    <a:cubicBezTo>
                      <a:pt x="488" y="31"/>
                      <a:pt x="488" y="31"/>
                      <a:pt x="490" y="30"/>
                    </a:cubicBezTo>
                    <a:cubicBezTo>
                      <a:pt x="491" y="29"/>
                      <a:pt x="493" y="29"/>
                      <a:pt x="491" y="28"/>
                    </a:cubicBezTo>
                    <a:cubicBezTo>
                      <a:pt x="490" y="27"/>
                      <a:pt x="489" y="27"/>
                      <a:pt x="487" y="27"/>
                    </a:cubicBezTo>
                    <a:cubicBezTo>
                      <a:pt x="486" y="27"/>
                      <a:pt x="486" y="25"/>
                      <a:pt x="484" y="25"/>
                    </a:cubicBezTo>
                    <a:cubicBezTo>
                      <a:pt x="482" y="24"/>
                      <a:pt x="480" y="24"/>
                      <a:pt x="482" y="24"/>
                    </a:cubicBezTo>
                    <a:cubicBezTo>
                      <a:pt x="484" y="23"/>
                      <a:pt x="487" y="23"/>
                      <a:pt x="484" y="23"/>
                    </a:cubicBezTo>
                    <a:cubicBezTo>
                      <a:pt x="481" y="23"/>
                      <a:pt x="478" y="22"/>
                      <a:pt x="476" y="22"/>
                    </a:cubicBezTo>
                    <a:cubicBezTo>
                      <a:pt x="474" y="21"/>
                      <a:pt x="471" y="21"/>
                      <a:pt x="470" y="21"/>
                    </a:cubicBezTo>
                    <a:cubicBezTo>
                      <a:pt x="470" y="22"/>
                      <a:pt x="469" y="21"/>
                      <a:pt x="468" y="21"/>
                    </a:cubicBezTo>
                    <a:cubicBezTo>
                      <a:pt x="467" y="21"/>
                      <a:pt x="469" y="21"/>
                      <a:pt x="469" y="22"/>
                    </a:cubicBezTo>
                    <a:cubicBezTo>
                      <a:pt x="469" y="23"/>
                      <a:pt x="468" y="24"/>
                      <a:pt x="468" y="25"/>
                    </a:cubicBezTo>
                    <a:cubicBezTo>
                      <a:pt x="468" y="27"/>
                      <a:pt x="469" y="27"/>
                      <a:pt x="471" y="28"/>
                    </a:cubicBezTo>
                    <a:cubicBezTo>
                      <a:pt x="473" y="29"/>
                      <a:pt x="474" y="30"/>
                      <a:pt x="473" y="30"/>
                    </a:cubicBezTo>
                    <a:cubicBezTo>
                      <a:pt x="472" y="30"/>
                      <a:pt x="469" y="30"/>
                      <a:pt x="470" y="31"/>
                    </a:cubicBezTo>
                    <a:cubicBezTo>
                      <a:pt x="471" y="31"/>
                      <a:pt x="473" y="32"/>
                      <a:pt x="471" y="32"/>
                    </a:cubicBezTo>
                    <a:cubicBezTo>
                      <a:pt x="469" y="32"/>
                      <a:pt x="468" y="32"/>
                      <a:pt x="468" y="34"/>
                    </a:cubicBezTo>
                    <a:cubicBezTo>
                      <a:pt x="467" y="36"/>
                      <a:pt x="466" y="39"/>
                      <a:pt x="465" y="41"/>
                    </a:cubicBezTo>
                    <a:cubicBezTo>
                      <a:pt x="464" y="42"/>
                      <a:pt x="463" y="43"/>
                      <a:pt x="463" y="45"/>
                    </a:cubicBezTo>
                    <a:cubicBezTo>
                      <a:pt x="463" y="46"/>
                      <a:pt x="463" y="45"/>
                      <a:pt x="461" y="46"/>
                    </a:cubicBezTo>
                    <a:cubicBezTo>
                      <a:pt x="459" y="47"/>
                      <a:pt x="459" y="49"/>
                      <a:pt x="458" y="48"/>
                    </a:cubicBezTo>
                    <a:cubicBezTo>
                      <a:pt x="457" y="48"/>
                      <a:pt x="458" y="46"/>
                      <a:pt x="456" y="45"/>
                    </a:cubicBezTo>
                    <a:cubicBezTo>
                      <a:pt x="455" y="43"/>
                      <a:pt x="452" y="42"/>
                      <a:pt x="452" y="40"/>
                    </a:cubicBezTo>
                    <a:cubicBezTo>
                      <a:pt x="452" y="38"/>
                      <a:pt x="452" y="36"/>
                      <a:pt x="453" y="36"/>
                    </a:cubicBezTo>
                    <a:cubicBezTo>
                      <a:pt x="454" y="36"/>
                      <a:pt x="456" y="37"/>
                      <a:pt x="455" y="35"/>
                    </a:cubicBezTo>
                    <a:cubicBezTo>
                      <a:pt x="455" y="34"/>
                      <a:pt x="455" y="33"/>
                      <a:pt x="455" y="32"/>
                    </a:cubicBezTo>
                    <a:cubicBezTo>
                      <a:pt x="454" y="31"/>
                      <a:pt x="450" y="27"/>
                      <a:pt x="448" y="27"/>
                    </a:cubicBezTo>
                    <a:cubicBezTo>
                      <a:pt x="447" y="27"/>
                      <a:pt x="446" y="28"/>
                      <a:pt x="445" y="29"/>
                    </a:cubicBezTo>
                    <a:cubicBezTo>
                      <a:pt x="444" y="30"/>
                      <a:pt x="445" y="34"/>
                      <a:pt x="444" y="34"/>
                    </a:cubicBezTo>
                    <a:cubicBezTo>
                      <a:pt x="443" y="35"/>
                      <a:pt x="440" y="35"/>
                      <a:pt x="440" y="34"/>
                    </a:cubicBezTo>
                    <a:cubicBezTo>
                      <a:pt x="440" y="33"/>
                      <a:pt x="439" y="29"/>
                      <a:pt x="438" y="28"/>
                    </a:cubicBezTo>
                    <a:cubicBezTo>
                      <a:pt x="437" y="27"/>
                      <a:pt x="436" y="27"/>
                      <a:pt x="437" y="26"/>
                    </a:cubicBezTo>
                    <a:cubicBezTo>
                      <a:pt x="438" y="26"/>
                      <a:pt x="438" y="26"/>
                      <a:pt x="439" y="26"/>
                    </a:cubicBezTo>
                    <a:cubicBezTo>
                      <a:pt x="439" y="26"/>
                      <a:pt x="440" y="28"/>
                      <a:pt x="440" y="27"/>
                    </a:cubicBezTo>
                    <a:cubicBezTo>
                      <a:pt x="441" y="26"/>
                      <a:pt x="442" y="26"/>
                      <a:pt x="441" y="26"/>
                    </a:cubicBezTo>
                    <a:cubicBezTo>
                      <a:pt x="440" y="25"/>
                      <a:pt x="441" y="24"/>
                      <a:pt x="440" y="24"/>
                    </a:cubicBezTo>
                    <a:cubicBezTo>
                      <a:pt x="439" y="24"/>
                      <a:pt x="439" y="26"/>
                      <a:pt x="438" y="25"/>
                    </a:cubicBezTo>
                    <a:cubicBezTo>
                      <a:pt x="437" y="24"/>
                      <a:pt x="436" y="23"/>
                      <a:pt x="435" y="23"/>
                    </a:cubicBezTo>
                    <a:cubicBezTo>
                      <a:pt x="434" y="24"/>
                      <a:pt x="434" y="24"/>
                      <a:pt x="433" y="24"/>
                    </a:cubicBezTo>
                    <a:cubicBezTo>
                      <a:pt x="431" y="23"/>
                      <a:pt x="431" y="22"/>
                      <a:pt x="430" y="22"/>
                    </a:cubicBezTo>
                    <a:cubicBezTo>
                      <a:pt x="429" y="23"/>
                      <a:pt x="431" y="20"/>
                      <a:pt x="430" y="20"/>
                    </a:cubicBezTo>
                    <a:cubicBezTo>
                      <a:pt x="430" y="20"/>
                      <a:pt x="431" y="20"/>
                      <a:pt x="431" y="20"/>
                    </a:cubicBezTo>
                    <a:cubicBezTo>
                      <a:pt x="432" y="19"/>
                      <a:pt x="431" y="19"/>
                      <a:pt x="432" y="18"/>
                    </a:cubicBezTo>
                    <a:cubicBezTo>
                      <a:pt x="432" y="18"/>
                      <a:pt x="433" y="18"/>
                      <a:pt x="434" y="18"/>
                    </a:cubicBezTo>
                    <a:cubicBezTo>
                      <a:pt x="434" y="17"/>
                      <a:pt x="433" y="17"/>
                      <a:pt x="432" y="16"/>
                    </a:cubicBezTo>
                    <a:cubicBezTo>
                      <a:pt x="431" y="15"/>
                      <a:pt x="431" y="14"/>
                      <a:pt x="431" y="13"/>
                    </a:cubicBezTo>
                    <a:cubicBezTo>
                      <a:pt x="431" y="13"/>
                      <a:pt x="430" y="13"/>
                      <a:pt x="429" y="12"/>
                    </a:cubicBezTo>
                    <a:cubicBezTo>
                      <a:pt x="428" y="12"/>
                      <a:pt x="428" y="11"/>
                      <a:pt x="427" y="11"/>
                    </a:cubicBezTo>
                    <a:cubicBezTo>
                      <a:pt x="426" y="11"/>
                      <a:pt x="427" y="8"/>
                      <a:pt x="426" y="7"/>
                    </a:cubicBezTo>
                    <a:cubicBezTo>
                      <a:pt x="426" y="6"/>
                      <a:pt x="425" y="5"/>
                      <a:pt x="424" y="4"/>
                    </a:cubicBezTo>
                    <a:cubicBezTo>
                      <a:pt x="423" y="3"/>
                      <a:pt x="423" y="2"/>
                      <a:pt x="421" y="1"/>
                    </a:cubicBezTo>
                    <a:cubicBezTo>
                      <a:pt x="419" y="1"/>
                      <a:pt x="417" y="2"/>
                      <a:pt x="417" y="1"/>
                    </a:cubicBezTo>
                    <a:cubicBezTo>
                      <a:pt x="417" y="0"/>
                      <a:pt x="417" y="0"/>
                      <a:pt x="416" y="0"/>
                    </a:cubicBezTo>
                    <a:cubicBezTo>
                      <a:pt x="415" y="0"/>
                      <a:pt x="413" y="0"/>
                      <a:pt x="413" y="1"/>
                    </a:cubicBezTo>
                    <a:cubicBezTo>
                      <a:pt x="413" y="2"/>
                      <a:pt x="413" y="2"/>
                      <a:pt x="412" y="2"/>
                    </a:cubicBezTo>
                    <a:cubicBezTo>
                      <a:pt x="411" y="2"/>
                      <a:pt x="409" y="3"/>
                      <a:pt x="411" y="3"/>
                    </a:cubicBezTo>
                    <a:cubicBezTo>
                      <a:pt x="413" y="3"/>
                      <a:pt x="414" y="4"/>
                      <a:pt x="413" y="4"/>
                    </a:cubicBezTo>
                    <a:cubicBezTo>
                      <a:pt x="412" y="4"/>
                      <a:pt x="413" y="5"/>
                      <a:pt x="412" y="5"/>
                    </a:cubicBezTo>
                    <a:cubicBezTo>
                      <a:pt x="412" y="6"/>
                      <a:pt x="412" y="6"/>
                      <a:pt x="410" y="6"/>
                    </a:cubicBezTo>
                    <a:cubicBezTo>
                      <a:pt x="409" y="5"/>
                      <a:pt x="409" y="4"/>
                      <a:pt x="407" y="6"/>
                    </a:cubicBezTo>
                    <a:cubicBezTo>
                      <a:pt x="406" y="8"/>
                      <a:pt x="405" y="10"/>
                      <a:pt x="406" y="11"/>
                    </a:cubicBezTo>
                    <a:cubicBezTo>
                      <a:pt x="407" y="11"/>
                      <a:pt x="409" y="12"/>
                      <a:pt x="409" y="12"/>
                    </a:cubicBezTo>
                    <a:cubicBezTo>
                      <a:pt x="410" y="13"/>
                      <a:pt x="410" y="13"/>
                      <a:pt x="408" y="13"/>
                    </a:cubicBezTo>
                    <a:cubicBezTo>
                      <a:pt x="407" y="13"/>
                      <a:pt x="406" y="16"/>
                      <a:pt x="406" y="17"/>
                    </a:cubicBezTo>
                    <a:cubicBezTo>
                      <a:pt x="406" y="18"/>
                      <a:pt x="410" y="22"/>
                      <a:pt x="411" y="22"/>
                    </a:cubicBezTo>
                    <a:cubicBezTo>
                      <a:pt x="412" y="22"/>
                      <a:pt x="413" y="24"/>
                      <a:pt x="415" y="23"/>
                    </a:cubicBezTo>
                    <a:cubicBezTo>
                      <a:pt x="416" y="23"/>
                      <a:pt x="416" y="22"/>
                      <a:pt x="417" y="23"/>
                    </a:cubicBezTo>
                    <a:cubicBezTo>
                      <a:pt x="419" y="24"/>
                      <a:pt x="419" y="25"/>
                      <a:pt x="421" y="25"/>
                    </a:cubicBezTo>
                    <a:cubicBezTo>
                      <a:pt x="422" y="25"/>
                      <a:pt x="422" y="26"/>
                      <a:pt x="421" y="26"/>
                    </a:cubicBezTo>
                    <a:cubicBezTo>
                      <a:pt x="420" y="26"/>
                      <a:pt x="419" y="26"/>
                      <a:pt x="419" y="27"/>
                    </a:cubicBezTo>
                    <a:cubicBezTo>
                      <a:pt x="420" y="29"/>
                      <a:pt x="419" y="29"/>
                      <a:pt x="418" y="29"/>
                    </a:cubicBezTo>
                    <a:cubicBezTo>
                      <a:pt x="418" y="30"/>
                      <a:pt x="417" y="33"/>
                      <a:pt x="418" y="32"/>
                    </a:cubicBezTo>
                    <a:cubicBezTo>
                      <a:pt x="420" y="32"/>
                      <a:pt x="421" y="32"/>
                      <a:pt x="421" y="31"/>
                    </a:cubicBezTo>
                    <a:cubicBezTo>
                      <a:pt x="421" y="29"/>
                      <a:pt x="423" y="29"/>
                      <a:pt x="423" y="30"/>
                    </a:cubicBezTo>
                    <a:cubicBezTo>
                      <a:pt x="423" y="31"/>
                      <a:pt x="423" y="34"/>
                      <a:pt x="422" y="34"/>
                    </a:cubicBezTo>
                    <a:cubicBezTo>
                      <a:pt x="421" y="35"/>
                      <a:pt x="419" y="35"/>
                      <a:pt x="419" y="36"/>
                    </a:cubicBezTo>
                    <a:cubicBezTo>
                      <a:pt x="419" y="37"/>
                      <a:pt x="418" y="38"/>
                      <a:pt x="417" y="38"/>
                    </a:cubicBezTo>
                    <a:cubicBezTo>
                      <a:pt x="415" y="39"/>
                      <a:pt x="412" y="39"/>
                      <a:pt x="412" y="40"/>
                    </a:cubicBezTo>
                    <a:cubicBezTo>
                      <a:pt x="412" y="42"/>
                      <a:pt x="411" y="41"/>
                      <a:pt x="411" y="42"/>
                    </a:cubicBezTo>
                    <a:cubicBezTo>
                      <a:pt x="412" y="43"/>
                      <a:pt x="414" y="44"/>
                      <a:pt x="414" y="45"/>
                    </a:cubicBezTo>
                    <a:cubicBezTo>
                      <a:pt x="414" y="46"/>
                      <a:pt x="413" y="47"/>
                      <a:pt x="412" y="47"/>
                    </a:cubicBezTo>
                    <a:cubicBezTo>
                      <a:pt x="411" y="46"/>
                      <a:pt x="411" y="45"/>
                      <a:pt x="410" y="46"/>
                    </a:cubicBezTo>
                    <a:cubicBezTo>
                      <a:pt x="409" y="46"/>
                      <a:pt x="409" y="47"/>
                      <a:pt x="408" y="46"/>
                    </a:cubicBezTo>
                    <a:cubicBezTo>
                      <a:pt x="407" y="45"/>
                      <a:pt x="406" y="44"/>
                      <a:pt x="407" y="43"/>
                    </a:cubicBezTo>
                    <a:cubicBezTo>
                      <a:pt x="408" y="42"/>
                      <a:pt x="408" y="41"/>
                      <a:pt x="408" y="40"/>
                    </a:cubicBezTo>
                    <a:cubicBezTo>
                      <a:pt x="408" y="39"/>
                      <a:pt x="409" y="38"/>
                      <a:pt x="409" y="38"/>
                    </a:cubicBezTo>
                    <a:cubicBezTo>
                      <a:pt x="409" y="37"/>
                      <a:pt x="409" y="37"/>
                      <a:pt x="408" y="38"/>
                    </a:cubicBezTo>
                    <a:cubicBezTo>
                      <a:pt x="407" y="38"/>
                      <a:pt x="406" y="39"/>
                      <a:pt x="406" y="38"/>
                    </a:cubicBezTo>
                    <a:cubicBezTo>
                      <a:pt x="405" y="37"/>
                      <a:pt x="404" y="37"/>
                      <a:pt x="403" y="36"/>
                    </a:cubicBezTo>
                    <a:cubicBezTo>
                      <a:pt x="402" y="35"/>
                      <a:pt x="401" y="34"/>
                      <a:pt x="400" y="34"/>
                    </a:cubicBezTo>
                    <a:cubicBezTo>
                      <a:pt x="399" y="34"/>
                      <a:pt x="398" y="36"/>
                      <a:pt x="397" y="36"/>
                    </a:cubicBezTo>
                    <a:cubicBezTo>
                      <a:pt x="396" y="36"/>
                      <a:pt x="396" y="35"/>
                      <a:pt x="395" y="35"/>
                    </a:cubicBezTo>
                    <a:cubicBezTo>
                      <a:pt x="395" y="35"/>
                      <a:pt x="394" y="35"/>
                      <a:pt x="395" y="36"/>
                    </a:cubicBezTo>
                    <a:cubicBezTo>
                      <a:pt x="395" y="37"/>
                      <a:pt x="395" y="37"/>
                      <a:pt x="396" y="38"/>
                    </a:cubicBezTo>
                    <a:cubicBezTo>
                      <a:pt x="396" y="39"/>
                      <a:pt x="397" y="40"/>
                      <a:pt x="398" y="39"/>
                    </a:cubicBezTo>
                    <a:cubicBezTo>
                      <a:pt x="400" y="39"/>
                      <a:pt x="402" y="40"/>
                      <a:pt x="403" y="41"/>
                    </a:cubicBezTo>
                    <a:cubicBezTo>
                      <a:pt x="403" y="42"/>
                      <a:pt x="404" y="43"/>
                      <a:pt x="402" y="43"/>
                    </a:cubicBezTo>
                    <a:cubicBezTo>
                      <a:pt x="400" y="43"/>
                      <a:pt x="398" y="41"/>
                      <a:pt x="397" y="40"/>
                    </a:cubicBezTo>
                    <a:cubicBezTo>
                      <a:pt x="396" y="40"/>
                      <a:pt x="395" y="40"/>
                      <a:pt x="394" y="41"/>
                    </a:cubicBezTo>
                    <a:cubicBezTo>
                      <a:pt x="392" y="42"/>
                      <a:pt x="391" y="41"/>
                      <a:pt x="389" y="41"/>
                    </a:cubicBezTo>
                    <a:cubicBezTo>
                      <a:pt x="387" y="41"/>
                      <a:pt x="382" y="42"/>
                      <a:pt x="379" y="42"/>
                    </a:cubicBezTo>
                    <a:cubicBezTo>
                      <a:pt x="377" y="42"/>
                      <a:pt x="375" y="42"/>
                      <a:pt x="371" y="41"/>
                    </a:cubicBezTo>
                    <a:cubicBezTo>
                      <a:pt x="368" y="39"/>
                      <a:pt x="364" y="39"/>
                      <a:pt x="363" y="38"/>
                    </a:cubicBezTo>
                    <a:cubicBezTo>
                      <a:pt x="361" y="38"/>
                      <a:pt x="357" y="37"/>
                      <a:pt x="356" y="36"/>
                    </a:cubicBezTo>
                    <a:cubicBezTo>
                      <a:pt x="355" y="34"/>
                      <a:pt x="356" y="31"/>
                      <a:pt x="353" y="31"/>
                    </a:cubicBezTo>
                    <a:cubicBezTo>
                      <a:pt x="350" y="31"/>
                      <a:pt x="347" y="32"/>
                      <a:pt x="344" y="33"/>
                    </a:cubicBezTo>
                    <a:cubicBezTo>
                      <a:pt x="342" y="33"/>
                      <a:pt x="340" y="33"/>
                      <a:pt x="339" y="34"/>
                    </a:cubicBezTo>
                    <a:cubicBezTo>
                      <a:pt x="338" y="35"/>
                      <a:pt x="337" y="36"/>
                      <a:pt x="337" y="36"/>
                    </a:cubicBezTo>
                    <a:cubicBezTo>
                      <a:pt x="337" y="37"/>
                      <a:pt x="340" y="37"/>
                      <a:pt x="341" y="37"/>
                    </a:cubicBezTo>
                    <a:cubicBezTo>
                      <a:pt x="342" y="38"/>
                      <a:pt x="343" y="39"/>
                      <a:pt x="343" y="38"/>
                    </a:cubicBezTo>
                    <a:cubicBezTo>
                      <a:pt x="343" y="37"/>
                      <a:pt x="343" y="36"/>
                      <a:pt x="344" y="36"/>
                    </a:cubicBezTo>
                    <a:cubicBezTo>
                      <a:pt x="345" y="36"/>
                      <a:pt x="345" y="37"/>
                      <a:pt x="346" y="37"/>
                    </a:cubicBezTo>
                    <a:cubicBezTo>
                      <a:pt x="348" y="36"/>
                      <a:pt x="348" y="35"/>
                      <a:pt x="351" y="34"/>
                    </a:cubicBezTo>
                    <a:cubicBezTo>
                      <a:pt x="353" y="33"/>
                      <a:pt x="355" y="33"/>
                      <a:pt x="354" y="34"/>
                    </a:cubicBezTo>
                    <a:cubicBezTo>
                      <a:pt x="353" y="35"/>
                      <a:pt x="351" y="36"/>
                      <a:pt x="350" y="37"/>
                    </a:cubicBezTo>
                    <a:cubicBezTo>
                      <a:pt x="349" y="38"/>
                      <a:pt x="347" y="38"/>
                      <a:pt x="346" y="39"/>
                    </a:cubicBezTo>
                    <a:cubicBezTo>
                      <a:pt x="345" y="39"/>
                      <a:pt x="344" y="39"/>
                      <a:pt x="343" y="39"/>
                    </a:cubicBezTo>
                    <a:cubicBezTo>
                      <a:pt x="342" y="40"/>
                      <a:pt x="341" y="41"/>
                      <a:pt x="342" y="42"/>
                    </a:cubicBezTo>
                    <a:cubicBezTo>
                      <a:pt x="342" y="43"/>
                      <a:pt x="343" y="42"/>
                      <a:pt x="344" y="44"/>
                    </a:cubicBezTo>
                    <a:cubicBezTo>
                      <a:pt x="344" y="46"/>
                      <a:pt x="342" y="46"/>
                      <a:pt x="344" y="47"/>
                    </a:cubicBezTo>
                    <a:cubicBezTo>
                      <a:pt x="345" y="48"/>
                      <a:pt x="345" y="48"/>
                      <a:pt x="346" y="49"/>
                    </a:cubicBezTo>
                    <a:cubicBezTo>
                      <a:pt x="347" y="50"/>
                      <a:pt x="346" y="51"/>
                      <a:pt x="345" y="51"/>
                    </a:cubicBezTo>
                    <a:cubicBezTo>
                      <a:pt x="344" y="50"/>
                      <a:pt x="343" y="49"/>
                      <a:pt x="343" y="49"/>
                    </a:cubicBezTo>
                    <a:cubicBezTo>
                      <a:pt x="343" y="50"/>
                      <a:pt x="343" y="51"/>
                      <a:pt x="343" y="52"/>
                    </a:cubicBezTo>
                    <a:cubicBezTo>
                      <a:pt x="343" y="52"/>
                      <a:pt x="341" y="51"/>
                      <a:pt x="341" y="50"/>
                    </a:cubicBezTo>
                    <a:cubicBezTo>
                      <a:pt x="340" y="49"/>
                      <a:pt x="339" y="49"/>
                      <a:pt x="339" y="49"/>
                    </a:cubicBezTo>
                    <a:cubicBezTo>
                      <a:pt x="338" y="49"/>
                      <a:pt x="338" y="48"/>
                      <a:pt x="339" y="48"/>
                    </a:cubicBezTo>
                    <a:cubicBezTo>
                      <a:pt x="340" y="48"/>
                      <a:pt x="342" y="48"/>
                      <a:pt x="341" y="47"/>
                    </a:cubicBezTo>
                    <a:cubicBezTo>
                      <a:pt x="341" y="46"/>
                      <a:pt x="340" y="46"/>
                      <a:pt x="340" y="46"/>
                    </a:cubicBezTo>
                    <a:cubicBezTo>
                      <a:pt x="341" y="46"/>
                      <a:pt x="342" y="46"/>
                      <a:pt x="342" y="45"/>
                    </a:cubicBezTo>
                    <a:cubicBezTo>
                      <a:pt x="341" y="44"/>
                      <a:pt x="340" y="43"/>
                      <a:pt x="340" y="44"/>
                    </a:cubicBezTo>
                    <a:cubicBezTo>
                      <a:pt x="341" y="44"/>
                      <a:pt x="341" y="45"/>
                      <a:pt x="340" y="45"/>
                    </a:cubicBezTo>
                    <a:cubicBezTo>
                      <a:pt x="339" y="45"/>
                      <a:pt x="338" y="45"/>
                      <a:pt x="338" y="45"/>
                    </a:cubicBezTo>
                    <a:cubicBezTo>
                      <a:pt x="338" y="44"/>
                      <a:pt x="340" y="43"/>
                      <a:pt x="339" y="43"/>
                    </a:cubicBezTo>
                    <a:cubicBezTo>
                      <a:pt x="338" y="43"/>
                      <a:pt x="338" y="44"/>
                      <a:pt x="337" y="44"/>
                    </a:cubicBezTo>
                    <a:cubicBezTo>
                      <a:pt x="336" y="44"/>
                      <a:pt x="335" y="45"/>
                      <a:pt x="335" y="44"/>
                    </a:cubicBezTo>
                    <a:cubicBezTo>
                      <a:pt x="335" y="43"/>
                      <a:pt x="335" y="42"/>
                      <a:pt x="335" y="42"/>
                    </a:cubicBezTo>
                    <a:cubicBezTo>
                      <a:pt x="334" y="42"/>
                      <a:pt x="332" y="42"/>
                      <a:pt x="332" y="42"/>
                    </a:cubicBezTo>
                    <a:cubicBezTo>
                      <a:pt x="331" y="41"/>
                      <a:pt x="330" y="39"/>
                      <a:pt x="329" y="39"/>
                    </a:cubicBezTo>
                    <a:cubicBezTo>
                      <a:pt x="328" y="39"/>
                      <a:pt x="326" y="42"/>
                      <a:pt x="325" y="42"/>
                    </a:cubicBezTo>
                    <a:cubicBezTo>
                      <a:pt x="324" y="42"/>
                      <a:pt x="307" y="43"/>
                      <a:pt x="304" y="42"/>
                    </a:cubicBezTo>
                    <a:cubicBezTo>
                      <a:pt x="302" y="41"/>
                      <a:pt x="297" y="42"/>
                      <a:pt x="300" y="40"/>
                    </a:cubicBezTo>
                    <a:cubicBezTo>
                      <a:pt x="302" y="39"/>
                      <a:pt x="303" y="37"/>
                      <a:pt x="305" y="37"/>
                    </a:cubicBezTo>
                    <a:cubicBezTo>
                      <a:pt x="306" y="37"/>
                      <a:pt x="309" y="37"/>
                      <a:pt x="307" y="35"/>
                    </a:cubicBezTo>
                    <a:cubicBezTo>
                      <a:pt x="304" y="33"/>
                      <a:pt x="304" y="31"/>
                      <a:pt x="301" y="31"/>
                    </a:cubicBezTo>
                    <a:cubicBezTo>
                      <a:pt x="298" y="31"/>
                      <a:pt x="297" y="30"/>
                      <a:pt x="296" y="30"/>
                    </a:cubicBezTo>
                    <a:cubicBezTo>
                      <a:pt x="295" y="31"/>
                      <a:pt x="296" y="32"/>
                      <a:pt x="294" y="32"/>
                    </a:cubicBezTo>
                    <a:cubicBezTo>
                      <a:pt x="292" y="32"/>
                      <a:pt x="292" y="31"/>
                      <a:pt x="291" y="31"/>
                    </a:cubicBezTo>
                    <a:cubicBezTo>
                      <a:pt x="289" y="30"/>
                      <a:pt x="283" y="29"/>
                      <a:pt x="281" y="28"/>
                    </a:cubicBezTo>
                    <a:cubicBezTo>
                      <a:pt x="278" y="27"/>
                      <a:pt x="276" y="28"/>
                      <a:pt x="274" y="27"/>
                    </a:cubicBezTo>
                    <a:cubicBezTo>
                      <a:pt x="272" y="26"/>
                      <a:pt x="268" y="23"/>
                      <a:pt x="266" y="22"/>
                    </a:cubicBezTo>
                    <a:cubicBezTo>
                      <a:pt x="263" y="22"/>
                      <a:pt x="258" y="21"/>
                      <a:pt x="256" y="22"/>
                    </a:cubicBezTo>
                    <a:cubicBezTo>
                      <a:pt x="255" y="23"/>
                      <a:pt x="254" y="26"/>
                      <a:pt x="253" y="26"/>
                    </a:cubicBezTo>
                    <a:cubicBezTo>
                      <a:pt x="252" y="26"/>
                      <a:pt x="248" y="27"/>
                      <a:pt x="248" y="26"/>
                    </a:cubicBezTo>
                    <a:cubicBezTo>
                      <a:pt x="248" y="25"/>
                      <a:pt x="251" y="23"/>
                      <a:pt x="250" y="23"/>
                    </a:cubicBezTo>
                    <a:cubicBezTo>
                      <a:pt x="249" y="22"/>
                      <a:pt x="247" y="23"/>
                      <a:pt x="247" y="22"/>
                    </a:cubicBezTo>
                    <a:cubicBezTo>
                      <a:pt x="248" y="21"/>
                      <a:pt x="248" y="18"/>
                      <a:pt x="247" y="18"/>
                    </a:cubicBezTo>
                    <a:cubicBezTo>
                      <a:pt x="246" y="18"/>
                      <a:pt x="245" y="19"/>
                      <a:pt x="245" y="19"/>
                    </a:cubicBezTo>
                    <a:cubicBezTo>
                      <a:pt x="244" y="19"/>
                      <a:pt x="242" y="20"/>
                      <a:pt x="243" y="20"/>
                    </a:cubicBezTo>
                    <a:cubicBezTo>
                      <a:pt x="243" y="21"/>
                      <a:pt x="242" y="20"/>
                      <a:pt x="243" y="20"/>
                    </a:cubicBezTo>
                    <a:cubicBezTo>
                      <a:pt x="244" y="20"/>
                      <a:pt x="245" y="20"/>
                      <a:pt x="245" y="20"/>
                    </a:cubicBezTo>
                    <a:cubicBezTo>
                      <a:pt x="244" y="21"/>
                      <a:pt x="243" y="22"/>
                      <a:pt x="243" y="22"/>
                    </a:cubicBezTo>
                    <a:cubicBezTo>
                      <a:pt x="244" y="22"/>
                      <a:pt x="246" y="23"/>
                      <a:pt x="245" y="23"/>
                    </a:cubicBezTo>
                    <a:cubicBezTo>
                      <a:pt x="245" y="23"/>
                      <a:pt x="242" y="23"/>
                      <a:pt x="242" y="24"/>
                    </a:cubicBezTo>
                    <a:cubicBezTo>
                      <a:pt x="242" y="25"/>
                      <a:pt x="242" y="27"/>
                      <a:pt x="241" y="26"/>
                    </a:cubicBezTo>
                    <a:cubicBezTo>
                      <a:pt x="240" y="26"/>
                      <a:pt x="236" y="24"/>
                      <a:pt x="235" y="23"/>
                    </a:cubicBezTo>
                    <a:cubicBezTo>
                      <a:pt x="235" y="22"/>
                      <a:pt x="233" y="18"/>
                      <a:pt x="232" y="18"/>
                    </a:cubicBezTo>
                    <a:cubicBezTo>
                      <a:pt x="231" y="17"/>
                      <a:pt x="227" y="13"/>
                      <a:pt x="226" y="13"/>
                    </a:cubicBezTo>
                    <a:cubicBezTo>
                      <a:pt x="225" y="13"/>
                      <a:pt x="225" y="14"/>
                      <a:pt x="226" y="15"/>
                    </a:cubicBezTo>
                    <a:cubicBezTo>
                      <a:pt x="228" y="16"/>
                      <a:pt x="230" y="17"/>
                      <a:pt x="230" y="18"/>
                    </a:cubicBezTo>
                    <a:cubicBezTo>
                      <a:pt x="230" y="18"/>
                      <a:pt x="228" y="18"/>
                      <a:pt x="227" y="18"/>
                    </a:cubicBezTo>
                    <a:cubicBezTo>
                      <a:pt x="227" y="18"/>
                      <a:pt x="225" y="18"/>
                      <a:pt x="225" y="19"/>
                    </a:cubicBezTo>
                    <a:cubicBezTo>
                      <a:pt x="225" y="20"/>
                      <a:pt x="225" y="21"/>
                      <a:pt x="224" y="21"/>
                    </a:cubicBezTo>
                    <a:cubicBezTo>
                      <a:pt x="223" y="21"/>
                      <a:pt x="221" y="23"/>
                      <a:pt x="221" y="23"/>
                    </a:cubicBezTo>
                    <a:cubicBezTo>
                      <a:pt x="220" y="23"/>
                      <a:pt x="222" y="21"/>
                      <a:pt x="221" y="21"/>
                    </a:cubicBezTo>
                    <a:cubicBezTo>
                      <a:pt x="220" y="22"/>
                      <a:pt x="217" y="22"/>
                      <a:pt x="216" y="22"/>
                    </a:cubicBezTo>
                    <a:cubicBezTo>
                      <a:pt x="215" y="23"/>
                      <a:pt x="213" y="26"/>
                      <a:pt x="212" y="27"/>
                    </a:cubicBezTo>
                    <a:cubicBezTo>
                      <a:pt x="211" y="27"/>
                      <a:pt x="210" y="28"/>
                      <a:pt x="210" y="27"/>
                    </a:cubicBezTo>
                    <a:cubicBezTo>
                      <a:pt x="210" y="27"/>
                      <a:pt x="210" y="26"/>
                      <a:pt x="210" y="26"/>
                    </a:cubicBezTo>
                    <a:cubicBezTo>
                      <a:pt x="209" y="25"/>
                      <a:pt x="209" y="25"/>
                      <a:pt x="209" y="26"/>
                    </a:cubicBezTo>
                    <a:cubicBezTo>
                      <a:pt x="208" y="26"/>
                      <a:pt x="205" y="26"/>
                      <a:pt x="205" y="26"/>
                    </a:cubicBezTo>
                    <a:cubicBezTo>
                      <a:pt x="204" y="27"/>
                      <a:pt x="204" y="28"/>
                      <a:pt x="203" y="28"/>
                    </a:cubicBezTo>
                    <a:cubicBezTo>
                      <a:pt x="202" y="28"/>
                      <a:pt x="201" y="30"/>
                      <a:pt x="200" y="30"/>
                    </a:cubicBezTo>
                    <a:cubicBezTo>
                      <a:pt x="199" y="31"/>
                      <a:pt x="201" y="31"/>
                      <a:pt x="201" y="32"/>
                    </a:cubicBezTo>
                    <a:cubicBezTo>
                      <a:pt x="201" y="32"/>
                      <a:pt x="199" y="33"/>
                      <a:pt x="198" y="33"/>
                    </a:cubicBezTo>
                    <a:cubicBezTo>
                      <a:pt x="197" y="33"/>
                      <a:pt x="195" y="32"/>
                      <a:pt x="196" y="31"/>
                    </a:cubicBezTo>
                    <a:cubicBezTo>
                      <a:pt x="197" y="30"/>
                      <a:pt x="199" y="30"/>
                      <a:pt x="199" y="29"/>
                    </a:cubicBezTo>
                    <a:cubicBezTo>
                      <a:pt x="200" y="28"/>
                      <a:pt x="201" y="28"/>
                      <a:pt x="202" y="27"/>
                    </a:cubicBezTo>
                    <a:cubicBezTo>
                      <a:pt x="203" y="26"/>
                      <a:pt x="204" y="24"/>
                      <a:pt x="206" y="24"/>
                    </a:cubicBezTo>
                    <a:cubicBezTo>
                      <a:pt x="207" y="24"/>
                      <a:pt x="209" y="24"/>
                      <a:pt x="209" y="24"/>
                    </a:cubicBezTo>
                    <a:cubicBezTo>
                      <a:pt x="209" y="25"/>
                      <a:pt x="209" y="25"/>
                      <a:pt x="210" y="24"/>
                    </a:cubicBezTo>
                    <a:cubicBezTo>
                      <a:pt x="211" y="23"/>
                      <a:pt x="214" y="21"/>
                      <a:pt x="215" y="21"/>
                    </a:cubicBezTo>
                    <a:cubicBezTo>
                      <a:pt x="217" y="20"/>
                      <a:pt x="218" y="20"/>
                      <a:pt x="218" y="20"/>
                    </a:cubicBezTo>
                    <a:cubicBezTo>
                      <a:pt x="219" y="19"/>
                      <a:pt x="219" y="18"/>
                      <a:pt x="218" y="18"/>
                    </a:cubicBezTo>
                    <a:cubicBezTo>
                      <a:pt x="217" y="18"/>
                      <a:pt x="216" y="18"/>
                      <a:pt x="214" y="18"/>
                    </a:cubicBezTo>
                    <a:cubicBezTo>
                      <a:pt x="213" y="18"/>
                      <a:pt x="211" y="19"/>
                      <a:pt x="210" y="20"/>
                    </a:cubicBezTo>
                    <a:cubicBezTo>
                      <a:pt x="209" y="20"/>
                      <a:pt x="209" y="21"/>
                      <a:pt x="207" y="21"/>
                    </a:cubicBezTo>
                    <a:cubicBezTo>
                      <a:pt x="206" y="21"/>
                      <a:pt x="204" y="22"/>
                      <a:pt x="203" y="22"/>
                    </a:cubicBezTo>
                    <a:cubicBezTo>
                      <a:pt x="202" y="22"/>
                      <a:pt x="200" y="23"/>
                      <a:pt x="199" y="24"/>
                    </a:cubicBezTo>
                    <a:cubicBezTo>
                      <a:pt x="198" y="25"/>
                      <a:pt x="196" y="26"/>
                      <a:pt x="195" y="26"/>
                    </a:cubicBezTo>
                    <a:cubicBezTo>
                      <a:pt x="194" y="27"/>
                      <a:pt x="192" y="28"/>
                      <a:pt x="193" y="27"/>
                    </a:cubicBezTo>
                    <a:cubicBezTo>
                      <a:pt x="194" y="26"/>
                      <a:pt x="195" y="25"/>
                      <a:pt x="194" y="25"/>
                    </a:cubicBezTo>
                    <a:cubicBezTo>
                      <a:pt x="193" y="25"/>
                      <a:pt x="191" y="24"/>
                      <a:pt x="191" y="23"/>
                    </a:cubicBezTo>
                    <a:cubicBezTo>
                      <a:pt x="191" y="23"/>
                      <a:pt x="190" y="24"/>
                      <a:pt x="190" y="25"/>
                    </a:cubicBezTo>
                    <a:cubicBezTo>
                      <a:pt x="190" y="25"/>
                      <a:pt x="189" y="25"/>
                      <a:pt x="187" y="26"/>
                    </a:cubicBezTo>
                    <a:cubicBezTo>
                      <a:pt x="185" y="26"/>
                      <a:pt x="185" y="26"/>
                      <a:pt x="184" y="27"/>
                    </a:cubicBezTo>
                    <a:cubicBezTo>
                      <a:pt x="183" y="27"/>
                      <a:pt x="181" y="28"/>
                      <a:pt x="182" y="28"/>
                    </a:cubicBezTo>
                    <a:cubicBezTo>
                      <a:pt x="182" y="29"/>
                      <a:pt x="183" y="29"/>
                      <a:pt x="183" y="29"/>
                    </a:cubicBezTo>
                    <a:cubicBezTo>
                      <a:pt x="183" y="30"/>
                      <a:pt x="182" y="31"/>
                      <a:pt x="183" y="31"/>
                    </a:cubicBezTo>
                    <a:cubicBezTo>
                      <a:pt x="185" y="31"/>
                      <a:pt x="187" y="31"/>
                      <a:pt x="188" y="30"/>
                    </a:cubicBezTo>
                    <a:cubicBezTo>
                      <a:pt x="189" y="29"/>
                      <a:pt x="192" y="27"/>
                      <a:pt x="192" y="28"/>
                    </a:cubicBezTo>
                    <a:cubicBezTo>
                      <a:pt x="191" y="28"/>
                      <a:pt x="189" y="30"/>
                      <a:pt x="189" y="30"/>
                    </a:cubicBezTo>
                    <a:cubicBezTo>
                      <a:pt x="189" y="31"/>
                      <a:pt x="192" y="34"/>
                      <a:pt x="191" y="33"/>
                    </a:cubicBezTo>
                    <a:cubicBezTo>
                      <a:pt x="190" y="32"/>
                      <a:pt x="191" y="32"/>
                      <a:pt x="188" y="31"/>
                    </a:cubicBezTo>
                    <a:cubicBezTo>
                      <a:pt x="186" y="31"/>
                      <a:pt x="185" y="32"/>
                      <a:pt x="185" y="33"/>
                    </a:cubicBezTo>
                    <a:cubicBezTo>
                      <a:pt x="184" y="33"/>
                      <a:pt x="182" y="32"/>
                      <a:pt x="181" y="32"/>
                    </a:cubicBezTo>
                    <a:cubicBezTo>
                      <a:pt x="180" y="31"/>
                      <a:pt x="176" y="32"/>
                      <a:pt x="174" y="31"/>
                    </a:cubicBezTo>
                    <a:cubicBezTo>
                      <a:pt x="172" y="30"/>
                      <a:pt x="166" y="27"/>
                      <a:pt x="165" y="26"/>
                    </a:cubicBezTo>
                    <a:cubicBezTo>
                      <a:pt x="164" y="25"/>
                      <a:pt x="163" y="24"/>
                      <a:pt x="164" y="24"/>
                    </a:cubicBezTo>
                    <a:cubicBezTo>
                      <a:pt x="165" y="24"/>
                      <a:pt x="164" y="24"/>
                      <a:pt x="163" y="24"/>
                    </a:cubicBezTo>
                    <a:cubicBezTo>
                      <a:pt x="162" y="24"/>
                      <a:pt x="156" y="25"/>
                      <a:pt x="153" y="24"/>
                    </a:cubicBezTo>
                    <a:cubicBezTo>
                      <a:pt x="153" y="24"/>
                      <a:pt x="152" y="24"/>
                      <a:pt x="152" y="24"/>
                    </a:cubicBezTo>
                    <a:cubicBezTo>
                      <a:pt x="150" y="23"/>
                      <a:pt x="146" y="21"/>
                      <a:pt x="144" y="20"/>
                    </a:cubicBezTo>
                    <a:cubicBezTo>
                      <a:pt x="141" y="19"/>
                      <a:pt x="134" y="20"/>
                      <a:pt x="131" y="20"/>
                    </a:cubicBezTo>
                    <a:cubicBezTo>
                      <a:pt x="129" y="20"/>
                      <a:pt x="125" y="19"/>
                      <a:pt x="121" y="18"/>
                    </a:cubicBezTo>
                    <a:cubicBezTo>
                      <a:pt x="116" y="18"/>
                      <a:pt x="111" y="17"/>
                      <a:pt x="108" y="16"/>
                    </a:cubicBezTo>
                    <a:cubicBezTo>
                      <a:pt x="105" y="15"/>
                      <a:pt x="101" y="15"/>
                      <a:pt x="99" y="16"/>
                    </a:cubicBezTo>
                    <a:cubicBezTo>
                      <a:pt x="98" y="16"/>
                      <a:pt x="95" y="16"/>
                      <a:pt x="94" y="16"/>
                    </a:cubicBezTo>
                    <a:cubicBezTo>
                      <a:pt x="93" y="16"/>
                      <a:pt x="91" y="15"/>
                      <a:pt x="90" y="15"/>
                    </a:cubicBezTo>
                    <a:cubicBezTo>
                      <a:pt x="88" y="15"/>
                      <a:pt x="86" y="15"/>
                      <a:pt x="87" y="14"/>
                    </a:cubicBezTo>
                    <a:cubicBezTo>
                      <a:pt x="88" y="13"/>
                      <a:pt x="88" y="12"/>
                      <a:pt x="88" y="12"/>
                    </a:cubicBezTo>
                    <a:cubicBezTo>
                      <a:pt x="88" y="11"/>
                      <a:pt x="84" y="11"/>
                      <a:pt x="84" y="11"/>
                    </a:cubicBezTo>
                    <a:cubicBezTo>
                      <a:pt x="83" y="11"/>
                      <a:pt x="82" y="11"/>
                      <a:pt x="80" y="11"/>
                    </a:cubicBezTo>
                    <a:cubicBezTo>
                      <a:pt x="78" y="12"/>
                      <a:pt x="75" y="13"/>
                      <a:pt x="75" y="11"/>
                    </a:cubicBezTo>
                    <a:cubicBezTo>
                      <a:pt x="75" y="10"/>
                      <a:pt x="75" y="9"/>
                      <a:pt x="74" y="9"/>
                    </a:cubicBezTo>
                    <a:cubicBezTo>
                      <a:pt x="73" y="9"/>
                      <a:pt x="72" y="9"/>
                      <a:pt x="71" y="10"/>
                    </a:cubicBezTo>
                    <a:cubicBezTo>
                      <a:pt x="70" y="11"/>
                      <a:pt x="70" y="12"/>
                      <a:pt x="69" y="12"/>
                    </a:cubicBezTo>
                    <a:cubicBezTo>
                      <a:pt x="68" y="11"/>
                      <a:pt x="66" y="10"/>
                      <a:pt x="67" y="10"/>
                    </a:cubicBezTo>
                    <a:cubicBezTo>
                      <a:pt x="68" y="9"/>
                      <a:pt x="70" y="9"/>
                      <a:pt x="70" y="9"/>
                    </a:cubicBezTo>
                    <a:cubicBezTo>
                      <a:pt x="69" y="8"/>
                      <a:pt x="68" y="8"/>
                      <a:pt x="64" y="7"/>
                    </a:cubicBezTo>
                    <a:cubicBezTo>
                      <a:pt x="61" y="6"/>
                      <a:pt x="61" y="11"/>
                      <a:pt x="58" y="12"/>
                    </a:cubicBezTo>
                    <a:cubicBezTo>
                      <a:pt x="54" y="13"/>
                      <a:pt x="51" y="11"/>
                      <a:pt x="48" y="12"/>
                    </a:cubicBezTo>
                    <a:cubicBezTo>
                      <a:pt x="45" y="13"/>
                      <a:pt x="44" y="14"/>
                      <a:pt x="45" y="14"/>
                    </a:cubicBezTo>
                    <a:cubicBezTo>
                      <a:pt x="46" y="15"/>
                      <a:pt x="47" y="15"/>
                      <a:pt x="47" y="16"/>
                    </a:cubicBezTo>
                    <a:cubicBezTo>
                      <a:pt x="46" y="16"/>
                      <a:pt x="45" y="15"/>
                      <a:pt x="45" y="15"/>
                    </a:cubicBezTo>
                    <a:cubicBezTo>
                      <a:pt x="44" y="16"/>
                      <a:pt x="46" y="18"/>
                      <a:pt x="45" y="18"/>
                    </a:cubicBezTo>
                    <a:cubicBezTo>
                      <a:pt x="44" y="18"/>
                      <a:pt x="44" y="14"/>
                      <a:pt x="43" y="15"/>
                    </a:cubicBezTo>
                    <a:cubicBezTo>
                      <a:pt x="42" y="15"/>
                      <a:pt x="40" y="18"/>
                      <a:pt x="38" y="18"/>
                    </a:cubicBezTo>
                    <a:cubicBezTo>
                      <a:pt x="36" y="18"/>
                      <a:pt x="34" y="17"/>
                      <a:pt x="32" y="19"/>
                    </a:cubicBezTo>
                    <a:cubicBezTo>
                      <a:pt x="30" y="21"/>
                      <a:pt x="28" y="22"/>
                      <a:pt x="27" y="24"/>
                    </a:cubicBezTo>
                    <a:cubicBezTo>
                      <a:pt x="26" y="26"/>
                      <a:pt x="27" y="28"/>
                      <a:pt x="24" y="30"/>
                    </a:cubicBezTo>
                    <a:cubicBezTo>
                      <a:pt x="21" y="31"/>
                      <a:pt x="20" y="32"/>
                      <a:pt x="19" y="32"/>
                    </a:cubicBezTo>
                    <a:cubicBezTo>
                      <a:pt x="18" y="32"/>
                      <a:pt x="12" y="32"/>
                      <a:pt x="11" y="32"/>
                    </a:cubicBezTo>
                    <a:cubicBezTo>
                      <a:pt x="10" y="32"/>
                      <a:pt x="10" y="34"/>
                      <a:pt x="10" y="35"/>
                    </a:cubicBezTo>
                    <a:cubicBezTo>
                      <a:pt x="9" y="36"/>
                      <a:pt x="7" y="37"/>
                      <a:pt x="8" y="37"/>
                    </a:cubicBezTo>
                    <a:cubicBezTo>
                      <a:pt x="8" y="37"/>
                      <a:pt x="10" y="38"/>
                      <a:pt x="11" y="39"/>
                    </a:cubicBezTo>
                    <a:cubicBezTo>
                      <a:pt x="12" y="39"/>
                      <a:pt x="13" y="39"/>
                      <a:pt x="14" y="40"/>
                    </a:cubicBezTo>
                    <a:cubicBezTo>
                      <a:pt x="16" y="41"/>
                      <a:pt x="23" y="45"/>
                      <a:pt x="23" y="47"/>
                    </a:cubicBezTo>
                    <a:cubicBezTo>
                      <a:pt x="24" y="48"/>
                      <a:pt x="24" y="49"/>
                      <a:pt x="25" y="49"/>
                    </a:cubicBezTo>
                    <a:cubicBezTo>
                      <a:pt x="26" y="50"/>
                      <a:pt x="29" y="51"/>
                      <a:pt x="30" y="50"/>
                    </a:cubicBezTo>
                    <a:cubicBezTo>
                      <a:pt x="31" y="49"/>
                      <a:pt x="31" y="49"/>
                      <a:pt x="32" y="49"/>
                    </a:cubicBezTo>
                    <a:cubicBezTo>
                      <a:pt x="32" y="50"/>
                      <a:pt x="35" y="49"/>
                      <a:pt x="35" y="50"/>
                    </a:cubicBezTo>
                    <a:cubicBezTo>
                      <a:pt x="36" y="51"/>
                      <a:pt x="35" y="53"/>
                      <a:pt x="34" y="52"/>
                    </a:cubicBezTo>
                    <a:cubicBezTo>
                      <a:pt x="33" y="52"/>
                      <a:pt x="31" y="51"/>
                      <a:pt x="31" y="52"/>
                    </a:cubicBezTo>
                    <a:cubicBezTo>
                      <a:pt x="30" y="52"/>
                      <a:pt x="31" y="52"/>
                      <a:pt x="32" y="53"/>
                    </a:cubicBezTo>
                    <a:cubicBezTo>
                      <a:pt x="33" y="54"/>
                      <a:pt x="34" y="56"/>
                      <a:pt x="35" y="56"/>
                    </a:cubicBezTo>
                    <a:cubicBezTo>
                      <a:pt x="36" y="56"/>
                      <a:pt x="37" y="55"/>
                      <a:pt x="38" y="54"/>
                    </a:cubicBezTo>
                    <a:cubicBezTo>
                      <a:pt x="39" y="53"/>
                      <a:pt x="41" y="54"/>
                      <a:pt x="43" y="54"/>
                    </a:cubicBezTo>
                    <a:cubicBezTo>
                      <a:pt x="44" y="54"/>
                      <a:pt x="44" y="56"/>
                      <a:pt x="42" y="56"/>
                    </a:cubicBezTo>
                    <a:cubicBezTo>
                      <a:pt x="40" y="56"/>
                      <a:pt x="38" y="56"/>
                      <a:pt x="39" y="57"/>
                    </a:cubicBezTo>
                    <a:cubicBezTo>
                      <a:pt x="39" y="58"/>
                      <a:pt x="39" y="58"/>
                      <a:pt x="38" y="58"/>
                    </a:cubicBezTo>
                    <a:cubicBezTo>
                      <a:pt x="37" y="57"/>
                      <a:pt x="36" y="58"/>
                      <a:pt x="35" y="59"/>
                    </a:cubicBezTo>
                    <a:cubicBezTo>
                      <a:pt x="34" y="60"/>
                      <a:pt x="24" y="60"/>
                      <a:pt x="23" y="59"/>
                    </a:cubicBezTo>
                    <a:cubicBezTo>
                      <a:pt x="22" y="58"/>
                      <a:pt x="22" y="57"/>
                      <a:pt x="23" y="56"/>
                    </a:cubicBezTo>
                    <a:cubicBezTo>
                      <a:pt x="24" y="55"/>
                      <a:pt x="24" y="55"/>
                      <a:pt x="23" y="55"/>
                    </a:cubicBezTo>
                    <a:cubicBezTo>
                      <a:pt x="21" y="55"/>
                      <a:pt x="15" y="56"/>
                      <a:pt x="14" y="56"/>
                    </a:cubicBezTo>
                    <a:cubicBezTo>
                      <a:pt x="13" y="57"/>
                      <a:pt x="12" y="57"/>
                      <a:pt x="13" y="58"/>
                    </a:cubicBezTo>
                    <a:cubicBezTo>
                      <a:pt x="14" y="58"/>
                      <a:pt x="13" y="59"/>
                      <a:pt x="12" y="59"/>
                    </a:cubicBezTo>
                    <a:cubicBezTo>
                      <a:pt x="10" y="58"/>
                      <a:pt x="8" y="58"/>
                      <a:pt x="7" y="59"/>
                    </a:cubicBezTo>
                    <a:cubicBezTo>
                      <a:pt x="5" y="60"/>
                      <a:pt x="6" y="61"/>
                      <a:pt x="4" y="61"/>
                    </a:cubicBezTo>
                    <a:cubicBezTo>
                      <a:pt x="3" y="61"/>
                      <a:pt x="2" y="63"/>
                      <a:pt x="1" y="63"/>
                    </a:cubicBezTo>
                    <a:cubicBezTo>
                      <a:pt x="0" y="64"/>
                      <a:pt x="0" y="64"/>
                      <a:pt x="1" y="65"/>
                    </a:cubicBezTo>
                    <a:cubicBezTo>
                      <a:pt x="3" y="65"/>
                      <a:pt x="6" y="66"/>
                      <a:pt x="8" y="66"/>
                    </a:cubicBezTo>
                    <a:cubicBezTo>
                      <a:pt x="9" y="66"/>
                      <a:pt x="10" y="67"/>
                      <a:pt x="9" y="67"/>
                    </a:cubicBezTo>
                    <a:cubicBezTo>
                      <a:pt x="7" y="68"/>
                      <a:pt x="5" y="69"/>
                      <a:pt x="7" y="69"/>
                    </a:cubicBezTo>
                    <a:cubicBezTo>
                      <a:pt x="8" y="70"/>
                      <a:pt x="8" y="72"/>
                      <a:pt x="9" y="72"/>
                    </a:cubicBezTo>
                    <a:cubicBezTo>
                      <a:pt x="9" y="73"/>
                      <a:pt x="12" y="73"/>
                      <a:pt x="14" y="74"/>
                    </a:cubicBezTo>
                    <a:cubicBezTo>
                      <a:pt x="16" y="74"/>
                      <a:pt x="17" y="73"/>
                      <a:pt x="21" y="73"/>
                    </a:cubicBezTo>
                    <a:cubicBezTo>
                      <a:pt x="24" y="73"/>
                      <a:pt x="25" y="74"/>
                      <a:pt x="26" y="73"/>
                    </a:cubicBezTo>
                    <a:cubicBezTo>
                      <a:pt x="26" y="73"/>
                      <a:pt x="26" y="73"/>
                      <a:pt x="27" y="73"/>
                    </a:cubicBezTo>
                    <a:cubicBezTo>
                      <a:pt x="28" y="73"/>
                      <a:pt x="29" y="75"/>
                      <a:pt x="29" y="75"/>
                    </a:cubicBezTo>
                    <a:cubicBezTo>
                      <a:pt x="30" y="75"/>
                      <a:pt x="31" y="73"/>
                      <a:pt x="32" y="72"/>
                    </a:cubicBezTo>
                    <a:cubicBezTo>
                      <a:pt x="34" y="72"/>
                      <a:pt x="36" y="71"/>
                      <a:pt x="37" y="71"/>
                    </a:cubicBezTo>
                    <a:cubicBezTo>
                      <a:pt x="37" y="71"/>
                      <a:pt x="38" y="70"/>
                      <a:pt x="38" y="70"/>
                    </a:cubicBezTo>
                    <a:cubicBezTo>
                      <a:pt x="39" y="70"/>
                      <a:pt x="40" y="71"/>
                      <a:pt x="40" y="72"/>
                    </a:cubicBezTo>
                    <a:cubicBezTo>
                      <a:pt x="40" y="72"/>
                      <a:pt x="39" y="74"/>
                      <a:pt x="38" y="74"/>
                    </a:cubicBezTo>
                    <a:cubicBezTo>
                      <a:pt x="37" y="74"/>
                      <a:pt x="39" y="76"/>
                      <a:pt x="39" y="77"/>
                    </a:cubicBezTo>
                    <a:cubicBezTo>
                      <a:pt x="40" y="78"/>
                      <a:pt x="41" y="79"/>
                      <a:pt x="40" y="80"/>
                    </a:cubicBezTo>
                    <a:cubicBezTo>
                      <a:pt x="40" y="81"/>
                      <a:pt x="38" y="83"/>
                      <a:pt x="36" y="83"/>
                    </a:cubicBezTo>
                    <a:cubicBezTo>
                      <a:pt x="33" y="83"/>
                      <a:pt x="32" y="82"/>
                      <a:pt x="32" y="83"/>
                    </a:cubicBezTo>
                    <a:cubicBezTo>
                      <a:pt x="31" y="83"/>
                      <a:pt x="29" y="86"/>
                      <a:pt x="28" y="87"/>
                    </a:cubicBezTo>
                    <a:cubicBezTo>
                      <a:pt x="26" y="87"/>
                      <a:pt x="24" y="86"/>
                      <a:pt x="23" y="86"/>
                    </a:cubicBezTo>
                    <a:cubicBezTo>
                      <a:pt x="22" y="85"/>
                      <a:pt x="21" y="85"/>
                      <a:pt x="20" y="86"/>
                    </a:cubicBezTo>
                    <a:cubicBezTo>
                      <a:pt x="19" y="87"/>
                      <a:pt x="21" y="87"/>
                      <a:pt x="20" y="87"/>
                    </a:cubicBezTo>
                    <a:cubicBezTo>
                      <a:pt x="19" y="88"/>
                      <a:pt x="18" y="89"/>
                      <a:pt x="17" y="89"/>
                    </a:cubicBezTo>
                    <a:cubicBezTo>
                      <a:pt x="17" y="90"/>
                      <a:pt x="19" y="89"/>
                      <a:pt x="19" y="90"/>
                    </a:cubicBezTo>
                    <a:cubicBezTo>
                      <a:pt x="19" y="91"/>
                      <a:pt x="18" y="90"/>
                      <a:pt x="18" y="91"/>
                    </a:cubicBezTo>
                    <a:cubicBezTo>
                      <a:pt x="18" y="92"/>
                      <a:pt x="18" y="92"/>
                      <a:pt x="17" y="92"/>
                    </a:cubicBezTo>
                    <a:cubicBezTo>
                      <a:pt x="15" y="92"/>
                      <a:pt x="13" y="95"/>
                      <a:pt x="13" y="96"/>
                    </a:cubicBezTo>
                    <a:cubicBezTo>
                      <a:pt x="12" y="97"/>
                      <a:pt x="13" y="97"/>
                      <a:pt x="13" y="98"/>
                    </a:cubicBezTo>
                    <a:cubicBezTo>
                      <a:pt x="13" y="98"/>
                      <a:pt x="11" y="99"/>
                      <a:pt x="11" y="100"/>
                    </a:cubicBezTo>
                    <a:cubicBezTo>
                      <a:pt x="11" y="100"/>
                      <a:pt x="12" y="103"/>
                      <a:pt x="13" y="104"/>
                    </a:cubicBezTo>
                    <a:cubicBezTo>
                      <a:pt x="14" y="105"/>
                      <a:pt x="15" y="101"/>
                      <a:pt x="16" y="100"/>
                    </a:cubicBezTo>
                    <a:cubicBezTo>
                      <a:pt x="17" y="100"/>
                      <a:pt x="19" y="99"/>
                      <a:pt x="17" y="101"/>
                    </a:cubicBezTo>
                    <a:cubicBezTo>
                      <a:pt x="15" y="103"/>
                      <a:pt x="15" y="103"/>
                      <a:pt x="16" y="104"/>
                    </a:cubicBezTo>
                    <a:cubicBezTo>
                      <a:pt x="18" y="106"/>
                      <a:pt x="20" y="107"/>
                      <a:pt x="20" y="107"/>
                    </a:cubicBezTo>
                    <a:cubicBezTo>
                      <a:pt x="21" y="107"/>
                      <a:pt x="24" y="104"/>
                      <a:pt x="24" y="105"/>
                    </a:cubicBezTo>
                    <a:cubicBezTo>
                      <a:pt x="24" y="105"/>
                      <a:pt x="23" y="107"/>
                      <a:pt x="24" y="107"/>
                    </a:cubicBezTo>
                    <a:cubicBezTo>
                      <a:pt x="24" y="107"/>
                      <a:pt x="26" y="108"/>
                      <a:pt x="25" y="108"/>
                    </a:cubicBezTo>
                    <a:cubicBezTo>
                      <a:pt x="25" y="108"/>
                      <a:pt x="23" y="109"/>
                      <a:pt x="22" y="108"/>
                    </a:cubicBezTo>
                    <a:cubicBezTo>
                      <a:pt x="22" y="108"/>
                      <a:pt x="22" y="108"/>
                      <a:pt x="21" y="108"/>
                    </a:cubicBezTo>
                    <a:cubicBezTo>
                      <a:pt x="19" y="109"/>
                      <a:pt x="18" y="105"/>
                      <a:pt x="17" y="106"/>
                    </a:cubicBezTo>
                    <a:cubicBezTo>
                      <a:pt x="16" y="107"/>
                      <a:pt x="15" y="109"/>
                      <a:pt x="15" y="110"/>
                    </a:cubicBezTo>
                    <a:cubicBezTo>
                      <a:pt x="16" y="110"/>
                      <a:pt x="17" y="110"/>
                      <a:pt x="18" y="111"/>
                    </a:cubicBezTo>
                    <a:cubicBezTo>
                      <a:pt x="19" y="112"/>
                      <a:pt x="21" y="115"/>
                      <a:pt x="22" y="115"/>
                    </a:cubicBezTo>
                    <a:cubicBezTo>
                      <a:pt x="23" y="116"/>
                      <a:pt x="26" y="115"/>
                      <a:pt x="27" y="114"/>
                    </a:cubicBezTo>
                    <a:cubicBezTo>
                      <a:pt x="29" y="114"/>
                      <a:pt x="30" y="114"/>
                      <a:pt x="30" y="113"/>
                    </a:cubicBezTo>
                    <a:cubicBezTo>
                      <a:pt x="30" y="112"/>
                      <a:pt x="30" y="110"/>
                      <a:pt x="32" y="108"/>
                    </a:cubicBezTo>
                    <a:cubicBezTo>
                      <a:pt x="33" y="107"/>
                      <a:pt x="35" y="107"/>
                      <a:pt x="34" y="108"/>
                    </a:cubicBezTo>
                    <a:cubicBezTo>
                      <a:pt x="32" y="110"/>
                      <a:pt x="30" y="111"/>
                      <a:pt x="32" y="113"/>
                    </a:cubicBezTo>
                    <a:cubicBezTo>
                      <a:pt x="34" y="116"/>
                      <a:pt x="35" y="117"/>
                      <a:pt x="35" y="118"/>
                    </a:cubicBezTo>
                    <a:cubicBezTo>
                      <a:pt x="35" y="119"/>
                      <a:pt x="33" y="120"/>
                      <a:pt x="33" y="120"/>
                    </a:cubicBezTo>
                    <a:cubicBezTo>
                      <a:pt x="34" y="121"/>
                      <a:pt x="36" y="121"/>
                      <a:pt x="35" y="122"/>
                    </a:cubicBezTo>
                    <a:cubicBezTo>
                      <a:pt x="35" y="122"/>
                      <a:pt x="35" y="123"/>
                      <a:pt x="34" y="124"/>
                    </a:cubicBezTo>
                    <a:cubicBezTo>
                      <a:pt x="33" y="124"/>
                      <a:pt x="32" y="126"/>
                      <a:pt x="34" y="125"/>
                    </a:cubicBezTo>
                    <a:cubicBezTo>
                      <a:pt x="37" y="124"/>
                      <a:pt x="39" y="122"/>
                      <a:pt x="39" y="123"/>
                    </a:cubicBezTo>
                    <a:cubicBezTo>
                      <a:pt x="39" y="123"/>
                      <a:pt x="38" y="126"/>
                      <a:pt x="39" y="125"/>
                    </a:cubicBezTo>
                    <a:cubicBezTo>
                      <a:pt x="39" y="125"/>
                      <a:pt x="40" y="123"/>
                      <a:pt x="42" y="122"/>
                    </a:cubicBezTo>
                    <a:cubicBezTo>
                      <a:pt x="43" y="122"/>
                      <a:pt x="43" y="122"/>
                      <a:pt x="44" y="123"/>
                    </a:cubicBezTo>
                    <a:cubicBezTo>
                      <a:pt x="46" y="123"/>
                      <a:pt x="47" y="123"/>
                      <a:pt x="47" y="124"/>
                    </a:cubicBezTo>
                    <a:cubicBezTo>
                      <a:pt x="48" y="124"/>
                      <a:pt x="49" y="126"/>
                      <a:pt x="50" y="127"/>
                    </a:cubicBezTo>
                    <a:cubicBezTo>
                      <a:pt x="51" y="127"/>
                      <a:pt x="51" y="126"/>
                      <a:pt x="51" y="125"/>
                    </a:cubicBezTo>
                    <a:cubicBezTo>
                      <a:pt x="51" y="124"/>
                      <a:pt x="53" y="123"/>
                      <a:pt x="53" y="121"/>
                    </a:cubicBezTo>
                    <a:cubicBezTo>
                      <a:pt x="53" y="120"/>
                      <a:pt x="53" y="120"/>
                      <a:pt x="53" y="121"/>
                    </a:cubicBezTo>
                    <a:cubicBezTo>
                      <a:pt x="54" y="121"/>
                      <a:pt x="55" y="122"/>
                      <a:pt x="56" y="122"/>
                    </a:cubicBezTo>
                    <a:cubicBezTo>
                      <a:pt x="56" y="122"/>
                      <a:pt x="56" y="122"/>
                      <a:pt x="55" y="122"/>
                    </a:cubicBezTo>
                    <a:cubicBezTo>
                      <a:pt x="53" y="122"/>
                      <a:pt x="53" y="123"/>
                      <a:pt x="53" y="124"/>
                    </a:cubicBezTo>
                    <a:cubicBezTo>
                      <a:pt x="54" y="125"/>
                      <a:pt x="56" y="125"/>
                      <a:pt x="57" y="124"/>
                    </a:cubicBezTo>
                    <a:cubicBezTo>
                      <a:pt x="59" y="123"/>
                      <a:pt x="60" y="124"/>
                      <a:pt x="61" y="123"/>
                    </a:cubicBezTo>
                    <a:cubicBezTo>
                      <a:pt x="61" y="122"/>
                      <a:pt x="63" y="120"/>
                      <a:pt x="63" y="121"/>
                    </a:cubicBezTo>
                    <a:cubicBezTo>
                      <a:pt x="63" y="121"/>
                      <a:pt x="62" y="122"/>
                      <a:pt x="62" y="123"/>
                    </a:cubicBezTo>
                    <a:cubicBezTo>
                      <a:pt x="61" y="124"/>
                      <a:pt x="60" y="126"/>
                      <a:pt x="59" y="127"/>
                    </a:cubicBezTo>
                    <a:cubicBezTo>
                      <a:pt x="59" y="127"/>
                      <a:pt x="59" y="128"/>
                      <a:pt x="60" y="128"/>
                    </a:cubicBezTo>
                    <a:cubicBezTo>
                      <a:pt x="61" y="128"/>
                      <a:pt x="60" y="129"/>
                      <a:pt x="59" y="129"/>
                    </a:cubicBezTo>
                    <a:cubicBezTo>
                      <a:pt x="58" y="129"/>
                      <a:pt x="58" y="130"/>
                      <a:pt x="58" y="131"/>
                    </a:cubicBezTo>
                    <a:cubicBezTo>
                      <a:pt x="58" y="132"/>
                      <a:pt x="57" y="134"/>
                      <a:pt x="58" y="134"/>
                    </a:cubicBezTo>
                    <a:cubicBezTo>
                      <a:pt x="59" y="134"/>
                      <a:pt x="60" y="134"/>
                      <a:pt x="58" y="135"/>
                    </a:cubicBezTo>
                    <a:cubicBezTo>
                      <a:pt x="56" y="135"/>
                      <a:pt x="54" y="137"/>
                      <a:pt x="53" y="139"/>
                    </a:cubicBezTo>
                    <a:cubicBezTo>
                      <a:pt x="51" y="141"/>
                      <a:pt x="50" y="140"/>
                      <a:pt x="48" y="141"/>
                    </a:cubicBezTo>
                    <a:cubicBezTo>
                      <a:pt x="47" y="142"/>
                      <a:pt x="43" y="145"/>
                      <a:pt x="42" y="146"/>
                    </a:cubicBezTo>
                    <a:cubicBezTo>
                      <a:pt x="42" y="147"/>
                      <a:pt x="42" y="148"/>
                      <a:pt x="42" y="148"/>
                    </a:cubicBezTo>
                    <a:cubicBezTo>
                      <a:pt x="43" y="148"/>
                      <a:pt x="43" y="148"/>
                      <a:pt x="42" y="148"/>
                    </a:cubicBezTo>
                    <a:cubicBezTo>
                      <a:pt x="41" y="148"/>
                      <a:pt x="40" y="149"/>
                      <a:pt x="39" y="148"/>
                    </a:cubicBezTo>
                    <a:cubicBezTo>
                      <a:pt x="39" y="148"/>
                      <a:pt x="39" y="147"/>
                      <a:pt x="38" y="148"/>
                    </a:cubicBezTo>
                    <a:cubicBezTo>
                      <a:pt x="37" y="148"/>
                      <a:pt x="34" y="148"/>
                      <a:pt x="33" y="149"/>
                    </a:cubicBezTo>
                    <a:cubicBezTo>
                      <a:pt x="31" y="151"/>
                      <a:pt x="30" y="152"/>
                      <a:pt x="30" y="152"/>
                    </a:cubicBezTo>
                    <a:cubicBezTo>
                      <a:pt x="30" y="153"/>
                      <a:pt x="30" y="155"/>
                      <a:pt x="32" y="154"/>
                    </a:cubicBezTo>
                    <a:cubicBezTo>
                      <a:pt x="34" y="153"/>
                      <a:pt x="35" y="150"/>
                      <a:pt x="36" y="150"/>
                    </a:cubicBezTo>
                    <a:cubicBezTo>
                      <a:pt x="37" y="150"/>
                      <a:pt x="38" y="150"/>
                      <a:pt x="37" y="150"/>
                    </a:cubicBezTo>
                    <a:cubicBezTo>
                      <a:pt x="37" y="150"/>
                      <a:pt x="36" y="152"/>
                      <a:pt x="37" y="152"/>
                    </a:cubicBezTo>
                    <a:cubicBezTo>
                      <a:pt x="38" y="152"/>
                      <a:pt x="39" y="150"/>
                      <a:pt x="39" y="151"/>
                    </a:cubicBezTo>
                    <a:cubicBezTo>
                      <a:pt x="40" y="151"/>
                      <a:pt x="40" y="152"/>
                      <a:pt x="40" y="152"/>
                    </a:cubicBezTo>
                    <a:cubicBezTo>
                      <a:pt x="41" y="152"/>
                      <a:pt x="43" y="152"/>
                      <a:pt x="43" y="151"/>
                    </a:cubicBezTo>
                    <a:cubicBezTo>
                      <a:pt x="42" y="150"/>
                      <a:pt x="43" y="150"/>
                      <a:pt x="44" y="149"/>
                    </a:cubicBezTo>
                    <a:cubicBezTo>
                      <a:pt x="44" y="149"/>
                      <a:pt x="45" y="149"/>
                      <a:pt x="46" y="149"/>
                    </a:cubicBezTo>
                    <a:cubicBezTo>
                      <a:pt x="47" y="149"/>
                      <a:pt x="47" y="148"/>
                      <a:pt x="48" y="148"/>
                    </a:cubicBezTo>
                    <a:cubicBezTo>
                      <a:pt x="49" y="147"/>
                      <a:pt x="55" y="146"/>
                      <a:pt x="54" y="145"/>
                    </a:cubicBezTo>
                    <a:cubicBezTo>
                      <a:pt x="54" y="145"/>
                      <a:pt x="53" y="144"/>
                      <a:pt x="54" y="143"/>
                    </a:cubicBezTo>
                    <a:cubicBezTo>
                      <a:pt x="55" y="142"/>
                      <a:pt x="65" y="138"/>
                      <a:pt x="65" y="137"/>
                    </a:cubicBezTo>
                    <a:cubicBezTo>
                      <a:pt x="65" y="137"/>
                      <a:pt x="63" y="136"/>
                      <a:pt x="65" y="136"/>
                    </a:cubicBezTo>
                    <a:cubicBezTo>
                      <a:pt x="66" y="135"/>
                      <a:pt x="68" y="134"/>
                      <a:pt x="70" y="133"/>
                    </a:cubicBezTo>
                    <a:cubicBezTo>
                      <a:pt x="71" y="132"/>
                      <a:pt x="75" y="129"/>
                      <a:pt x="76" y="129"/>
                    </a:cubicBezTo>
                    <a:cubicBezTo>
                      <a:pt x="77" y="129"/>
                      <a:pt x="78" y="129"/>
                      <a:pt x="78" y="127"/>
                    </a:cubicBezTo>
                    <a:cubicBezTo>
                      <a:pt x="78" y="125"/>
                      <a:pt x="81" y="126"/>
                      <a:pt x="82" y="124"/>
                    </a:cubicBezTo>
                    <a:cubicBezTo>
                      <a:pt x="83" y="123"/>
                      <a:pt x="80" y="122"/>
                      <a:pt x="79" y="121"/>
                    </a:cubicBezTo>
                    <a:cubicBezTo>
                      <a:pt x="77" y="121"/>
                      <a:pt x="78" y="119"/>
                      <a:pt x="79" y="118"/>
                    </a:cubicBezTo>
                    <a:cubicBezTo>
                      <a:pt x="81" y="117"/>
                      <a:pt x="83" y="116"/>
                      <a:pt x="84" y="115"/>
                    </a:cubicBezTo>
                    <a:cubicBezTo>
                      <a:pt x="85" y="114"/>
                      <a:pt x="87" y="113"/>
                      <a:pt x="85" y="111"/>
                    </a:cubicBezTo>
                    <a:cubicBezTo>
                      <a:pt x="83" y="110"/>
                      <a:pt x="85" y="111"/>
                      <a:pt x="86" y="111"/>
                    </a:cubicBezTo>
                    <a:cubicBezTo>
                      <a:pt x="86" y="112"/>
                      <a:pt x="88" y="111"/>
                      <a:pt x="89" y="110"/>
                    </a:cubicBezTo>
                    <a:cubicBezTo>
                      <a:pt x="89" y="108"/>
                      <a:pt x="91" y="107"/>
                      <a:pt x="93" y="106"/>
                    </a:cubicBezTo>
                    <a:cubicBezTo>
                      <a:pt x="94" y="105"/>
                      <a:pt x="97" y="102"/>
                      <a:pt x="98" y="102"/>
                    </a:cubicBezTo>
                    <a:cubicBezTo>
                      <a:pt x="99" y="102"/>
                      <a:pt x="101" y="103"/>
                      <a:pt x="102" y="103"/>
                    </a:cubicBezTo>
                    <a:cubicBezTo>
                      <a:pt x="104" y="103"/>
                      <a:pt x="104" y="105"/>
                      <a:pt x="102" y="105"/>
                    </a:cubicBezTo>
                    <a:cubicBezTo>
                      <a:pt x="100" y="105"/>
                      <a:pt x="99" y="104"/>
                      <a:pt x="98" y="105"/>
                    </a:cubicBezTo>
                    <a:cubicBezTo>
                      <a:pt x="97" y="105"/>
                      <a:pt x="94" y="107"/>
                      <a:pt x="94" y="109"/>
                    </a:cubicBezTo>
                    <a:cubicBezTo>
                      <a:pt x="95" y="111"/>
                      <a:pt x="92" y="112"/>
                      <a:pt x="92" y="115"/>
                    </a:cubicBezTo>
                    <a:cubicBezTo>
                      <a:pt x="91" y="117"/>
                      <a:pt x="91" y="117"/>
                      <a:pt x="92" y="116"/>
                    </a:cubicBezTo>
                    <a:cubicBezTo>
                      <a:pt x="94" y="116"/>
                      <a:pt x="96" y="117"/>
                      <a:pt x="94" y="117"/>
                    </a:cubicBezTo>
                    <a:cubicBezTo>
                      <a:pt x="92" y="118"/>
                      <a:pt x="91" y="119"/>
                      <a:pt x="91" y="120"/>
                    </a:cubicBezTo>
                    <a:cubicBezTo>
                      <a:pt x="92" y="120"/>
                      <a:pt x="94" y="120"/>
                      <a:pt x="96" y="119"/>
                    </a:cubicBezTo>
                    <a:cubicBezTo>
                      <a:pt x="98" y="118"/>
                      <a:pt x="99" y="117"/>
                      <a:pt x="101" y="116"/>
                    </a:cubicBezTo>
                    <a:cubicBezTo>
                      <a:pt x="102" y="115"/>
                      <a:pt x="105" y="114"/>
                      <a:pt x="107" y="113"/>
                    </a:cubicBezTo>
                    <a:cubicBezTo>
                      <a:pt x="108" y="113"/>
                      <a:pt x="111" y="113"/>
                      <a:pt x="111" y="112"/>
                    </a:cubicBezTo>
                    <a:cubicBezTo>
                      <a:pt x="112" y="111"/>
                      <a:pt x="111" y="108"/>
                      <a:pt x="111" y="107"/>
                    </a:cubicBezTo>
                    <a:cubicBezTo>
                      <a:pt x="111" y="106"/>
                      <a:pt x="113" y="104"/>
                      <a:pt x="113" y="104"/>
                    </a:cubicBezTo>
                    <a:cubicBezTo>
                      <a:pt x="114" y="105"/>
                      <a:pt x="116" y="105"/>
                      <a:pt x="117" y="105"/>
                    </a:cubicBezTo>
                    <a:cubicBezTo>
                      <a:pt x="119" y="104"/>
                      <a:pt x="123" y="107"/>
                      <a:pt x="124" y="107"/>
                    </a:cubicBezTo>
                    <a:cubicBezTo>
                      <a:pt x="125" y="108"/>
                      <a:pt x="128" y="111"/>
                      <a:pt x="129" y="110"/>
                    </a:cubicBezTo>
                    <a:cubicBezTo>
                      <a:pt x="129" y="110"/>
                      <a:pt x="132" y="107"/>
                      <a:pt x="131" y="108"/>
                    </a:cubicBezTo>
                    <a:cubicBezTo>
                      <a:pt x="131" y="110"/>
                      <a:pt x="133" y="112"/>
                      <a:pt x="134" y="112"/>
                    </a:cubicBezTo>
                    <a:cubicBezTo>
                      <a:pt x="135" y="113"/>
                      <a:pt x="139" y="113"/>
                      <a:pt x="141" y="113"/>
                    </a:cubicBezTo>
                    <a:cubicBezTo>
                      <a:pt x="143" y="113"/>
                      <a:pt x="144" y="112"/>
                      <a:pt x="144" y="112"/>
                    </a:cubicBezTo>
                    <a:cubicBezTo>
                      <a:pt x="145" y="112"/>
                      <a:pt x="148" y="113"/>
                      <a:pt x="149" y="113"/>
                    </a:cubicBezTo>
                    <a:cubicBezTo>
                      <a:pt x="150" y="112"/>
                      <a:pt x="149" y="113"/>
                      <a:pt x="151" y="114"/>
                    </a:cubicBezTo>
                    <a:cubicBezTo>
                      <a:pt x="152" y="115"/>
                      <a:pt x="157" y="117"/>
                      <a:pt x="158" y="115"/>
                    </a:cubicBezTo>
                    <a:cubicBezTo>
                      <a:pt x="160" y="114"/>
                      <a:pt x="162" y="113"/>
                      <a:pt x="162" y="114"/>
                    </a:cubicBezTo>
                    <a:cubicBezTo>
                      <a:pt x="162" y="115"/>
                      <a:pt x="160" y="117"/>
                      <a:pt x="160" y="117"/>
                    </a:cubicBezTo>
                    <a:cubicBezTo>
                      <a:pt x="161" y="118"/>
                      <a:pt x="166" y="120"/>
                      <a:pt x="168" y="121"/>
                    </a:cubicBezTo>
                    <a:cubicBezTo>
                      <a:pt x="170" y="123"/>
                      <a:pt x="176" y="127"/>
                      <a:pt x="177" y="128"/>
                    </a:cubicBezTo>
                    <a:cubicBezTo>
                      <a:pt x="178" y="128"/>
                      <a:pt x="180" y="126"/>
                      <a:pt x="180" y="126"/>
                    </a:cubicBezTo>
                    <a:cubicBezTo>
                      <a:pt x="180" y="125"/>
                      <a:pt x="179" y="124"/>
                      <a:pt x="179" y="123"/>
                    </a:cubicBezTo>
                    <a:cubicBezTo>
                      <a:pt x="179" y="123"/>
                      <a:pt x="181" y="124"/>
                      <a:pt x="181" y="124"/>
                    </a:cubicBezTo>
                    <a:cubicBezTo>
                      <a:pt x="182" y="124"/>
                      <a:pt x="182" y="126"/>
                      <a:pt x="183" y="126"/>
                    </a:cubicBezTo>
                    <a:cubicBezTo>
                      <a:pt x="184" y="126"/>
                      <a:pt x="186" y="127"/>
                      <a:pt x="186" y="126"/>
                    </a:cubicBezTo>
                    <a:cubicBezTo>
                      <a:pt x="186" y="126"/>
                      <a:pt x="185" y="123"/>
                      <a:pt x="185" y="121"/>
                    </a:cubicBezTo>
                    <a:cubicBezTo>
                      <a:pt x="184" y="120"/>
                      <a:pt x="184" y="119"/>
                      <a:pt x="185" y="120"/>
                    </a:cubicBezTo>
                    <a:cubicBezTo>
                      <a:pt x="186" y="121"/>
                      <a:pt x="188" y="126"/>
                      <a:pt x="189" y="127"/>
                    </a:cubicBezTo>
                    <a:cubicBezTo>
                      <a:pt x="191" y="128"/>
                      <a:pt x="191" y="129"/>
                      <a:pt x="192" y="128"/>
                    </a:cubicBezTo>
                    <a:cubicBezTo>
                      <a:pt x="193" y="127"/>
                      <a:pt x="194" y="126"/>
                      <a:pt x="193" y="127"/>
                    </a:cubicBezTo>
                    <a:cubicBezTo>
                      <a:pt x="193" y="128"/>
                      <a:pt x="194" y="130"/>
                      <a:pt x="195" y="131"/>
                    </a:cubicBezTo>
                    <a:cubicBezTo>
                      <a:pt x="197" y="132"/>
                      <a:pt x="197" y="133"/>
                      <a:pt x="197" y="133"/>
                    </a:cubicBezTo>
                    <a:cubicBezTo>
                      <a:pt x="198" y="133"/>
                      <a:pt x="197" y="133"/>
                      <a:pt x="197" y="134"/>
                    </a:cubicBezTo>
                    <a:cubicBezTo>
                      <a:pt x="196" y="134"/>
                      <a:pt x="197" y="135"/>
                      <a:pt x="198" y="135"/>
                    </a:cubicBezTo>
                    <a:cubicBezTo>
                      <a:pt x="198" y="135"/>
                      <a:pt x="198" y="135"/>
                      <a:pt x="198" y="136"/>
                    </a:cubicBezTo>
                    <a:cubicBezTo>
                      <a:pt x="197" y="136"/>
                      <a:pt x="196" y="137"/>
                      <a:pt x="197" y="137"/>
                    </a:cubicBezTo>
                    <a:cubicBezTo>
                      <a:pt x="198" y="137"/>
                      <a:pt x="199" y="138"/>
                      <a:pt x="200" y="139"/>
                    </a:cubicBezTo>
                    <a:cubicBezTo>
                      <a:pt x="201" y="140"/>
                      <a:pt x="205" y="144"/>
                      <a:pt x="205" y="144"/>
                    </a:cubicBezTo>
                    <a:cubicBezTo>
                      <a:pt x="205" y="144"/>
                      <a:pt x="207" y="144"/>
                      <a:pt x="206" y="145"/>
                    </a:cubicBezTo>
                    <a:cubicBezTo>
                      <a:pt x="206" y="145"/>
                      <a:pt x="204" y="148"/>
                      <a:pt x="204" y="149"/>
                    </a:cubicBezTo>
                    <a:cubicBezTo>
                      <a:pt x="204" y="150"/>
                      <a:pt x="205" y="150"/>
                      <a:pt x="205" y="149"/>
                    </a:cubicBezTo>
                    <a:cubicBezTo>
                      <a:pt x="206" y="148"/>
                      <a:pt x="206" y="146"/>
                      <a:pt x="207" y="149"/>
                    </a:cubicBezTo>
                    <a:cubicBezTo>
                      <a:pt x="207" y="151"/>
                      <a:pt x="208" y="152"/>
                      <a:pt x="208" y="151"/>
                    </a:cubicBezTo>
                    <a:cubicBezTo>
                      <a:pt x="208" y="150"/>
                      <a:pt x="208" y="149"/>
                      <a:pt x="209" y="150"/>
                    </a:cubicBezTo>
                    <a:cubicBezTo>
                      <a:pt x="209" y="150"/>
                      <a:pt x="209" y="152"/>
                      <a:pt x="210" y="152"/>
                    </a:cubicBezTo>
                    <a:cubicBezTo>
                      <a:pt x="211" y="152"/>
                      <a:pt x="211" y="151"/>
                      <a:pt x="212" y="152"/>
                    </a:cubicBezTo>
                    <a:cubicBezTo>
                      <a:pt x="213" y="153"/>
                      <a:pt x="215" y="154"/>
                      <a:pt x="215" y="153"/>
                    </a:cubicBezTo>
                    <a:cubicBezTo>
                      <a:pt x="216" y="152"/>
                      <a:pt x="216" y="151"/>
                      <a:pt x="216" y="152"/>
                    </a:cubicBezTo>
                    <a:cubicBezTo>
                      <a:pt x="216" y="152"/>
                      <a:pt x="216" y="152"/>
                      <a:pt x="216" y="153"/>
                    </a:cubicBezTo>
                    <a:cubicBezTo>
                      <a:pt x="217" y="153"/>
                      <a:pt x="217" y="154"/>
                      <a:pt x="217" y="154"/>
                    </a:cubicBezTo>
                    <a:cubicBezTo>
                      <a:pt x="218" y="154"/>
                      <a:pt x="216" y="154"/>
                      <a:pt x="215" y="155"/>
                    </a:cubicBezTo>
                    <a:cubicBezTo>
                      <a:pt x="215" y="156"/>
                      <a:pt x="213" y="157"/>
                      <a:pt x="214" y="158"/>
                    </a:cubicBezTo>
                    <a:cubicBezTo>
                      <a:pt x="214" y="159"/>
                      <a:pt x="216" y="161"/>
                      <a:pt x="217" y="161"/>
                    </a:cubicBezTo>
                    <a:cubicBezTo>
                      <a:pt x="217" y="161"/>
                      <a:pt x="217" y="161"/>
                      <a:pt x="216" y="162"/>
                    </a:cubicBezTo>
                    <a:cubicBezTo>
                      <a:pt x="216" y="162"/>
                      <a:pt x="215" y="163"/>
                      <a:pt x="215" y="162"/>
                    </a:cubicBezTo>
                    <a:cubicBezTo>
                      <a:pt x="214" y="162"/>
                      <a:pt x="214" y="160"/>
                      <a:pt x="213" y="161"/>
                    </a:cubicBezTo>
                    <a:cubicBezTo>
                      <a:pt x="213" y="162"/>
                      <a:pt x="214" y="162"/>
                      <a:pt x="214" y="163"/>
                    </a:cubicBezTo>
                    <a:cubicBezTo>
                      <a:pt x="215" y="163"/>
                      <a:pt x="215" y="164"/>
                      <a:pt x="214" y="165"/>
                    </a:cubicBezTo>
                    <a:cubicBezTo>
                      <a:pt x="214" y="165"/>
                      <a:pt x="215" y="167"/>
                      <a:pt x="216" y="168"/>
                    </a:cubicBezTo>
                    <a:cubicBezTo>
                      <a:pt x="217" y="169"/>
                      <a:pt x="217" y="168"/>
                      <a:pt x="218" y="167"/>
                    </a:cubicBezTo>
                    <a:cubicBezTo>
                      <a:pt x="219" y="167"/>
                      <a:pt x="220" y="167"/>
                      <a:pt x="220" y="167"/>
                    </a:cubicBezTo>
                    <a:cubicBezTo>
                      <a:pt x="220" y="166"/>
                      <a:pt x="221" y="164"/>
                      <a:pt x="221" y="165"/>
                    </a:cubicBezTo>
                    <a:cubicBezTo>
                      <a:pt x="221" y="166"/>
                      <a:pt x="222" y="166"/>
                      <a:pt x="222" y="167"/>
                    </a:cubicBezTo>
                    <a:cubicBezTo>
                      <a:pt x="223" y="168"/>
                      <a:pt x="222" y="168"/>
                      <a:pt x="222" y="169"/>
                    </a:cubicBezTo>
                    <a:cubicBezTo>
                      <a:pt x="222" y="169"/>
                      <a:pt x="222" y="171"/>
                      <a:pt x="221" y="172"/>
                    </a:cubicBezTo>
                    <a:cubicBezTo>
                      <a:pt x="221" y="172"/>
                      <a:pt x="221" y="173"/>
                      <a:pt x="222" y="172"/>
                    </a:cubicBezTo>
                    <a:cubicBezTo>
                      <a:pt x="222" y="172"/>
                      <a:pt x="223" y="171"/>
                      <a:pt x="224" y="171"/>
                    </a:cubicBezTo>
                    <a:cubicBezTo>
                      <a:pt x="225" y="171"/>
                      <a:pt x="225" y="171"/>
                      <a:pt x="225" y="170"/>
                    </a:cubicBezTo>
                    <a:cubicBezTo>
                      <a:pt x="225" y="169"/>
                      <a:pt x="224" y="169"/>
                      <a:pt x="225" y="170"/>
                    </a:cubicBezTo>
                    <a:cubicBezTo>
                      <a:pt x="226" y="170"/>
                      <a:pt x="226" y="171"/>
                      <a:pt x="227" y="171"/>
                    </a:cubicBezTo>
                    <a:cubicBezTo>
                      <a:pt x="227" y="172"/>
                      <a:pt x="226" y="171"/>
                      <a:pt x="226" y="173"/>
                    </a:cubicBezTo>
                    <a:cubicBezTo>
                      <a:pt x="227" y="174"/>
                      <a:pt x="227" y="174"/>
                      <a:pt x="228" y="175"/>
                    </a:cubicBezTo>
                    <a:cubicBezTo>
                      <a:pt x="229" y="175"/>
                      <a:pt x="231" y="175"/>
                      <a:pt x="231" y="173"/>
                    </a:cubicBezTo>
                    <a:cubicBezTo>
                      <a:pt x="232" y="172"/>
                      <a:pt x="232" y="173"/>
                      <a:pt x="232" y="174"/>
                    </a:cubicBezTo>
                    <a:cubicBezTo>
                      <a:pt x="231" y="175"/>
                      <a:pt x="231" y="175"/>
                      <a:pt x="232" y="175"/>
                    </a:cubicBezTo>
                    <a:cubicBezTo>
                      <a:pt x="234" y="175"/>
                      <a:pt x="234" y="175"/>
                      <a:pt x="232" y="175"/>
                    </a:cubicBezTo>
                    <a:cubicBezTo>
                      <a:pt x="231" y="175"/>
                      <a:pt x="231" y="176"/>
                      <a:pt x="230" y="176"/>
                    </a:cubicBezTo>
                    <a:cubicBezTo>
                      <a:pt x="229" y="177"/>
                      <a:pt x="227" y="178"/>
                      <a:pt x="228" y="179"/>
                    </a:cubicBezTo>
                    <a:cubicBezTo>
                      <a:pt x="229" y="180"/>
                      <a:pt x="230" y="180"/>
                      <a:pt x="231" y="179"/>
                    </a:cubicBezTo>
                    <a:cubicBezTo>
                      <a:pt x="232" y="179"/>
                      <a:pt x="233" y="179"/>
                      <a:pt x="234" y="179"/>
                    </a:cubicBezTo>
                    <a:cubicBezTo>
                      <a:pt x="235" y="179"/>
                      <a:pt x="235" y="180"/>
                      <a:pt x="234" y="180"/>
                    </a:cubicBezTo>
                    <a:cubicBezTo>
                      <a:pt x="233" y="180"/>
                      <a:pt x="232" y="180"/>
                      <a:pt x="231" y="181"/>
                    </a:cubicBezTo>
                    <a:cubicBezTo>
                      <a:pt x="230" y="181"/>
                      <a:pt x="229" y="182"/>
                      <a:pt x="230" y="182"/>
                    </a:cubicBezTo>
                    <a:cubicBezTo>
                      <a:pt x="232" y="182"/>
                      <a:pt x="233" y="183"/>
                      <a:pt x="231" y="183"/>
                    </a:cubicBezTo>
                    <a:cubicBezTo>
                      <a:pt x="229" y="183"/>
                      <a:pt x="230" y="184"/>
                      <a:pt x="231" y="185"/>
                    </a:cubicBezTo>
                    <a:cubicBezTo>
                      <a:pt x="233" y="186"/>
                      <a:pt x="235" y="186"/>
                      <a:pt x="236" y="186"/>
                    </a:cubicBezTo>
                    <a:cubicBezTo>
                      <a:pt x="237" y="186"/>
                      <a:pt x="237" y="187"/>
                      <a:pt x="238" y="187"/>
                    </a:cubicBezTo>
                    <a:cubicBezTo>
                      <a:pt x="240" y="188"/>
                      <a:pt x="241" y="186"/>
                      <a:pt x="241" y="185"/>
                    </a:cubicBezTo>
                    <a:cubicBezTo>
                      <a:pt x="241" y="184"/>
                      <a:pt x="242" y="185"/>
                      <a:pt x="242" y="185"/>
                    </a:cubicBezTo>
                    <a:cubicBezTo>
                      <a:pt x="242" y="186"/>
                      <a:pt x="241" y="187"/>
                      <a:pt x="240" y="188"/>
                    </a:cubicBezTo>
                    <a:cubicBezTo>
                      <a:pt x="240" y="188"/>
                      <a:pt x="241" y="188"/>
                      <a:pt x="242" y="189"/>
                    </a:cubicBezTo>
                    <a:cubicBezTo>
                      <a:pt x="242" y="189"/>
                      <a:pt x="245" y="189"/>
                      <a:pt x="245" y="187"/>
                    </a:cubicBezTo>
                    <a:cubicBezTo>
                      <a:pt x="245" y="186"/>
                      <a:pt x="245" y="185"/>
                      <a:pt x="245" y="186"/>
                    </a:cubicBezTo>
                    <a:cubicBezTo>
                      <a:pt x="245" y="187"/>
                      <a:pt x="245" y="188"/>
                      <a:pt x="245" y="189"/>
                    </a:cubicBezTo>
                    <a:cubicBezTo>
                      <a:pt x="245" y="190"/>
                      <a:pt x="246" y="190"/>
                      <a:pt x="247" y="189"/>
                    </a:cubicBezTo>
                    <a:cubicBezTo>
                      <a:pt x="247" y="189"/>
                      <a:pt x="248" y="188"/>
                      <a:pt x="247" y="189"/>
                    </a:cubicBezTo>
                    <a:cubicBezTo>
                      <a:pt x="246" y="190"/>
                      <a:pt x="246" y="191"/>
                      <a:pt x="247" y="192"/>
                    </a:cubicBezTo>
                    <a:cubicBezTo>
                      <a:pt x="247" y="193"/>
                      <a:pt x="250" y="196"/>
                      <a:pt x="250" y="193"/>
                    </a:cubicBezTo>
                    <a:cubicBezTo>
                      <a:pt x="251" y="191"/>
                      <a:pt x="251" y="190"/>
                      <a:pt x="251" y="191"/>
                    </a:cubicBezTo>
                    <a:cubicBezTo>
                      <a:pt x="251" y="193"/>
                      <a:pt x="252" y="194"/>
                      <a:pt x="252" y="194"/>
                    </a:cubicBezTo>
                    <a:cubicBezTo>
                      <a:pt x="252" y="195"/>
                      <a:pt x="251" y="195"/>
                      <a:pt x="251" y="195"/>
                    </a:cubicBezTo>
                    <a:cubicBezTo>
                      <a:pt x="250" y="196"/>
                      <a:pt x="251" y="196"/>
                      <a:pt x="252" y="196"/>
                    </a:cubicBezTo>
                    <a:cubicBezTo>
                      <a:pt x="253" y="196"/>
                      <a:pt x="255" y="196"/>
                      <a:pt x="255" y="196"/>
                    </a:cubicBezTo>
                    <a:cubicBezTo>
                      <a:pt x="255" y="195"/>
                      <a:pt x="255" y="195"/>
                      <a:pt x="255" y="196"/>
                    </a:cubicBezTo>
                    <a:cubicBezTo>
                      <a:pt x="256" y="197"/>
                      <a:pt x="256" y="197"/>
                      <a:pt x="257" y="198"/>
                    </a:cubicBezTo>
                    <a:cubicBezTo>
                      <a:pt x="257" y="199"/>
                      <a:pt x="257" y="199"/>
                      <a:pt x="258" y="200"/>
                    </a:cubicBezTo>
                    <a:cubicBezTo>
                      <a:pt x="258" y="201"/>
                      <a:pt x="259" y="201"/>
                      <a:pt x="259" y="201"/>
                    </a:cubicBezTo>
                    <a:cubicBezTo>
                      <a:pt x="259" y="202"/>
                      <a:pt x="260" y="204"/>
                      <a:pt x="260" y="206"/>
                    </a:cubicBezTo>
                    <a:cubicBezTo>
                      <a:pt x="260" y="207"/>
                      <a:pt x="261" y="211"/>
                      <a:pt x="259" y="212"/>
                    </a:cubicBezTo>
                    <a:cubicBezTo>
                      <a:pt x="258" y="212"/>
                      <a:pt x="255" y="212"/>
                      <a:pt x="256" y="211"/>
                    </a:cubicBezTo>
                    <a:cubicBezTo>
                      <a:pt x="257" y="210"/>
                      <a:pt x="259" y="207"/>
                      <a:pt x="258" y="207"/>
                    </a:cubicBezTo>
                    <a:cubicBezTo>
                      <a:pt x="256" y="206"/>
                      <a:pt x="253" y="206"/>
                      <a:pt x="251" y="206"/>
                    </a:cubicBezTo>
                    <a:cubicBezTo>
                      <a:pt x="249" y="205"/>
                      <a:pt x="247" y="203"/>
                      <a:pt x="247" y="205"/>
                    </a:cubicBezTo>
                    <a:cubicBezTo>
                      <a:pt x="246" y="206"/>
                      <a:pt x="248" y="211"/>
                      <a:pt x="250" y="213"/>
                    </a:cubicBezTo>
                    <a:cubicBezTo>
                      <a:pt x="252" y="215"/>
                      <a:pt x="249" y="217"/>
                      <a:pt x="251" y="218"/>
                    </a:cubicBezTo>
                    <a:cubicBezTo>
                      <a:pt x="252" y="219"/>
                      <a:pt x="256" y="219"/>
                      <a:pt x="254" y="219"/>
                    </a:cubicBezTo>
                    <a:cubicBezTo>
                      <a:pt x="252" y="220"/>
                      <a:pt x="251" y="221"/>
                      <a:pt x="251" y="223"/>
                    </a:cubicBezTo>
                    <a:cubicBezTo>
                      <a:pt x="251" y="225"/>
                      <a:pt x="251" y="228"/>
                      <a:pt x="251" y="229"/>
                    </a:cubicBezTo>
                    <a:cubicBezTo>
                      <a:pt x="251" y="230"/>
                      <a:pt x="251" y="236"/>
                      <a:pt x="250" y="238"/>
                    </a:cubicBezTo>
                    <a:cubicBezTo>
                      <a:pt x="249" y="240"/>
                      <a:pt x="248" y="242"/>
                      <a:pt x="248" y="244"/>
                    </a:cubicBezTo>
                    <a:cubicBezTo>
                      <a:pt x="248" y="246"/>
                      <a:pt x="248" y="247"/>
                      <a:pt x="249" y="249"/>
                    </a:cubicBezTo>
                    <a:cubicBezTo>
                      <a:pt x="250" y="250"/>
                      <a:pt x="250" y="254"/>
                      <a:pt x="250" y="255"/>
                    </a:cubicBezTo>
                    <a:cubicBezTo>
                      <a:pt x="250" y="257"/>
                      <a:pt x="249" y="259"/>
                      <a:pt x="249" y="261"/>
                    </a:cubicBezTo>
                    <a:cubicBezTo>
                      <a:pt x="249" y="262"/>
                      <a:pt x="251" y="263"/>
                      <a:pt x="252" y="265"/>
                    </a:cubicBezTo>
                    <a:cubicBezTo>
                      <a:pt x="252" y="267"/>
                      <a:pt x="252" y="270"/>
                      <a:pt x="253" y="271"/>
                    </a:cubicBezTo>
                    <a:cubicBezTo>
                      <a:pt x="255" y="272"/>
                      <a:pt x="255" y="272"/>
                      <a:pt x="256" y="274"/>
                    </a:cubicBezTo>
                    <a:cubicBezTo>
                      <a:pt x="257" y="276"/>
                      <a:pt x="257" y="277"/>
                      <a:pt x="258" y="277"/>
                    </a:cubicBezTo>
                    <a:cubicBezTo>
                      <a:pt x="259" y="277"/>
                      <a:pt x="259" y="275"/>
                      <a:pt x="259" y="276"/>
                    </a:cubicBezTo>
                    <a:cubicBezTo>
                      <a:pt x="260" y="277"/>
                      <a:pt x="261" y="279"/>
                      <a:pt x="261" y="279"/>
                    </a:cubicBezTo>
                    <a:cubicBezTo>
                      <a:pt x="260" y="279"/>
                      <a:pt x="259" y="278"/>
                      <a:pt x="259" y="279"/>
                    </a:cubicBezTo>
                    <a:cubicBezTo>
                      <a:pt x="259" y="279"/>
                      <a:pt x="260" y="282"/>
                      <a:pt x="261" y="283"/>
                    </a:cubicBezTo>
                    <a:cubicBezTo>
                      <a:pt x="262" y="284"/>
                      <a:pt x="263" y="284"/>
                      <a:pt x="263" y="284"/>
                    </a:cubicBezTo>
                    <a:cubicBezTo>
                      <a:pt x="263" y="285"/>
                      <a:pt x="262" y="287"/>
                      <a:pt x="263" y="288"/>
                    </a:cubicBezTo>
                    <a:cubicBezTo>
                      <a:pt x="263" y="289"/>
                      <a:pt x="269" y="294"/>
                      <a:pt x="270" y="295"/>
                    </a:cubicBezTo>
                    <a:cubicBezTo>
                      <a:pt x="270" y="297"/>
                      <a:pt x="269" y="298"/>
                      <a:pt x="271" y="299"/>
                    </a:cubicBezTo>
                    <a:cubicBezTo>
                      <a:pt x="273" y="299"/>
                      <a:pt x="278" y="301"/>
                      <a:pt x="279" y="302"/>
                    </a:cubicBezTo>
                    <a:cubicBezTo>
                      <a:pt x="281" y="303"/>
                      <a:pt x="282" y="302"/>
                      <a:pt x="283" y="303"/>
                    </a:cubicBezTo>
                    <a:cubicBezTo>
                      <a:pt x="285" y="304"/>
                      <a:pt x="289" y="308"/>
                      <a:pt x="289" y="309"/>
                    </a:cubicBezTo>
                    <a:cubicBezTo>
                      <a:pt x="289" y="310"/>
                      <a:pt x="289" y="311"/>
                      <a:pt x="290" y="312"/>
                    </a:cubicBezTo>
                    <a:cubicBezTo>
                      <a:pt x="290" y="313"/>
                      <a:pt x="291" y="315"/>
                      <a:pt x="292" y="316"/>
                    </a:cubicBezTo>
                    <a:cubicBezTo>
                      <a:pt x="293" y="317"/>
                      <a:pt x="296" y="323"/>
                      <a:pt x="297" y="326"/>
                    </a:cubicBezTo>
                    <a:cubicBezTo>
                      <a:pt x="298" y="328"/>
                      <a:pt x="298" y="329"/>
                      <a:pt x="299" y="330"/>
                    </a:cubicBezTo>
                    <a:cubicBezTo>
                      <a:pt x="301" y="331"/>
                      <a:pt x="306" y="335"/>
                      <a:pt x="306" y="336"/>
                    </a:cubicBezTo>
                    <a:cubicBezTo>
                      <a:pt x="307" y="338"/>
                      <a:pt x="307" y="340"/>
                      <a:pt x="307" y="342"/>
                    </a:cubicBezTo>
                    <a:cubicBezTo>
                      <a:pt x="308" y="343"/>
                      <a:pt x="307" y="342"/>
                      <a:pt x="306" y="342"/>
                    </a:cubicBezTo>
                    <a:cubicBezTo>
                      <a:pt x="305" y="341"/>
                      <a:pt x="302" y="341"/>
                      <a:pt x="303" y="342"/>
                    </a:cubicBezTo>
                    <a:cubicBezTo>
                      <a:pt x="304" y="343"/>
                      <a:pt x="308" y="347"/>
                      <a:pt x="309" y="347"/>
                    </a:cubicBezTo>
                    <a:cubicBezTo>
                      <a:pt x="311" y="347"/>
                      <a:pt x="312" y="347"/>
                      <a:pt x="313" y="348"/>
                    </a:cubicBezTo>
                    <a:cubicBezTo>
                      <a:pt x="314" y="349"/>
                      <a:pt x="318" y="352"/>
                      <a:pt x="319" y="353"/>
                    </a:cubicBezTo>
                    <a:cubicBezTo>
                      <a:pt x="319" y="354"/>
                      <a:pt x="319" y="356"/>
                      <a:pt x="319" y="357"/>
                    </a:cubicBezTo>
                    <a:cubicBezTo>
                      <a:pt x="318" y="358"/>
                      <a:pt x="317" y="358"/>
                      <a:pt x="318" y="359"/>
                    </a:cubicBezTo>
                    <a:cubicBezTo>
                      <a:pt x="319" y="360"/>
                      <a:pt x="323" y="362"/>
                      <a:pt x="324" y="364"/>
                    </a:cubicBezTo>
                    <a:cubicBezTo>
                      <a:pt x="325" y="365"/>
                      <a:pt x="328" y="368"/>
                      <a:pt x="329" y="369"/>
                    </a:cubicBezTo>
                    <a:cubicBezTo>
                      <a:pt x="331" y="371"/>
                      <a:pt x="331" y="371"/>
                      <a:pt x="332" y="370"/>
                    </a:cubicBezTo>
                    <a:cubicBezTo>
                      <a:pt x="332" y="370"/>
                      <a:pt x="334" y="368"/>
                      <a:pt x="333" y="367"/>
                    </a:cubicBezTo>
                    <a:cubicBezTo>
                      <a:pt x="332" y="366"/>
                      <a:pt x="332" y="366"/>
                      <a:pt x="331" y="365"/>
                    </a:cubicBezTo>
                    <a:cubicBezTo>
                      <a:pt x="331" y="364"/>
                      <a:pt x="332" y="363"/>
                      <a:pt x="330" y="363"/>
                    </a:cubicBezTo>
                    <a:cubicBezTo>
                      <a:pt x="329" y="362"/>
                      <a:pt x="327" y="363"/>
                      <a:pt x="326" y="361"/>
                    </a:cubicBezTo>
                    <a:cubicBezTo>
                      <a:pt x="325" y="360"/>
                      <a:pt x="327" y="359"/>
                      <a:pt x="327" y="358"/>
                    </a:cubicBezTo>
                    <a:cubicBezTo>
                      <a:pt x="327" y="358"/>
                      <a:pt x="326" y="358"/>
                      <a:pt x="326" y="358"/>
                    </a:cubicBezTo>
                    <a:cubicBezTo>
                      <a:pt x="325" y="357"/>
                      <a:pt x="323" y="353"/>
                      <a:pt x="323" y="352"/>
                    </a:cubicBezTo>
                    <a:cubicBezTo>
                      <a:pt x="322" y="350"/>
                      <a:pt x="322" y="349"/>
                      <a:pt x="321" y="348"/>
                    </a:cubicBezTo>
                    <a:cubicBezTo>
                      <a:pt x="320" y="347"/>
                      <a:pt x="316" y="343"/>
                      <a:pt x="315" y="342"/>
                    </a:cubicBezTo>
                    <a:cubicBezTo>
                      <a:pt x="314" y="341"/>
                      <a:pt x="314" y="338"/>
                      <a:pt x="313" y="336"/>
                    </a:cubicBezTo>
                    <a:cubicBezTo>
                      <a:pt x="312" y="335"/>
                      <a:pt x="311" y="335"/>
                      <a:pt x="310" y="334"/>
                    </a:cubicBezTo>
                    <a:cubicBezTo>
                      <a:pt x="310" y="333"/>
                      <a:pt x="309" y="331"/>
                      <a:pt x="308" y="330"/>
                    </a:cubicBezTo>
                    <a:cubicBezTo>
                      <a:pt x="306" y="329"/>
                      <a:pt x="305" y="328"/>
                      <a:pt x="304" y="326"/>
                    </a:cubicBezTo>
                    <a:cubicBezTo>
                      <a:pt x="304" y="325"/>
                      <a:pt x="303" y="318"/>
                      <a:pt x="303" y="317"/>
                    </a:cubicBezTo>
                    <a:cubicBezTo>
                      <a:pt x="302" y="316"/>
                      <a:pt x="303" y="315"/>
                      <a:pt x="304" y="316"/>
                    </a:cubicBezTo>
                    <a:cubicBezTo>
                      <a:pt x="306" y="317"/>
                      <a:pt x="306" y="318"/>
                      <a:pt x="307" y="318"/>
                    </a:cubicBezTo>
                    <a:cubicBezTo>
                      <a:pt x="308" y="318"/>
                      <a:pt x="309" y="317"/>
                      <a:pt x="310" y="318"/>
                    </a:cubicBezTo>
                    <a:cubicBezTo>
                      <a:pt x="310" y="319"/>
                      <a:pt x="312" y="319"/>
                      <a:pt x="313" y="319"/>
                    </a:cubicBezTo>
                    <a:cubicBezTo>
                      <a:pt x="313" y="320"/>
                      <a:pt x="313" y="324"/>
                      <a:pt x="315" y="327"/>
                    </a:cubicBezTo>
                    <a:cubicBezTo>
                      <a:pt x="317" y="331"/>
                      <a:pt x="317" y="332"/>
                      <a:pt x="317" y="332"/>
                    </a:cubicBezTo>
                    <a:cubicBezTo>
                      <a:pt x="316" y="333"/>
                      <a:pt x="315" y="335"/>
                      <a:pt x="316" y="335"/>
                    </a:cubicBezTo>
                    <a:cubicBezTo>
                      <a:pt x="317" y="334"/>
                      <a:pt x="317" y="331"/>
                      <a:pt x="318" y="333"/>
                    </a:cubicBezTo>
                    <a:cubicBezTo>
                      <a:pt x="319" y="335"/>
                      <a:pt x="320" y="336"/>
                      <a:pt x="322" y="337"/>
                    </a:cubicBezTo>
                    <a:cubicBezTo>
                      <a:pt x="324" y="339"/>
                      <a:pt x="324" y="340"/>
                      <a:pt x="326" y="340"/>
                    </a:cubicBezTo>
                    <a:cubicBezTo>
                      <a:pt x="327" y="341"/>
                      <a:pt x="326" y="342"/>
                      <a:pt x="327" y="343"/>
                    </a:cubicBezTo>
                    <a:cubicBezTo>
                      <a:pt x="328" y="344"/>
                      <a:pt x="330" y="345"/>
                      <a:pt x="330" y="346"/>
                    </a:cubicBezTo>
                    <a:cubicBezTo>
                      <a:pt x="331" y="346"/>
                      <a:pt x="331" y="348"/>
                      <a:pt x="332" y="348"/>
                    </a:cubicBezTo>
                    <a:cubicBezTo>
                      <a:pt x="333" y="348"/>
                      <a:pt x="334" y="348"/>
                      <a:pt x="334" y="349"/>
                    </a:cubicBezTo>
                    <a:cubicBezTo>
                      <a:pt x="334" y="350"/>
                      <a:pt x="333" y="351"/>
                      <a:pt x="334" y="352"/>
                    </a:cubicBezTo>
                    <a:cubicBezTo>
                      <a:pt x="334" y="354"/>
                      <a:pt x="336" y="354"/>
                      <a:pt x="337" y="355"/>
                    </a:cubicBezTo>
                    <a:cubicBezTo>
                      <a:pt x="338" y="356"/>
                      <a:pt x="338" y="356"/>
                      <a:pt x="339" y="356"/>
                    </a:cubicBezTo>
                    <a:cubicBezTo>
                      <a:pt x="340" y="357"/>
                      <a:pt x="341" y="358"/>
                      <a:pt x="341" y="359"/>
                    </a:cubicBezTo>
                    <a:cubicBezTo>
                      <a:pt x="341" y="360"/>
                      <a:pt x="342" y="360"/>
                      <a:pt x="343" y="361"/>
                    </a:cubicBezTo>
                    <a:cubicBezTo>
                      <a:pt x="343" y="361"/>
                      <a:pt x="345" y="363"/>
                      <a:pt x="346" y="364"/>
                    </a:cubicBezTo>
                    <a:cubicBezTo>
                      <a:pt x="348" y="366"/>
                      <a:pt x="352" y="370"/>
                      <a:pt x="353" y="371"/>
                    </a:cubicBezTo>
                    <a:cubicBezTo>
                      <a:pt x="354" y="373"/>
                      <a:pt x="356" y="374"/>
                      <a:pt x="356" y="376"/>
                    </a:cubicBezTo>
                    <a:cubicBezTo>
                      <a:pt x="355" y="377"/>
                      <a:pt x="354" y="378"/>
                      <a:pt x="355" y="378"/>
                    </a:cubicBezTo>
                    <a:cubicBezTo>
                      <a:pt x="356" y="378"/>
                      <a:pt x="357" y="378"/>
                      <a:pt x="357" y="379"/>
                    </a:cubicBezTo>
                    <a:cubicBezTo>
                      <a:pt x="358" y="380"/>
                      <a:pt x="356" y="382"/>
                      <a:pt x="356" y="383"/>
                    </a:cubicBezTo>
                    <a:cubicBezTo>
                      <a:pt x="355" y="384"/>
                      <a:pt x="357" y="383"/>
                      <a:pt x="357" y="384"/>
                    </a:cubicBezTo>
                    <a:cubicBezTo>
                      <a:pt x="356" y="385"/>
                      <a:pt x="355" y="386"/>
                      <a:pt x="355" y="387"/>
                    </a:cubicBezTo>
                    <a:cubicBezTo>
                      <a:pt x="356" y="388"/>
                      <a:pt x="359" y="393"/>
                      <a:pt x="361" y="393"/>
                    </a:cubicBezTo>
                    <a:cubicBezTo>
                      <a:pt x="362" y="394"/>
                      <a:pt x="364" y="394"/>
                      <a:pt x="365" y="396"/>
                    </a:cubicBezTo>
                    <a:cubicBezTo>
                      <a:pt x="367" y="397"/>
                      <a:pt x="369" y="399"/>
                      <a:pt x="370" y="399"/>
                    </a:cubicBezTo>
                    <a:cubicBezTo>
                      <a:pt x="372" y="400"/>
                      <a:pt x="375" y="400"/>
                      <a:pt x="376" y="401"/>
                    </a:cubicBezTo>
                    <a:cubicBezTo>
                      <a:pt x="377" y="401"/>
                      <a:pt x="383" y="405"/>
                      <a:pt x="386" y="406"/>
                    </a:cubicBezTo>
                    <a:cubicBezTo>
                      <a:pt x="390" y="408"/>
                      <a:pt x="393" y="409"/>
                      <a:pt x="396" y="410"/>
                    </a:cubicBezTo>
                    <a:cubicBezTo>
                      <a:pt x="399" y="411"/>
                      <a:pt x="402" y="412"/>
                      <a:pt x="404" y="413"/>
                    </a:cubicBezTo>
                    <a:cubicBezTo>
                      <a:pt x="405" y="414"/>
                      <a:pt x="409" y="414"/>
                      <a:pt x="410" y="413"/>
                    </a:cubicBezTo>
                    <a:cubicBezTo>
                      <a:pt x="412" y="412"/>
                      <a:pt x="413" y="410"/>
                      <a:pt x="415" y="410"/>
                    </a:cubicBezTo>
                    <a:cubicBezTo>
                      <a:pt x="417" y="410"/>
                      <a:pt x="419" y="410"/>
                      <a:pt x="421" y="412"/>
                    </a:cubicBezTo>
                    <a:cubicBezTo>
                      <a:pt x="423" y="413"/>
                      <a:pt x="425" y="414"/>
                      <a:pt x="426" y="415"/>
                    </a:cubicBezTo>
                    <a:cubicBezTo>
                      <a:pt x="427" y="416"/>
                      <a:pt x="429" y="418"/>
                      <a:pt x="431" y="420"/>
                    </a:cubicBezTo>
                    <a:cubicBezTo>
                      <a:pt x="431" y="420"/>
                      <a:pt x="431" y="420"/>
                      <a:pt x="431" y="421"/>
                    </a:cubicBezTo>
                    <a:cubicBezTo>
                      <a:pt x="433" y="422"/>
                      <a:pt x="435" y="423"/>
                      <a:pt x="436" y="424"/>
                    </a:cubicBezTo>
                    <a:cubicBezTo>
                      <a:pt x="438" y="424"/>
                      <a:pt x="441" y="424"/>
                      <a:pt x="443" y="425"/>
                    </a:cubicBezTo>
                    <a:cubicBezTo>
                      <a:pt x="443" y="425"/>
                      <a:pt x="443" y="425"/>
                      <a:pt x="443" y="425"/>
                    </a:cubicBezTo>
                    <a:cubicBezTo>
                      <a:pt x="445" y="426"/>
                      <a:pt x="448" y="427"/>
                      <a:pt x="450" y="428"/>
                    </a:cubicBezTo>
                    <a:cubicBezTo>
                      <a:pt x="452" y="428"/>
                      <a:pt x="454" y="428"/>
                      <a:pt x="455" y="428"/>
                    </a:cubicBezTo>
                    <a:cubicBezTo>
                      <a:pt x="455" y="428"/>
                      <a:pt x="455" y="428"/>
                      <a:pt x="455" y="428"/>
                    </a:cubicBezTo>
                    <a:cubicBezTo>
                      <a:pt x="457" y="427"/>
                      <a:pt x="459" y="427"/>
                      <a:pt x="458" y="428"/>
                    </a:cubicBezTo>
                    <a:cubicBezTo>
                      <a:pt x="458" y="428"/>
                      <a:pt x="457" y="429"/>
                      <a:pt x="457" y="430"/>
                    </a:cubicBezTo>
                    <a:cubicBezTo>
                      <a:pt x="457" y="430"/>
                      <a:pt x="457" y="430"/>
                      <a:pt x="457" y="430"/>
                    </a:cubicBezTo>
                    <a:cubicBezTo>
                      <a:pt x="458" y="431"/>
                      <a:pt x="461" y="434"/>
                      <a:pt x="463" y="436"/>
                    </a:cubicBezTo>
                    <a:cubicBezTo>
                      <a:pt x="464" y="438"/>
                      <a:pt x="467" y="439"/>
                      <a:pt x="468" y="440"/>
                    </a:cubicBezTo>
                    <a:cubicBezTo>
                      <a:pt x="468" y="440"/>
                      <a:pt x="469" y="441"/>
                      <a:pt x="469" y="441"/>
                    </a:cubicBezTo>
                    <a:cubicBezTo>
                      <a:pt x="469" y="441"/>
                      <a:pt x="468" y="442"/>
                      <a:pt x="468" y="443"/>
                    </a:cubicBezTo>
                    <a:cubicBezTo>
                      <a:pt x="468" y="443"/>
                      <a:pt x="466" y="444"/>
                      <a:pt x="467" y="445"/>
                    </a:cubicBezTo>
                    <a:cubicBezTo>
                      <a:pt x="467" y="446"/>
                      <a:pt x="467" y="447"/>
                      <a:pt x="468" y="447"/>
                    </a:cubicBezTo>
                    <a:cubicBezTo>
                      <a:pt x="469" y="447"/>
                      <a:pt x="469" y="448"/>
                      <a:pt x="470" y="448"/>
                    </a:cubicBezTo>
                    <a:cubicBezTo>
                      <a:pt x="470" y="449"/>
                      <a:pt x="472" y="448"/>
                      <a:pt x="472" y="447"/>
                    </a:cubicBezTo>
                    <a:cubicBezTo>
                      <a:pt x="472" y="447"/>
                      <a:pt x="470" y="446"/>
                      <a:pt x="469" y="445"/>
                    </a:cubicBezTo>
                    <a:cubicBezTo>
                      <a:pt x="469" y="445"/>
                      <a:pt x="470" y="446"/>
                      <a:pt x="471" y="446"/>
                    </a:cubicBezTo>
                    <a:cubicBezTo>
                      <a:pt x="472" y="447"/>
                      <a:pt x="473" y="447"/>
                      <a:pt x="473" y="448"/>
                    </a:cubicBezTo>
                    <a:cubicBezTo>
                      <a:pt x="474" y="450"/>
                      <a:pt x="474" y="450"/>
                      <a:pt x="475" y="450"/>
                    </a:cubicBezTo>
                    <a:cubicBezTo>
                      <a:pt x="476" y="450"/>
                      <a:pt x="478" y="451"/>
                      <a:pt x="478" y="452"/>
                    </a:cubicBezTo>
                    <a:cubicBezTo>
                      <a:pt x="479" y="453"/>
                      <a:pt x="479" y="455"/>
                      <a:pt x="480" y="455"/>
                    </a:cubicBezTo>
                    <a:cubicBezTo>
                      <a:pt x="480" y="456"/>
                      <a:pt x="482" y="456"/>
                      <a:pt x="483" y="456"/>
                    </a:cubicBezTo>
                    <a:cubicBezTo>
                      <a:pt x="484" y="456"/>
                      <a:pt x="484" y="456"/>
                      <a:pt x="484" y="456"/>
                    </a:cubicBezTo>
                    <a:cubicBezTo>
                      <a:pt x="486" y="457"/>
                      <a:pt x="489" y="457"/>
                      <a:pt x="490" y="458"/>
                    </a:cubicBezTo>
                    <a:cubicBezTo>
                      <a:pt x="491" y="459"/>
                      <a:pt x="492" y="460"/>
                      <a:pt x="492" y="460"/>
                    </a:cubicBezTo>
                    <a:cubicBezTo>
                      <a:pt x="492" y="459"/>
                      <a:pt x="493" y="458"/>
                      <a:pt x="493" y="459"/>
                    </a:cubicBezTo>
                    <a:cubicBezTo>
                      <a:pt x="494" y="460"/>
                      <a:pt x="493" y="462"/>
                      <a:pt x="495" y="462"/>
                    </a:cubicBezTo>
                    <a:cubicBezTo>
                      <a:pt x="496" y="462"/>
                      <a:pt x="497" y="462"/>
                      <a:pt x="498" y="461"/>
                    </a:cubicBezTo>
                    <a:cubicBezTo>
                      <a:pt x="498" y="461"/>
                      <a:pt x="500" y="461"/>
                      <a:pt x="499" y="460"/>
                    </a:cubicBezTo>
                    <a:cubicBezTo>
                      <a:pt x="498" y="459"/>
                      <a:pt x="497" y="458"/>
                      <a:pt x="497" y="457"/>
                    </a:cubicBezTo>
                    <a:cubicBezTo>
                      <a:pt x="497" y="457"/>
                      <a:pt x="498" y="456"/>
                      <a:pt x="499" y="456"/>
                    </a:cubicBezTo>
                    <a:cubicBezTo>
                      <a:pt x="500" y="455"/>
                      <a:pt x="501" y="454"/>
                      <a:pt x="502" y="453"/>
                    </a:cubicBezTo>
                    <a:cubicBezTo>
                      <a:pt x="503" y="452"/>
                      <a:pt x="503" y="452"/>
                      <a:pt x="504" y="452"/>
                    </a:cubicBezTo>
                    <a:cubicBezTo>
                      <a:pt x="505" y="452"/>
                      <a:pt x="506" y="453"/>
                      <a:pt x="507" y="454"/>
                    </a:cubicBezTo>
                    <a:cubicBezTo>
                      <a:pt x="507" y="454"/>
                      <a:pt x="508" y="453"/>
                      <a:pt x="508" y="454"/>
                    </a:cubicBezTo>
                    <a:cubicBezTo>
                      <a:pt x="508" y="455"/>
                      <a:pt x="509" y="455"/>
                      <a:pt x="509" y="456"/>
                    </a:cubicBezTo>
                    <a:cubicBezTo>
                      <a:pt x="509" y="457"/>
                      <a:pt x="509" y="457"/>
                      <a:pt x="509" y="457"/>
                    </a:cubicBezTo>
                    <a:cubicBezTo>
                      <a:pt x="509" y="458"/>
                      <a:pt x="511" y="462"/>
                      <a:pt x="512" y="462"/>
                    </a:cubicBezTo>
                    <a:cubicBezTo>
                      <a:pt x="513" y="463"/>
                      <a:pt x="515" y="466"/>
                      <a:pt x="515" y="467"/>
                    </a:cubicBezTo>
                    <a:cubicBezTo>
                      <a:pt x="515" y="469"/>
                      <a:pt x="515" y="470"/>
                      <a:pt x="515" y="472"/>
                    </a:cubicBezTo>
                    <a:cubicBezTo>
                      <a:pt x="515" y="473"/>
                      <a:pt x="515" y="478"/>
                      <a:pt x="514" y="479"/>
                    </a:cubicBezTo>
                    <a:cubicBezTo>
                      <a:pt x="514" y="481"/>
                      <a:pt x="516" y="482"/>
                      <a:pt x="516" y="483"/>
                    </a:cubicBezTo>
                    <a:cubicBezTo>
                      <a:pt x="515" y="484"/>
                      <a:pt x="513" y="489"/>
                      <a:pt x="511" y="489"/>
                    </a:cubicBezTo>
                    <a:cubicBezTo>
                      <a:pt x="510" y="490"/>
                      <a:pt x="509" y="489"/>
                      <a:pt x="508" y="490"/>
                    </a:cubicBezTo>
                    <a:cubicBezTo>
                      <a:pt x="507" y="492"/>
                      <a:pt x="507" y="493"/>
                      <a:pt x="507" y="493"/>
                    </a:cubicBezTo>
                    <a:cubicBezTo>
                      <a:pt x="506" y="494"/>
                      <a:pt x="505" y="494"/>
                      <a:pt x="505" y="494"/>
                    </a:cubicBezTo>
                    <a:cubicBezTo>
                      <a:pt x="505" y="495"/>
                      <a:pt x="505" y="495"/>
                      <a:pt x="506" y="496"/>
                    </a:cubicBezTo>
                    <a:cubicBezTo>
                      <a:pt x="506" y="496"/>
                      <a:pt x="506" y="498"/>
                      <a:pt x="505" y="498"/>
                    </a:cubicBezTo>
                    <a:cubicBezTo>
                      <a:pt x="504" y="498"/>
                      <a:pt x="503" y="498"/>
                      <a:pt x="502" y="498"/>
                    </a:cubicBezTo>
                    <a:cubicBezTo>
                      <a:pt x="501" y="499"/>
                      <a:pt x="499" y="499"/>
                      <a:pt x="499" y="500"/>
                    </a:cubicBezTo>
                    <a:cubicBezTo>
                      <a:pt x="499" y="500"/>
                      <a:pt x="499" y="503"/>
                      <a:pt x="499" y="503"/>
                    </a:cubicBezTo>
                    <a:cubicBezTo>
                      <a:pt x="498" y="504"/>
                      <a:pt x="496" y="505"/>
                      <a:pt x="496" y="506"/>
                    </a:cubicBezTo>
                    <a:cubicBezTo>
                      <a:pt x="497" y="506"/>
                      <a:pt x="497" y="508"/>
                      <a:pt x="497" y="508"/>
                    </a:cubicBezTo>
                    <a:cubicBezTo>
                      <a:pt x="496" y="508"/>
                      <a:pt x="495" y="510"/>
                      <a:pt x="495" y="511"/>
                    </a:cubicBezTo>
                    <a:cubicBezTo>
                      <a:pt x="494" y="511"/>
                      <a:pt x="495" y="513"/>
                      <a:pt x="495" y="514"/>
                    </a:cubicBezTo>
                    <a:cubicBezTo>
                      <a:pt x="495" y="515"/>
                      <a:pt x="494" y="516"/>
                      <a:pt x="495" y="517"/>
                    </a:cubicBezTo>
                    <a:cubicBezTo>
                      <a:pt x="495" y="518"/>
                      <a:pt x="496" y="519"/>
                      <a:pt x="497" y="519"/>
                    </a:cubicBezTo>
                    <a:cubicBezTo>
                      <a:pt x="498" y="519"/>
                      <a:pt x="499" y="517"/>
                      <a:pt x="499" y="517"/>
                    </a:cubicBezTo>
                    <a:cubicBezTo>
                      <a:pt x="500" y="516"/>
                      <a:pt x="500" y="516"/>
                      <a:pt x="500" y="517"/>
                    </a:cubicBezTo>
                    <a:cubicBezTo>
                      <a:pt x="499" y="518"/>
                      <a:pt x="500" y="518"/>
                      <a:pt x="500" y="518"/>
                    </a:cubicBezTo>
                    <a:cubicBezTo>
                      <a:pt x="501" y="518"/>
                      <a:pt x="501" y="518"/>
                      <a:pt x="501" y="519"/>
                    </a:cubicBezTo>
                    <a:cubicBezTo>
                      <a:pt x="500" y="520"/>
                      <a:pt x="500" y="521"/>
                      <a:pt x="500" y="522"/>
                    </a:cubicBezTo>
                    <a:cubicBezTo>
                      <a:pt x="499" y="523"/>
                      <a:pt x="499" y="523"/>
                      <a:pt x="498" y="523"/>
                    </a:cubicBezTo>
                    <a:cubicBezTo>
                      <a:pt x="498" y="523"/>
                      <a:pt x="498" y="523"/>
                      <a:pt x="498" y="523"/>
                    </a:cubicBezTo>
                    <a:cubicBezTo>
                      <a:pt x="497" y="524"/>
                      <a:pt x="496" y="525"/>
                      <a:pt x="495" y="526"/>
                    </a:cubicBezTo>
                    <a:cubicBezTo>
                      <a:pt x="494" y="527"/>
                      <a:pt x="491" y="529"/>
                      <a:pt x="492" y="531"/>
                    </a:cubicBezTo>
                    <a:cubicBezTo>
                      <a:pt x="493" y="533"/>
                      <a:pt x="495" y="536"/>
                      <a:pt x="495" y="537"/>
                    </a:cubicBezTo>
                    <a:cubicBezTo>
                      <a:pt x="494" y="537"/>
                      <a:pt x="493" y="537"/>
                      <a:pt x="493" y="538"/>
                    </a:cubicBezTo>
                    <a:cubicBezTo>
                      <a:pt x="493" y="539"/>
                      <a:pt x="498" y="540"/>
                      <a:pt x="500" y="544"/>
                    </a:cubicBezTo>
                    <a:cubicBezTo>
                      <a:pt x="502" y="548"/>
                      <a:pt x="504" y="550"/>
                      <a:pt x="505" y="551"/>
                    </a:cubicBezTo>
                    <a:cubicBezTo>
                      <a:pt x="505" y="552"/>
                      <a:pt x="508" y="559"/>
                      <a:pt x="510" y="562"/>
                    </a:cubicBezTo>
                    <a:cubicBezTo>
                      <a:pt x="511" y="565"/>
                      <a:pt x="518" y="577"/>
                      <a:pt x="519" y="579"/>
                    </a:cubicBezTo>
                    <a:cubicBezTo>
                      <a:pt x="520" y="580"/>
                      <a:pt x="521" y="582"/>
                      <a:pt x="521" y="583"/>
                    </a:cubicBezTo>
                    <a:cubicBezTo>
                      <a:pt x="520" y="583"/>
                      <a:pt x="520" y="582"/>
                      <a:pt x="520" y="583"/>
                    </a:cubicBezTo>
                    <a:cubicBezTo>
                      <a:pt x="520" y="584"/>
                      <a:pt x="525" y="589"/>
                      <a:pt x="525" y="590"/>
                    </a:cubicBezTo>
                    <a:cubicBezTo>
                      <a:pt x="525" y="590"/>
                      <a:pt x="526" y="591"/>
                      <a:pt x="527" y="592"/>
                    </a:cubicBezTo>
                    <a:cubicBezTo>
                      <a:pt x="527" y="593"/>
                      <a:pt x="537" y="597"/>
                      <a:pt x="539" y="599"/>
                    </a:cubicBezTo>
                    <a:cubicBezTo>
                      <a:pt x="541" y="600"/>
                      <a:pt x="548" y="604"/>
                      <a:pt x="548" y="605"/>
                    </a:cubicBezTo>
                    <a:cubicBezTo>
                      <a:pt x="549" y="606"/>
                      <a:pt x="549" y="606"/>
                      <a:pt x="550" y="607"/>
                    </a:cubicBezTo>
                    <a:cubicBezTo>
                      <a:pt x="551" y="608"/>
                      <a:pt x="554" y="609"/>
                      <a:pt x="554" y="610"/>
                    </a:cubicBezTo>
                    <a:cubicBezTo>
                      <a:pt x="554" y="610"/>
                      <a:pt x="554" y="610"/>
                      <a:pt x="554" y="610"/>
                    </a:cubicBezTo>
                    <a:cubicBezTo>
                      <a:pt x="555" y="611"/>
                      <a:pt x="555" y="614"/>
                      <a:pt x="555" y="615"/>
                    </a:cubicBezTo>
                    <a:cubicBezTo>
                      <a:pt x="555" y="617"/>
                      <a:pt x="555" y="619"/>
                      <a:pt x="555" y="625"/>
                    </a:cubicBezTo>
                    <a:cubicBezTo>
                      <a:pt x="555" y="631"/>
                      <a:pt x="555" y="636"/>
                      <a:pt x="554" y="637"/>
                    </a:cubicBezTo>
                    <a:cubicBezTo>
                      <a:pt x="553" y="638"/>
                      <a:pt x="552" y="639"/>
                      <a:pt x="553" y="640"/>
                    </a:cubicBezTo>
                    <a:cubicBezTo>
                      <a:pt x="553" y="640"/>
                      <a:pt x="554" y="646"/>
                      <a:pt x="553" y="649"/>
                    </a:cubicBezTo>
                    <a:cubicBezTo>
                      <a:pt x="553" y="652"/>
                      <a:pt x="552" y="654"/>
                      <a:pt x="552" y="656"/>
                    </a:cubicBezTo>
                    <a:cubicBezTo>
                      <a:pt x="552" y="658"/>
                      <a:pt x="549" y="671"/>
                      <a:pt x="548" y="673"/>
                    </a:cubicBezTo>
                    <a:cubicBezTo>
                      <a:pt x="547" y="675"/>
                      <a:pt x="550" y="679"/>
                      <a:pt x="549" y="680"/>
                    </a:cubicBezTo>
                    <a:cubicBezTo>
                      <a:pt x="548" y="681"/>
                      <a:pt x="546" y="682"/>
                      <a:pt x="546" y="683"/>
                    </a:cubicBezTo>
                    <a:cubicBezTo>
                      <a:pt x="547" y="685"/>
                      <a:pt x="547" y="694"/>
                      <a:pt x="547" y="696"/>
                    </a:cubicBezTo>
                    <a:cubicBezTo>
                      <a:pt x="547" y="697"/>
                      <a:pt x="546" y="700"/>
                      <a:pt x="546" y="701"/>
                    </a:cubicBezTo>
                    <a:cubicBezTo>
                      <a:pt x="546" y="702"/>
                      <a:pt x="547" y="702"/>
                      <a:pt x="546" y="704"/>
                    </a:cubicBezTo>
                    <a:cubicBezTo>
                      <a:pt x="546" y="706"/>
                      <a:pt x="540" y="721"/>
                      <a:pt x="538" y="723"/>
                    </a:cubicBezTo>
                    <a:cubicBezTo>
                      <a:pt x="537" y="725"/>
                      <a:pt x="537" y="726"/>
                      <a:pt x="536" y="726"/>
                    </a:cubicBezTo>
                    <a:cubicBezTo>
                      <a:pt x="535" y="727"/>
                      <a:pt x="535" y="728"/>
                      <a:pt x="535" y="729"/>
                    </a:cubicBezTo>
                    <a:cubicBezTo>
                      <a:pt x="536" y="730"/>
                      <a:pt x="536" y="734"/>
                      <a:pt x="537" y="736"/>
                    </a:cubicBezTo>
                    <a:cubicBezTo>
                      <a:pt x="538" y="738"/>
                      <a:pt x="538" y="740"/>
                      <a:pt x="537" y="742"/>
                    </a:cubicBezTo>
                    <a:cubicBezTo>
                      <a:pt x="537" y="743"/>
                      <a:pt x="535" y="744"/>
                      <a:pt x="535" y="746"/>
                    </a:cubicBezTo>
                    <a:cubicBezTo>
                      <a:pt x="535" y="747"/>
                      <a:pt x="533" y="751"/>
                      <a:pt x="534" y="753"/>
                    </a:cubicBezTo>
                    <a:cubicBezTo>
                      <a:pt x="534" y="754"/>
                      <a:pt x="535" y="756"/>
                      <a:pt x="536" y="757"/>
                    </a:cubicBezTo>
                    <a:cubicBezTo>
                      <a:pt x="537" y="757"/>
                      <a:pt x="538" y="756"/>
                      <a:pt x="539" y="755"/>
                    </a:cubicBezTo>
                    <a:cubicBezTo>
                      <a:pt x="540" y="755"/>
                      <a:pt x="543" y="755"/>
                      <a:pt x="543" y="756"/>
                    </a:cubicBezTo>
                    <a:cubicBezTo>
                      <a:pt x="542" y="756"/>
                      <a:pt x="540" y="757"/>
                      <a:pt x="540" y="758"/>
                    </a:cubicBezTo>
                    <a:cubicBezTo>
                      <a:pt x="541" y="759"/>
                      <a:pt x="542" y="759"/>
                      <a:pt x="541" y="760"/>
                    </a:cubicBezTo>
                    <a:cubicBezTo>
                      <a:pt x="541" y="760"/>
                      <a:pt x="540" y="760"/>
                      <a:pt x="540" y="762"/>
                    </a:cubicBezTo>
                    <a:cubicBezTo>
                      <a:pt x="540" y="763"/>
                      <a:pt x="539" y="767"/>
                      <a:pt x="539" y="768"/>
                    </a:cubicBezTo>
                    <a:cubicBezTo>
                      <a:pt x="538" y="769"/>
                      <a:pt x="539" y="770"/>
                      <a:pt x="539" y="771"/>
                    </a:cubicBezTo>
                    <a:cubicBezTo>
                      <a:pt x="539" y="772"/>
                      <a:pt x="538" y="773"/>
                      <a:pt x="538" y="773"/>
                    </a:cubicBezTo>
                    <a:cubicBezTo>
                      <a:pt x="538" y="774"/>
                      <a:pt x="540" y="775"/>
                      <a:pt x="540" y="776"/>
                    </a:cubicBezTo>
                    <a:cubicBezTo>
                      <a:pt x="540" y="776"/>
                      <a:pt x="537" y="776"/>
                      <a:pt x="537" y="777"/>
                    </a:cubicBezTo>
                    <a:cubicBezTo>
                      <a:pt x="537" y="778"/>
                      <a:pt x="537" y="778"/>
                      <a:pt x="538" y="778"/>
                    </a:cubicBezTo>
                    <a:cubicBezTo>
                      <a:pt x="538" y="778"/>
                      <a:pt x="537" y="779"/>
                      <a:pt x="537" y="779"/>
                    </a:cubicBezTo>
                    <a:cubicBezTo>
                      <a:pt x="537" y="780"/>
                      <a:pt x="537" y="781"/>
                      <a:pt x="538" y="781"/>
                    </a:cubicBezTo>
                    <a:cubicBezTo>
                      <a:pt x="539" y="781"/>
                      <a:pt x="539" y="782"/>
                      <a:pt x="538" y="782"/>
                    </a:cubicBezTo>
                    <a:cubicBezTo>
                      <a:pt x="536" y="782"/>
                      <a:pt x="535" y="783"/>
                      <a:pt x="535" y="783"/>
                    </a:cubicBezTo>
                    <a:cubicBezTo>
                      <a:pt x="535" y="784"/>
                      <a:pt x="536" y="785"/>
                      <a:pt x="536" y="786"/>
                    </a:cubicBezTo>
                    <a:cubicBezTo>
                      <a:pt x="536" y="787"/>
                      <a:pt x="536" y="788"/>
                      <a:pt x="535" y="789"/>
                    </a:cubicBezTo>
                    <a:cubicBezTo>
                      <a:pt x="534" y="790"/>
                      <a:pt x="534" y="788"/>
                      <a:pt x="534" y="788"/>
                    </a:cubicBezTo>
                    <a:cubicBezTo>
                      <a:pt x="533" y="787"/>
                      <a:pt x="531" y="786"/>
                      <a:pt x="531" y="785"/>
                    </a:cubicBezTo>
                    <a:cubicBezTo>
                      <a:pt x="531" y="784"/>
                      <a:pt x="531" y="784"/>
                      <a:pt x="531" y="784"/>
                    </a:cubicBezTo>
                    <a:cubicBezTo>
                      <a:pt x="530" y="784"/>
                      <a:pt x="528" y="785"/>
                      <a:pt x="528" y="786"/>
                    </a:cubicBezTo>
                    <a:cubicBezTo>
                      <a:pt x="527" y="786"/>
                      <a:pt x="528" y="787"/>
                      <a:pt x="528" y="787"/>
                    </a:cubicBezTo>
                    <a:cubicBezTo>
                      <a:pt x="528" y="788"/>
                      <a:pt x="528" y="788"/>
                      <a:pt x="527" y="789"/>
                    </a:cubicBezTo>
                    <a:cubicBezTo>
                      <a:pt x="525" y="789"/>
                      <a:pt x="524" y="790"/>
                      <a:pt x="524" y="791"/>
                    </a:cubicBezTo>
                    <a:cubicBezTo>
                      <a:pt x="524" y="792"/>
                      <a:pt x="524" y="793"/>
                      <a:pt x="525" y="792"/>
                    </a:cubicBezTo>
                    <a:cubicBezTo>
                      <a:pt x="525" y="792"/>
                      <a:pt x="524" y="791"/>
                      <a:pt x="525" y="791"/>
                    </a:cubicBezTo>
                    <a:cubicBezTo>
                      <a:pt x="525" y="790"/>
                      <a:pt x="526" y="791"/>
                      <a:pt x="527" y="791"/>
                    </a:cubicBezTo>
                    <a:cubicBezTo>
                      <a:pt x="528" y="792"/>
                      <a:pt x="529" y="792"/>
                      <a:pt x="529" y="792"/>
                    </a:cubicBezTo>
                    <a:cubicBezTo>
                      <a:pt x="530" y="792"/>
                      <a:pt x="531" y="792"/>
                      <a:pt x="532" y="792"/>
                    </a:cubicBezTo>
                    <a:cubicBezTo>
                      <a:pt x="532" y="792"/>
                      <a:pt x="533" y="793"/>
                      <a:pt x="533" y="794"/>
                    </a:cubicBezTo>
                    <a:cubicBezTo>
                      <a:pt x="532" y="795"/>
                      <a:pt x="531" y="795"/>
                      <a:pt x="531" y="796"/>
                    </a:cubicBezTo>
                    <a:cubicBezTo>
                      <a:pt x="531" y="797"/>
                      <a:pt x="530" y="798"/>
                      <a:pt x="530" y="799"/>
                    </a:cubicBezTo>
                    <a:cubicBezTo>
                      <a:pt x="530" y="799"/>
                      <a:pt x="533" y="799"/>
                      <a:pt x="533" y="799"/>
                    </a:cubicBezTo>
                    <a:cubicBezTo>
                      <a:pt x="534" y="798"/>
                      <a:pt x="537" y="799"/>
                      <a:pt x="537" y="801"/>
                    </a:cubicBezTo>
                    <a:cubicBezTo>
                      <a:pt x="536" y="803"/>
                      <a:pt x="536" y="802"/>
                      <a:pt x="535" y="802"/>
                    </a:cubicBezTo>
                    <a:cubicBezTo>
                      <a:pt x="535" y="801"/>
                      <a:pt x="532" y="800"/>
                      <a:pt x="532" y="801"/>
                    </a:cubicBezTo>
                    <a:cubicBezTo>
                      <a:pt x="531" y="802"/>
                      <a:pt x="530" y="802"/>
                      <a:pt x="531" y="803"/>
                    </a:cubicBezTo>
                    <a:cubicBezTo>
                      <a:pt x="532" y="804"/>
                      <a:pt x="532" y="805"/>
                      <a:pt x="532" y="805"/>
                    </a:cubicBezTo>
                    <a:cubicBezTo>
                      <a:pt x="532" y="805"/>
                      <a:pt x="532" y="807"/>
                      <a:pt x="531" y="807"/>
                    </a:cubicBezTo>
                    <a:cubicBezTo>
                      <a:pt x="531" y="807"/>
                      <a:pt x="530" y="810"/>
                      <a:pt x="531" y="810"/>
                    </a:cubicBezTo>
                    <a:cubicBezTo>
                      <a:pt x="531" y="810"/>
                      <a:pt x="532" y="809"/>
                      <a:pt x="532" y="809"/>
                    </a:cubicBezTo>
                    <a:cubicBezTo>
                      <a:pt x="532" y="808"/>
                      <a:pt x="533" y="807"/>
                      <a:pt x="533" y="808"/>
                    </a:cubicBezTo>
                    <a:cubicBezTo>
                      <a:pt x="533" y="810"/>
                      <a:pt x="532" y="812"/>
                      <a:pt x="533" y="812"/>
                    </a:cubicBezTo>
                    <a:cubicBezTo>
                      <a:pt x="534" y="812"/>
                      <a:pt x="534" y="812"/>
                      <a:pt x="533" y="812"/>
                    </a:cubicBezTo>
                    <a:cubicBezTo>
                      <a:pt x="532" y="813"/>
                      <a:pt x="531" y="813"/>
                      <a:pt x="532" y="814"/>
                    </a:cubicBezTo>
                    <a:cubicBezTo>
                      <a:pt x="532" y="815"/>
                      <a:pt x="533" y="815"/>
                      <a:pt x="533" y="815"/>
                    </a:cubicBezTo>
                    <a:cubicBezTo>
                      <a:pt x="533" y="816"/>
                      <a:pt x="533" y="816"/>
                      <a:pt x="532" y="816"/>
                    </a:cubicBezTo>
                    <a:cubicBezTo>
                      <a:pt x="531" y="816"/>
                      <a:pt x="530" y="817"/>
                      <a:pt x="531" y="817"/>
                    </a:cubicBezTo>
                    <a:cubicBezTo>
                      <a:pt x="532" y="817"/>
                      <a:pt x="531" y="818"/>
                      <a:pt x="531" y="818"/>
                    </a:cubicBezTo>
                    <a:cubicBezTo>
                      <a:pt x="531" y="819"/>
                      <a:pt x="532" y="819"/>
                      <a:pt x="533" y="819"/>
                    </a:cubicBezTo>
                    <a:cubicBezTo>
                      <a:pt x="533" y="820"/>
                      <a:pt x="533" y="820"/>
                      <a:pt x="534" y="820"/>
                    </a:cubicBezTo>
                    <a:cubicBezTo>
                      <a:pt x="535" y="819"/>
                      <a:pt x="535" y="819"/>
                      <a:pt x="535" y="820"/>
                    </a:cubicBezTo>
                    <a:cubicBezTo>
                      <a:pt x="534" y="820"/>
                      <a:pt x="534" y="821"/>
                      <a:pt x="535" y="821"/>
                    </a:cubicBezTo>
                    <a:cubicBezTo>
                      <a:pt x="535" y="820"/>
                      <a:pt x="535" y="821"/>
                      <a:pt x="534" y="821"/>
                    </a:cubicBezTo>
                    <a:cubicBezTo>
                      <a:pt x="534" y="822"/>
                      <a:pt x="534" y="822"/>
                      <a:pt x="533" y="823"/>
                    </a:cubicBezTo>
                    <a:cubicBezTo>
                      <a:pt x="532" y="823"/>
                      <a:pt x="532" y="824"/>
                      <a:pt x="532" y="824"/>
                    </a:cubicBezTo>
                    <a:cubicBezTo>
                      <a:pt x="532" y="825"/>
                      <a:pt x="531" y="826"/>
                      <a:pt x="532" y="826"/>
                    </a:cubicBezTo>
                    <a:cubicBezTo>
                      <a:pt x="532" y="825"/>
                      <a:pt x="534" y="825"/>
                      <a:pt x="534" y="824"/>
                    </a:cubicBezTo>
                    <a:cubicBezTo>
                      <a:pt x="535" y="824"/>
                      <a:pt x="535" y="823"/>
                      <a:pt x="535" y="824"/>
                    </a:cubicBezTo>
                    <a:cubicBezTo>
                      <a:pt x="535" y="825"/>
                      <a:pt x="536" y="826"/>
                      <a:pt x="535" y="827"/>
                    </a:cubicBezTo>
                    <a:cubicBezTo>
                      <a:pt x="534" y="827"/>
                      <a:pt x="534" y="827"/>
                      <a:pt x="533" y="828"/>
                    </a:cubicBezTo>
                    <a:cubicBezTo>
                      <a:pt x="532" y="828"/>
                      <a:pt x="531" y="828"/>
                      <a:pt x="533" y="828"/>
                    </a:cubicBezTo>
                    <a:cubicBezTo>
                      <a:pt x="534" y="828"/>
                      <a:pt x="535" y="828"/>
                      <a:pt x="535" y="829"/>
                    </a:cubicBezTo>
                    <a:cubicBezTo>
                      <a:pt x="536" y="831"/>
                      <a:pt x="536" y="831"/>
                      <a:pt x="537" y="831"/>
                    </a:cubicBezTo>
                    <a:cubicBezTo>
                      <a:pt x="537" y="830"/>
                      <a:pt x="538" y="829"/>
                      <a:pt x="538" y="828"/>
                    </a:cubicBezTo>
                    <a:cubicBezTo>
                      <a:pt x="538" y="828"/>
                      <a:pt x="538" y="826"/>
                      <a:pt x="538" y="826"/>
                    </a:cubicBezTo>
                    <a:cubicBezTo>
                      <a:pt x="538" y="827"/>
                      <a:pt x="538" y="827"/>
                      <a:pt x="539" y="827"/>
                    </a:cubicBezTo>
                    <a:cubicBezTo>
                      <a:pt x="539" y="828"/>
                      <a:pt x="540" y="829"/>
                      <a:pt x="540" y="829"/>
                    </a:cubicBezTo>
                    <a:cubicBezTo>
                      <a:pt x="540" y="828"/>
                      <a:pt x="540" y="827"/>
                      <a:pt x="540" y="827"/>
                    </a:cubicBezTo>
                    <a:cubicBezTo>
                      <a:pt x="540" y="828"/>
                      <a:pt x="540" y="829"/>
                      <a:pt x="540" y="829"/>
                    </a:cubicBezTo>
                    <a:cubicBezTo>
                      <a:pt x="541" y="828"/>
                      <a:pt x="541" y="827"/>
                      <a:pt x="541" y="827"/>
                    </a:cubicBezTo>
                    <a:cubicBezTo>
                      <a:pt x="541" y="828"/>
                      <a:pt x="542" y="827"/>
                      <a:pt x="542" y="828"/>
                    </a:cubicBezTo>
                    <a:cubicBezTo>
                      <a:pt x="541" y="829"/>
                      <a:pt x="541" y="830"/>
                      <a:pt x="541" y="830"/>
                    </a:cubicBezTo>
                    <a:cubicBezTo>
                      <a:pt x="542" y="830"/>
                      <a:pt x="541" y="831"/>
                      <a:pt x="541" y="831"/>
                    </a:cubicBezTo>
                    <a:cubicBezTo>
                      <a:pt x="542" y="832"/>
                      <a:pt x="542" y="832"/>
                      <a:pt x="542" y="833"/>
                    </a:cubicBezTo>
                    <a:cubicBezTo>
                      <a:pt x="541" y="833"/>
                      <a:pt x="541" y="834"/>
                      <a:pt x="541" y="834"/>
                    </a:cubicBezTo>
                    <a:cubicBezTo>
                      <a:pt x="542" y="834"/>
                      <a:pt x="546" y="834"/>
                      <a:pt x="546" y="834"/>
                    </a:cubicBezTo>
                    <a:cubicBezTo>
                      <a:pt x="547" y="835"/>
                      <a:pt x="547" y="836"/>
                      <a:pt x="548" y="836"/>
                    </a:cubicBezTo>
                    <a:cubicBezTo>
                      <a:pt x="549" y="837"/>
                      <a:pt x="549" y="837"/>
                      <a:pt x="549" y="838"/>
                    </a:cubicBezTo>
                    <a:cubicBezTo>
                      <a:pt x="548" y="839"/>
                      <a:pt x="547" y="840"/>
                      <a:pt x="546" y="840"/>
                    </a:cubicBezTo>
                    <a:cubicBezTo>
                      <a:pt x="546" y="840"/>
                      <a:pt x="545" y="841"/>
                      <a:pt x="544" y="840"/>
                    </a:cubicBezTo>
                    <a:cubicBezTo>
                      <a:pt x="544" y="840"/>
                      <a:pt x="543" y="840"/>
                      <a:pt x="542" y="840"/>
                    </a:cubicBezTo>
                    <a:cubicBezTo>
                      <a:pt x="541" y="840"/>
                      <a:pt x="541" y="842"/>
                      <a:pt x="541" y="842"/>
                    </a:cubicBezTo>
                    <a:cubicBezTo>
                      <a:pt x="542" y="842"/>
                      <a:pt x="542" y="842"/>
                      <a:pt x="543" y="842"/>
                    </a:cubicBezTo>
                    <a:cubicBezTo>
                      <a:pt x="544" y="842"/>
                      <a:pt x="545" y="842"/>
                      <a:pt x="544" y="842"/>
                    </a:cubicBezTo>
                    <a:cubicBezTo>
                      <a:pt x="543" y="843"/>
                      <a:pt x="543" y="843"/>
                      <a:pt x="544" y="843"/>
                    </a:cubicBezTo>
                    <a:cubicBezTo>
                      <a:pt x="544" y="843"/>
                      <a:pt x="545" y="844"/>
                      <a:pt x="546" y="844"/>
                    </a:cubicBezTo>
                    <a:cubicBezTo>
                      <a:pt x="547" y="844"/>
                      <a:pt x="547" y="844"/>
                      <a:pt x="547" y="844"/>
                    </a:cubicBezTo>
                    <a:cubicBezTo>
                      <a:pt x="546" y="845"/>
                      <a:pt x="547" y="845"/>
                      <a:pt x="547" y="845"/>
                    </a:cubicBezTo>
                    <a:cubicBezTo>
                      <a:pt x="548" y="845"/>
                      <a:pt x="550" y="845"/>
                      <a:pt x="550" y="843"/>
                    </a:cubicBezTo>
                    <a:cubicBezTo>
                      <a:pt x="551" y="842"/>
                      <a:pt x="550" y="840"/>
                      <a:pt x="551" y="838"/>
                    </a:cubicBezTo>
                    <a:cubicBezTo>
                      <a:pt x="552" y="835"/>
                      <a:pt x="553" y="836"/>
                      <a:pt x="554" y="835"/>
                    </a:cubicBezTo>
                    <a:cubicBezTo>
                      <a:pt x="556" y="835"/>
                      <a:pt x="558" y="834"/>
                      <a:pt x="559" y="833"/>
                    </a:cubicBezTo>
                    <a:cubicBezTo>
                      <a:pt x="559" y="833"/>
                      <a:pt x="559" y="832"/>
                      <a:pt x="559" y="832"/>
                    </a:cubicBezTo>
                    <a:cubicBezTo>
                      <a:pt x="560" y="831"/>
                      <a:pt x="560" y="831"/>
                      <a:pt x="561" y="832"/>
                    </a:cubicBezTo>
                    <a:cubicBezTo>
                      <a:pt x="563" y="833"/>
                      <a:pt x="565" y="834"/>
                      <a:pt x="565" y="833"/>
                    </a:cubicBezTo>
                    <a:cubicBezTo>
                      <a:pt x="564" y="832"/>
                      <a:pt x="561" y="828"/>
                      <a:pt x="561" y="826"/>
                    </a:cubicBezTo>
                    <a:cubicBezTo>
                      <a:pt x="561" y="824"/>
                      <a:pt x="559" y="820"/>
                      <a:pt x="562" y="818"/>
                    </a:cubicBezTo>
                    <a:cubicBezTo>
                      <a:pt x="564" y="817"/>
                      <a:pt x="565" y="817"/>
                      <a:pt x="564" y="816"/>
                    </a:cubicBezTo>
                    <a:cubicBezTo>
                      <a:pt x="564" y="815"/>
                      <a:pt x="563" y="816"/>
                      <a:pt x="562" y="815"/>
                    </a:cubicBezTo>
                    <a:cubicBezTo>
                      <a:pt x="561" y="815"/>
                      <a:pt x="561" y="815"/>
                      <a:pt x="562" y="815"/>
                    </a:cubicBezTo>
                    <a:cubicBezTo>
                      <a:pt x="563" y="815"/>
                      <a:pt x="563" y="815"/>
                      <a:pt x="563" y="814"/>
                    </a:cubicBezTo>
                    <a:cubicBezTo>
                      <a:pt x="563" y="814"/>
                      <a:pt x="564" y="814"/>
                      <a:pt x="564" y="814"/>
                    </a:cubicBezTo>
                    <a:cubicBezTo>
                      <a:pt x="564" y="815"/>
                      <a:pt x="564" y="816"/>
                      <a:pt x="565" y="816"/>
                    </a:cubicBezTo>
                    <a:cubicBezTo>
                      <a:pt x="566" y="816"/>
                      <a:pt x="567" y="816"/>
                      <a:pt x="568" y="815"/>
                    </a:cubicBezTo>
                    <a:cubicBezTo>
                      <a:pt x="569" y="814"/>
                      <a:pt x="568" y="810"/>
                      <a:pt x="569" y="809"/>
                    </a:cubicBezTo>
                    <a:cubicBezTo>
                      <a:pt x="569" y="808"/>
                      <a:pt x="571" y="806"/>
                      <a:pt x="573" y="805"/>
                    </a:cubicBezTo>
                    <a:cubicBezTo>
                      <a:pt x="575" y="804"/>
                      <a:pt x="579" y="802"/>
                      <a:pt x="579" y="801"/>
                    </a:cubicBezTo>
                    <a:cubicBezTo>
                      <a:pt x="579" y="800"/>
                      <a:pt x="579" y="799"/>
                      <a:pt x="578" y="799"/>
                    </a:cubicBezTo>
                    <a:cubicBezTo>
                      <a:pt x="577" y="800"/>
                      <a:pt x="577" y="799"/>
                      <a:pt x="578" y="799"/>
                    </a:cubicBezTo>
                    <a:cubicBezTo>
                      <a:pt x="579" y="798"/>
                      <a:pt x="580" y="798"/>
                      <a:pt x="580" y="797"/>
                    </a:cubicBezTo>
                    <a:cubicBezTo>
                      <a:pt x="580" y="796"/>
                      <a:pt x="580" y="795"/>
                      <a:pt x="578" y="794"/>
                    </a:cubicBezTo>
                    <a:cubicBezTo>
                      <a:pt x="577" y="794"/>
                      <a:pt x="575" y="794"/>
                      <a:pt x="574" y="793"/>
                    </a:cubicBezTo>
                    <a:cubicBezTo>
                      <a:pt x="573" y="793"/>
                      <a:pt x="573" y="792"/>
                      <a:pt x="573" y="792"/>
                    </a:cubicBezTo>
                    <a:cubicBezTo>
                      <a:pt x="572" y="792"/>
                      <a:pt x="569" y="790"/>
                      <a:pt x="569" y="788"/>
                    </a:cubicBezTo>
                    <a:cubicBezTo>
                      <a:pt x="569" y="786"/>
                      <a:pt x="571" y="783"/>
                      <a:pt x="573" y="782"/>
                    </a:cubicBezTo>
                    <a:cubicBezTo>
                      <a:pt x="574" y="781"/>
                      <a:pt x="577" y="778"/>
                      <a:pt x="579" y="779"/>
                    </a:cubicBezTo>
                    <a:cubicBezTo>
                      <a:pt x="580" y="779"/>
                      <a:pt x="580" y="780"/>
                      <a:pt x="581" y="779"/>
                    </a:cubicBezTo>
                    <a:cubicBezTo>
                      <a:pt x="581" y="779"/>
                      <a:pt x="580" y="776"/>
                      <a:pt x="582" y="775"/>
                    </a:cubicBezTo>
                    <a:cubicBezTo>
                      <a:pt x="583" y="774"/>
                      <a:pt x="583" y="773"/>
                      <a:pt x="583" y="772"/>
                    </a:cubicBezTo>
                    <a:cubicBezTo>
                      <a:pt x="583" y="771"/>
                      <a:pt x="582" y="770"/>
                      <a:pt x="583" y="769"/>
                    </a:cubicBezTo>
                    <a:cubicBezTo>
                      <a:pt x="583" y="768"/>
                      <a:pt x="585" y="767"/>
                      <a:pt x="586" y="766"/>
                    </a:cubicBezTo>
                    <a:cubicBezTo>
                      <a:pt x="587" y="766"/>
                      <a:pt x="588" y="766"/>
                      <a:pt x="587" y="765"/>
                    </a:cubicBezTo>
                    <a:cubicBezTo>
                      <a:pt x="586" y="764"/>
                      <a:pt x="585" y="764"/>
                      <a:pt x="585" y="763"/>
                    </a:cubicBezTo>
                    <a:cubicBezTo>
                      <a:pt x="585" y="762"/>
                      <a:pt x="587" y="762"/>
                      <a:pt x="588" y="762"/>
                    </a:cubicBezTo>
                    <a:cubicBezTo>
                      <a:pt x="589" y="762"/>
                      <a:pt x="590" y="764"/>
                      <a:pt x="591" y="764"/>
                    </a:cubicBezTo>
                    <a:cubicBezTo>
                      <a:pt x="592" y="764"/>
                      <a:pt x="593" y="763"/>
                      <a:pt x="592" y="762"/>
                    </a:cubicBezTo>
                    <a:cubicBezTo>
                      <a:pt x="592" y="760"/>
                      <a:pt x="592" y="760"/>
                      <a:pt x="591" y="760"/>
                    </a:cubicBezTo>
                    <a:cubicBezTo>
                      <a:pt x="590" y="760"/>
                      <a:pt x="590" y="761"/>
                      <a:pt x="589" y="761"/>
                    </a:cubicBezTo>
                    <a:cubicBezTo>
                      <a:pt x="588" y="761"/>
                      <a:pt x="587" y="761"/>
                      <a:pt x="586" y="760"/>
                    </a:cubicBezTo>
                    <a:cubicBezTo>
                      <a:pt x="585" y="759"/>
                      <a:pt x="584" y="759"/>
                      <a:pt x="584" y="757"/>
                    </a:cubicBezTo>
                    <a:cubicBezTo>
                      <a:pt x="584" y="755"/>
                      <a:pt x="583" y="752"/>
                      <a:pt x="584" y="751"/>
                    </a:cubicBezTo>
                    <a:cubicBezTo>
                      <a:pt x="584" y="749"/>
                      <a:pt x="585" y="750"/>
                      <a:pt x="586" y="750"/>
                    </a:cubicBezTo>
                    <a:cubicBezTo>
                      <a:pt x="587" y="750"/>
                      <a:pt x="590" y="753"/>
                      <a:pt x="593" y="753"/>
                    </a:cubicBezTo>
                    <a:cubicBezTo>
                      <a:pt x="596" y="753"/>
                      <a:pt x="598" y="752"/>
                      <a:pt x="598" y="751"/>
                    </a:cubicBezTo>
                    <a:cubicBezTo>
                      <a:pt x="599" y="751"/>
                      <a:pt x="600" y="750"/>
                      <a:pt x="600" y="749"/>
                    </a:cubicBezTo>
                    <a:cubicBezTo>
                      <a:pt x="599" y="748"/>
                      <a:pt x="599" y="747"/>
                      <a:pt x="599" y="746"/>
                    </a:cubicBezTo>
                    <a:cubicBezTo>
                      <a:pt x="599" y="745"/>
                      <a:pt x="601" y="743"/>
                      <a:pt x="601" y="742"/>
                    </a:cubicBezTo>
                    <a:cubicBezTo>
                      <a:pt x="601" y="741"/>
                      <a:pt x="599" y="740"/>
                      <a:pt x="600" y="738"/>
                    </a:cubicBezTo>
                    <a:cubicBezTo>
                      <a:pt x="600" y="736"/>
                      <a:pt x="602" y="736"/>
                      <a:pt x="602" y="737"/>
                    </a:cubicBezTo>
                    <a:cubicBezTo>
                      <a:pt x="602" y="738"/>
                      <a:pt x="602" y="740"/>
                      <a:pt x="602" y="739"/>
                    </a:cubicBezTo>
                    <a:cubicBezTo>
                      <a:pt x="602" y="738"/>
                      <a:pt x="602" y="738"/>
                      <a:pt x="605" y="738"/>
                    </a:cubicBezTo>
                    <a:cubicBezTo>
                      <a:pt x="607" y="738"/>
                      <a:pt x="610" y="738"/>
                      <a:pt x="614" y="737"/>
                    </a:cubicBezTo>
                    <a:cubicBezTo>
                      <a:pt x="618" y="735"/>
                      <a:pt x="622" y="735"/>
                      <a:pt x="623" y="734"/>
                    </a:cubicBezTo>
                    <a:cubicBezTo>
                      <a:pt x="625" y="733"/>
                      <a:pt x="627" y="733"/>
                      <a:pt x="627" y="731"/>
                    </a:cubicBezTo>
                    <a:cubicBezTo>
                      <a:pt x="627" y="730"/>
                      <a:pt x="629" y="728"/>
                      <a:pt x="630" y="727"/>
                    </a:cubicBezTo>
                    <a:cubicBezTo>
                      <a:pt x="632" y="726"/>
                      <a:pt x="632" y="725"/>
                      <a:pt x="632" y="723"/>
                    </a:cubicBezTo>
                    <a:cubicBezTo>
                      <a:pt x="632" y="722"/>
                      <a:pt x="632" y="721"/>
                      <a:pt x="631" y="720"/>
                    </a:cubicBezTo>
                    <a:cubicBezTo>
                      <a:pt x="630" y="720"/>
                      <a:pt x="628" y="719"/>
                      <a:pt x="628" y="718"/>
                    </a:cubicBezTo>
                    <a:cubicBezTo>
                      <a:pt x="628" y="717"/>
                      <a:pt x="629" y="715"/>
                      <a:pt x="629" y="714"/>
                    </a:cubicBezTo>
                    <a:cubicBezTo>
                      <a:pt x="629" y="714"/>
                      <a:pt x="627" y="711"/>
                      <a:pt x="625" y="710"/>
                    </a:cubicBezTo>
                    <a:cubicBezTo>
                      <a:pt x="623" y="710"/>
                      <a:pt x="622" y="710"/>
                      <a:pt x="622" y="708"/>
                    </a:cubicBezTo>
                    <a:cubicBezTo>
                      <a:pt x="622" y="708"/>
                      <a:pt x="623" y="707"/>
                      <a:pt x="623" y="707"/>
                    </a:cubicBezTo>
                    <a:cubicBezTo>
                      <a:pt x="624" y="707"/>
                      <a:pt x="624" y="707"/>
                      <a:pt x="625" y="707"/>
                    </a:cubicBezTo>
                    <a:cubicBezTo>
                      <a:pt x="625" y="708"/>
                      <a:pt x="629" y="708"/>
                      <a:pt x="630" y="708"/>
                    </a:cubicBezTo>
                    <a:cubicBezTo>
                      <a:pt x="631" y="708"/>
                      <a:pt x="632" y="710"/>
                      <a:pt x="633" y="710"/>
                    </a:cubicBezTo>
                    <a:cubicBezTo>
                      <a:pt x="635" y="711"/>
                      <a:pt x="635" y="712"/>
                      <a:pt x="636" y="711"/>
                    </a:cubicBezTo>
                    <a:cubicBezTo>
                      <a:pt x="638" y="711"/>
                      <a:pt x="637" y="711"/>
                      <a:pt x="639" y="711"/>
                    </a:cubicBezTo>
                    <a:cubicBezTo>
                      <a:pt x="641" y="711"/>
                      <a:pt x="642" y="712"/>
                      <a:pt x="644" y="711"/>
                    </a:cubicBezTo>
                    <a:cubicBezTo>
                      <a:pt x="646" y="710"/>
                      <a:pt x="648" y="709"/>
                      <a:pt x="649" y="707"/>
                    </a:cubicBezTo>
                    <a:cubicBezTo>
                      <a:pt x="650" y="706"/>
                      <a:pt x="651" y="705"/>
                      <a:pt x="651" y="704"/>
                    </a:cubicBezTo>
                    <a:cubicBezTo>
                      <a:pt x="652" y="703"/>
                      <a:pt x="653" y="702"/>
                      <a:pt x="654" y="702"/>
                    </a:cubicBezTo>
                    <a:cubicBezTo>
                      <a:pt x="655" y="700"/>
                      <a:pt x="656" y="696"/>
                      <a:pt x="657" y="694"/>
                    </a:cubicBezTo>
                    <a:cubicBezTo>
                      <a:pt x="658" y="693"/>
                      <a:pt x="660" y="692"/>
                      <a:pt x="661" y="691"/>
                    </a:cubicBezTo>
                    <a:cubicBezTo>
                      <a:pt x="663" y="690"/>
                      <a:pt x="667" y="686"/>
                      <a:pt x="668" y="684"/>
                    </a:cubicBezTo>
                    <a:cubicBezTo>
                      <a:pt x="669" y="682"/>
                      <a:pt x="670" y="677"/>
                      <a:pt x="672" y="675"/>
                    </a:cubicBezTo>
                    <a:cubicBezTo>
                      <a:pt x="675" y="673"/>
                      <a:pt x="677" y="672"/>
                      <a:pt x="678" y="670"/>
                    </a:cubicBezTo>
                    <a:cubicBezTo>
                      <a:pt x="679" y="668"/>
                      <a:pt x="679" y="666"/>
                      <a:pt x="679" y="664"/>
                    </a:cubicBezTo>
                    <a:cubicBezTo>
                      <a:pt x="679" y="663"/>
                      <a:pt x="678" y="661"/>
                      <a:pt x="678" y="658"/>
                    </a:cubicBezTo>
                    <a:cubicBezTo>
                      <a:pt x="679" y="656"/>
                      <a:pt x="679" y="655"/>
                      <a:pt x="679" y="654"/>
                    </a:cubicBezTo>
                    <a:cubicBezTo>
                      <a:pt x="679" y="653"/>
                      <a:pt x="679" y="653"/>
                      <a:pt x="679" y="652"/>
                    </a:cubicBezTo>
                    <a:cubicBezTo>
                      <a:pt x="680" y="652"/>
                      <a:pt x="681" y="653"/>
                      <a:pt x="682" y="651"/>
                    </a:cubicBezTo>
                    <a:cubicBezTo>
                      <a:pt x="683" y="650"/>
                      <a:pt x="685" y="647"/>
                      <a:pt x="687" y="646"/>
                    </a:cubicBezTo>
                    <a:cubicBezTo>
                      <a:pt x="688" y="646"/>
                      <a:pt x="689" y="645"/>
                      <a:pt x="689" y="645"/>
                    </a:cubicBezTo>
                    <a:cubicBezTo>
                      <a:pt x="690" y="644"/>
                      <a:pt x="693" y="642"/>
                      <a:pt x="695" y="642"/>
                    </a:cubicBezTo>
                    <a:cubicBezTo>
                      <a:pt x="696" y="642"/>
                      <a:pt x="698" y="644"/>
                      <a:pt x="698" y="643"/>
                    </a:cubicBezTo>
                    <a:cubicBezTo>
                      <a:pt x="698" y="642"/>
                      <a:pt x="697" y="642"/>
                      <a:pt x="697" y="641"/>
                    </a:cubicBezTo>
                    <a:cubicBezTo>
                      <a:pt x="698" y="641"/>
                      <a:pt x="699" y="640"/>
                      <a:pt x="701" y="640"/>
                    </a:cubicBezTo>
                    <a:cubicBezTo>
                      <a:pt x="702" y="639"/>
                      <a:pt x="702" y="639"/>
                      <a:pt x="702" y="638"/>
                    </a:cubicBezTo>
                    <a:cubicBezTo>
                      <a:pt x="701" y="638"/>
                      <a:pt x="703" y="637"/>
                      <a:pt x="703" y="637"/>
                    </a:cubicBezTo>
                    <a:cubicBezTo>
                      <a:pt x="703" y="637"/>
                      <a:pt x="704" y="637"/>
                      <a:pt x="704" y="637"/>
                    </a:cubicBezTo>
                    <a:cubicBezTo>
                      <a:pt x="704" y="638"/>
                      <a:pt x="705" y="638"/>
                      <a:pt x="706" y="638"/>
                    </a:cubicBezTo>
                    <a:cubicBezTo>
                      <a:pt x="708" y="638"/>
                      <a:pt x="709" y="636"/>
                      <a:pt x="710" y="636"/>
                    </a:cubicBezTo>
                    <a:cubicBezTo>
                      <a:pt x="711" y="636"/>
                      <a:pt x="710" y="636"/>
                      <a:pt x="710" y="637"/>
                    </a:cubicBezTo>
                    <a:cubicBezTo>
                      <a:pt x="710" y="637"/>
                      <a:pt x="712" y="638"/>
                      <a:pt x="714" y="637"/>
                    </a:cubicBezTo>
                    <a:cubicBezTo>
                      <a:pt x="716" y="637"/>
                      <a:pt x="717" y="637"/>
                      <a:pt x="717" y="636"/>
                    </a:cubicBezTo>
                    <a:cubicBezTo>
                      <a:pt x="717" y="634"/>
                      <a:pt x="720" y="633"/>
                      <a:pt x="720" y="632"/>
                    </a:cubicBezTo>
                    <a:cubicBezTo>
                      <a:pt x="721" y="631"/>
                      <a:pt x="722" y="631"/>
                      <a:pt x="722" y="628"/>
                    </a:cubicBezTo>
                    <a:cubicBezTo>
                      <a:pt x="722" y="626"/>
                      <a:pt x="724" y="625"/>
                      <a:pt x="725" y="624"/>
                    </a:cubicBezTo>
                    <a:cubicBezTo>
                      <a:pt x="726" y="623"/>
                      <a:pt x="727" y="620"/>
                      <a:pt x="728" y="619"/>
                    </a:cubicBezTo>
                    <a:cubicBezTo>
                      <a:pt x="729" y="618"/>
                      <a:pt x="729" y="619"/>
                      <a:pt x="729" y="617"/>
                    </a:cubicBezTo>
                    <a:cubicBezTo>
                      <a:pt x="730" y="616"/>
                      <a:pt x="729" y="614"/>
                      <a:pt x="730" y="612"/>
                    </a:cubicBezTo>
                    <a:cubicBezTo>
                      <a:pt x="730" y="610"/>
                      <a:pt x="731" y="608"/>
                      <a:pt x="731" y="608"/>
                    </a:cubicBezTo>
                    <a:cubicBezTo>
                      <a:pt x="732" y="607"/>
                      <a:pt x="733" y="607"/>
                      <a:pt x="733" y="605"/>
                    </a:cubicBezTo>
                    <a:cubicBezTo>
                      <a:pt x="733" y="602"/>
                      <a:pt x="733" y="599"/>
                      <a:pt x="734" y="597"/>
                    </a:cubicBezTo>
                    <a:cubicBezTo>
                      <a:pt x="735" y="595"/>
                      <a:pt x="734" y="590"/>
                      <a:pt x="734" y="587"/>
                    </a:cubicBezTo>
                    <a:cubicBezTo>
                      <a:pt x="734" y="585"/>
                      <a:pt x="734" y="581"/>
                      <a:pt x="734" y="580"/>
                    </a:cubicBezTo>
                    <a:cubicBezTo>
                      <a:pt x="735" y="579"/>
                      <a:pt x="736" y="579"/>
                      <a:pt x="735" y="578"/>
                    </a:cubicBezTo>
                    <a:cubicBezTo>
                      <a:pt x="734" y="577"/>
                      <a:pt x="733" y="577"/>
                      <a:pt x="734" y="577"/>
                    </a:cubicBezTo>
                    <a:cubicBezTo>
                      <a:pt x="735" y="577"/>
                      <a:pt x="736" y="579"/>
                      <a:pt x="736" y="578"/>
                    </a:cubicBezTo>
                    <a:cubicBezTo>
                      <a:pt x="736" y="577"/>
                      <a:pt x="736" y="576"/>
                      <a:pt x="736" y="577"/>
                    </a:cubicBezTo>
                    <a:cubicBezTo>
                      <a:pt x="736" y="577"/>
                      <a:pt x="737" y="577"/>
                      <a:pt x="737" y="577"/>
                    </a:cubicBezTo>
                    <a:cubicBezTo>
                      <a:pt x="738" y="577"/>
                      <a:pt x="738" y="578"/>
                      <a:pt x="739" y="576"/>
                    </a:cubicBezTo>
                    <a:cubicBezTo>
                      <a:pt x="740" y="575"/>
                      <a:pt x="741" y="573"/>
                      <a:pt x="743" y="570"/>
                    </a:cubicBezTo>
                    <a:cubicBezTo>
                      <a:pt x="744" y="567"/>
                      <a:pt x="745" y="565"/>
                      <a:pt x="748" y="564"/>
                    </a:cubicBezTo>
                    <a:cubicBezTo>
                      <a:pt x="750" y="563"/>
                      <a:pt x="750" y="562"/>
                      <a:pt x="752" y="561"/>
                    </a:cubicBezTo>
                    <a:cubicBezTo>
                      <a:pt x="753" y="559"/>
                      <a:pt x="757" y="554"/>
                      <a:pt x="758" y="551"/>
                    </a:cubicBezTo>
                    <a:cubicBezTo>
                      <a:pt x="758" y="548"/>
                      <a:pt x="759" y="543"/>
                      <a:pt x="756" y="539"/>
                    </a:cubicBezTo>
                    <a:cubicBezTo>
                      <a:pt x="754" y="534"/>
                      <a:pt x="755" y="533"/>
                      <a:pt x="752" y="533"/>
                    </a:cubicBezTo>
                    <a:close/>
                    <a:moveTo>
                      <a:pt x="506" y="236"/>
                    </a:moveTo>
                    <a:cubicBezTo>
                      <a:pt x="508" y="236"/>
                      <a:pt x="511" y="235"/>
                      <a:pt x="513" y="235"/>
                    </a:cubicBezTo>
                    <a:cubicBezTo>
                      <a:pt x="515" y="234"/>
                      <a:pt x="514" y="235"/>
                      <a:pt x="515" y="235"/>
                    </a:cubicBezTo>
                    <a:cubicBezTo>
                      <a:pt x="517" y="235"/>
                      <a:pt x="517" y="233"/>
                      <a:pt x="519" y="233"/>
                    </a:cubicBezTo>
                    <a:cubicBezTo>
                      <a:pt x="519" y="234"/>
                      <a:pt x="520" y="234"/>
                      <a:pt x="520" y="235"/>
                    </a:cubicBezTo>
                    <a:cubicBezTo>
                      <a:pt x="521" y="235"/>
                      <a:pt x="521" y="236"/>
                      <a:pt x="521" y="237"/>
                    </a:cubicBezTo>
                    <a:cubicBezTo>
                      <a:pt x="521" y="238"/>
                      <a:pt x="519" y="240"/>
                      <a:pt x="518" y="240"/>
                    </a:cubicBezTo>
                    <a:cubicBezTo>
                      <a:pt x="517" y="240"/>
                      <a:pt x="513" y="240"/>
                      <a:pt x="511" y="240"/>
                    </a:cubicBezTo>
                    <a:cubicBezTo>
                      <a:pt x="510" y="239"/>
                      <a:pt x="507" y="240"/>
                      <a:pt x="505" y="241"/>
                    </a:cubicBezTo>
                    <a:cubicBezTo>
                      <a:pt x="505" y="241"/>
                      <a:pt x="505" y="241"/>
                      <a:pt x="504" y="241"/>
                    </a:cubicBezTo>
                    <a:cubicBezTo>
                      <a:pt x="503" y="241"/>
                      <a:pt x="502" y="240"/>
                      <a:pt x="502" y="240"/>
                    </a:cubicBezTo>
                    <a:cubicBezTo>
                      <a:pt x="501" y="240"/>
                      <a:pt x="504" y="236"/>
                      <a:pt x="506" y="236"/>
                    </a:cubicBezTo>
                    <a:close/>
                    <a:moveTo>
                      <a:pt x="505" y="243"/>
                    </a:moveTo>
                    <a:cubicBezTo>
                      <a:pt x="505" y="243"/>
                      <a:pt x="506" y="243"/>
                      <a:pt x="505" y="244"/>
                    </a:cubicBezTo>
                    <a:cubicBezTo>
                      <a:pt x="504" y="246"/>
                      <a:pt x="498" y="248"/>
                      <a:pt x="494" y="251"/>
                    </a:cubicBezTo>
                    <a:cubicBezTo>
                      <a:pt x="491" y="252"/>
                      <a:pt x="486" y="253"/>
                      <a:pt x="484" y="252"/>
                    </a:cubicBezTo>
                    <a:cubicBezTo>
                      <a:pt x="481" y="251"/>
                      <a:pt x="480" y="250"/>
                      <a:pt x="480" y="249"/>
                    </a:cubicBezTo>
                    <a:cubicBezTo>
                      <a:pt x="480" y="248"/>
                      <a:pt x="484" y="246"/>
                      <a:pt x="483" y="246"/>
                    </a:cubicBezTo>
                    <a:cubicBezTo>
                      <a:pt x="483" y="247"/>
                      <a:pt x="483" y="247"/>
                      <a:pt x="483" y="248"/>
                    </a:cubicBezTo>
                    <a:cubicBezTo>
                      <a:pt x="483" y="248"/>
                      <a:pt x="483" y="249"/>
                      <a:pt x="484" y="249"/>
                    </a:cubicBezTo>
                    <a:cubicBezTo>
                      <a:pt x="486" y="250"/>
                      <a:pt x="491" y="245"/>
                      <a:pt x="492" y="244"/>
                    </a:cubicBezTo>
                    <a:cubicBezTo>
                      <a:pt x="493" y="244"/>
                      <a:pt x="494" y="245"/>
                      <a:pt x="496" y="245"/>
                    </a:cubicBezTo>
                    <a:cubicBezTo>
                      <a:pt x="498" y="246"/>
                      <a:pt x="499" y="244"/>
                      <a:pt x="500" y="244"/>
                    </a:cubicBezTo>
                    <a:cubicBezTo>
                      <a:pt x="501" y="243"/>
                      <a:pt x="503" y="243"/>
                      <a:pt x="505" y="243"/>
                    </a:cubicBezTo>
                    <a:close/>
                    <a:moveTo>
                      <a:pt x="440" y="209"/>
                    </a:moveTo>
                    <a:cubicBezTo>
                      <a:pt x="441" y="208"/>
                      <a:pt x="443" y="207"/>
                      <a:pt x="445" y="207"/>
                    </a:cubicBezTo>
                    <a:cubicBezTo>
                      <a:pt x="446" y="206"/>
                      <a:pt x="447" y="205"/>
                      <a:pt x="448" y="205"/>
                    </a:cubicBezTo>
                    <a:cubicBezTo>
                      <a:pt x="449" y="203"/>
                      <a:pt x="450" y="203"/>
                      <a:pt x="451" y="202"/>
                    </a:cubicBezTo>
                    <a:cubicBezTo>
                      <a:pt x="452" y="201"/>
                      <a:pt x="454" y="199"/>
                      <a:pt x="455" y="200"/>
                    </a:cubicBezTo>
                    <a:cubicBezTo>
                      <a:pt x="455" y="200"/>
                      <a:pt x="455" y="201"/>
                      <a:pt x="457" y="201"/>
                    </a:cubicBezTo>
                    <a:cubicBezTo>
                      <a:pt x="460" y="201"/>
                      <a:pt x="463" y="200"/>
                      <a:pt x="464" y="202"/>
                    </a:cubicBezTo>
                    <a:cubicBezTo>
                      <a:pt x="464" y="203"/>
                      <a:pt x="465" y="206"/>
                      <a:pt x="467" y="206"/>
                    </a:cubicBezTo>
                    <a:cubicBezTo>
                      <a:pt x="468" y="206"/>
                      <a:pt x="471" y="207"/>
                      <a:pt x="472" y="208"/>
                    </a:cubicBezTo>
                    <a:cubicBezTo>
                      <a:pt x="472" y="210"/>
                      <a:pt x="473" y="213"/>
                      <a:pt x="473" y="214"/>
                    </a:cubicBezTo>
                    <a:cubicBezTo>
                      <a:pt x="473" y="216"/>
                      <a:pt x="474" y="219"/>
                      <a:pt x="478" y="219"/>
                    </a:cubicBezTo>
                    <a:cubicBezTo>
                      <a:pt x="481" y="220"/>
                      <a:pt x="491" y="220"/>
                      <a:pt x="493" y="221"/>
                    </a:cubicBezTo>
                    <a:cubicBezTo>
                      <a:pt x="495" y="222"/>
                      <a:pt x="496" y="223"/>
                      <a:pt x="497" y="225"/>
                    </a:cubicBezTo>
                    <a:cubicBezTo>
                      <a:pt x="499" y="227"/>
                      <a:pt x="501" y="229"/>
                      <a:pt x="500" y="229"/>
                    </a:cubicBezTo>
                    <a:cubicBezTo>
                      <a:pt x="500" y="230"/>
                      <a:pt x="499" y="232"/>
                      <a:pt x="497" y="231"/>
                    </a:cubicBezTo>
                    <a:cubicBezTo>
                      <a:pt x="496" y="230"/>
                      <a:pt x="489" y="226"/>
                      <a:pt x="490" y="227"/>
                    </a:cubicBezTo>
                    <a:cubicBezTo>
                      <a:pt x="491" y="228"/>
                      <a:pt x="493" y="230"/>
                      <a:pt x="492" y="231"/>
                    </a:cubicBezTo>
                    <a:cubicBezTo>
                      <a:pt x="491" y="232"/>
                      <a:pt x="490" y="233"/>
                      <a:pt x="490" y="235"/>
                    </a:cubicBezTo>
                    <a:cubicBezTo>
                      <a:pt x="490" y="237"/>
                      <a:pt x="490" y="240"/>
                      <a:pt x="489" y="240"/>
                    </a:cubicBezTo>
                    <a:cubicBezTo>
                      <a:pt x="489" y="241"/>
                      <a:pt x="486" y="242"/>
                      <a:pt x="486" y="243"/>
                    </a:cubicBezTo>
                    <a:cubicBezTo>
                      <a:pt x="486" y="243"/>
                      <a:pt x="485" y="242"/>
                      <a:pt x="485" y="242"/>
                    </a:cubicBezTo>
                    <a:cubicBezTo>
                      <a:pt x="485" y="241"/>
                      <a:pt x="485" y="239"/>
                      <a:pt x="485" y="238"/>
                    </a:cubicBezTo>
                    <a:cubicBezTo>
                      <a:pt x="485" y="237"/>
                      <a:pt x="484" y="235"/>
                      <a:pt x="483" y="235"/>
                    </a:cubicBezTo>
                    <a:cubicBezTo>
                      <a:pt x="482" y="236"/>
                      <a:pt x="479" y="238"/>
                      <a:pt x="478" y="238"/>
                    </a:cubicBezTo>
                    <a:cubicBezTo>
                      <a:pt x="477" y="237"/>
                      <a:pt x="476" y="237"/>
                      <a:pt x="478" y="236"/>
                    </a:cubicBezTo>
                    <a:cubicBezTo>
                      <a:pt x="479" y="235"/>
                      <a:pt x="481" y="232"/>
                      <a:pt x="481" y="230"/>
                    </a:cubicBezTo>
                    <a:cubicBezTo>
                      <a:pt x="481" y="229"/>
                      <a:pt x="481" y="227"/>
                      <a:pt x="479" y="226"/>
                    </a:cubicBezTo>
                    <a:cubicBezTo>
                      <a:pt x="478" y="225"/>
                      <a:pt x="473" y="223"/>
                      <a:pt x="472" y="224"/>
                    </a:cubicBezTo>
                    <a:cubicBezTo>
                      <a:pt x="471" y="224"/>
                      <a:pt x="471" y="225"/>
                      <a:pt x="470" y="226"/>
                    </a:cubicBezTo>
                    <a:cubicBezTo>
                      <a:pt x="469" y="226"/>
                      <a:pt x="470" y="229"/>
                      <a:pt x="469" y="228"/>
                    </a:cubicBezTo>
                    <a:cubicBezTo>
                      <a:pt x="468" y="228"/>
                      <a:pt x="467" y="228"/>
                      <a:pt x="467" y="228"/>
                    </a:cubicBezTo>
                    <a:cubicBezTo>
                      <a:pt x="466" y="228"/>
                      <a:pt x="464" y="232"/>
                      <a:pt x="464" y="233"/>
                    </a:cubicBezTo>
                    <a:cubicBezTo>
                      <a:pt x="464" y="234"/>
                      <a:pt x="463" y="237"/>
                      <a:pt x="463" y="239"/>
                    </a:cubicBezTo>
                    <a:cubicBezTo>
                      <a:pt x="463" y="240"/>
                      <a:pt x="465" y="246"/>
                      <a:pt x="464" y="247"/>
                    </a:cubicBezTo>
                    <a:cubicBezTo>
                      <a:pt x="463" y="248"/>
                      <a:pt x="461" y="250"/>
                      <a:pt x="460" y="250"/>
                    </a:cubicBezTo>
                    <a:cubicBezTo>
                      <a:pt x="459" y="250"/>
                      <a:pt x="457" y="252"/>
                      <a:pt x="457" y="250"/>
                    </a:cubicBezTo>
                    <a:cubicBezTo>
                      <a:pt x="457" y="249"/>
                      <a:pt x="455" y="246"/>
                      <a:pt x="455" y="244"/>
                    </a:cubicBezTo>
                    <a:cubicBezTo>
                      <a:pt x="455" y="242"/>
                      <a:pt x="456" y="236"/>
                      <a:pt x="457" y="234"/>
                    </a:cubicBezTo>
                    <a:cubicBezTo>
                      <a:pt x="457" y="232"/>
                      <a:pt x="458" y="229"/>
                      <a:pt x="457" y="230"/>
                    </a:cubicBezTo>
                    <a:cubicBezTo>
                      <a:pt x="456" y="231"/>
                      <a:pt x="454" y="233"/>
                      <a:pt x="455" y="231"/>
                    </a:cubicBezTo>
                    <a:cubicBezTo>
                      <a:pt x="456" y="229"/>
                      <a:pt x="458" y="225"/>
                      <a:pt x="459" y="224"/>
                    </a:cubicBezTo>
                    <a:cubicBezTo>
                      <a:pt x="460" y="223"/>
                      <a:pt x="460" y="223"/>
                      <a:pt x="463" y="223"/>
                    </a:cubicBezTo>
                    <a:cubicBezTo>
                      <a:pt x="465" y="222"/>
                      <a:pt x="467" y="221"/>
                      <a:pt x="470" y="221"/>
                    </a:cubicBezTo>
                    <a:cubicBezTo>
                      <a:pt x="473" y="221"/>
                      <a:pt x="478" y="222"/>
                      <a:pt x="477" y="221"/>
                    </a:cubicBezTo>
                    <a:cubicBezTo>
                      <a:pt x="476" y="219"/>
                      <a:pt x="476" y="219"/>
                      <a:pt x="475" y="218"/>
                    </a:cubicBezTo>
                    <a:cubicBezTo>
                      <a:pt x="474" y="218"/>
                      <a:pt x="472" y="219"/>
                      <a:pt x="472" y="218"/>
                    </a:cubicBezTo>
                    <a:cubicBezTo>
                      <a:pt x="472" y="217"/>
                      <a:pt x="472" y="216"/>
                      <a:pt x="471" y="216"/>
                    </a:cubicBezTo>
                    <a:cubicBezTo>
                      <a:pt x="470" y="216"/>
                      <a:pt x="462" y="218"/>
                      <a:pt x="461" y="218"/>
                    </a:cubicBezTo>
                    <a:cubicBezTo>
                      <a:pt x="460" y="218"/>
                      <a:pt x="456" y="215"/>
                      <a:pt x="455" y="215"/>
                    </a:cubicBezTo>
                    <a:cubicBezTo>
                      <a:pt x="454" y="214"/>
                      <a:pt x="452" y="214"/>
                      <a:pt x="452" y="214"/>
                    </a:cubicBezTo>
                    <a:cubicBezTo>
                      <a:pt x="453" y="213"/>
                      <a:pt x="456" y="210"/>
                      <a:pt x="455" y="210"/>
                    </a:cubicBezTo>
                    <a:cubicBezTo>
                      <a:pt x="454" y="210"/>
                      <a:pt x="451" y="212"/>
                      <a:pt x="449" y="213"/>
                    </a:cubicBezTo>
                    <a:cubicBezTo>
                      <a:pt x="448" y="214"/>
                      <a:pt x="446" y="214"/>
                      <a:pt x="445" y="215"/>
                    </a:cubicBezTo>
                    <a:cubicBezTo>
                      <a:pt x="444" y="215"/>
                      <a:pt x="443" y="217"/>
                      <a:pt x="441" y="217"/>
                    </a:cubicBezTo>
                    <a:cubicBezTo>
                      <a:pt x="439" y="216"/>
                      <a:pt x="439" y="214"/>
                      <a:pt x="438" y="214"/>
                    </a:cubicBezTo>
                    <a:cubicBezTo>
                      <a:pt x="437" y="215"/>
                      <a:pt x="433" y="216"/>
                      <a:pt x="432" y="215"/>
                    </a:cubicBezTo>
                    <a:cubicBezTo>
                      <a:pt x="432" y="214"/>
                      <a:pt x="437" y="210"/>
                      <a:pt x="440" y="209"/>
                    </a:cubicBezTo>
                    <a:close/>
                    <a:moveTo>
                      <a:pt x="281" y="61"/>
                    </a:moveTo>
                    <a:cubicBezTo>
                      <a:pt x="278" y="62"/>
                      <a:pt x="279" y="61"/>
                      <a:pt x="277" y="61"/>
                    </a:cubicBezTo>
                    <a:cubicBezTo>
                      <a:pt x="275" y="61"/>
                      <a:pt x="275" y="61"/>
                      <a:pt x="274" y="63"/>
                    </a:cubicBezTo>
                    <a:cubicBezTo>
                      <a:pt x="273" y="64"/>
                      <a:pt x="275" y="64"/>
                      <a:pt x="276" y="65"/>
                    </a:cubicBezTo>
                    <a:cubicBezTo>
                      <a:pt x="277" y="66"/>
                      <a:pt x="276" y="65"/>
                      <a:pt x="274" y="65"/>
                    </a:cubicBezTo>
                    <a:cubicBezTo>
                      <a:pt x="272" y="65"/>
                      <a:pt x="270" y="67"/>
                      <a:pt x="268" y="68"/>
                    </a:cubicBezTo>
                    <a:cubicBezTo>
                      <a:pt x="267" y="69"/>
                      <a:pt x="266" y="68"/>
                      <a:pt x="267" y="67"/>
                    </a:cubicBezTo>
                    <a:cubicBezTo>
                      <a:pt x="268" y="67"/>
                      <a:pt x="271" y="64"/>
                      <a:pt x="270" y="63"/>
                    </a:cubicBezTo>
                    <a:cubicBezTo>
                      <a:pt x="270" y="62"/>
                      <a:pt x="267" y="64"/>
                      <a:pt x="265" y="64"/>
                    </a:cubicBezTo>
                    <a:cubicBezTo>
                      <a:pt x="263" y="65"/>
                      <a:pt x="264" y="66"/>
                      <a:pt x="263" y="67"/>
                    </a:cubicBezTo>
                    <a:cubicBezTo>
                      <a:pt x="262" y="69"/>
                      <a:pt x="258" y="68"/>
                      <a:pt x="255" y="67"/>
                    </a:cubicBezTo>
                    <a:cubicBezTo>
                      <a:pt x="253" y="66"/>
                      <a:pt x="254" y="66"/>
                      <a:pt x="256" y="66"/>
                    </a:cubicBezTo>
                    <a:cubicBezTo>
                      <a:pt x="258" y="66"/>
                      <a:pt x="258" y="65"/>
                      <a:pt x="258" y="64"/>
                    </a:cubicBezTo>
                    <a:cubicBezTo>
                      <a:pt x="258" y="63"/>
                      <a:pt x="259" y="62"/>
                      <a:pt x="260" y="62"/>
                    </a:cubicBezTo>
                    <a:cubicBezTo>
                      <a:pt x="261" y="61"/>
                      <a:pt x="259" y="60"/>
                      <a:pt x="259" y="59"/>
                    </a:cubicBezTo>
                    <a:cubicBezTo>
                      <a:pt x="259" y="58"/>
                      <a:pt x="263" y="59"/>
                      <a:pt x="264" y="59"/>
                    </a:cubicBezTo>
                    <a:cubicBezTo>
                      <a:pt x="266" y="59"/>
                      <a:pt x="264" y="58"/>
                      <a:pt x="261" y="57"/>
                    </a:cubicBezTo>
                    <a:cubicBezTo>
                      <a:pt x="259" y="56"/>
                      <a:pt x="258" y="57"/>
                      <a:pt x="256" y="58"/>
                    </a:cubicBezTo>
                    <a:cubicBezTo>
                      <a:pt x="254" y="58"/>
                      <a:pt x="250" y="58"/>
                      <a:pt x="248" y="58"/>
                    </a:cubicBezTo>
                    <a:cubicBezTo>
                      <a:pt x="246" y="58"/>
                      <a:pt x="247" y="58"/>
                      <a:pt x="245" y="59"/>
                    </a:cubicBezTo>
                    <a:cubicBezTo>
                      <a:pt x="244" y="60"/>
                      <a:pt x="245" y="58"/>
                      <a:pt x="245" y="57"/>
                    </a:cubicBezTo>
                    <a:cubicBezTo>
                      <a:pt x="246" y="56"/>
                      <a:pt x="247" y="56"/>
                      <a:pt x="249" y="56"/>
                    </a:cubicBezTo>
                    <a:cubicBezTo>
                      <a:pt x="252" y="56"/>
                      <a:pt x="252" y="55"/>
                      <a:pt x="255" y="54"/>
                    </a:cubicBezTo>
                    <a:cubicBezTo>
                      <a:pt x="257" y="54"/>
                      <a:pt x="259" y="53"/>
                      <a:pt x="260" y="53"/>
                    </a:cubicBezTo>
                    <a:cubicBezTo>
                      <a:pt x="262" y="53"/>
                      <a:pt x="268" y="51"/>
                      <a:pt x="271" y="50"/>
                    </a:cubicBezTo>
                    <a:cubicBezTo>
                      <a:pt x="273" y="49"/>
                      <a:pt x="276" y="50"/>
                      <a:pt x="277" y="51"/>
                    </a:cubicBezTo>
                    <a:cubicBezTo>
                      <a:pt x="278" y="52"/>
                      <a:pt x="275" y="52"/>
                      <a:pt x="274" y="53"/>
                    </a:cubicBezTo>
                    <a:cubicBezTo>
                      <a:pt x="272" y="54"/>
                      <a:pt x="272" y="54"/>
                      <a:pt x="272" y="55"/>
                    </a:cubicBezTo>
                    <a:cubicBezTo>
                      <a:pt x="272" y="56"/>
                      <a:pt x="281" y="56"/>
                      <a:pt x="282" y="55"/>
                    </a:cubicBezTo>
                    <a:cubicBezTo>
                      <a:pt x="283" y="55"/>
                      <a:pt x="285" y="52"/>
                      <a:pt x="287" y="53"/>
                    </a:cubicBezTo>
                    <a:cubicBezTo>
                      <a:pt x="287" y="54"/>
                      <a:pt x="283" y="61"/>
                      <a:pt x="281" y="61"/>
                    </a:cubicBezTo>
                    <a:close/>
                    <a:moveTo>
                      <a:pt x="333" y="88"/>
                    </a:moveTo>
                    <a:cubicBezTo>
                      <a:pt x="332" y="88"/>
                      <a:pt x="329" y="88"/>
                      <a:pt x="328" y="89"/>
                    </a:cubicBezTo>
                    <a:cubicBezTo>
                      <a:pt x="327" y="89"/>
                      <a:pt x="331" y="89"/>
                      <a:pt x="331" y="90"/>
                    </a:cubicBezTo>
                    <a:cubicBezTo>
                      <a:pt x="331" y="90"/>
                      <a:pt x="328" y="92"/>
                      <a:pt x="325" y="92"/>
                    </a:cubicBezTo>
                    <a:cubicBezTo>
                      <a:pt x="323" y="92"/>
                      <a:pt x="322" y="93"/>
                      <a:pt x="321" y="94"/>
                    </a:cubicBezTo>
                    <a:cubicBezTo>
                      <a:pt x="320" y="94"/>
                      <a:pt x="319" y="96"/>
                      <a:pt x="318" y="96"/>
                    </a:cubicBezTo>
                    <a:cubicBezTo>
                      <a:pt x="317" y="96"/>
                      <a:pt x="316" y="96"/>
                      <a:pt x="315" y="96"/>
                    </a:cubicBezTo>
                    <a:cubicBezTo>
                      <a:pt x="315" y="96"/>
                      <a:pt x="315" y="97"/>
                      <a:pt x="315" y="97"/>
                    </a:cubicBezTo>
                    <a:cubicBezTo>
                      <a:pt x="316" y="97"/>
                      <a:pt x="318" y="98"/>
                      <a:pt x="317" y="99"/>
                    </a:cubicBezTo>
                    <a:cubicBezTo>
                      <a:pt x="315" y="100"/>
                      <a:pt x="313" y="100"/>
                      <a:pt x="311" y="101"/>
                    </a:cubicBezTo>
                    <a:cubicBezTo>
                      <a:pt x="308" y="101"/>
                      <a:pt x="310" y="101"/>
                      <a:pt x="309" y="103"/>
                    </a:cubicBezTo>
                    <a:cubicBezTo>
                      <a:pt x="309" y="104"/>
                      <a:pt x="306" y="105"/>
                      <a:pt x="303" y="106"/>
                    </a:cubicBezTo>
                    <a:cubicBezTo>
                      <a:pt x="300" y="106"/>
                      <a:pt x="295" y="106"/>
                      <a:pt x="293" y="104"/>
                    </a:cubicBezTo>
                    <a:cubicBezTo>
                      <a:pt x="291" y="103"/>
                      <a:pt x="290" y="102"/>
                      <a:pt x="291" y="102"/>
                    </a:cubicBezTo>
                    <a:cubicBezTo>
                      <a:pt x="293" y="102"/>
                      <a:pt x="293" y="101"/>
                      <a:pt x="295" y="102"/>
                    </a:cubicBezTo>
                    <a:cubicBezTo>
                      <a:pt x="298" y="103"/>
                      <a:pt x="297" y="100"/>
                      <a:pt x="298" y="98"/>
                    </a:cubicBezTo>
                    <a:cubicBezTo>
                      <a:pt x="299" y="97"/>
                      <a:pt x="301" y="97"/>
                      <a:pt x="303" y="97"/>
                    </a:cubicBezTo>
                    <a:cubicBezTo>
                      <a:pt x="304" y="96"/>
                      <a:pt x="302" y="95"/>
                      <a:pt x="301" y="94"/>
                    </a:cubicBezTo>
                    <a:cubicBezTo>
                      <a:pt x="299" y="93"/>
                      <a:pt x="299" y="93"/>
                      <a:pt x="299" y="92"/>
                    </a:cubicBezTo>
                    <a:cubicBezTo>
                      <a:pt x="299" y="91"/>
                      <a:pt x="299" y="91"/>
                      <a:pt x="298" y="91"/>
                    </a:cubicBezTo>
                    <a:cubicBezTo>
                      <a:pt x="297" y="91"/>
                      <a:pt x="296" y="89"/>
                      <a:pt x="298" y="89"/>
                    </a:cubicBezTo>
                    <a:cubicBezTo>
                      <a:pt x="300" y="90"/>
                      <a:pt x="304" y="91"/>
                      <a:pt x="306" y="92"/>
                    </a:cubicBezTo>
                    <a:cubicBezTo>
                      <a:pt x="307" y="92"/>
                      <a:pt x="308" y="94"/>
                      <a:pt x="309" y="94"/>
                    </a:cubicBezTo>
                    <a:cubicBezTo>
                      <a:pt x="311" y="95"/>
                      <a:pt x="316" y="94"/>
                      <a:pt x="317" y="94"/>
                    </a:cubicBezTo>
                    <a:cubicBezTo>
                      <a:pt x="319" y="93"/>
                      <a:pt x="320" y="92"/>
                      <a:pt x="321" y="90"/>
                    </a:cubicBezTo>
                    <a:cubicBezTo>
                      <a:pt x="322" y="89"/>
                      <a:pt x="325" y="87"/>
                      <a:pt x="328" y="87"/>
                    </a:cubicBezTo>
                    <a:cubicBezTo>
                      <a:pt x="330" y="86"/>
                      <a:pt x="335" y="88"/>
                      <a:pt x="336" y="88"/>
                    </a:cubicBezTo>
                    <a:cubicBezTo>
                      <a:pt x="337" y="88"/>
                      <a:pt x="334" y="88"/>
                      <a:pt x="333" y="88"/>
                    </a:cubicBezTo>
                    <a:close/>
                    <a:moveTo>
                      <a:pt x="394" y="171"/>
                    </a:moveTo>
                    <a:cubicBezTo>
                      <a:pt x="392" y="169"/>
                      <a:pt x="394" y="170"/>
                      <a:pt x="395" y="169"/>
                    </a:cubicBezTo>
                    <a:cubicBezTo>
                      <a:pt x="396" y="168"/>
                      <a:pt x="394" y="168"/>
                      <a:pt x="393" y="168"/>
                    </a:cubicBezTo>
                    <a:cubicBezTo>
                      <a:pt x="391" y="168"/>
                      <a:pt x="392" y="166"/>
                      <a:pt x="392" y="165"/>
                    </a:cubicBezTo>
                    <a:cubicBezTo>
                      <a:pt x="393" y="164"/>
                      <a:pt x="393" y="163"/>
                      <a:pt x="393" y="162"/>
                    </a:cubicBezTo>
                    <a:cubicBezTo>
                      <a:pt x="394" y="161"/>
                      <a:pt x="395" y="163"/>
                      <a:pt x="398" y="164"/>
                    </a:cubicBezTo>
                    <a:cubicBezTo>
                      <a:pt x="400" y="165"/>
                      <a:pt x="400" y="166"/>
                      <a:pt x="400" y="167"/>
                    </a:cubicBezTo>
                    <a:cubicBezTo>
                      <a:pt x="401" y="168"/>
                      <a:pt x="401" y="170"/>
                      <a:pt x="402" y="171"/>
                    </a:cubicBezTo>
                    <a:cubicBezTo>
                      <a:pt x="403" y="172"/>
                      <a:pt x="404" y="173"/>
                      <a:pt x="404" y="176"/>
                    </a:cubicBezTo>
                    <a:cubicBezTo>
                      <a:pt x="403" y="178"/>
                      <a:pt x="405" y="177"/>
                      <a:pt x="405" y="178"/>
                    </a:cubicBezTo>
                    <a:cubicBezTo>
                      <a:pt x="406" y="181"/>
                      <a:pt x="406" y="180"/>
                      <a:pt x="407" y="182"/>
                    </a:cubicBezTo>
                    <a:cubicBezTo>
                      <a:pt x="408" y="184"/>
                      <a:pt x="407" y="186"/>
                      <a:pt x="406" y="188"/>
                    </a:cubicBezTo>
                    <a:cubicBezTo>
                      <a:pt x="405" y="189"/>
                      <a:pt x="405" y="187"/>
                      <a:pt x="404" y="185"/>
                    </a:cubicBezTo>
                    <a:cubicBezTo>
                      <a:pt x="403" y="183"/>
                      <a:pt x="405" y="181"/>
                      <a:pt x="405" y="180"/>
                    </a:cubicBezTo>
                    <a:cubicBezTo>
                      <a:pt x="405" y="179"/>
                      <a:pt x="405" y="178"/>
                      <a:pt x="404" y="179"/>
                    </a:cubicBezTo>
                    <a:cubicBezTo>
                      <a:pt x="403" y="180"/>
                      <a:pt x="402" y="181"/>
                      <a:pt x="402" y="179"/>
                    </a:cubicBezTo>
                    <a:cubicBezTo>
                      <a:pt x="402" y="177"/>
                      <a:pt x="402" y="177"/>
                      <a:pt x="401" y="176"/>
                    </a:cubicBezTo>
                    <a:cubicBezTo>
                      <a:pt x="399" y="174"/>
                      <a:pt x="400" y="177"/>
                      <a:pt x="399" y="177"/>
                    </a:cubicBezTo>
                    <a:cubicBezTo>
                      <a:pt x="399" y="178"/>
                      <a:pt x="395" y="173"/>
                      <a:pt x="394" y="171"/>
                    </a:cubicBezTo>
                    <a:close/>
                    <a:moveTo>
                      <a:pt x="626" y="682"/>
                    </a:moveTo>
                    <a:cubicBezTo>
                      <a:pt x="626" y="683"/>
                      <a:pt x="625" y="683"/>
                      <a:pt x="625" y="683"/>
                    </a:cubicBezTo>
                    <a:cubicBezTo>
                      <a:pt x="625" y="683"/>
                      <a:pt x="626" y="683"/>
                      <a:pt x="626" y="682"/>
                    </a:cubicBezTo>
                    <a:close/>
                    <a:moveTo>
                      <a:pt x="625" y="685"/>
                    </a:moveTo>
                    <a:cubicBezTo>
                      <a:pt x="625" y="685"/>
                      <a:pt x="625" y="685"/>
                      <a:pt x="625" y="685"/>
                    </a:cubicBezTo>
                    <a:cubicBezTo>
                      <a:pt x="625" y="685"/>
                      <a:pt x="625" y="685"/>
                      <a:pt x="625" y="685"/>
                    </a:cubicBezTo>
                    <a:close/>
                    <a:moveTo>
                      <a:pt x="645" y="491"/>
                    </a:moveTo>
                    <a:cubicBezTo>
                      <a:pt x="645" y="490"/>
                      <a:pt x="644" y="490"/>
                      <a:pt x="644" y="490"/>
                    </a:cubicBezTo>
                    <a:cubicBezTo>
                      <a:pt x="644" y="490"/>
                      <a:pt x="645" y="490"/>
                      <a:pt x="645" y="4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25" name="Freeform 254">
                <a:extLst>
                  <a:ext uri="{FF2B5EF4-FFF2-40B4-BE49-F238E27FC236}">
                    <a16:creationId xmlns:a16="http://schemas.microsoft.com/office/drawing/2014/main" xmlns="" id="{E023B94F-FEE3-41AA-A123-745C3BD05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" y="733"/>
                <a:ext cx="49" cy="21"/>
              </a:xfrm>
              <a:custGeom>
                <a:avLst/>
                <a:gdLst>
                  <a:gd name="T0" fmla="*/ 32 w 36"/>
                  <a:gd name="T1" fmla="*/ 11 h 15"/>
                  <a:gd name="T2" fmla="*/ 34 w 36"/>
                  <a:gd name="T3" fmla="*/ 10 h 15"/>
                  <a:gd name="T4" fmla="*/ 31 w 36"/>
                  <a:gd name="T5" fmla="*/ 7 h 15"/>
                  <a:gd name="T6" fmla="*/ 25 w 36"/>
                  <a:gd name="T7" fmla="*/ 3 h 15"/>
                  <a:gd name="T8" fmla="*/ 18 w 36"/>
                  <a:gd name="T9" fmla="*/ 1 h 15"/>
                  <a:gd name="T10" fmla="*/ 16 w 36"/>
                  <a:gd name="T11" fmla="*/ 1 h 15"/>
                  <a:gd name="T12" fmla="*/ 16 w 36"/>
                  <a:gd name="T13" fmla="*/ 3 h 15"/>
                  <a:gd name="T14" fmla="*/ 15 w 36"/>
                  <a:gd name="T15" fmla="*/ 3 h 15"/>
                  <a:gd name="T16" fmla="*/ 11 w 36"/>
                  <a:gd name="T17" fmla="*/ 1 h 15"/>
                  <a:gd name="T18" fmla="*/ 7 w 36"/>
                  <a:gd name="T19" fmla="*/ 2 h 15"/>
                  <a:gd name="T20" fmla="*/ 8 w 36"/>
                  <a:gd name="T21" fmla="*/ 3 h 15"/>
                  <a:gd name="T22" fmla="*/ 10 w 36"/>
                  <a:gd name="T23" fmla="*/ 6 h 15"/>
                  <a:gd name="T24" fmla="*/ 12 w 36"/>
                  <a:gd name="T25" fmla="*/ 9 h 15"/>
                  <a:gd name="T26" fmla="*/ 10 w 36"/>
                  <a:gd name="T27" fmla="*/ 10 h 15"/>
                  <a:gd name="T28" fmla="*/ 7 w 36"/>
                  <a:gd name="T29" fmla="*/ 10 h 15"/>
                  <a:gd name="T30" fmla="*/ 6 w 36"/>
                  <a:gd name="T31" fmla="*/ 9 h 15"/>
                  <a:gd name="T32" fmla="*/ 2 w 36"/>
                  <a:gd name="T33" fmla="*/ 9 h 15"/>
                  <a:gd name="T34" fmla="*/ 1 w 36"/>
                  <a:gd name="T35" fmla="*/ 11 h 15"/>
                  <a:gd name="T36" fmla="*/ 4 w 36"/>
                  <a:gd name="T37" fmla="*/ 12 h 15"/>
                  <a:gd name="T38" fmla="*/ 15 w 36"/>
                  <a:gd name="T39" fmla="*/ 12 h 15"/>
                  <a:gd name="T40" fmla="*/ 16 w 36"/>
                  <a:gd name="T41" fmla="*/ 12 h 15"/>
                  <a:gd name="T42" fmla="*/ 17 w 36"/>
                  <a:gd name="T43" fmla="*/ 14 h 15"/>
                  <a:gd name="T44" fmla="*/ 19 w 36"/>
                  <a:gd name="T45" fmla="*/ 12 h 15"/>
                  <a:gd name="T46" fmla="*/ 24 w 36"/>
                  <a:gd name="T47" fmla="*/ 10 h 15"/>
                  <a:gd name="T48" fmla="*/ 28 w 36"/>
                  <a:gd name="T49" fmla="*/ 11 h 15"/>
                  <a:gd name="T50" fmla="*/ 32 w 36"/>
                  <a:gd name="T51" fmla="*/ 11 h 1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6"/>
                  <a:gd name="T79" fmla="*/ 0 h 15"/>
                  <a:gd name="T80" fmla="*/ 36 w 36"/>
                  <a:gd name="T81" fmla="*/ 15 h 1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6" h="15">
                    <a:moveTo>
                      <a:pt x="32" y="11"/>
                    </a:moveTo>
                    <a:cubicBezTo>
                      <a:pt x="33" y="12"/>
                      <a:pt x="33" y="11"/>
                      <a:pt x="34" y="10"/>
                    </a:cubicBezTo>
                    <a:cubicBezTo>
                      <a:pt x="36" y="9"/>
                      <a:pt x="33" y="8"/>
                      <a:pt x="31" y="7"/>
                    </a:cubicBezTo>
                    <a:cubicBezTo>
                      <a:pt x="29" y="7"/>
                      <a:pt x="27" y="5"/>
                      <a:pt x="25" y="3"/>
                    </a:cubicBezTo>
                    <a:cubicBezTo>
                      <a:pt x="23" y="2"/>
                      <a:pt x="20" y="1"/>
                      <a:pt x="18" y="1"/>
                    </a:cubicBezTo>
                    <a:cubicBezTo>
                      <a:pt x="16" y="1"/>
                      <a:pt x="15" y="1"/>
                      <a:pt x="16" y="1"/>
                    </a:cubicBezTo>
                    <a:cubicBezTo>
                      <a:pt x="16" y="2"/>
                      <a:pt x="17" y="2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4" y="2"/>
                      <a:pt x="12" y="2"/>
                      <a:pt x="11" y="1"/>
                    </a:cubicBezTo>
                    <a:cubicBezTo>
                      <a:pt x="9" y="0"/>
                      <a:pt x="7" y="1"/>
                      <a:pt x="7" y="2"/>
                    </a:cubicBezTo>
                    <a:cubicBezTo>
                      <a:pt x="6" y="2"/>
                      <a:pt x="7" y="3"/>
                      <a:pt x="8" y="3"/>
                    </a:cubicBezTo>
                    <a:cubicBezTo>
                      <a:pt x="9" y="4"/>
                      <a:pt x="9" y="5"/>
                      <a:pt x="10" y="6"/>
                    </a:cubicBezTo>
                    <a:cubicBezTo>
                      <a:pt x="10" y="7"/>
                      <a:pt x="12" y="8"/>
                      <a:pt x="12" y="9"/>
                    </a:cubicBezTo>
                    <a:cubicBezTo>
                      <a:pt x="12" y="9"/>
                      <a:pt x="11" y="10"/>
                      <a:pt x="10" y="10"/>
                    </a:cubicBezTo>
                    <a:cubicBezTo>
                      <a:pt x="9" y="11"/>
                      <a:pt x="6" y="10"/>
                      <a:pt x="7" y="10"/>
                    </a:cubicBezTo>
                    <a:cubicBezTo>
                      <a:pt x="8" y="10"/>
                      <a:pt x="7" y="9"/>
                      <a:pt x="6" y="9"/>
                    </a:cubicBezTo>
                    <a:cubicBezTo>
                      <a:pt x="5" y="9"/>
                      <a:pt x="4" y="9"/>
                      <a:pt x="2" y="9"/>
                    </a:cubicBezTo>
                    <a:cubicBezTo>
                      <a:pt x="0" y="9"/>
                      <a:pt x="1" y="11"/>
                      <a:pt x="1" y="11"/>
                    </a:cubicBezTo>
                    <a:cubicBezTo>
                      <a:pt x="1" y="11"/>
                      <a:pt x="3" y="12"/>
                      <a:pt x="4" y="12"/>
                    </a:cubicBezTo>
                    <a:cubicBezTo>
                      <a:pt x="5" y="11"/>
                      <a:pt x="12" y="13"/>
                      <a:pt x="15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2"/>
                      <a:pt x="16" y="14"/>
                      <a:pt x="17" y="14"/>
                    </a:cubicBezTo>
                    <a:cubicBezTo>
                      <a:pt x="18" y="15"/>
                      <a:pt x="19" y="13"/>
                      <a:pt x="19" y="12"/>
                    </a:cubicBezTo>
                    <a:cubicBezTo>
                      <a:pt x="19" y="10"/>
                      <a:pt x="23" y="10"/>
                      <a:pt x="24" y="10"/>
                    </a:cubicBezTo>
                    <a:cubicBezTo>
                      <a:pt x="25" y="10"/>
                      <a:pt x="26" y="11"/>
                      <a:pt x="28" y="11"/>
                    </a:cubicBezTo>
                    <a:cubicBezTo>
                      <a:pt x="30" y="11"/>
                      <a:pt x="30" y="10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26" name="Freeform 255">
                <a:extLst>
                  <a:ext uri="{FF2B5EF4-FFF2-40B4-BE49-F238E27FC236}">
                    <a16:creationId xmlns:a16="http://schemas.microsoft.com/office/drawing/2014/main" xmlns="" id="{F09FCE9B-6CB1-4AC9-8254-42455378C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5" y="961"/>
                <a:ext cx="32" cy="16"/>
              </a:xfrm>
              <a:custGeom>
                <a:avLst/>
                <a:gdLst>
                  <a:gd name="T0" fmla="*/ 13 w 23"/>
                  <a:gd name="T1" fmla="*/ 1 h 12"/>
                  <a:gd name="T2" fmla="*/ 9 w 23"/>
                  <a:gd name="T3" fmla="*/ 3 h 12"/>
                  <a:gd name="T4" fmla="*/ 9 w 23"/>
                  <a:gd name="T5" fmla="*/ 4 h 12"/>
                  <a:gd name="T6" fmla="*/ 6 w 23"/>
                  <a:gd name="T7" fmla="*/ 5 h 12"/>
                  <a:gd name="T8" fmla="*/ 1 w 23"/>
                  <a:gd name="T9" fmla="*/ 8 h 12"/>
                  <a:gd name="T10" fmla="*/ 1 w 23"/>
                  <a:gd name="T11" fmla="*/ 12 h 12"/>
                  <a:gd name="T12" fmla="*/ 5 w 23"/>
                  <a:gd name="T13" fmla="*/ 11 h 12"/>
                  <a:gd name="T14" fmla="*/ 9 w 23"/>
                  <a:gd name="T15" fmla="*/ 7 h 12"/>
                  <a:gd name="T16" fmla="*/ 10 w 23"/>
                  <a:gd name="T17" fmla="*/ 6 h 12"/>
                  <a:gd name="T18" fmla="*/ 17 w 23"/>
                  <a:gd name="T19" fmla="*/ 3 h 12"/>
                  <a:gd name="T20" fmla="*/ 22 w 23"/>
                  <a:gd name="T21" fmla="*/ 1 h 12"/>
                  <a:gd name="T22" fmla="*/ 19 w 23"/>
                  <a:gd name="T23" fmla="*/ 0 h 12"/>
                  <a:gd name="T24" fmla="*/ 13 w 23"/>
                  <a:gd name="T25" fmla="*/ 1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3"/>
                  <a:gd name="T40" fmla="*/ 0 h 12"/>
                  <a:gd name="T41" fmla="*/ 23 w 23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3" h="12">
                    <a:moveTo>
                      <a:pt x="13" y="1"/>
                    </a:moveTo>
                    <a:cubicBezTo>
                      <a:pt x="12" y="1"/>
                      <a:pt x="10" y="2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4"/>
                      <a:pt x="7" y="4"/>
                      <a:pt x="6" y="5"/>
                    </a:cubicBezTo>
                    <a:cubicBezTo>
                      <a:pt x="5" y="6"/>
                      <a:pt x="2" y="7"/>
                      <a:pt x="1" y="8"/>
                    </a:cubicBezTo>
                    <a:cubicBezTo>
                      <a:pt x="1" y="9"/>
                      <a:pt x="0" y="12"/>
                      <a:pt x="1" y="12"/>
                    </a:cubicBezTo>
                    <a:cubicBezTo>
                      <a:pt x="3" y="11"/>
                      <a:pt x="4" y="11"/>
                      <a:pt x="5" y="11"/>
                    </a:cubicBezTo>
                    <a:cubicBezTo>
                      <a:pt x="6" y="11"/>
                      <a:pt x="8" y="8"/>
                      <a:pt x="9" y="7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2" y="5"/>
                      <a:pt x="16" y="4"/>
                      <a:pt x="17" y="3"/>
                    </a:cubicBezTo>
                    <a:cubicBezTo>
                      <a:pt x="19" y="3"/>
                      <a:pt x="21" y="2"/>
                      <a:pt x="22" y="1"/>
                    </a:cubicBezTo>
                    <a:cubicBezTo>
                      <a:pt x="23" y="1"/>
                      <a:pt x="20" y="0"/>
                      <a:pt x="19" y="0"/>
                    </a:cubicBezTo>
                    <a:cubicBezTo>
                      <a:pt x="18" y="1"/>
                      <a:pt x="15" y="1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27" name="Freeform 256">
                <a:extLst>
                  <a:ext uri="{FF2B5EF4-FFF2-40B4-BE49-F238E27FC236}">
                    <a16:creationId xmlns:a16="http://schemas.microsoft.com/office/drawing/2014/main" xmlns="" id="{539AEB70-CDAA-4FFC-B5AB-739493832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907"/>
                <a:ext cx="150" cy="73"/>
              </a:xfrm>
              <a:custGeom>
                <a:avLst/>
                <a:gdLst>
                  <a:gd name="T0" fmla="*/ 73 w 109"/>
                  <a:gd name="T1" fmla="*/ 15 h 53"/>
                  <a:gd name="T2" fmla="*/ 65 w 109"/>
                  <a:gd name="T3" fmla="*/ 11 h 53"/>
                  <a:gd name="T4" fmla="*/ 53 w 109"/>
                  <a:gd name="T5" fmla="*/ 7 h 53"/>
                  <a:gd name="T6" fmla="*/ 43 w 109"/>
                  <a:gd name="T7" fmla="*/ 4 h 53"/>
                  <a:gd name="T8" fmla="*/ 31 w 109"/>
                  <a:gd name="T9" fmla="*/ 2 h 53"/>
                  <a:gd name="T10" fmla="*/ 26 w 109"/>
                  <a:gd name="T11" fmla="*/ 5 h 53"/>
                  <a:gd name="T12" fmla="*/ 17 w 109"/>
                  <a:gd name="T13" fmla="*/ 10 h 53"/>
                  <a:gd name="T14" fmla="*/ 13 w 109"/>
                  <a:gd name="T15" fmla="*/ 5 h 53"/>
                  <a:gd name="T16" fmla="*/ 8 w 109"/>
                  <a:gd name="T17" fmla="*/ 6 h 53"/>
                  <a:gd name="T18" fmla="*/ 2 w 109"/>
                  <a:gd name="T19" fmla="*/ 8 h 53"/>
                  <a:gd name="T20" fmla="*/ 5 w 109"/>
                  <a:gd name="T21" fmla="*/ 11 h 53"/>
                  <a:gd name="T22" fmla="*/ 9 w 109"/>
                  <a:gd name="T23" fmla="*/ 16 h 53"/>
                  <a:gd name="T24" fmla="*/ 10 w 109"/>
                  <a:gd name="T25" fmla="*/ 11 h 53"/>
                  <a:gd name="T26" fmla="*/ 10 w 109"/>
                  <a:gd name="T27" fmla="*/ 13 h 53"/>
                  <a:gd name="T28" fmla="*/ 17 w 109"/>
                  <a:gd name="T29" fmla="*/ 14 h 53"/>
                  <a:gd name="T30" fmla="*/ 26 w 109"/>
                  <a:gd name="T31" fmla="*/ 19 h 53"/>
                  <a:gd name="T32" fmla="*/ 37 w 109"/>
                  <a:gd name="T33" fmla="*/ 26 h 53"/>
                  <a:gd name="T34" fmla="*/ 42 w 109"/>
                  <a:gd name="T35" fmla="*/ 31 h 53"/>
                  <a:gd name="T36" fmla="*/ 41 w 109"/>
                  <a:gd name="T37" fmla="*/ 33 h 53"/>
                  <a:gd name="T38" fmla="*/ 38 w 109"/>
                  <a:gd name="T39" fmla="*/ 35 h 53"/>
                  <a:gd name="T40" fmla="*/ 34 w 109"/>
                  <a:gd name="T41" fmla="*/ 39 h 53"/>
                  <a:gd name="T42" fmla="*/ 40 w 109"/>
                  <a:gd name="T43" fmla="*/ 36 h 53"/>
                  <a:gd name="T44" fmla="*/ 41 w 109"/>
                  <a:gd name="T45" fmla="*/ 38 h 53"/>
                  <a:gd name="T46" fmla="*/ 47 w 109"/>
                  <a:gd name="T47" fmla="*/ 37 h 53"/>
                  <a:gd name="T48" fmla="*/ 52 w 109"/>
                  <a:gd name="T49" fmla="*/ 44 h 53"/>
                  <a:gd name="T50" fmla="*/ 59 w 109"/>
                  <a:gd name="T51" fmla="*/ 45 h 53"/>
                  <a:gd name="T52" fmla="*/ 63 w 109"/>
                  <a:gd name="T53" fmla="*/ 40 h 53"/>
                  <a:gd name="T54" fmla="*/ 66 w 109"/>
                  <a:gd name="T55" fmla="*/ 39 h 53"/>
                  <a:gd name="T56" fmla="*/ 68 w 109"/>
                  <a:gd name="T57" fmla="*/ 38 h 53"/>
                  <a:gd name="T58" fmla="*/ 72 w 109"/>
                  <a:gd name="T59" fmla="*/ 35 h 53"/>
                  <a:gd name="T60" fmla="*/ 80 w 109"/>
                  <a:gd name="T61" fmla="*/ 38 h 53"/>
                  <a:gd name="T62" fmla="*/ 84 w 109"/>
                  <a:gd name="T63" fmla="*/ 42 h 53"/>
                  <a:gd name="T64" fmla="*/ 92 w 109"/>
                  <a:gd name="T65" fmla="*/ 50 h 53"/>
                  <a:gd name="T66" fmla="*/ 105 w 109"/>
                  <a:gd name="T67" fmla="*/ 53 h 53"/>
                  <a:gd name="T68" fmla="*/ 108 w 109"/>
                  <a:gd name="T69" fmla="*/ 51 h 53"/>
                  <a:gd name="T70" fmla="*/ 104 w 109"/>
                  <a:gd name="T71" fmla="*/ 47 h 53"/>
                  <a:gd name="T72" fmla="*/ 99 w 109"/>
                  <a:gd name="T73" fmla="*/ 45 h 53"/>
                  <a:gd name="T74" fmla="*/ 94 w 109"/>
                  <a:gd name="T75" fmla="*/ 41 h 53"/>
                  <a:gd name="T76" fmla="*/ 87 w 109"/>
                  <a:gd name="T77" fmla="*/ 33 h 53"/>
                  <a:gd name="T78" fmla="*/ 91 w 109"/>
                  <a:gd name="T79" fmla="*/ 30 h 53"/>
                  <a:gd name="T80" fmla="*/ 86 w 109"/>
                  <a:gd name="T81" fmla="*/ 26 h 53"/>
                  <a:gd name="T82" fmla="*/ 78 w 109"/>
                  <a:gd name="T83" fmla="*/ 19 h 5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09"/>
                  <a:gd name="T127" fmla="*/ 0 h 53"/>
                  <a:gd name="T128" fmla="*/ 109 w 109"/>
                  <a:gd name="T129" fmla="*/ 53 h 5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09" h="53">
                    <a:moveTo>
                      <a:pt x="78" y="19"/>
                    </a:moveTo>
                    <a:cubicBezTo>
                      <a:pt x="77" y="17"/>
                      <a:pt x="74" y="16"/>
                      <a:pt x="73" y="15"/>
                    </a:cubicBezTo>
                    <a:cubicBezTo>
                      <a:pt x="72" y="14"/>
                      <a:pt x="70" y="14"/>
                      <a:pt x="69" y="13"/>
                    </a:cubicBezTo>
                    <a:cubicBezTo>
                      <a:pt x="67" y="12"/>
                      <a:pt x="66" y="11"/>
                      <a:pt x="65" y="11"/>
                    </a:cubicBezTo>
                    <a:cubicBezTo>
                      <a:pt x="64" y="11"/>
                      <a:pt x="59" y="9"/>
                      <a:pt x="56" y="8"/>
                    </a:cubicBezTo>
                    <a:cubicBezTo>
                      <a:pt x="55" y="8"/>
                      <a:pt x="54" y="7"/>
                      <a:pt x="53" y="7"/>
                    </a:cubicBezTo>
                    <a:cubicBezTo>
                      <a:pt x="51" y="6"/>
                      <a:pt x="50" y="6"/>
                      <a:pt x="49" y="6"/>
                    </a:cubicBezTo>
                    <a:cubicBezTo>
                      <a:pt x="47" y="6"/>
                      <a:pt x="46" y="5"/>
                      <a:pt x="43" y="4"/>
                    </a:cubicBezTo>
                    <a:cubicBezTo>
                      <a:pt x="41" y="4"/>
                      <a:pt x="36" y="1"/>
                      <a:pt x="34" y="0"/>
                    </a:cubicBezTo>
                    <a:cubicBezTo>
                      <a:pt x="33" y="0"/>
                      <a:pt x="31" y="2"/>
                      <a:pt x="31" y="2"/>
                    </a:cubicBezTo>
                    <a:cubicBezTo>
                      <a:pt x="31" y="3"/>
                      <a:pt x="31" y="4"/>
                      <a:pt x="30" y="4"/>
                    </a:cubicBezTo>
                    <a:cubicBezTo>
                      <a:pt x="29" y="4"/>
                      <a:pt x="27" y="4"/>
                      <a:pt x="26" y="5"/>
                    </a:cubicBezTo>
                    <a:cubicBezTo>
                      <a:pt x="25" y="6"/>
                      <a:pt x="23" y="11"/>
                      <a:pt x="20" y="11"/>
                    </a:cubicBezTo>
                    <a:cubicBezTo>
                      <a:pt x="19" y="11"/>
                      <a:pt x="17" y="11"/>
                      <a:pt x="17" y="10"/>
                    </a:cubicBezTo>
                    <a:cubicBezTo>
                      <a:pt x="16" y="9"/>
                      <a:pt x="16" y="8"/>
                      <a:pt x="15" y="6"/>
                    </a:cubicBezTo>
                    <a:cubicBezTo>
                      <a:pt x="14" y="5"/>
                      <a:pt x="13" y="4"/>
                      <a:pt x="13" y="5"/>
                    </a:cubicBezTo>
                    <a:cubicBezTo>
                      <a:pt x="12" y="6"/>
                      <a:pt x="11" y="7"/>
                      <a:pt x="10" y="6"/>
                    </a:cubicBezTo>
                    <a:cubicBezTo>
                      <a:pt x="10" y="6"/>
                      <a:pt x="8" y="6"/>
                      <a:pt x="8" y="6"/>
                    </a:cubicBezTo>
                    <a:cubicBezTo>
                      <a:pt x="7" y="6"/>
                      <a:pt x="5" y="8"/>
                      <a:pt x="4" y="8"/>
                    </a:cubicBezTo>
                    <a:cubicBezTo>
                      <a:pt x="3" y="8"/>
                      <a:pt x="2" y="7"/>
                      <a:pt x="2" y="8"/>
                    </a:cubicBezTo>
                    <a:cubicBezTo>
                      <a:pt x="1" y="8"/>
                      <a:pt x="0" y="9"/>
                      <a:pt x="2" y="9"/>
                    </a:cubicBezTo>
                    <a:cubicBezTo>
                      <a:pt x="3" y="9"/>
                      <a:pt x="5" y="10"/>
                      <a:pt x="5" y="11"/>
                    </a:cubicBezTo>
                    <a:cubicBezTo>
                      <a:pt x="5" y="12"/>
                      <a:pt x="5" y="14"/>
                      <a:pt x="6" y="14"/>
                    </a:cubicBezTo>
                    <a:cubicBezTo>
                      <a:pt x="6" y="15"/>
                      <a:pt x="8" y="16"/>
                      <a:pt x="9" y="16"/>
                    </a:cubicBezTo>
                    <a:cubicBezTo>
                      <a:pt x="10" y="16"/>
                      <a:pt x="9" y="16"/>
                      <a:pt x="9" y="15"/>
                    </a:cubicBezTo>
                    <a:cubicBezTo>
                      <a:pt x="9" y="14"/>
                      <a:pt x="9" y="13"/>
                      <a:pt x="10" y="11"/>
                    </a:cubicBezTo>
                    <a:cubicBezTo>
                      <a:pt x="10" y="10"/>
                      <a:pt x="12" y="8"/>
                      <a:pt x="11" y="9"/>
                    </a:cubicBezTo>
                    <a:cubicBezTo>
                      <a:pt x="11" y="10"/>
                      <a:pt x="9" y="12"/>
                      <a:pt x="10" y="13"/>
                    </a:cubicBezTo>
                    <a:cubicBezTo>
                      <a:pt x="12" y="14"/>
                      <a:pt x="15" y="15"/>
                      <a:pt x="16" y="15"/>
                    </a:cubicBezTo>
                    <a:cubicBezTo>
                      <a:pt x="17" y="14"/>
                      <a:pt x="18" y="13"/>
                      <a:pt x="17" y="14"/>
                    </a:cubicBezTo>
                    <a:cubicBezTo>
                      <a:pt x="17" y="15"/>
                      <a:pt x="16" y="16"/>
                      <a:pt x="18" y="16"/>
                    </a:cubicBezTo>
                    <a:cubicBezTo>
                      <a:pt x="20" y="17"/>
                      <a:pt x="23" y="17"/>
                      <a:pt x="26" y="19"/>
                    </a:cubicBezTo>
                    <a:cubicBezTo>
                      <a:pt x="29" y="21"/>
                      <a:pt x="34" y="22"/>
                      <a:pt x="35" y="23"/>
                    </a:cubicBezTo>
                    <a:cubicBezTo>
                      <a:pt x="37" y="25"/>
                      <a:pt x="37" y="24"/>
                      <a:pt x="37" y="26"/>
                    </a:cubicBezTo>
                    <a:cubicBezTo>
                      <a:pt x="38" y="27"/>
                      <a:pt x="38" y="28"/>
                      <a:pt x="39" y="29"/>
                    </a:cubicBezTo>
                    <a:cubicBezTo>
                      <a:pt x="40" y="30"/>
                      <a:pt x="43" y="31"/>
                      <a:pt x="42" y="31"/>
                    </a:cubicBezTo>
                    <a:cubicBezTo>
                      <a:pt x="40" y="32"/>
                      <a:pt x="39" y="32"/>
                      <a:pt x="40" y="32"/>
                    </a:cubicBezTo>
                    <a:cubicBezTo>
                      <a:pt x="42" y="32"/>
                      <a:pt x="42" y="33"/>
                      <a:pt x="41" y="33"/>
                    </a:cubicBezTo>
                    <a:cubicBezTo>
                      <a:pt x="40" y="33"/>
                      <a:pt x="41" y="34"/>
                      <a:pt x="40" y="34"/>
                    </a:cubicBezTo>
                    <a:cubicBezTo>
                      <a:pt x="39" y="35"/>
                      <a:pt x="39" y="35"/>
                      <a:pt x="38" y="35"/>
                    </a:cubicBezTo>
                    <a:cubicBezTo>
                      <a:pt x="37" y="35"/>
                      <a:pt x="37" y="35"/>
                      <a:pt x="36" y="36"/>
                    </a:cubicBezTo>
                    <a:cubicBezTo>
                      <a:pt x="35" y="37"/>
                      <a:pt x="33" y="39"/>
                      <a:pt x="34" y="39"/>
                    </a:cubicBezTo>
                    <a:cubicBezTo>
                      <a:pt x="35" y="40"/>
                      <a:pt x="39" y="40"/>
                      <a:pt x="40" y="39"/>
                    </a:cubicBezTo>
                    <a:cubicBezTo>
                      <a:pt x="40" y="39"/>
                      <a:pt x="40" y="36"/>
                      <a:pt x="40" y="36"/>
                    </a:cubicBezTo>
                    <a:cubicBezTo>
                      <a:pt x="40" y="35"/>
                      <a:pt x="42" y="35"/>
                      <a:pt x="41" y="36"/>
                    </a:cubicBezTo>
                    <a:cubicBezTo>
                      <a:pt x="41" y="36"/>
                      <a:pt x="40" y="37"/>
                      <a:pt x="41" y="38"/>
                    </a:cubicBezTo>
                    <a:cubicBezTo>
                      <a:pt x="42" y="38"/>
                      <a:pt x="45" y="39"/>
                      <a:pt x="46" y="38"/>
                    </a:cubicBezTo>
                    <a:cubicBezTo>
                      <a:pt x="47" y="38"/>
                      <a:pt x="47" y="36"/>
                      <a:pt x="47" y="37"/>
                    </a:cubicBezTo>
                    <a:cubicBezTo>
                      <a:pt x="47" y="38"/>
                      <a:pt x="45" y="38"/>
                      <a:pt x="48" y="40"/>
                    </a:cubicBezTo>
                    <a:cubicBezTo>
                      <a:pt x="50" y="42"/>
                      <a:pt x="51" y="43"/>
                      <a:pt x="52" y="44"/>
                    </a:cubicBezTo>
                    <a:cubicBezTo>
                      <a:pt x="52" y="44"/>
                      <a:pt x="52" y="44"/>
                      <a:pt x="53" y="44"/>
                    </a:cubicBezTo>
                    <a:cubicBezTo>
                      <a:pt x="54" y="44"/>
                      <a:pt x="57" y="45"/>
                      <a:pt x="59" y="45"/>
                    </a:cubicBezTo>
                    <a:cubicBezTo>
                      <a:pt x="61" y="45"/>
                      <a:pt x="65" y="43"/>
                      <a:pt x="66" y="42"/>
                    </a:cubicBezTo>
                    <a:cubicBezTo>
                      <a:pt x="66" y="42"/>
                      <a:pt x="64" y="41"/>
                      <a:pt x="63" y="40"/>
                    </a:cubicBezTo>
                    <a:cubicBezTo>
                      <a:pt x="61" y="39"/>
                      <a:pt x="60" y="38"/>
                      <a:pt x="64" y="40"/>
                    </a:cubicBezTo>
                    <a:cubicBezTo>
                      <a:pt x="68" y="43"/>
                      <a:pt x="67" y="40"/>
                      <a:pt x="66" y="39"/>
                    </a:cubicBezTo>
                    <a:cubicBezTo>
                      <a:pt x="66" y="39"/>
                      <a:pt x="65" y="36"/>
                      <a:pt x="66" y="37"/>
                    </a:cubicBezTo>
                    <a:cubicBezTo>
                      <a:pt x="67" y="38"/>
                      <a:pt x="68" y="38"/>
                      <a:pt x="68" y="38"/>
                    </a:cubicBezTo>
                    <a:cubicBezTo>
                      <a:pt x="69" y="37"/>
                      <a:pt x="68" y="35"/>
                      <a:pt x="69" y="36"/>
                    </a:cubicBezTo>
                    <a:cubicBezTo>
                      <a:pt x="70" y="36"/>
                      <a:pt x="71" y="36"/>
                      <a:pt x="72" y="35"/>
                    </a:cubicBezTo>
                    <a:cubicBezTo>
                      <a:pt x="73" y="35"/>
                      <a:pt x="73" y="36"/>
                      <a:pt x="75" y="37"/>
                    </a:cubicBezTo>
                    <a:cubicBezTo>
                      <a:pt x="78" y="38"/>
                      <a:pt x="80" y="38"/>
                      <a:pt x="80" y="38"/>
                    </a:cubicBezTo>
                    <a:cubicBezTo>
                      <a:pt x="81" y="37"/>
                      <a:pt x="80" y="38"/>
                      <a:pt x="81" y="39"/>
                    </a:cubicBezTo>
                    <a:cubicBezTo>
                      <a:pt x="83" y="40"/>
                      <a:pt x="83" y="41"/>
                      <a:pt x="84" y="42"/>
                    </a:cubicBezTo>
                    <a:cubicBezTo>
                      <a:pt x="85" y="43"/>
                      <a:pt x="85" y="43"/>
                      <a:pt x="86" y="45"/>
                    </a:cubicBezTo>
                    <a:cubicBezTo>
                      <a:pt x="87" y="46"/>
                      <a:pt x="90" y="50"/>
                      <a:pt x="92" y="50"/>
                    </a:cubicBezTo>
                    <a:cubicBezTo>
                      <a:pt x="94" y="50"/>
                      <a:pt x="96" y="50"/>
                      <a:pt x="99" y="51"/>
                    </a:cubicBezTo>
                    <a:cubicBezTo>
                      <a:pt x="102" y="52"/>
                      <a:pt x="104" y="53"/>
                      <a:pt x="105" y="53"/>
                    </a:cubicBezTo>
                    <a:cubicBezTo>
                      <a:pt x="106" y="53"/>
                      <a:pt x="106" y="52"/>
                      <a:pt x="106" y="52"/>
                    </a:cubicBezTo>
                    <a:cubicBezTo>
                      <a:pt x="107" y="52"/>
                      <a:pt x="109" y="51"/>
                      <a:pt x="108" y="51"/>
                    </a:cubicBezTo>
                    <a:cubicBezTo>
                      <a:pt x="106" y="51"/>
                      <a:pt x="102" y="49"/>
                      <a:pt x="102" y="48"/>
                    </a:cubicBezTo>
                    <a:cubicBezTo>
                      <a:pt x="102" y="47"/>
                      <a:pt x="106" y="48"/>
                      <a:pt x="104" y="47"/>
                    </a:cubicBezTo>
                    <a:cubicBezTo>
                      <a:pt x="102" y="47"/>
                      <a:pt x="102" y="47"/>
                      <a:pt x="101" y="47"/>
                    </a:cubicBezTo>
                    <a:cubicBezTo>
                      <a:pt x="99" y="47"/>
                      <a:pt x="99" y="46"/>
                      <a:pt x="99" y="45"/>
                    </a:cubicBezTo>
                    <a:cubicBezTo>
                      <a:pt x="98" y="44"/>
                      <a:pt x="99" y="44"/>
                      <a:pt x="97" y="44"/>
                    </a:cubicBezTo>
                    <a:cubicBezTo>
                      <a:pt x="96" y="44"/>
                      <a:pt x="94" y="42"/>
                      <a:pt x="94" y="41"/>
                    </a:cubicBezTo>
                    <a:cubicBezTo>
                      <a:pt x="93" y="40"/>
                      <a:pt x="94" y="40"/>
                      <a:pt x="93" y="39"/>
                    </a:cubicBezTo>
                    <a:cubicBezTo>
                      <a:pt x="92" y="38"/>
                      <a:pt x="88" y="35"/>
                      <a:pt x="87" y="33"/>
                    </a:cubicBezTo>
                    <a:cubicBezTo>
                      <a:pt x="85" y="31"/>
                      <a:pt x="84" y="31"/>
                      <a:pt x="85" y="31"/>
                    </a:cubicBezTo>
                    <a:cubicBezTo>
                      <a:pt x="87" y="31"/>
                      <a:pt x="93" y="32"/>
                      <a:pt x="91" y="30"/>
                    </a:cubicBezTo>
                    <a:cubicBezTo>
                      <a:pt x="90" y="28"/>
                      <a:pt x="91" y="27"/>
                      <a:pt x="89" y="27"/>
                    </a:cubicBezTo>
                    <a:cubicBezTo>
                      <a:pt x="88" y="26"/>
                      <a:pt x="88" y="27"/>
                      <a:pt x="86" y="26"/>
                    </a:cubicBezTo>
                    <a:cubicBezTo>
                      <a:pt x="84" y="25"/>
                      <a:pt x="83" y="24"/>
                      <a:pt x="82" y="23"/>
                    </a:cubicBezTo>
                    <a:cubicBezTo>
                      <a:pt x="80" y="22"/>
                      <a:pt x="79" y="20"/>
                      <a:pt x="78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28" name="Freeform 257">
                <a:extLst>
                  <a:ext uri="{FF2B5EF4-FFF2-40B4-BE49-F238E27FC236}">
                    <a16:creationId xmlns:a16="http://schemas.microsoft.com/office/drawing/2014/main" xmlns="" id="{C211C0ED-E846-4003-8D18-7FCAE1AF3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839"/>
                <a:ext cx="81" cy="90"/>
              </a:xfrm>
              <a:custGeom>
                <a:avLst/>
                <a:gdLst>
                  <a:gd name="T0" fmla="*/ 0 w 59"/>
                  <a:gd name="T1" fmla="*/ 37 h 65"/>
                  <a:gd name="T2" fmla="*/ 1 w 59"/>
                  <a:gd name="T3" fmla="*/ 42 h 65"/>
                  <a:gd name="T4" fmla="*/ 3 w 59"/>
                  <a:gd name="T5" fmla="*/ 45 h 65"/>
                  <a:gd name="T6" fmla="*/ 6 w 59"/>
                  <a:gd name="T7" fmla="*/ 52 h 65"/>
                  <a:gd name="T8" fmla="*/ 8 w 59"/>
                  <a:gd name="T9" fmla="*/ 56 h 65"/>
                  <a:gd name="T10" fmla="*/ 14 w 59"/>
                  <a:gd name="T11" fmla="*/ 58 h 65"/>
                  <a:gd name="T12" fmla="*/ 16 w 59"/>
                  <a:gd name="T13" fmla="*/ 58 h 65"/>
                  <a:gd name="T14" fmla="*/ 17 w 59"/>
                  <a:gd name="T15" fmla="*/ 60 h 65"/>
                  <a:gd name="T16" fmla="*/ 22 w 59"/>
                  <a:gd name="T17" fmla="*/ 59 h 65"/>
                  <a:gd name="T18" fmla="*/ 23 w 59"/>
                  <a:gd name="T19" fmla="*/ 58 h 65"/>
                  <a:gd name="T20" fmla="*/ 27 w 59"/>
                  <a:gd name="T21" fmla="*/ 60 h 65"/>
                  <a:gd name="T22" fmla="*/ 31 w 59"/>
                  <a:gd name="T23" fmla="*/ 59 h 65"/>
                  <a:gd name="T24" fmla="*/ 32 w 59"/>
                  <a:gd name="T25" fmla="*/ 64 h 65"/>
                  <a:gd name="T26" fmla="*/ 40 w 59"/>
                  <a:gd name="T27" fmla="*/ 61 h 65"/>
                  <a:gd name="T28" fmla="*/ 41 w 59"/>
                  <a:gd name="T29" fmla="*/ 63 h 65"/>
                  <a:gd name="T30" fmla="*/ 41 w 59"/>
                  <a:gd name="T31" fmla="*/ 60 h 65"/>
                  <a:gd name="T32" fmla="*/ 41 w 59"/>
                  <a:gd name="T33" fmla="*/ 57 h 65"/>
                  <a:gd name="T34" fmla="*/ 42 w 59"/>
                  <a:gd name="T35" fmla="*/ 54 h 65"/>
                  <a:gd name="T36" fmla="*/ 42 w 59"/>
                  <a:gd name="T37" fmla="*/ 51 h 65"/>
                  <a:gd name="T38" fmla="*/ 45 w 59"/>
                  <a:gd name="T39" fmla="*/ 47 h 65"/>
                  <a:gd name="T40" fmla="*/ 48 w 59"/>
                  <a:gd name="T41" fmla="*/ 42 h 65"/>
                  <a:gd name="T42" fmla="*/ 49 w 59"/>
                  <a:gd name="T43" fmla="*/ 37 h 65"/>
                  <a:gd name="T44" fmla="*/ 53 w 59"/>
                  <a:gd name="T45" fmla="*/ 35 h 65"/>
                  <a:gd name="T46" fmla="*/ 56 w 59"/>
                  <a:gd name="T47" fmla="*/ 35 h 65"/>
                  <a:gd name="T48" fmla="*/ 51 w 59"/>
                  <a:gd name="T49" fmla="*/ 29 h 65"/>
                  <a:gd name="T50" fmla="*/ 50 w 59"/>
                  <a:gd name="T51" fmla="*/ 26 h 65"/>
                  <a:gd name="T52" fmla="*/ 47 w 59"/>
                  <a:gd name="T53" fmla="*/ 20 h 65"/>
                  <a:gd name="T54" fmla="*/ 50 w 59"/>
                  <a:gd name="T55" fmla="*/ 21 h 65"/>
                  <a:gd name="T56" fmla="*/ 49 w 59"/>
                  <a:gd name="T57" fmla="*/ 18 h 65"/>
                  <a:gd name="T58" fmla="*/ 50 w 59"/>
                  <a:gd name="T59" fmla="*/ 17 h 65"/>
                  <a:gd name="T60" fmla="*/ 54 w 59"/>
                  <a:gd name="T61" fmla="*/ 15 h 65"/>
                  <a:gd name="T62" fmla="*/ 52 w 59"/>
                  <a:gd name="T63" fmla="*/ 12 h 65"/>
                  <a:gd name="T64" fmla="*/ 55 w 59"/>
                  <a:gd name="T65" fmla="*/ 12 h 65"/>
                  <a:gd name="T66" fmla="*/ 58 w 59"/>
                  <a:gd name="T67" fmla="*/ 10 h 65"/>
                  <a:gd name="T68" fmla="*/ 53 w 59"/>
                  <a:gd name="T69" fmla="*/ 8 h 65"/>
                  <a:gd name="T70" fmla="*/ 51 w 59"/>
                  <a:gd name="T71" fmla="*/ 8 h 65"/>
                  <a:gd name="T72" fmla="*/ 51 w 59"/>
                  <a:gd name="T73" fmla="*/ 7 h 65"/>
                  <a:gd name="T74" fmla="*/ 50 w 59"/>
                  <a:gd name="T75" fmla="*/ 7 h 65"/>
                  <a:gd name="T76" fmla="*/ 49 w 59"/>
                  <a:gd name="T77" fmla="*/ 3 h 65"/>
                  <a:gd name="T78" fmla="*/ 45 w 59"/>
                  <a:gd name="T79" fmla="*/ 1 h 65"/>
                  <a:gd name="T80" fmla="*/ 44 w 59"/>
                  <a:gd name="T81" fmla="*/ 2 h 65"/>
                  <a:gd name="T82" fmla="*/ 43 w 59"/>
                  <a:gd name="T83" fmla="*/ 2 h 65"/>
                  <a:gd name="T84" fmla="*/ 38 w 59"/>
                  <a:gd name="T85" fmla="*/ 8 h 65"/>
                  <a:gd name="T86" fmla="*/ 36 w 59"/>
                  <a:gd name="T87" fmla="*/ 11 h 65"/>
                  <a:gd name="T88" fmla="*/ 36 w 59"/>
                  <a:gd name="T89" fmla="*/ 12 h 65"/>
                  <a:gd name="T90" fmla="*/ 31 w 59"/>
                  <a:gd name="T91" fmla="*/ 14 h 65"/>
                  <a:gd name="T92" fmla="*/ 29 w 59"/>
                  <a:gd name="T93" fmla="*/ 15 h 65"/>
                  <a:gd name="T94" fmla="*/ 27 w 59"/>
                  <a:gd name="T95" fmla="*/ 17 h 65"/>
                  <a:gd name="T96" fmla="*/ 21 w 59"/>
                  <a:gd name="T97" fmla="*/ 23 h 65"/>
                  <a:gd name="T98" fmla="*/ 14 w 59"/>
                  <a:gd name="T99" fmla="*/ 25 h 65"/>
                  <a:gd name="T100" fmla="*/ 12 w 59"/>
                  <a:gd name="T101" fmla="*/ 31 h 65"/>
                  <a:gd name="T102" fmla="*/ 13 w 59"/>
                  <a:gd name="T103" fmla="*/ 32 h 65"/>
                  <a:gd name="T104" fmla="*/ 8 w 59"/>
                  <a:gd name="T105" fmla="*/ 31 h 65"/>
                  <a:gd name="T106" fmla="*/ 5 w 59"/>
                  <a:gd name="T107" fmla="*/ 30 h 65"/>
                  <a:gd name="T108" fmla="*/ 3 w 59"/>
                  <a:gd name="T109" fmla="*/ 29 h 65"/>
                  <a:gd name="T110" fmla="*/ 3 w 59"/>
                  <a:gd name="T111" fmla="*/ 30 h 65"/>
                  <a:gd name="T112" fmla="*/ 0 w 59"/>
                  <a:gd name="T113" fmla="*/ 37 h 6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9"/>
                  <a:gd name="T172" fmla="*/ 0 h 65"/>
                  <a:gd name="T173" fmla="*/ 59 w 59"/>
                  <a:gd name="T174" fmla="*/ 65 h 6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9" h="65">
                    <a:moveTo>
                      <a:pt x="0" y="37"/>
                    </a:moveTo>
                    <a:cubicBezTo>
                      <a:pt x="0" y="39"/>
                      <a:pt x="1" y="40"/>
                      <a:pt x="1" y="42"/>
                    </a:cubicBezTo>
                    <a:cubicBezTo>
                      <a:pt x="2" y="44"/>
                      <a:pt x="2" y="43"/>
                      <a:pt x="3" y="45"/>
                    </a:cubicBezTo>
                    <a:cubicBezTo>
                      <a:pt x="5" y="47"/>
                      <a:pt x="5" y="49"/>
                      <a:pt x="6" y="52"/>
                    </a:cubicBezTo>
                    <a:cubicBezTo>
                      <a:pt x="6" y="54"/>
                      <a:pt x="7" y="55"/>
                      <a:pt x="8" y="56"/>
                    </a:cubicBezTo>
                    <a:cubicBezTo>
                      <a:pt x="9" y="57"/>
                      <a:pt x="12" y="58"/>
                      <a:pt x="14" y="58"/>
                    </a:cubicBezTo>
                    <a:cubicBezTo>
                      <a:pt x="16" y="58"/>
                      <a:pt x="16" y="57"/>
                      <a:pt x="16" y="58"/>
                    </a:cubicBezTo>
                    <a:cubicBezTo>
                      <a:pt x="16" y="59"/>
                      <a:pt x="15" y="60"/>
                      <a:pt x="17" y="60"/>
                    </a:cubicBezTo>
                    <a:cubicBezTo>
                      <a:pt x="19" y="60"/>
                      <a:pt x="21" y="61"/>
                      <a:pt x="22" y="59"/>
                    </a:cubicBezTo>
                    <a:cubicBezTo>
                      <a:pt x="23" y="58"/>
                      <a:pt x="22" y="57"/>
                      <a:pt x="23" y="58"/>
                    </a:cubicBezTo>
                    <a:cubicBezTo>
                      <a:pt x="25" y="59"/>
                      <a:pt x="25" y="60"/>
                      <a:pt x="27" y="60"/>
                    </a:cubicBezTo>
                    <a:cubicBezTo>
                      <a:pt x="30" y="60"/>
                      <a:pt x="31" y="58"/>
                      <a:pt x="31" y="59"/>
                    </a:cubicBezTo>
                    <a:cubicBezTo>
                      <a:pt x="32" y="60"/>
                      <a:pt x="31" y="65"/>
                      <a:pt x="32" y="64"/>
                    </a:cubicBezTo>
                    <a:cubicBezTo>
                      <a:pt x="34" y="63"/>
                      <a:pt x="39" y="61"/>
                      <a:pt x="40" y="61"/>
                    </a:cubicBezTo>
                    <a:cubicBezTo>
                      <a:pt x="40" y="61"/>
                      <a:pt x="41" y="64"/>
                      <a:pt x="41" y="63"/>
                    </a:cubicBezTo>
                    <a:cubicBezTo>
                      <a:pt x="41" y="63"/>
                      <a:pt x="42" y="61"/>
                      <a:pt x="41" y="60"/>
                    </a:cubicBezTo>
                    <a:cubicBezTo>
                      <a:pt x="41" y="59"/>
                      <a:pt x="40" y="59"/>
                      <a:pt x="41" y="57"/>
                    </a:cubicBezTo>
                    <a:cubicBezTo>
                      <a:pt x="42" y="56"/>
                      <a:pt x="42" y="55"/>
                      <a:pt x="42" y="54"/>
                    </a:cubicBezTo>
                    <a:cubicBezTo>
                      <a:pt x="42" y="53"/>
                      <a:pt x="41" y="52"/>
                      <a:pt x="42" y="51"/>
                    </a:cubicBezTo>
                    <a:cubicBezTo>
                      <a:pt x="42" y="50"/>
                      <a:pt x="44" y="49"/>
                      <a:pt x="45" y="47"/>
                    </a:cubicBezTo>
                    <a:cubicBezTo>
                      <a:pt x="47" y="46"/>
                      <a:pt x="49" y="44"/>
                      <a:pt x="48" y="42"/>
                    </a:cubicBezTo>
                    <a:cubicBezTo>
                      <a:pt x="48" y="41"/>
                      <a:pt x="46" y="39"/>
                      <a:pt x="49" y="37"/>
                    </a:cubicBezTo>
                    <a:cubicBezTo>
                      <a:pt x="51" y="36"/>
                      <a:pt x="52" y="35"/>
                      <a:pt x="53" y="35"/>
                    </a:cubicBezTo>
                    <a:cubicBezTo>
                      <a:pt x="54" y="36"/>
                      <a:pt x="57" y="35"/>
                      <a:pt x="56" y="35"/>
                    </a:cubicBezTo>
                    <a:cubicBezTo>
                      <a:pt x="56" y="34"/>
                      <a:pt x="52" y="31"/>
                      <a:pt x="51" y="29"/>
                    </a:cubicBezTo>
                    <a:cubicBezTo>
                      <a:pt x="50" y="28"/>
                      <a:pt x="51" y="27"/>
                      <a:pt x="50" y="26"/>
                    </a:cubicBezTo>
                    <a:cubicBezTo>
                      <a:pt x="50" y="25"/>
                      <a:pt x="47" y="21"/>
                      <a:pt x="47" y="20"/>
                    </a:cubicBezTo>
                    <a:cubicBezTo>
                      <a:pt x="48" y="20"/>
                      <a:pt x="50" y="22"/>
                      <a:pt x="50" y="21"/>
                    </a:cubicBezTo>
                    <a:cubicBezTo>
                      <a:pt x="49" y="19"/>
                      <a:pt x="48" y="19"/>
                      <a:pt x="49" y="18"/>
                    </a:cubicBezTo>
                    <a:cubicBezTo>
                      <a:pt x="49" y="17"/>
                      <a:pt x="50" y="17"/>
                      <a:pt x="50" y="17"/>
                    </a:cubicBezTo>
                    <a:cubicBezTo>
                      <a:pt x="52" y="16"/>
                      <a:pt x="54" y="16"/>
                      <a:pt x="54" y="15"/>
                    </a:cubicBezTo>
                    <a:cubicBezTo>
                      <a:pt x="53" y="14"/>
                      <a:pt x="52" y="13"/>
                      <a:pt x="52" y="12"/>
                    </a:cubicBezTo>
                    <a:cubicBezTo>
                      <a:pt x="52" y="12"/>
                      <a:pt x="53" y="12"/>
                      <a:pt x="55" y="12"/>
                    </a:cubicBezTo>
                    <a:cubicBezTo>
                      <a:pt x="57" y="12"/>
                      <a:pt x="59" y="11"/>
                      <a:pt x="58" y="10"/>
                    </a:cubicBezTo>
                    <a:cubicBezTo>
                      <a:pt x="57" y="9"/>
                      <a:pt x="54" y="7"/>
                      <a:pt x="53" y="8"/>
                    </a:cubicBezTo>
                    <a:cubicBezTo>
                      <a:pt x="52" y="8"/>
                      <a:pt x="52" y="9"/>
                      <a:pt x="51" y="8"/>
                    </a:cubicBezTo>
                    <a:cubicBezTo>
                      <a:pt x="51" y="7"/>
                      <a:pt x="52" y="7"/>
                      <a:pt x="51" y="7"/>
                    </a:cubicBezTo>
                    <a:cubicBezTo>
                      <a:pt x="50" y="7"/>
                      <a:pt x="50" y="8"/>
                      <a:pt x="50" y="7"/>
                    </a:cubicBezTo>
                    <a:cubicBezTo>
                      <a:pt x="50" y="6"/>
                      <a:pt x="50" y="4"/>
                      <a:pt x="49" y="3"/>
                    </a:cubicBezTo>
                    <a:cubicBezTo>
                      <a:pt x="47" y="2"/>
                      <a:pt x="46" y="0"/>
                      <a:pt x="45" y="1"/>
                    </a:cubicBezTo>
                    <a:cubicBezTo>
                      <a:pt x="45" y="3"/>
                      <a:pt x="44" y="3"/>
                      <a:pt x="44" y="2"/>
                    </a:cubicBezTo>
                    <a:cubicBezTo>
                      <a:pt x="44" y="1"/>
                      <a:pt x="44" y="0"/>
                      <a:pt x="43" y="2"/>
                    </a:cubicBezTo>
                    <a:cubicBezTo>
                      <a:pt x="42" y="3"/>
                      <a:pt x="39" y="7"/>
                      <a:pt x="38" y="8"/>
                    </a:cubicBezTo>
                    <a:cubicBezTo>
                      <a:pt x="38" y="8"/>
                      <a:pt x="36" y="10"/>
                      <a:pt x="36" y="11"/>
                    </a:cubicBezTo>
                    <a:cubicBezTo>
                      <a:pt x="36" y="12"/>
                      <a:pt x="37" y="12"/>
                      <a:pt x="36" y="12"/>
                    </a:cubicBezTo>
                    <a:cubicBezTo>
                      <a:pt x="35" y="13"/>
                      <a:pt x="32" y="13"/>
                      <a:pt x="31" y="14"/>
                    </a:cubicBezTo>
                    <a:cubicBezTo>
                      <a:pt x="30" y="14"/>
                      <a:pt x="30" y="14"/>
                      <a:pt x="29" y="15"/>
                    </a:cubicBezTo>
                    <a:cubicBezTo>
                      <a:pt x="28" y="15"/>
                      <a:pt x="28" y="16"/>
                      <a:pt x="27" y="17"/>
                    </a:cubicBezTo>
                    <a:cubicBezTo>
                      <a:pt x="26" y="17"/>
                      <a:pt x="23" y="22"/>
                      <a:pt x="21" y="23"/>
                    </a:cubicBezTo>
                    <a:cubicBezTo>
                      <a:pt x="20" y="23"/>
                      <a:pt x="15" y="24"/>
                      <a:pt x="14" y="25"/>
                    </a:cubicBezTo>
                    <a:cubicBezTo>
                      <a:pt x="13" y="26"/>
                      <a:pt x="11" y="31"/>
                      <a:pt x="12" y="31"/>
                    </a:cubicBezTo>
                    <a:cubicBezTo>
                      <a:pt x="12" y="32"/>
                      <a:pt x="14" y="33"/>
                      <a:pt x="13" y="32"/>
                    </a:cubicBezTo>
                    <a:cubicBezTo>
                      <a:pt x="11" y="32"/>
                      <a:pt x="9" y="32"/>
                      <a:pt x="8" y="31"/>
                    </a:cubicBezTo>
                    <a:cubicBezTo>
                      <a:pt x="7" y="31"/>
                      <a:pt x="6" y="30"/>
                      <a:pt x="5" y="30"/>
                    </a:cubicBezTo>
                    <a:cubicBezTo>
                      <a:pt x="4" y="29"/>
                      <a:pt x="4" y="29"/>
                      <a:pt x="3" y="29"/>
                    </a:cubicBezTo>
                    <a:cubicBezTo>
                      <a:pt x="3" y="29"/>
                      <a:pt x="3" y="29"/>
                      <a:pt x="3" y="30"/>
                    </a:cubicBezTo>
                    <a:cubicBezTo>
                      <a:pt x="2" y="30"/>
                      <a:pt x="0" y="35"/>
                      <a:pt x="0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29" name="Freeform 258">
                <a:extLst>
                  <a:ext uri="{FF2B5EF4-FFF2-40B4-BE49-F238E27FC236}">
                    <a16:creationId xmlns:a16="http://schemas.microsoft.com/office/drawing/2014/main" xmlns="" id="{54C3635B-A2A3-4819-9B70-C1F07A08F696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180" y="109"/>
                <a:ext cx="1614" cy="1069"/>
              </a:xfrm>
              <a:custGeom>
                <a:avLst/>
                <a:gdLst>
                  <a:gd name="T0" fmla="*/ 1092 w 1174"/>
                  <a:gd name="T1" fmla="*/ 89 h 776"/>
                  <a:gd name="T2" fmla="*/ 942 w 1174"/>
                  <a:gd name="T3" fmla="*/ 72 h 776"/>
                  <a:gd name="T4" fmla="*/ 870 w 1174"/>
                  <a:gd name="T5" fmla="*/ 72 h 776"/>
                  <a:gd name="T6" fmla="*/ 767 w 1174"/>
                  <a:gd name="T7" fmla="*/ 54 h 776"/>
                  <a:gd name="T8" fmla="*/ 729 w 1174"/>
                  <a:gd name="T9" fmla="*/ 24 h 776"/>
                  <a:gd name="T10" fmla="*/ 656 w 1174"/>
                  <a:gd name="T11" fmla="*/ 19 h 776"/>
                  <a:gd name="T12" fmla="*/ 591 w 1174"/>
                  <a:gd name="T13" fmla="*/ 45 h 776"/>
                  <a:gd name="T14" fmla="*/ 524 w 1174"/>
                  <a:gd name="T15" fmla="*/ 59 h 776"/>
                  <a:gd name="T16" fmla="*/ 508 w 1174"/>
                  <a:gd name="T17" fmla="*/ 123 h 776"/>
                  <a:gd name="T18" fmla="*/ 479 w 1174"/>
                  <a:gd name="T19" fmla="*/ 84 h 776"/>
                  <a:gd name="T20" fmla="*/ 384 w 1174"/>
                  <a:gd name="T21" fmla="*/ 103 h 776"/>
                  <a:gd name="T22" fmla="*/ 298 w 1174"/>
                  <a:gd name="T23" fmla="*/ 139 h 776"/>
                  <a:gd name="T24" fmla="*/ 278 w 1174"/>
                  <a:gd name="T25" fmla="*/ 86 h 776"/>
                  <a:gd name="T26" fmla="*/ 237 w 1174"/>
                  <a:gd name="T27" fmla="*/ 75 h 776"/>
                  <a:gd name="T28" fmla="*/ 206 w 1174"/>
                  <a:gd name="T29" fmla="*/ 86 h 776"/>
                  <a:gd name="T30" fmla="*/ 184 w 1174"/>
                  <a:gd name="T31" fmla="*/ 98 h 776"/>
                  <a:gd name="T32" fmla="*/ 182 w 1174"/>
                  <a:gd name="T33" fmla="*/ 111 h 776"/>
                  <a:gd name="T34" fmla="*/ 163 w 1174"/>
                  <a:gd name="T35" fmla="*/ 135 h 776"/>
                  <a:gd name="T36" fmla="*/ 139 w 1174"/>
                  <a:gd name="T37" fmla="*/ 153 h 776"/>
                  <a:gd name="T38" fmla="*/ 130 w 1174"/>
                  <a:gd name="T39" fmla="*/ 174 h 776"/>
                  <a:gd name="T40" fmla="*/ 135 w 1174"/>
                  <a:gd name="T41" fmla="*/ 192 h 776"/>
                  <a:gd name="T42" fmla="*/ 196 w 1174"/>
                  <a:gd name="T43" fmla="*/ 156 h 776"/>
                  <a:gd name="T44" fmla="*/ 235 w 1174"/>
                  <a:gd name="T45" fmla="*/ 177 h 776"/>
                  <a:gd name="T46" fmla="*/ 204 w 1174"/>
                  <a:gd name="T47" fmla="*/ 224 h 776"/>
                  <a:gd name="T48" fmla="*/ 151 w 1174"/>
                  <a:gd name="T49" fmla="*/ 206 h 776"/>
                  <a:gd name="T50" fmla="*/ 122 w 1174"/>
                  <a:gd name="T51" fmla="*/ 245 h 776"/>
                  <a:gd name="T52" fmla="*/ 87 w 1174"/>
                  <a:gd name="T53" fmla="*/ 277 h 776"/>
                  <a:gd name="T54" fmla="*/ 97 w 1174"/>
                  <a:gd name="T55" fmla="*/ 331 h 776"/>
                  <a:gd name="T56" fmla="*/ 181 w 1174"/>
                  <a:gd name="T57" fmla="*/ 313 h 776"/>
                  <a:gd name="T58" fmla="*/ 224 w 1174"/>
                  <a:gd name="T59" fmla="*/ 350 h 776"/>
                  <a:gd name="T60" fmla="*/ 253 w 1174"/>
                  <a:gd name="T61" fmla="*/ 315 h 776"/>
                  <a:gd name="T62" fmla="*/ 312 w 1174"/>
                  <a:gd name="T63" fmla="*/ 286 h 776"/>
                  <a:gd name="T64" fmla="*/ 247 w 1174"/>
                  <a:gd name="T65" fmla="*/ 334 h 776"/>
                  <a:gd name="T66" fmla="*/ 288 w 1174"/>
                  <a:gd name="T67" fmla="*/ 384 h 776"/>
                  <a:gd name="T68" fmla="*/ 135 w 1174"/>
                  <a:gd name="T69" fmla="*/ 348 h 776"/>
                  <a:gd name="T70" fmla="*/ 5 w 1174"/>
                  <a:gd name="T71" fmla="*/ 474 h 776"/>
                  <a:gd name="T72" fmla="*/ 123 w 1174"/>
                  <a:gd name="T73" fmla="*/ 534 h 776"/>
                  <a:gd name="T74" fmla="*/ 170 w 1174"/>
                  <a:gd name="T75" fmla="*/ 646 h 776"/>
                  <a:gd name="T76" fmla="*/ 290 w 1174"/>
                  <a:gd name="T77" fmla="*/ 712 h 776"/>
                  <a:gd name="T78" fmla="*/ 362 w 1174"/>
                  <a:gd name="T79" fmla="*/ 505 h 776"/>
                  <a:gd name="T80" fmla="*/ 288 w 1174"/>
                  <a:gd name="T81" fmla="*/ 406 h 776"/>
                  <a:gd name="T82" fmla="*/ 417 w 1174"/>
                  <a:gd name="T83" fmla="*/ 428 h 776"/>
                  <a:gd name="T84" fmla="*/ 388 w 1174"/>
                  <a:gd name="T85" fmla="*/ 406 h 776"/>
                  <a:gd name="T86" fmla="*/ 508 w 1174"/>
                  <a:gd name="T87" fmla="*/ 442 h 776"/>
                  <a:gd name="T88" fmla="*/ 594 w 1174"/>
                  <a:gd name="T89" fmla="*/ 444 h 776"/>
                  <a:gd name="T90" fmla="*/ 639 w 1174"/>
                  <a:gd name="T91" fmla="*/ 472 h 776"/>
                  <a:gd name="T92" fmla="*/ 655 w 1174"/>
                  <a:gd name="T93" fmla="*/ 520 h 776"/>
                  <a:gd name="T94" fmla="*/ 709 w 1174"/>
                  <a:gd name="T95" fmla="*/ 502 h 776"/>
                  <a:gd name="T96" fmla="*/ 749 w 1174"/>
                  <a:gd name="T97" fmla="*/ 437 h 776"/>
                  <a:gd name="T98" fmla="*/ 769 w 1174"/>
                  <a:gd name="T99" fmla="*/ 380 h 776"/>
                  <a:gd name="T100" fmla="*/ 777 w 1174"/>
                  <a:gd name="T101" fmla="*/ 337 h 776"/>
                  <a:gd name="T102" fmla="*/ 810 w 1174"/>
                  <a:gd name="T103" fmla="*/ 365 h 776"/>
                  <a:gd name="T104" fmla="*/ 887 w 1174"/>
                  <a:gd name="T105" fmla="*/ 252 h 776"/>
                  <a:gd name="T106" fmla="*/ 938 w 1174"/>
                  <a:gd name="T107" fmla="*/ 183 h 776"/>
                  <a:gd name="T108" fmla="*/ 1022 w 1174"/>
                  <a:gd name="T109" fmla="*/ 166 h 776"/>
                  <a:gd name="T110" fmla="*/ 1018 w 1174"/>
                  <a:gd name="T111" fmla="*/ 199 h 776"/>
                  <a:gd name="T112" fmla="*/ 1096 w 1174"/>
                  <a:gd name="T113" fmla="*/ 137 h 776"/>
                  <a:gd name="T114" fmla="*/ 123 w 1174"/>
                  <a:gd name="T115" fmla="*/ 459 h 776"/>
                  <a:gd name="T116" fmla="*/ 287 w 1174"/>
                  <a:gd name="T117" fmla="*/ 630 h 776"/>
                  <a:gd name="T118" fmla="*/ 401 w 1174"/>
                  <a:gd name="T119" fmla="*/ 346 h 776"/>
                  <a:gd name="T120" fmla="*/ 386 w 1174"/>
                  <a:gd name="T121" fmla="*/ 307 h 776"/>
                  <a:gd name="T122" fmla="*/ 444 w 1174"/>
                  <a:gd name="T123" fmla="*/ 358 h 776"/>
                  <a:gd name="T124" fmla="*/ 705 w 1174"/>
                  <a:gd name="T125" fmla="*/ 234 h 77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174"/>
                  <a:gd name="T190" fmla="*/ 0 h 776"/>
                  <a:gd name="T191" fmla="*/ 1174 w 1174"/>
                  <a:gd name="T192" fmla="*/ 776 h 77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174" h="776">
                    <a:moveTo>
                      <a:pt x="1158" y="133"/>
                    </a:moveTo>
                    <a:cubicBezTo>
                      <a:pt x="1158" y="132"/>
                      <a:pt x="1157" y="131"/>
                      <a:pt x="1157" y="130"/>
                    </a:cubicBezTo>
                    <a:cubicBezTo>
                      <a:pt x="1156" y="130"/>
                      <a:pt x="1156" y="129"/>
                      <a:pt x="1157" y="129"/>
                    </a:cubicBezTo>
                    <a:cubicBezTo>
                      <a:pt x="1158" y="130"/>
                      <a:pt x="1160" y="131"/>
                      <a:pt x="1161" y="131"/>
                    </a:cubicBezTo>
                    <a:cubicBezTo>
                      <a:pt x="1162" y="131"/>
                      <a:pt x="1166" y="132"/>
                      <a:pt x="1165" y="131"/>
                    </a:cubicBezTo>
                    <a:cubicBezTo>
                      <a:pt x="1164" y="130"/>
                      <a:pt x="1163" y="129"/>
                      <a:pt x="1164" y="129"/>
                    </a:cubicBezTo>
                    <a:cubicBezTo>
                      <a:pt x="1164" y="129"/>
                      <a:pt x="1164" y="130"/>
                      <a:pt x="1166" y="130"/>
                    </a:cubicBezTo>
                    <a:cubicBezTo>
                      <a:pt x="1168" y="130"/>
                      <a:pt x="1168" y="129"/>
                      <a:pt x="1169" y="128"/>
                    </a:cubicBezTo>
                    <a:cubicBezTo>
                      <a:pt x="1169" y="127"/>
                      <a:pt x="1170" y="126"/>
                      <a:pt x="1171" y="126"/>
                    </a:cubicBezTo>
                    <a:cubicBezTo>
                      <a:pt x="1172" y="127"/>
                      <a:pt x="1174" y="127"/>
                      <a:pt x="1172" y="126"/>
                    </a:cubicBezTo>
                    <a:cubicBezTo>
                      <a:pt x="1170" y="125"/>
                      <a:pt x="1166" y="122"/>
                      <a:pt x="1165" y="121"/>
                    </a:cubicBezTo>
                    <a:cubicBezTo>
                      <a:pt x="1163" y="120"/>
                      <a:pt x="1163" y="118"/>
                      <a:pt x="1161" y="118"/>
                    </a:cubicBezTo>
                    <a:cubicBezTo>
                      <a:pt x="1159" y="117"/>
                      <a:pt x="1157" y="117"/>
                      <a:pt x="1156" y="116"/>
                    </a:cubicBezTo>
                    <a:cubicBezTo>
                      <a:pt x="1155" y="116"/>
                      <a:pt x="1155" y="116"/>
                      <a:pt x="1156" y="117"/>
                    </a:cubicBezTo>
                    <a:cubicBezTo>
                      <a:pt x="1156" y="117"/>
                      <a:pt x="1158" y="118"/>
                      <a:pt x="1156" y="118"/>
                    </a:cubicBezTo>
                    <a:cubicBezTo>
                      <a:pt x="1154" y="118"/>
                      <a:pt x="1152" y="117"/>
                      <a:pt x="1153" y="117"/>
                    </a:cubicBezTo>
                    <a:cubicBezTo>
                      <a:pt x="1154" y="117"/>
                      <a:pt x="1154" y="116"/>
                      <a:pt x="1153" y="116"/>
                    </a:cubicBezTo>
                    <a:cubicBezTo>
                      <a:pt x="1152" y="116"/>
                      <a:pt x="1146" y="116"/>
                      <a:pt x="1146" y="116"/>
                    </a:cubicBezTo>
                    <a:cubicBezTo>
                      <a:pt x="1145" y="116"/>
                      <a:pt x="1147" y="116"/>
                      <a:pt x="1148" y="117"/>
                    </a:cubicBezTo>
                    <a:cubicBezTo>
                      <a:pt x="1148" y="118"/>
                      <a:pt x="1148" y="119"/>
                      <a:pt x="1148" y="120"/>
                    </a:cubicBezTo>
                    <a:cubicBezTo>
                      <a:pt x="1147" y="121"/>
                      <a:pt x="1147" y="120"/>
                      <a:pt x="1148" y="122"/>
                    </a:cubicBezTo>
                    <a:cubicBezTo>
                      <a:pt x="1149" y="123"/>
                      <a:pt x="1149" y="124"/>
                      <a:pt x="1148" y="124"/>
                    </a:cubicBezTo>
                    <a:cubicBezTo>
                      <a:pt x="1148" y="123"/>
                      <a:pt x="1147" y="121"/>
                      <a:pt x="1147" y="122"/>
                    </a:cubicBezTo>
                    <a:cubicBezTo>
                      <a:pt x="1146" y="123"/>
                      <a:pt x="1147" y="124"/>
                      <a:pt x="1146" y="123"/>
                    </a:cubicBezTo>
                    <a:cubicBezTo>
                      <a:pt x="1145" y="122"/>
                      <a:pt x="1145" y="121"/>
                      <a:pt x="1144" y="121"/>
                    </a:cubicBezTo>
                    <a:cubicBezTo>
                      <a:pt x="1143" y="120"/>
                      <a:pt x="1143" y="119"/>
                      <a:pt x="1143" y="119"/>
                    </a:cubicBezTo>
                    <a:cubicBezTo>
                      <a:pt x="1144" y="118"/>
                      <a:pt x="1144" y="118"/>
                      <a:pt x="1143" y="117"/>
                    </a:cubicBezTo>
                    <a:cubicBezTo>
                      <a:pt x="1143" y="116"/>
                      <a:pt x="1144" y="115"/>
                      <a:pt x="1144" y="114"/>
                    </a:cubicBezTo>
                    <a:cubicBezTo>
                      <a:pt x="1144" y="114"/>
                      <a:pt x="1144" y="113"/>
                      <a:pt x="1142" y="113"/>
                    </a:cubicBezTo>
                    <a:cubicBezTo>
                      <a:pt x="1141" y="113"/>
                      <a:pt x="1141" y="113"/>
                      <a:pt x="1141" y="112"/>
                    </a:cubicBezTo>
                    <a:cubicBezTo>
                      <a:pt x="1141" y="111"/>
                      <a:pt x="1135" y="108"/>
                      <a:pt x="1133" y="107"/>
                    </a:cubicBezTo>
                    <a:cubicBezTo>
                      <a:pt x="1132" y="106"/>
                      <a:pt x="1131" y="106"/>
                      <a:pt x="1129" y="105"/>
                    </a:cubicBezTo>
                    <a:cubicBezTo>
                      <a:pt x="1127" y="103"/>
                      <a:pt x="1126" y="103"/>
                      <a:pt x="1125" y="103"/>
                    </a:cubicBezTo>
                    <a:cubicBezTo>
                      <a:pt x="1123" y="102"/>
                      <a:pt x="1123" y="102"/>
                      <a:pt x="1121" y="101"/>
                    </a:cubicBezTo>
                    <a:cubicBezTo>
                      <a:pt x="1120" y="100"/>
                      <a:pt x="1115" y="99"/>
                      <a:pt x="1114" y="98"/>
                    </a:cubicBezTo>
                    <a:cubicBezTo>
                      <a:pt x="1112" y="97"/>
                      <a:pt x="1112" y="95"/>
                      <a:pt x="1109" y="94"/>
                    </a:cubicBezTo>
                    <a:cubicBezTo>
                      <a:pt x="1107" y="93"/>
                      <a:pt x="1098" y="91"/>
                      <a:pt x="1096" y="91"/>
                    </a:cubicBezTo>
                    <a:cubicBezTo>
                      <a:pt x="1094" y="90"/>
                      <a:pt x="1094" y="89"/>
                      <a:pt x="1092" y="89"/>
                    </a:cubicBezTo>
                    <a:cubicBezTo>
                      <a:pt x="1090" y="89"/>
                      <a:pt x="1080" y="89"/>
                      <a:pt x="1079" y="88"/>
                    </a:cubicBezTo>
                    <a:cubicBezTo>
                      <a:pt x="1077" y="88"/>
                      <a:pt x="1077" y="87"/>
                      <a:pt x="1077" y="88"/>
                    </a:cubicBezTo>
                    <a:cubicBezTo>
                      <a:pt x="1076" y="88"/>
                      <a:pt x="1077" y="89"/>
                      <a:pt x="1076" y="89"/>
                    </a:cubicBezTo>
                    <a:cubicBezTo>
                      <a:pt x="1075" y="89"/>
                      <a:pt x="1067" y="87"/>
                      <a:pt x="1064" y="86"/>
                    </a:cubicBezTo>
                    <a:cubicBezTo>
                      <a:pt x="1062" y="86"/>
                      <a:pt x="1060" y="86"/>
                      <a:pt x="1060" y="87"/>
                    </a:cubicBezTo>
                    <a:cubicBezTo>
                      <a:pt x="1060" y="88"/>
                      <a:pt x="1059" y="90"/>
                      <a:pt x="1058" y="90"/>
                    </a:cubicBezTo>
                    <a:cubicBezTo>
                      <a:pt x="1058" y="90"/>
                      <a:pt x="1058" y="91"/>
                      <a:pt x="1059" y="91"/>
                    </a:cubicBezTo>
                    <a:cubicBezTo>
                      <a:pt x="1060" y="91"/>
                      <a:pt x="1062" y="94"/>
                      <a:pt x="1063" y="95"/>
                    </a:cubicBezTo>
                    <a:cubicBezTo>
                      <a:pt x="1063" y="96"/>
                      <a:pt x="1064" y="96"/>
                      <a:pt x="1062" y="97"/>
                    </a:cubicBezTo>
                    <a:cubicBezTo>
                      <a:pt x="1060" y="98"/>
                      <a:pt x="1060" y="99"/>
                      <a:pt x="1059" y="99"/>
                    </a:cubicBezTo>
                    <a:cubicBezTo>
                      <a:pt x="1057" y="99"/>
                      <a:pt x="1055" y="100"/>
                      <a:pt x="1054" y="98"/>
                    </a:cubicBezTo>
                    <a:cubicBezTo>
                      <a:pt x="1053" y="97"/>
                      <a:pt x="1054" y="97"/>
                      <a:pt x="1052" y="96"/>
                    </a:cubicBezTo>
                    <a:cubicBezTo>
                      <a:pt x="1049" y="95"/>
                      <a:pt x="1047" y="95"/>
                      <a:pt x="1047" y="94"/>
                    </a:cubicBezTo>
                    <a:cubicBezTo>
                      <a:pt x="1047" y="93"/>
                      <a:pt x="1047" y="92"/>
                      <a:pt x="1047" y="92"/>
                    </a:cubicBezTo>
                    <a:cubicBezTo>
                      <a:pt x="1046" y="91"/>
                      <a:pt x="1046" y="91"/>
                      <a:pt x="1045" y="91"/>
                    </a:cubicBezTo>
                    <a:cubicBezTo>
                      <a:pt x="1044" y="90"/>
                      <a:pt x="1044" y="90"/>
                      <a:pt x="1043" y="90"/>
                    </a:cubicBezTo>
                    <a:cubicBezTo>
                      <a:pt x="1042" y="91"/>
                      <a:pt x="1042" y="91"/>
                      <a:pt x="1040" y="92"/>
                    </a:cubicBezTo>
                    <a:cubicBezTo>
                      <a:pt x="1037" y="92"/>
                      <a:pt x="1034" y="92"/>
                      <a:pt x="1032" y="91"/>
                    </a:cubicBezTo>
                    <a:cubicBezTo>
                      <a:pt x="1029" y="91"/>
                      <a:pt x="1025" y="91"/>
                      <a:pt x="1021" y="90"/>
                    </a:cubicBezTo>
                    <a:cubicBezTo>
                      <a:pt x="1018" y="90"/>
                      <a:pt x="1019" y="89"/>
                      <a:pt x="1016" y="90"/>
                    </a:cubicBezTo>
                    <a:cubicBezTo>
                      <a:pt x="1013" y="90"/>
                      <a:pt x="1011" y="90"/>
                      <a:pt x="1010" y="91"/>
                    </a:cubicBezTo>
                    <a:cubicBezTo>
                      <a:pt x="1009" y="91"/>
                      <a:pt x="1008" y="91"/>
                      <a:pt x="1008" y="94"/>
                    </a:cubicBezTo>
                    <a:cubicBezTo>
                      <a:pt x="1008" y="96"/>
                      <a:pt x="1009" y="98"/>
                      <a:pt x="1008" y="97"/>
                    </a:cubicBezTo>
                    <a:cubicBezTo>
                      <a:pt x="1007" y="96"/>
                      <a:pt x="1006" y="94"/>
                      <a:pt x="1006" y="93"/>
                    </a:cubicBezTo>
                    <a:cubicBezTo>
                      <a:pt x="1006" y="92"/>
                      <a:pt x="1004" y="91"/>
                      <a:pt x="1002" y="90"/>
                    </a:cubicBezTo>
                    <a:cubicBezTo>
                      <a:pt x="1001" y="90"/>
                      <a:pt x="997" y="90"/>
                      <a:pt x="998" y="88"/>
                    </a:cubicBezTo>
                    <a:cubicBezTo>
                      <a:pt x="999" y="87"/>
                      <a:pt x="1000" y="85"/>
                      <a:pt x="1000" y="84"/>
                    </a:cubicBezTo>
                    <a:cubicBezTo>
                      <a:pt x="1000" y="83"/>
                      <a:pt x="1000" y="82"/>
                      <a:pt x="998" y="81"/>
                    </a:cubicBezTo>
                    <a:cubicBezTo>
                      <a:pt x="996" y="80"/>
                      <a:pt x="988" y="75"/>
                      <a:pt x="983" y="76"/>
                    </a:cubicBezTo>
                    <a:cubicBezTo>
                      <a:pt x="977" y="76"/>
                      <a:pt x="967" y="79"/>
                      <a:pt x="962" y="79"/>
                    </a:cubicBezTo>
                    <a:cubicBezTo>
                      <a:pt x="957" y="79"/>
                      <a:pt x="954" y="78"/>
                      <a:pt x="954" y="78"/>
                    </a:cubicBezTo>
                    <a:cubicBezTo>
                      <a:pt x="953" y="77"/>
                      <a:pt x="953" y="77"/>
                      <a:pt x="954" y="76"/>
                    </a:cubicBezTo>
                    <a:cubicBezTo>
                      <a:pt x="955" y="76"/>
                      <a:pt x="955" y="76"/>
                      <a:pt x="953" y="75"/>
                    </a:cubicBezTo>
                    <a:cubicBezTo>
                      <a:pt x="952" y="74"/>
                      <a:pt x="950" y="73"/>
                      <a:pt x="948" y="73"/>
                    </a:cubicBezTo>
                    <a:cubicBezTo>
                      <a:pt x="946" y="73"/>
                      <a:pt x="944" y="74"/>
                      <a:pt x="943" y="74"/>
                    </a:cubicBezTo>
                    <a:cubicBezTo>
                      <a:pt x="942" y="74"/>
                      <a:pt x="943" y="74"/>
                      <a:pt x="945" y="73"/>
                    </a:cubicBezTo>
                    <a:cubicBezTo>
                      <a:pt x="946" y="73"/>
                      <a:pt x="947" y="72"/>
                      <a:pt x="945" y="72"/>
                    </a:cubicBezTo>
                    <a:cubicBezTo>
                      <a:pt x="943" y="72"/>
                      <a:pt x="943" y="72"/>
                      <a:pt x="942" y="72"/>
                    </a:cubicBezTo>
                    <a:cubicBezTo>
                      <a:pt x="942" y="71"/>
                      <a:pt x="942" y="71"/>
                      <a:pt x="940" y="71"/>
                    </a:cubicBezTo>
                    <a:cubicBezTo>
                      <a:pt x="939" y="70"/>
                      <a:pt x="938" y="70"/>
                      <a:pt x="937" y="69"/>
                    </a:cubicBezTo>
                    <a:cubicBezTo>
                      <a:pt x="936" y="69"/>
                      <a:pt x="936" y="68"/>
                      <a:pt x="937" y="68"/>
                    </a:cubicBezTo>
                    <a:cubicBezTo>
                      <a:pt x="938" y="68"/>
                      <a:pt x="942" y="68"/>
                      <a:pt x="943" y="68"/>
                    </a:cubicBezTo>
                    <a:cubicBezTo>
                      <a:pt x="943" y="67"/>
                      <a:pt x="943" y="67"/>
                      <a:pt x="942" y="66"/>
                    </a:cubicBezTo>
                    <a:cubicBezTo>
                      <a:pt x="940" y="65"/>
                      <a:pt x="939" y="63"/>
                      <a:pt x="935" y="63"/>
                    </a:cubicBezTo>
                    <a:cubicBezTo>
                      <a:pt x="930" y="63"/>
                      <a:pt x="927" y="62"/>
                      <a:pt x="926" y="63"/>
                    </a:cubicBezTo>
                    <a:cubicBezTo>
                      <a:pt x="925" y="65"/>
                      <a:pt x="920" y="69"/>
                      <a:pt x="917" y="69"/>
                    </a:cubicBezTo>
                    <a:cubicBezTo>
                      <a:pt x="915" y="69"/>
                      <a:pt x="915" y="69"/>
                      <a:pt x="915" y="68"/>
                    </a:cubicBezTo>
                    <a:cubicBezTo>
                      <a:pt x="915" y="68"/>
                      <a:pt x="914" y="67"/>
                      <a:pt x="916" y="67"/>
                    </a:cubicBezTo>
                    <a:cubicBezTo>
                      <a:pt x="917" y="67"/>
                      <a:pt x="919" y="67"/>
                      <a:pt x="918" y="66"/>
                    </a:cubicBezTo>
                    <a:cubicBezTo>
                      <a:pt x="918" y="65"/>
                      <a:pt x="918" y="65"/>
                      <a:pt x="917" y="64"/>
                    </a:cubicBezTo>
                    <a:cubicBezTo>
                      <a:pt x="917" y="63"/>
                      <a:pt x="917" y="63"/>
                      <a:pt x="916" y="63"/>
                    </a:cubicBezTo>
                    <a:cubicBezTo>
                      <a:pt x="914" y="63"/>
                      <a:pt x="909" y="64"/>
                      <a:pt x="909" y="64"/>
                    </a:cubicBezTo>
                    <a:cubicBezTo>
                      <a:pt x="909" y="63"/>
                      <a:pt x="913" y="61"/>
                      <a:pt x="914" y="61"/>
                    </a:cubicBezTo>
                    <a:cubicBezTo>
                      <a:pt x="916" y="62"/>
                      <a:pt x="915" y="62"/>
                      <a:pt x="919" y="62"/>
                    </a:cubicBezTo>
                    <a:cubicBezTo>
                      <a:pt x="922" y="62"/>
                      <a:pt x="927" y="63"/>
                      <a:pt x="924" y="62"/>
                    </a:cubicBezTo>
                    <a:cubicBezTo>
                      <a:pt x="921" y="61"/>
                      <a:pt x="917" y="60"/>
                      <a:pt x="914" y="60"/>
                    </a:cubicBezTo>
                    <a:cubicBezTo>
                      <a:pt x="911" y="60"/>
                      <a:pt x="901" y="58"/>
                      <a:pt x="898" y="58"/>
                    </a:cubicBezTo>
                    <a:cubicBezTo>
                      <a:pt x="895" y="58"/>
                      <a:pt x="896" y="58"/>
                      <a:pt x="894" y="58"/>
                    </a:cubicBezTo>
                    <a:cubicBezTo>
                      <a:pt x="892" y="57"/>
                      <a:pt x="890" y="56"/>
                      <a:pt x="890" y="57"/>
                    </a:cubicBezTo>
                    <a:cubicBezTo>
                      <a:pt x="890" y="57"/>
                      <a:pt x="891" y="58"/>
                      <a:pt x="890" y="59"/>
                    </a:cubicBezTo>
                    <a:cubicBezTo>
                      <a:pt x="889" y="60"/>
                      <a:pt x="885" y="60"/>
                      <a:pt x="883" y="61"/>
                    </a:cubicBezTo>
                    <a:cubicBezTo>
                      <a:pt x="881" y="62"/>
                      <a:pt x="880" y="62"/>
                      <a:pt x="881" y="63"/>
                    </a:cubicBezTo>
                    <a:cubicBezTo>
                      <a:pt x="881" y="64"/>
                      <a:pt x="881" y="65"/>
                      <a:pt x="882" y="64"/>
                    </a:cubicBezTo>
                    <a:cubicBezTo>
                      <a:pt x="883" y="64"/>
                      <a:pt x="887" y="63"/>
                      <a:pt x="886" y="64"/>
                    </a:cubicBezTo>
                    <a:cubicBezTo>
                      <a:pt x="885" y="65"/>
                      <a:pt x="883" y="65"/>
                      <a:pt x="883" y="66"/>
                    </a:cubicBezTo>
                    <a:cubicBezTo>
                      <a:pt x="884" y="67"/>
                      <a:pt x="883" y="68"/>
                      <a:pt x="884" y="69"/>
                    </a:cubicBezTo>
                    <a:cubicBezTo>
                      <a:pt x="885" y="70"/>
                      <a:pt x="887" y="71"/>
                      <a:pt x="885" y="71"/>
                    </a:cubicBezTo>
                    <a:cubicBezTo>
                      <a:pt x="883" y="72"/>
                      <a:pt x="881" y="72"/>
                      <a:pt x="880" y="72"/>
                    </a:cubicBezTo>
                    <a:cubicBezTo>
                      <a:pt x="878" y="71"/>
                      <a:pt x="879" y="71"/>
                      <a:pt x="879" y="71"/>
                    </a:cubicBezTo>
                    <a:cubicBezTo>
                      <a:pt x="880" y="70"/>
                      <a:pt x="879" y="70"/>
                      <a:pt x="878" y="70"/>
                    </a:cubicBezTo>
                    <a:cubicBezTo>
                      <a:pt x="877" y="70"/>
                      <a:pt x="874" y="71"/>
                      <a:pt x="873" y="71"/>
                    </a:cubicBezTo>
                    <a:cubicBezTo>
                      <a:pt x="872" y="71"/>
                      <a:pt x="869" y="70"/>
                      <a:pt x="870" y="71"/>
                    </a:cubicBezTo>
                    <a:cubicBezTo>
                      <a:pt x="870" y="71"/>
                      <a:pt x="870" y="71"/>
                      <a:pt x="872" y="71"/>
                    </a:cubicBezTo>
                    <a:cubicBezTo>
                      <a:pt x="874" y="72"/>
                      <a:pt x="876" y="73"/>
                      <a:pt x="875" y="74"/>
                    </a:cubicBezTo>
                    <a:cubicBezTo>
                      <a:pt x="874" y="74"/>
                      <a:pt x="873" y="75"/>
                      <a:pt x="871" y="74"/>
                    </a:cubicBezTo>
                    <a:cubicBezTo>
                      <a:pt x="870" y="73"/>
                      <a:pt x="871" y="72"/>
                      <a:pt x="870" y="72"/>
                    </a:cubicBezTo>
                    <a:cubicBezTo>
                      <a:pt x="870" y="71"/>
                      <a:pt x="869" y="71"/>
                      <a:pt x="867" y="71"/>
                    </a:cubicBezTo>
                    <a:cubicBezTo>
                      <a:pt x="866" y="71"/>
                      <a:pt x="863" y="69"/>
                      <a:pt x="860" y="70"/>
                    </a:cubicBezTo>
                    <a:cubicBezTo>
                      <a:pt x="857" y="71"/>
                      <a:pt x="857" y="70"/>
                      <a:pt x="856" y="71"/>
                    </a:cubicBezTo>
                    <a:cubicBezTo>
                      <a:pt x="854" y="72"/>
                      <a:pt x="854" y="73"/>
                      <a:pt x="851" y="72"/>
                    </a:cubicBezTo>
                    <a:cubicBezTo>
                      <a:pt x="849" y="71"/>
                      <a:pt x="847" y="70"/>
                      <a:pt x="845" y="68"/>
                    </a:cubicBezTo>
                    <a:cubicBezTo>
                      <a:pt x="844" y="66"/>
                      <a:pt x="844" y="66"/>
                      <a:pt x="843" y="67"/>
                    </a:cubicBezTo>
                    <a:cubicBezTo>
                      <a:pt x="843" y="68"/>
                      <a:pt x="841" y="70"/>
                      <a:pt x="840" y="72"/>
                    </a:cubicBezTo>
                    <a:cubicBezTo>
                      <a:pt x="839" y="73"/>
                      <a:pt x="838" y="77"/>
                      <a:pt x="837" y="77"/>
                    </a:cubicBezTo>
                    <a:cubicBezTo>
                      <a:pt x="835" y="78"/>
                      <a:pt x="836" y="79"/>
                      <a:pt x="834" y="78"/>
                    </a:cubicBezTo>
                    <a:cubicBezTo>
                      <a:pt x="832" y="77"/>
                      <a:pt x="828" y="76"/>
                      <a:pt x="827" y="74"/>
                    </a:cubicBezTo>
                    <a:cubicBezTo>
                      <a:pt x="825" y="72"/>
                      <a:pt x="821" y="68"/>
                      <a:pt x="820" y="67"/>
                    </a:cubicBezTo>
                    <a:cubicBezTo>
                      <a:pt x="819" y="66"/>
                      <a:pt x="818" y="65"/>
                      <a:pt x="818" y="64"/>
                    </a:cubicBezTo>
                    <a:cubicBezTo>
                      <a:pt x="818" y="64"/>
                      <a:pt x="820" y="64"/>
                      <a:pt x="821" y="65"/>
                    </a:cubicBezTo>
                    <a:cubicBezTo>
                      <a:pt x="822" y="65"/>
                      <a:pt x="826" y="63"/>
                      <a:pt x="825" y="62"/>
                    </a:cubicBezTo>
                    <a:cubicBezTo>
                      <a:pt x="823" y="61"/>
                      <a:pt x="821" y="60"/>
                      <a:pt x="820" y="60"/>
                    </a:cubicBezTo>
                    <a:cubicBezTo>
                      <a:pt x="819" y="60"/>
                      <a:pt x="819" y="59"/>
                      <a:pt x="820" y="59"/>
                    </a:cubicBezTo>
                    <a:cubicBezTo>
                      <a:pt x="822" y="59"/>
                      <a:pt x="823" y="58"/>
                      <a:pt x="822" y="57"/>
                    </a:cubicBezTo>
                    <a:cubicBezTo>
                      <a:pt x="820" y="57"/>
                      <a:pt x="818" y="57"/>
                      <a:pt x="820" y="56"/>
                    </a:cubicBezTo>
                    <a:cubicBezTo>
                      <a:pt x="821" y="55"/>
                      <a:pt x="824" y="53"/>
                      <a:pt x="821" y="52"/>
                    </a:cubicBezTo>
                    <a:cubicBezTo>
                      <a:pt x="819" y="52"/>
                      <a:pt x="819" y="52"/>
                      <a:pt x="818" y="51"/>
                    </a:cubicBezTo>
                    <a:cubicBezTo>
                      <a:pt x="816" y="50"/>
                      <a:pt x="816" y="49"/>
                      <a:pt x="813" y="49"/>
                    </a:cubicBezTo>
                    <a:cubicBezTo>
                      <a:pt x="811" y="50"/>
                      <a:pt x="811" y="49"/>
                      <a:pt x="810" y="50"/>
                    </a:cubicBezTo>
                    <a:cubicBezTo>
                      <a:pt x="809" y="51"/>
                      <a:pt x="809" y="51"/>
                      <a:pt x="808" y="51"/>
                    </a:cubicBezTo>
                    <a:cubicBezTo>
                      <a:pt x="807" y="50"/>
                      <a:pt x="808" y="50"/>
                      <a:pt x="807" y="50"/>
                    </a:cubicBezTo>
                    <a:cubicBezTo>
                      <a:pt x="805" y="49"/>
                      <a:pt x="803" y="50"/>
                      <a:pt x="802" y="49"/>
                    </a:cubicBezTo>
                    <a:cubicBezTo>
                      <a:pt x="800" y="48"/>
                      <a:pt x="799" y="48"/>
                      <a:pt x="798" y="47"/>
                    </a:cubicBezTo>
                    <a:cubicBezTo>
                      <a:pt x="797" y="46"/>
                      <a:pt x="798" y="45"/>
                      <a:pt x="796" y="46"/>
                    </a:cubicBezTo>
                    <a:cubicBezTo>
                      <a:pt x="794" y="47"/>
                      <a:pt x="794" y="48"/>
                      <a:pt x="794" y="48"/>
                    </a:cubicBezTo>
                    <a:cubicBezTo>
                      <a:pt x="793" y="48"/>
                      <a:pt x="793" y="47"/>
                      <a:pt x="792" y="47"/>
                    </a:cubicBezTo>
                    <a:cubicBezTo>
                      <a:pt x="791" y="47"/>
                      <a:pt x="789" y="49"/>
                      <a:pt x="790" y="51"/>
                    </a:cubicBezTo>
                    <a:cubicBezTo>
                      <a:pt x="790" y="52"/>
                      <a:pt x="792" y="51"/>
                      <a:pt x="791" y="53"/>
                    </a:cubicBezTo>
                    <a:cubicBezTo>
                      <a:pt x="790" y="55"/>
                      <a:pt x="791" y="55"/>
                      <a:pt x="789" y="55"/>
                    </a:cubicBezTo>
                    <a:cubicBezTo>
                      <a:pt x="788" y="55"/>
                      <a:pt x="785" y="55"/>
                      <a:pt x="786" y="55"/>
                    </a:cubicBezTo>
                    <a:cubicBezTo>
                      <a:pt x="787" y="56"/>
                      <a:pt x="791" y="57"/>
                      <a:pt x="790" y="57"/>
                    </a:cubicBezTo>
                    <a:cubicBezTo>
                      <a:pt x="788" y="57"/>
                      <a:pt x="788" y="56"/>
                      <a:pt x="785" y="56"/>
                    </a:cubicBezTo>
                    <a:cubicBezTo>
                      <a:pt x="783" y="55"/>
                      <a:pt x="774" y="55"/>
                      <a:pt x="773" y="55"/>
                    </a:cubicBezTo>
                    <a:cubicBezTo>
                      <a:pt x="772" y="55"/>
                      <a:pt x="772" y="54"/>
                      <a:pt x="771" y="54"/>
                    </a:cubicBezTo>
                    <a:cubicBezTo>
                      <a:pt x="770" y="54"/>
                      <a:pt x="769" y="55"/>
                      <a:pt x="767" y="54"/>
                    </a:cubicBezTo>
                    <a:cubicBezTo>
                      <a:pt x="765" y="54"/>
                      <a:pt x="761" y="53"/>
                      <a:pt x="762" y="52"/>
                    </a:cubicBezTo>
                    <a:cubicBezTo>
                      <a:pt x="762" y="50"/>
                      <a:pt x="765" y="50"/>
                      <a:pt x="764" y="50"/>
                    </a:cubicBezTo>
                    <a:cubicBezTo>
                      <a:pt x="763" y="49"/>
                      <a:pt x="763" y="49"/>
                      <a:pt x="761" y="49"/>
                    </a:cubicBezTo>
                    <a:cubicBezTo>
                      <a:pt x="758" y="49"/>
                      <a:pt x="750" y="48"/>
                      <a:pt x="748" y="47"/>
                    </a:cubicBezTo>
                    <a:cubicBezTo>
                      <a:pt x="745" y="47"/>
                      <a:pt x="743" y="48"/>
                      <a:pt x="740" y="48"/>
                    </a:cubicBezTo>
                    <a:cubicBezTo>
                      <a:pt x="738" y="48"/>
                      <a:pt x="734" y="48"/>
                      <a:pt x="735" y="49"/>
                    </a:cubicBezTo>
                    <a:cubicBezTo>
                      <a:pt x="736" y="51"/>
                      <a:pt x="737" y="52"/>
                      <a:pt x="735" y="52"/>
                    </a:cubicBezTo>
                    <a:cubicBezTo>
                      <a:pt x="733" y="51"/>
                      <a:pt x="731" y="50"/>
                      <a:pt x="732" y="49"/>
                    </a:cubicBezTo>
                    <a:cubicBezTo>
                      <a:pt x="733" y="48"/>
                      <a:pt x="732" y="45"/>
                      <a:pt x="731" y="44"/>
                    </a:cubicBezTo>
                    <a:cubicBezTo>
                      <a:pt x="730" y="44"/>
                      <a:pt x="730" y="46"/>
                      <a:pt x="729" y="46"/>
                    </a:cubicBezTo>
                    <a:cubicBezTo>
                      <a:pt x="728" y="47"/>
                      <a:pt x="727" y="47"/>
                      <a:pt x="725" y="47"/>
                    </a:cubicBezTo>
                    <a:cubicBezTo>
                      <a:pt x="724" y="47"/>
                      <a:pt x="723" y="47"/>
                      <a:pt x="722" y="46"/>
                    </a:cubicBezTo>
                    <a:cubicBezTo>
                      <a:pt x="722" y="45"/>
                      <a:pt x="723" y="44"/>
                      <a:pt x="722" y="44"/>
                    </a:cubicBezTo>
                    <a:cubicBezTo>
                      <a:pt x="720" y="44"/>
                      <a:pt x="720" y="44"/>
                      <a:pt x="718" y="44"/>
                    </a:cubicBezTo>
                    <a:cubicBezTo>
                      <a:pt x="717" y="44"/>
                      <a:pt x="715" y="43"/>
                      <a:pt x="714" y="44"/>
                    </a:cubicBezTo>
                    <a:cubicBezTo>
                      <a:pt x="712" y="45"/>
                      <a:pt x="711" y="46"/>
                      <a:pt x="711" y="46"/>
                    </a:cubicBezTo>
                    <a:cubicBezTo>
                      <a:pt x="712" y="47"/>
                      <a:pt x="712" y="47"/>
                      <a:pt x="713" y="47"/>
                    </a:cubicBezTo>
                    <a:cubicBezTo>
                      <a:pt x="715" y="47"/>
                      <a:pt x="716" y="48"/>
                      <a:pt x="714" y="48"/>
                    </a:cubicBezTo>
                    <a:cubicBezTo>
                      <a:pt x="713" y="49"/>
                      <a:pt x="712" y="49"/>
                      <a:pt x="710" y="49"/>
                    </a:cubicBezTo>
                    <a:cubicBezTo>
                      <a:pt x="708" y="49"/>
                      <a:pt x="709" y="50"/>
                      <a:pt x="708" y="51"/>
                    </a:cubicBezTo>
                    <a:cubicBezTo>
                      <a:pt x="706" y="51"/>
                      <a:pt x="706" y="51"/>
                      <a:pt x="704" y="51"/>
                    </a:cubicBezTo>
                    <a:cubicBezTo>
                      <a:pt x="702" y="52"/>
                      <a:pt x="701" y="53"/>
                      <a:pt x="698" y="53"/>
                    </a:cubicBezTo>
                    <a:cubicBezTo>
                      <a:pt x="695" y="53"/>
                      <a:pt x="693" y="52"/>
                      <a:pt x="692" y="54"/>
                    </a:cubicBezTo>
                    <a:cubicBezTo>
                      <a:pt x="691" y="55"/>
                      <a:pt x="692" y="56"/>
                      <a:pt x="689" y="57"/>
                    </a:cubicBezTo>
                    <a:cubicBezTo>
                      <a:pt x="686" y="58"/>
                      <a:pt x="684" y="57"/>
                      <a:pt x="685" y="57"/>
                    </a:cubicBezTo>
                    <a:cubicBezTo>
                      <a:pt x="687" y="56"/>
                      <a:pt x="690" y="56"/>
                      <a:pt x="690" y="54"/>
                    </a:cubicBezTo>
                    <a:cubicBezTo>
                      <a:pt x="691" y="52"/>
                      <a:pt x="691" y="51"/>
                      <a:pt x="692" y="51"/>
                    </a:cubicBezTo>
                    <a:cubicBezTo>
                      <a:pt x="693" y="51"/>
                      <a:pt x="693" y="52"/>
                      <a:pt x="694" y="51"/>
                    </a:cubicBezTo>
                    <a:cubicBezTo>
                      <a:pt x="694" y="51"/>
                      <a:pt x="695" y="50"/>
                      <a:pt x="698" y="49"/>
                    </a:cubicBezTo>
                    <a:cubicBezTo>
                      <a:pt x="701" y="48"/>
                      <a:pt x="704" y="47"/>
                      <a:pt x="705" y="45"/>
                    </a:cubicBezTo>
                    <a:cubicBezTo>
                      <a:pt x="707" y="44"/>
                      <a:pt x="711" y="43"/>
                      <a:pt x="712" y="42"/>
                    </a:cubicBezTo>
                    <a:cubicBezTo>
                      <a:pt x="713" y="41"/>
                      <a:pt x="718" y="38"/>
                      <a:pt x="720" y="37"/>
                    </a:cubicBezTo>
                    <a:cubicBezTo>
                      <a:pt x="722" y="36"/>
                      <a:pt x="727" y="34"/>
                      <a:pt x="728" y="33"/>
                    </a:cubicBezTo>
                    <a:cubicBezTo>
                      <a:pt x="730" y="33"/>
                      <a:pt x="733" y="31"/>
                      <a:pt x="734" y="29"/>
                    </a:cubicBezTo>
                    <a:cubicBezTo>
                      <a:pt x="734" y="28"/>
                      <a:pt x="735" y="28"/>
                      <a:pt x="734" y="27"/>
                    </a:cubicBezTo>
                    <a:cubicBezTo>
                      <a:pt x="733" y="26"/>
                      <a:pt x="732" y="25"/>
                      <a:pt x="732" y="25"/>
                    </a:cubicBezTo>
                    <a:cubicBezTo>
                      <a:pt x="731" y="26"/>
                      <a:pt x="731" y="27"/>
                      <a:pt x="731" y="26"/>
                    </a:cubicBezTo>
                    <a:cubicBezTo>
                      <a:pt x="730" y="25"/>
                      <a:pt x="730" y="25"/>
                      <a:pt x="729" y="24"/>
                    </a:cubicBezTo>
                    <a:cubicBezTo>
                      <a:pt x="728" y="24"/>
                      <a:pt x="727" y="23"/>
                      <a:pt x="728" y="23"/>
                    </a:cubicBezTo>
                    <a:cubicBezTo>
                      <a:pt x="729" y="23"/>
                      <a:pt x="729" y="23"/>
                      <a:pt x="730" y="23"/>
                    </a:cubicBezTo>
                    <a:cubicBezTo>
                      <a:pt x="731" y="24"/>
                      <a:pt x="732" y="24"/>
                      <a:pt x="733" y="24"/>
                    </a:cubicBezTo>
                    <a:cubicBezTo>
                      <a:pt x="734" y="24"/>
                      <a:pt x="737" y="24"/>
                      <a:pt x="736" y="23"/>
                    </a:cubicBezTo>
                    <a:cubicBezTo>
                      <a:pt x="735" y="22"/>
                      <a:pt x="735" y="23"/>
                      <a:pt x="735" y="22"/>
                    </a:cubicBezTo>
                    <a:cubicBezTo>
                      <a:pt x="734" y="21"/>
                      <a:pt x="734" y="20"/>
                      <a:pt x="734" y="19"/>
                    </a:cubicBezTo>
                    <a:cubicBezTo>
                      <a:pt x="733" y="19"/>
                      <a:pt x="733" y="18"/>
                      <a:pt x="732" y="19"/>
                    </a:cubicBezTo>
                    <a:cubicBezTo>
                      <a:pt x="731" y="19"/>
                      <a:pt x="730" y="22"/>
                      <a:pt x="730" y="20"/>
                    </a:cubicBezTo>
                    <a:cubicBezTo>
                      <a:pt x="730" y="18"/>
                      <a:pt x="730" y="18"/>
                      <a:pt x="729" y="17"/>
                    </a:cubicBezTo>
                    <a:cubicBezTo>
                      <a:pt x="729" y="17"/>
                      <a:pt x="729" y="16"/>
                      <a:pt x="727" y="16"/>
                    </a:cubicBezTo>
                    <a:cubicBezTo>
                      <a:pt x="726" y="15"/>
                      <a:pt x="726" y="15"/>
                      <a:pt x="725" y="14"/>
                    </a:cubicBezTo>
                    <a:cubicBezTo>
                      <a:pt x="724" y="14"/>
                      <a:pt x="717" y="11"/>
                      <a:pt x="716" y="12"/>
                    </a:cubicBezTo>
                    <a:cubicBezTo>
                      <a:pt x="714" y="12"/>
                      <a:pt x="714" y="13"/>
                      <a:pt x="713" y="13"/>
                    </a:cubicBezTo>
                    <a:cubicBezTo>
                      <a:pt x="711" y="12"/>
                      <a:pt x="708" y="12"/>
                      <a:pt x="706" y="12"/>
                    </a:cubicBezTo>
                    <a:cubicBezTo>
                      <a:pt x="703" y="12"/>
                      <a:pt x="703" y="12"/>
                      <a:pt x="702" y="13"/>
                    </a:cubicBezTo>
                    <a:cubicBezTo>
                      <a:pt x="702" y="13"/>
                      <a:pt x="702" y="15"/>
                      <a:pt x="701" y="15"/>
                    </a:cubicBezTo>
                    <a:cubicBezTo>
                      <a:pt x="699" y="15"/>
                      <a:pt x="692" y="16"/>
                      <a:pt x="693" y="15"/>
                    </a:cubicBezTo>
                    <a:cubicBezTo>
                      <a:pt x="695" y="14"/>
                      <a:pt x="696" y="13"/>
                      <a:pt x="697" y="12"/>
                    </a:cubicBezTo>
                    <a:cubicBezTo>
                      <a:pt x="698" y="11"/>
                      <a:pt x="699" y="9"/>
                      <a:pt x="698" y="9"/>
                    </a:cubicBezTo>
                    <a:cubicBezTo>
                      <a:pt x="697" y="9"/>
                      <a:pt x="693" y="9"/>
                      <a:pt x="691" y="9"/>
                    </a:cubicBezTo>
                    <a:cubicBezTo>
                      <a:pt x="690" y="9"/>
                      <a:pt x="688" y="9"/>
                      <a:pt x="689" y="8"/>
                    </a:cubicBezTo>
                    <a:cubicBezTo>
                      <a:pt x="691" y="7"/>
                      <a:pt x="691" y="7"/>
                      <a:pt x="689" y="7"/>
                    </a:cubicBezTo>
                    <a:cubicBezTo>
                      <a:pt x="687" y="7"/>
                      <a:pt x="685" y="8"/>
                      <a:pt x="683" y="8"/>
                    </a:cubicBezTo>
                    <a:cubicBezTo>
                      <a:pt x="681" y="8"/>
                      <a:pt x="680" y="7"/>
                      <a:pt x="683" y="7"/>
                    </a:cubicBezTo>
                    <a:cubicBezTo>
                      <a:pt x="686" y="6"/>
                      <a:pt x="688" y="6"/>
                      <a:pt x="689" y="5"/>
                    </a:cubicBezTo>
                    <a:cubicBezTo>
                      <a:pt x="689" y="4"/>
                      <a:pt x="691" y="5"/>
                      <a:pt x="691" y="4"/>
                    </a:cubicBezTo>
                    <a:cubicBezTo>
                      <a:pt x="691" y="3"/>
                      <a:pt x="691" y="2"/>
                      <a:pt x="689" y="2"/>
                    </a:cubicBezTo>
                    <a:cubicBezTo>
                      <a:pt x="687" y="2"/>
                      <a:pt x="686" y="2"/>
                      <a:pt x="685" y="2"/>
                    </a:cubicBezTo>
                    <a:cubicBezTo>
                      <a:pt x="684" y="1"/>
                      <a:pt x="681" y="0"/>
                      <a:pt x="680" y="0"/>
                    </a:cubicBezTo>
                    <a:cubicBezTo>
                      <a:pt x="679" y="1"/>
                      <a:pt x="675" y="2"/>
                      <a:pt x="674" y="2"/>
                    </a:cubicBezTo>
                    <a:cubicBezTo>
                      <a:pt x="672" y="2"/>
                      <a:pt x="667" y="5"/>
                      <a:pt x="666" y="6"/>
                    </a:cubicBezTo>
                    <a:cubicBezTo>
                      <a:pt x="665" y="8"/>
                      <a:pt x="662" y="9"/>
                      <a:pt x="662" y="10"/>
                    </a:cubicBezTo>
                    <a:cubicBezTo>
                      <a:pt x="663" y="11"/>
                      <a:pt x="664" y="11"/>
                      <a:pt x="664" y="12"/>
                    </a:cubicBezTo>
                    <a:cubicBezTo>
                      <a:pt x="664" y="13"/>
                      <a:pt x="663" y="14"/>
                      <a:pt x="664" y="14"/>
                    </a:cubicBezTo>
                    <a:cubicBezTo>
                      <a:pt x="666" y="15"/>
                      <a:pt x="670" y="17"/>
                      <a:pt x="667" y="16"/>
                    </a:cubicBezTo>
                    <a:cubicBezTo>
                      <a:pt x="665" y="15"/>
                      <a:pt x="657" y="16"/>
                      <a:pt x="655" y="15"/>
                    </a:cubicBezTo>
                    <a:cubicBezTo>
                      <a:pt x="653" y="15"/>
                      <a:pt x="651" y="15"/>
                      <a:pt x="652" y="15"/>
                    </a:cubicBezTo>
                    <a:cubicBezTo>
                      <a:pt x="653" y="16"/>
                      <a:pt x="655" y="18"/>
                      <a:pt x="656" y="19"/>
                    </a:cubicBezTo>
                    <a:cubicBezTo>
                      <a:pt x="656" y="20"/>
                      <a:pt x="656" y="20"/>
                      <a:pt x="654" y="19"/>
                    </a:cubicBezTo>
                    <a:cubicBezTo>
                      <a:pt x="652" y="18"/>
                      <a:pt x="650" y="18"/>
                      <a:pt x="649" y="18"/>
                    </a:cubicBezTo>
                    <a:cubicBezTo>
                      <a:pt x="648" y="18"/>
                      <a:pt x="647" y="18"/>
                      <a:pt x="646" y="19"/>
                    </a:cubicBezTo>
                    <a:cubicBezTo>
                      <a:pt x="645" y="20"/>
                      <a:pt x="645" y="20"/>
                      <a:pt x="644" y="20"/>
                    </a:cubicBezTo>
                    <a:cubicBezTo>
                      <a:pt x="644" y="20"/>
                      <a:pt x="644" y="21"/>
                      <a:pt x="643" y="21"/>
                    </a:cubicBezTo>
                    <a:cubicBezTo>
                      <a:pt x="642" y="21"/>
                      <a:pt x="642" y="21"/>
                      <a:pt x="642" y="20"/>
                    </a:cubicBezTo>
                    <a:cubicBezTo>
                      <a:pt x="642" y="20"/>
                      <a:pt x="642" y="19"/>
                      <a:pt x="641" y="19"/>
                    </a:cubicBezTo>
                    <a:cubicBezTo>
                      <a:pt x="640" y="20"/>
                      <a:pt x="640" y="21"/>
                      <a:pt x="638" y="21"/>
                    </a:cubicBezTo>
                    <a:cubicBezTo>
                      <a:pt x="637" y="21"/>
                      <a:pt x="635" y="23"/>
                      <a:pt x="636" y="22"/>
                    </a:cubicBezTo>
                    <a:cubicBezTo>
                      <a:pt x="637" y="21"/>
                      <a:pt x="639" y="20"/>
                      <a:pt x="638" y="20"/>
                    </a:cubicBezTo>
                    <a:cubicBezTo>
                      <a:pt x="636" y="20"/>
                      <a:pt x="635" y="19"/>
                      <a:pt x="632" y="19"/>
                    </a:cubicBezTo>
                    <a:cubicBezTo>
                      <a:pt x="630" y="19"/>
                      <a:pt x="632" y="19"/>
                      <a:pt x="632" y="19"/>
                    </a:cubicBezTo>
                    <a:cubicBezTo>
                      <a:pt x="632" y="18"/>
                      <a:pt x="635" y="17"/>
                      <a:pt x="632" y="18"/>
                    </a:cubicBezTo>
                    <a:cubicBezTo>
                      <a:pt x="630" y="19"/>
                      <a:pt x="628" y="20"/>
                      <a:pt x="626" y="20"/>
                    </a:cubicBezTo>
                    <a:cubicBezTo>
                      <a:pt x="624" y="20"/>
                      <a:pt x="622" y="20"/>
                      <a:pt x="622" y="21"/>
                    </a:cubicBezTo>
                    <a:cubicBezTo>
                      <a:pt x="623" y="21"/>
                      <a:pt x="623" y="22"/>
                      <a:pt x="625" y="22"/>
                    </a:cubicBezTo>
                    <a:cubicBezTo>
                      <a:pt x="627" y="22"/>
                      <a:pt x="627" y="22"/>
                      <a:pt x="626" y="22"/>
                    </a:cubicBezTo>
                    <a:cubicBezTo>
                      <a:pt x="624" y="22"/>
                      <a:pt x="619" y="24"/>
                      <a:pt x="617" y="24"/>
                    </a:cubicBezTo>
                    <a:cubicBezTo>
                      <a:pt x="615" y="25"/>
                      <a:pt x="616" y="25"/>
                      <a:pt x="614" y="25"/>
                    </a:cubicBezTo>
                    <a:cubicBezTo>
                      <a:pt x="612" y="25"/>
                      <a:pt x="610" y="24"/>
                      <a:pt x="609" y="25"/>
                    </a:cubicBezTo>
                    <a:cubicBezTo>
                      <a:pt x="607" y="25"/>
                      <a:pt x="607" y="27"/>
                      <a:pt x="605" y="27"/>
                    </a:cubicBezTo>
                    <a:cubicBezTo>
                      <a:pt x="603" y="28"/>
                      <a:pt x="602" y="27"/>
                      <a:pt x="601" y="28"/>
                    </a:cubicBezTo>
                    <a:cubicBezTo>
                      <a:pt x="600" y="28"/>
                      <a:pt x="598" y="31"/>
                      <a:pt x="597" y="31"/>
                    </a:cubicBezTo>
                    <a:cubicBezTo>
                      <a:pt x="596" y="31"/>
                      <a:pt x="594" y="31"/>
                      <a:pt x="592" y="31"/>
                    </a:cubicBezTo>
                    <a:cubicBezTo>
                      <a:pt x="590" y="31"/>
                      <a:pt x="591" y="31"/>
                      <a:pt x="593" y="32"/>
                    </a:cubicBezTo>
                    <a:cubicBezTo>
                      <a:pt x="595" y="32"/>
                      <a:pt x="595" y="33"/>
                      <a:pt x="593" y="33"/>
                    </a:cubicBezTo>
                    <a:cubicBezTo>
                      <a:pt x="592" y="33"/>
                      <a:pt x="584" y="33"/>
                      <a:pt x="587" y="33"/>
                    </a:cubicBezTo>
                    <a:cubicBezTo>
                      <a:pt x="590" y="33"/>
                      <a:pt x="593" y="34"/>
                      <a:pt x="591" y="34"/>
                    </a:cubicBezTo>
                    <a:cubicBezTo>
                      <a:pt x="589" y="34"/>
                      <a:pt x="588" y="34"/>
                      <a:pt x="589" y="34"/>
                    </a:cubicBezTo>
                    <a:cubicBezTo>
                      <a:pt x="590" y="34"/>
                      <a:pt x="592" y="35"/>
                      <a:pt x="590" y="35"/>
                    </a:cubicBezTo>
                    <a:cubicBezTo>
                      <a:pt x="588" y="35"/>
                      <a:pt x="590" y="36"/>
                      <a:pt x="590" y="36"/>
                    </a:cubicBezTo>
                    <a:cubicBezTo>
                      <a:pt x="589" y="36"/>
                      <a:pt x="589" y="37"/>
                      <a:pt x="588" y="37"/>
                    </a:cubicBezTo>
                    <a:cubicBezTo>
                      <a:pt x="586" y="36"/>
                      <a:pt x="584" y="36"/>
                      <a:pt x="586" y="37"/>
                    </a:cubicBezTo>
                    <a:cubicBezTo>
                      <a:pt x="587" y="38"/>
                      <a:pt x="589" y="38"/>
                      <a:pt x="588" y="38"/>
                    </a:cubicBezTo>
                    <a:cubicBezTo>
                      <a:pt x="588" y="39"/>
                      <a:pt x="586" y="38"/>
                      <a:pt x="587" y="39"/>
                    </a:cubicBezTo>
                    <a:cubicBezTo>
                      <a:pt x="588" y="40"/>
                      <a:pt x="591" y="40"/>
                      <a:pt x="590" y="40"/>
                    </a:cubicBezTo>
                    <a:cubicBezTo>
                      <a:pt x="590" y="41"/>
                      <a:pt x="589" y="41"/>
                      <a:pt x="590" y="42"/>
                    </a:cubicBezTo>
                    <a:cubicBezTo>
                      <a:pt x="591" y="43"/>
                      <a:pt x="592" y="44"/>
                      <a:pt x="591" y="45"/>
                    </a:cubicBezTo>
                    <a:cubicBezTo>
                      <a:pt x="590" y="45"/>
                      <a:pt x="584" y="45"/>
                      <a:pt x="583" y="46"/>
                    </a:cubicBezTo>
                    <a:cubicBezTo>
                      <a:pt x="582" y="47"/>
                      <a:pt x="582" y="47"/>
                      <a:pt x="580" y="47"/>
                    </a:cubicBezTo>
                    <a:cubicBezTo>
                      <a:pt x="579" y="46"/>
                      <a:pt x="578" y="47"/>
                      <a:pt x="575" y="47"/>
                    </a:cubicBezTo>
                    <a:cubicBezTo>
                      <a:pt x="573" y="47"/>
                      <a:pt x="562" y="47"/>
                      <a:pt x="559" y="48"/>
                    </a:cubicBezTo>
                    <a:cubicBezTo>
                      <a:pt x="556" y="48"/>
                      <a:pt x="554" y="51"/>
                      <a:pt x="555" y="53"/>
                    </a:cubicBezTo>
                    <a:cubicBezTo>
                      <a:pt x="557" y="55"/>
                      <a:pt x="557" y="55"/>
                      <a:pt x="556" y="56"/>
                    </a:cubicBezTo>
                    <a:cubicBezTo>
                      <a:pt x="556" y="57"/>
                      <a:pt x="556" y="60"/>
                      <a:pt x="559" y="62"/>
                    </a:cubicBezTo>
                    <a:cubicBezTo>
                      <a:pt x="562" y="63"/>
                      <a:pt x="564" y="61"/>
                      <a:pt x="565" y="63"/>
                    </a:cubicBezTo>
                    <a:cubicBezTo>
                      <a:pt x="566" y="65"/>
                      <a:pt x="568" y="68"/>
                      <a:pt x="567" y="68"/>
                    </a:cubicBezTo>
                    <a:cubicBezTo>
                      <a:pt x="566" y="68"/>
                      <a:pt x="564" y="68"/>
                      <a:pt x="563" y="68"/>
                    </a:cubicBezTo>
                    <a:cubicBezTo>
                      <a:pt x="561" y="68"/>
                      <a:pt x="561" y="67"/>
                      <a:pt x="559" y="66"/>
                    </a:cubicBezTo>
                    <a:cubicBezTo>
                      <a:pt x="556" y="64"/>
                      <a:pt x="550" y="62"/>
                      <a:pt x="548" y="62"/>
                    </a:cubicBezTo>
                    <a:cubicBezTo>
                      <a:pt x="546" y="61"/>
                      <a:pt x="543" y="62"/>
                      <a:pt x="542" y="61"/>
                    </a:cubicBezTo>
                    <a:cubicBezTo>
                      <a:pt x="542" y="60"/>
                      <a:pt x="543" y="60"/>
                      <a:pt x="542" y="60"/>
                    </a:cubicBezTo>
                    <a:cubicBezTo>
                      <a:pt x="541" y="59"/>
                      <a:pt x="538" y="59"/>
                      <a:pt x="537" y="60"/>
                    </a:cubicBezTo>
                    <a:cubicBezTo>
                      <a:pt x="536" y="61"/>
                      <a:pt x="534" y="61"/>
                      <a:pt x="535" y="61"/>
                    </a:cubicBezTo>
                    <a:cubicBezTo>
                      <a:pt x="537" y="62"/>
                      <a:pt x="541" y="62"/>
                      <a:pt x="540" y="63"/>
                    </a:cubicBezTo>
                    <a:cubicBezTo>
                      <a:pt x="539" y="63"/>
                      <a:pt x="537" y="63"/>
                      <a:pt x="538" y="64"/>
                    </a:cubicBezTo>
                    <a:cubicBezTo>
                      <a:pt x="538" y="64"/>
                      <a:pt x="542" y="64"/>
                      <a:pt x="542" y="65"/>
                    </a:cubicBezTo>
                    <a:cubicBezTo>
                      <a:pt x="542" y="66"/>
                      <a:pt x="542" y="67"/>
                      <a:pt x="541" y="67"/>
                    </a:cubicBezTo>
                    <a:cubicBezTo>
                      <a:pt x="540" y="67"/>
                      <a:pt x="539" y="67"/>
                      <a:pt x="537" y="66"/>
                    </a:cubicBezTo>
                    <a:cubicBezTo>
                      <a:pt x="536" y="66"/>
                      <a:pt x="535" y="65"/>
                      <a:pt x="533" y="65"/>
                    </a:cubicBezTo>
                    <a:cubicBezTo>
                      <a:pt x="531" y="66"/>
                      <a:pt x="530" y="65"/>
                      <a:pt x="531" y="68"/>
                    </a:cubicBezTo>
                    <a:cubicBezTo>
                      <a:pt x="532" y="71"/>
                      <a:pt x="533" y="70"/>
                      <a:pt x="536" y="71"/>
                    </a:cubicBezTo>
                    <a:cubicBezTo>
                      <a:pt x="538" y="72"/>
                      <a:pt x="538" y="72"/>
                      <a:pt x="540" y="73"/>
                    </a:cubicBezTo>
                    <a:cubicBezTo>
                      <a:pt x="542" y="74"/>
                      <a:pt x="543" y="74"/>
                      <a:pt x="543" y="75"/>
                    </a:cubicBezTo>
                    <a:cubicBezTo>
                      <a:pt x="544" y="76"/>
                      <a:pt x="545" y="76"/>
                      <a:pt x="546" y="76"/>
                    </a:cubicBezTo>
                    <a:cubicBezTo>
                      <a:pt x="547" y="76"/>
                      <a:pt x="547" y="77"/>
                      <a:pt x="546" y="77"/>
                    </a:cubicBezTo>
                    <a:cubicBezTo>
                      <a:pt x="545" y="77"/>
                      <a:pt x="542" y="77"/>
                      <a:pt x="541" y="76"/>
                    </a:cubicBezTo>
                    <a:cubicBezTo>
                      <a:pt x="540" y="76"/>
                      <a:pt x="539" y="74"/>
                      <a:pt x="537" y="74"/>
                    </a:cubicBezTo>
                    <a:cubicBezTo>
                      <a:pt x="536" y="74"/>
                      <a:pt x="528" y="74"/>
                      <a:pt x="527" y="73"/>
                    </a:cubicBezTo>
                    <a:cubicBezTo>
                      <a:pt x="526" y="72"/>
                      <a:pt x="526" y="71"/>
                      <a:pt x="526" y="71"/>
                    </a:cubicBezTo>
                    <a:cubicBezTo>
                      <a:pt x="527" y="70"/>
                      <a:pt x="527" y="70"/>
                      <a:pt x="527" y="69"/>
                    </a:cubicBezTo>
                    <a:cubicBezTo>
                      <a:pt x="526" y="68"/>
                      <a:pt x="526" y="68"/>
                      <a:pt x="526" y="67"/>
                    </a:cubicBezTo>
                    <a:cubicBezTo>
                      <a:pt x="526" y="66"/>
                      <a:pt x="528" y="63"/>
                      <a:pt x="527" y="61"/>
                    </a:cubicBezTo>
                    <a:cubicBezTo>
                      <a:pt x="527" y="60"/>
                      <a:pt x="527" y="58"/>
                      <a:pt x="526" y="57"/>
                    </a:cubicBezTo>
                    <a:cubicBezTo>
                      <a:pt x="525" y="56"/>
                      <a:pt x="524" y="56"/>
                      <a:pt x="524" y="57"/>
                    </a:cubicBezTo>
                    <a:cubicBezTo>
                      <a:pt x="523" y="57"/>
                      <a:pt x="524" y="58"/>
                      <a:pt x="524" y="59"/>
                    </a:cubicBezTo>
                    <a:cubicBezTo>
                      <a:pt x="524" y="60"/>
                      <a:pt x="524" y="61"/>
                      <a:pt x="524" y="62"/>
                    </a:cubicBezTo>
                    <a:cubicBezTo>
                      <a:pt x="524" y="64"/>
                      <a:pt x="523" y="65"/>
                      <a:pt x="521" y="66"/>
                    </a:cubicBezTo>
                    <a:cubicBezTo>
                      <a:pt x="519" y="66"/>
                      <a:pt x="518" y="66"/>
                      <a:pt x="517" y="67"/>
                    </a:cubicBezTo>
                    <a:cubicBezTo>
                      <a:pt x="516" y="69"/>
                      <a:pt x="514" y="71"/>
                      <a:pt x="514" y="72"/>
                    </a:cubicBezTo>
                    <a:cubicBezTo>
                      <a:pt x="513" y="72"/>
                      <a:pt x="513" y="72"/>
                      <a:pt x="515" y="73"/>
                    </a:cubicBezTo>
                    <a:cubicBezTo>
                      <a:pt x="517" y="74"/>
                      <a:pt x="519" y="79"/>
                      <a:pt x="520" y="79"/>
                    </a:cubicBezTo>
                    <a:cubicBezTo>
                      <a:pt x="521" y="80"/>
                      <a:pt x="520" y="81"/>
                      <a:pt x="520" y="81"/>
                    </a:cubicBezTo>
                    <a:cubicBezTo>
                      <a:pt x="519" y="82"/>
                      <a:pt x="518" y="85"/>
                      <a:pt x="517" y="87"/>
                    </a:cubicBezTo>
                    <a:cubicBezTo>
                      <a:pt x="516" y="89"/>
                      <a:pt x="516" y="90"/>
                      <a:pt x="516" y="90"/>
                    </a:cubicBezTo>
                    <a:cubicBezTo>
                      <a:pt x="516" y="90"/>
                      <a:pt x="517" y="91"/>
                      <a:pt x="517" y="92"/>
                    </a:cubicBezTo>
                    <a:cubicBezTo>
                      <a:pt x="517" y="93"/>
                      <a:pt x="518" y="95"/>
                      <a:pt x="518" y="95"/>
                    </a:cubicBezTo>
                    <a:cubicBezTo>
                      <a:pt x="519" y="95"/>
                      <a:pt x="519" y="95"/>
                      <a:pt x="520" y="95"/>
                    </a:cubicBezTo>
                    <a:cubicBezTo>
                      <a:pt x="521" y="95"/>
                      <a:pt x="521" y="95"/>
                      <a:pt x="522" y="95"/>
                    </a:cubicBezTo>
                    <a:cubicBezTo>
                      <a:pt x="524" y="95"/>
                      <a:pt x="525" y="94"/>
                      <a:pt x="526" y="94"/>
                    </a:cubicBezTo>
                    <a:cubicBezTo>
                      <a:pt x="528" y="94"/>
                      <a:pt x="532" y="95"/>
                      <a:pt x="533" y="95"/>
                    </a:cubicBezTo>
                    <a:cubicBezTo>
                      <a:pt x="534" y="95"/>
                      <a:pt x="536" y="96"/>
                      <a:pt x="538" y="97"/>
                    </a:cubicBezTo>
                    <a:cubicBezTo>
                      <a:pt x="539" y="98"/>
                      <a:pt x="540" y="101"/>
                      <a:pt x="540" y="101"/>
                    </a:cubicBezTo>
                    <a:cubicBezTo>
                      <a:pt x="541" y="102"/>
                      <a:pt x="541" y="103"/>
                      <a:pt x="540" y="103"/>
                    </a:cubicBezTo>
                    <a:cubicBezTo>
                      <a:pt x="540" y="104"/>
                      <a:pt x="538" y="106"/>
                      <a:pt x="538" y="107"/>
                    </a:cubicBezTo>
                    <a:cubicBezTo>
                      <a:pt x="538" y="107"/>
                      <a:pt x="539" y="108"/>
                      <a:pt x="541" y="108"/>
                    </a:cubicBezTo>
                    <a:cubicBezTo>
                      <a:pt x="543" y="109"/>
                      <a:pt x="547" y="110"/>
                      <a:pt x="546" y="110"/>
                    </a:cubicBezTo>
                    <a:cubicBezTo>
                      <a:pt x="545" y="110"/>
                      <a:pt x="540" y="111"/>
                      <a:pt x="539" y="110"/>
                    </a:cubicBezTo>
                    <a:cubicBezTo>
                      <a:pt x="538" y="109"/>
                      <a:pt x="537" y="109"/>
                      <a:pt x="537" y="109"/>
                    </a:cubicBezTo>
                    <a:cubicBezTo>
                      <a:pt x="537" y="109"/>
                      <a:pt x="537" y="109"/>
                      <a:pt x="537" y="108"/>
                    </a:cubicBezTo>
                    <a:cubicBezTo>
                      <a:pt x="536" y="107"/>
                      <a:pt x="535" y="106"/>
                      <a:pt x="536" y="106"/>
                    </a:cubicBezTo>
                    <a:cubicBezTo>
                      <a:pt x="536" y="105"/>
                      <a:pt x="538" y="103"/>
                      <a:pt x="537" y="102"/>
                    </a:cubicBezTo>
                    <a:cubicBezTo>
                      <a:pt x="536" y="100"/>
                      <a:pt x="534" y="101"/>
                      <a:pt x="534" y="100"/>
                    </a:cubicBezTo>
                    <a:cubicBezTo>
                      <a:pt x="533" y="98"/>
                      <a:pt x="533" y="97"/>
                      <a:pt x="532" y="97"/>
                    </a:cubicBezTo>
                    <a:cubicBezTo>
                      <a:pt x="530" y="96"/>
                      <a:pt x="528" y="98"/>
                      <a:pt x="526" y="98"/>
                    </a:cubicBezTo>
                    <a:cubicBezTo>
                      <a:pt x="525" y="97"/>
                      <a:pt x="522" y="98"/>
                      <a:pt x="521" y="99"/>
                    </a:cubicBezTo>
                    <a:cubicBezTo>
                      <a:pt x="521" y="100"/>
                      <a:pt x="523" y="100"/>
                      <a:pt x="522" y="100"/>
                    </a:cubicBezTo>
                    <a:cubicBezTo>
                      <a:pt x="521" y="101"/>
                      <a:pt x="520" y="103"/>
                      <a:pt x="521" y="103"/>
                    </a:cubicBezTo>
                    <a:cubicBezTo>
                      <a:pt x="521" y="103"/>
                      <a:pt x="522" y="104"/>
                      <a:pt x="522" y="105"/>
                    </a:cubicBezTo>
                    <a:cubicBezTo>
                      <a:pt x="522" y="106"/>
                      <a:pt x="523" y="108"/>
                      <a:pt x="522" y="109"/>
                    </a:cubicBezTo>
                    <a:cubicBezTo>
                      <a:pt x="522" y="109"/>
                      <a:pt x="519" y="112"/>
                      <a:pt x="518" y="112"/>
                    </a:cubicBezTo>
                    <a:cubicBezTo>
                      <a:pt x="518" y="113"/>
                      <a:pt x="517" y="116"/>
                      <a:pt x="516" y="116"/>
                    </a:cubicBezTo>
                    <a:cubicBezTo>
                      <a:pt x="515" y="117"/>
                      <a:pt x="509" y="119"/>
                      <a:pt x="509" y="120"/>
                    </a:cubicBezTo>
                    <a:cubicBezTo>
                      <a:pt x="509" y="121"/>
                      <a:pt x="509" y="123"/>
                      <a:pt x="508" y="123"/>
                    </a:cubicBezTo>
                    <a:cubicBezTo>
                      <a:pt x="506" y="123"/>
                      <a:pt x="506" y="123"/>
                      <a:pt x="504" y="122"/>
                    </a:cubicBezTo>
                    <a:cubicBezTo>
                      <a:pt x="503" y="122"/>
                      <a:pt x="501" y="122"/>
                      <a:pt x="499" y="122"/>
                    </a:cubicBezTo>
                    <a:cubicBezTo>
                      <a:pt x="498" y="122"/>
                      <a:pt x="496" y="122"/>
                      <a:pt x="495" y="121"/>
                    </a:cubicBezTo>
                    <a:cubicBezTo>
                      <a:pt x="494" y="120"/>
                      <a:pt x="492" y="121"/>
                      <a:pt x="491" y="120"/>
                    </a:cubicBezTo>
                    <a:cubicBezTo>
                      <a:pt x="491" y="120"/>
                      <a:pt x="491" y="119"/>
                      <a:pt x="490" y="118"/>
                    </a:cubicBezTo>
                    <a:cubicBezTo>
                      <a:pt x="490" y="117"/>
                      <a:pt x="492" y="117"/>
                      <a:pt x="492" y="118"/>
                    </a:cubicBezTo>
                    <a:cubicBezTo>
                      <a:pt x="493" y="118"/>
                      <a:pt x="492" y="118"/>
                      <a:pt x="493" y="119"/>
                    </a:cubicBezTo>
                    <a:cubicBezTo>
                      <a:pt x="493" y="120"/>
                      <a:pt x="494" y="121"/>
                      <a:pt x="495" y="120"/>
                    </a:cubicBezTo>
                    <a:cubicBezTo>
                      <a:pt x="496" y="120"/>
                      <a:pt x="495" y="119"/>
                      <a:pt x="496" y="119"/>
                    </a:cubicBezTo>
                    <a:cubicBezTo>
                      <a:pt x="497" y="118"/>
                      <a:pt x="497" y="118"/>
                      <a:pt x="498" y="119"/>
                    </a:cubicBezTo>
                    <a:cubicBezTo>
                      <a:pt x="498" y="119"/>
                      <a:pt x="498" y="120"/>
                      <a:pt x="499" y="120"/>
                    </a:cubicBezTo>
                    <a:cubicBezTo>
                      <a:pt x="500" y="120"/>
                      <a:pt x="504" y="120"/>
                      <a:pt x="504" y="119"/>
                    </a:cubicBezTo>
                    <a:cubicBezTo>
                      <a:pt x="504" y="118"/>
                      <a:pt x="503" y="118"/>
                      <a:pt x="503" y="118"/>
                    </a:cubicBezTo>
                    <a:cubicBezTo>
                      <a:pt x="503" y="118"/>
                      <a:pt x="503" y="117"/>
                      <a:pt x="504" y="116"/>
                    </a:cubicBezTo>
                    <a:cubicBezTo>
                      <a:pt x="505" y="116"/>
                      <a:pt x="505" y="116"/>
                      <a:pt x="506" y="115"/>
                    </a:cubicBezTo>
                    <a:cubicBezTo>
                      <a:pt x="507" y="114"/>
                      <a:pt x="509" y="114"/>
                      <a:pt x="509" y="112"/>
                    </a:cubicBezTo>
                    <a:cubicBezTo>
                      <a:pt x="510" y="111"/>
                      <a:pt x="510" y="111"/>
                      <a:pt x="511" y="110"/>
                    </a:cubicBezTo>
                    <a:cubicBezTo>
                      <a:pt x="513" y="110"/>
                      <a:pt x="514" y="109"/>
                      <a:pt x="514" y="107"/>
                    </a:cubicBezTo>
                    <a:cubicBezTo>
                      <a:pt x="513" y="105"/>
                      <a:pt x="513" y="104"/>
                      <a:pt x="514" y="103"/>
                    </a:cubicBezTo>
                    <a:cubicBezTo>
                      <a:pt x="515" y="102"/>
                      <a:pt x="516" y="102"/>
                      <a:pt x="516" y="101"/>
                    </a:cubicBezTo>
                    <a:cubicBezTo>
                      <a:pt x="515" y="100"/>
                      <a:pt x="511" y="100"/>
                      <a:pt x="510" y="96"/>
                    </a:cubicBezTo>
                    <a:cubicBezTo>
                      <a:pt x="510" y="92"/>
                      <a:pt x="510" y="91"/>
                      <a:pt x="510" y="88"/>
                    </a:cubicBezTo>
                    <a:cubicBezTo>
                      <a:pt x="510" y="84"/>
                      <a:pt x="509" y="83"/>
                      <a:pt x="510" y="82"/>
                    </a:cubicBezTo>
                    <a:cubicBezTo>
                      <a:pt x="511" y="82"/>
                      <a:pt x="513" y="79"/>
                      <a:pt x="512" y="77"/>
                    </a:cubicBezTo>
                    <a:cubicBezTo>
                      <a:pt x="510" y="75"/>
                      <a:pt x="506" y="72"/>
                      <a:pt x="506" y="71"/>
                    </a:cubicBezTo>
                    <a:cubicBezTo>
                      <a:pt x="506" y="70"/>
                      <a:pt x="508" y="70"/>
                      <a:pt x="509" y="68"/>
                    </a:cubicBezTo>
                    <a:cubicBezTo>
                      <a:pt x="510" y="65"/>
                      <a:pt x="511" y="64"/>
                      <a:pt x="511" y="63"/>
                    </a:cubicBezTo>
                    <a:cubicBezTo>
                      <a:pt x="512" y="61"/>
                      <a:pt x="513" y="59"/>
                      <a:pt x="510" y="58"/>
                    </a:cubicBezTo>
                    <a:cubicBezTo>
                      <a:pt x="508" y="57"/>
                      <a:pt x="506" y="56"/>
                      <a:pt x="504" y="56"/>
                    </a:cubicBezTo>
                    <a:cubicBezTo>
                      <a:pt x="501" y="56"/>
                      <a:pt x="494" y="55"/>
                      <a:pt x="493" y="55"/>
                    </a:cubicBezTo>
                    <a:cubicBezTo>
                      <a:pt x="492" y="55"/>
                      <a:pt x="491" y="58"/>
                      <a:pt x="489" y="61"/>
                    </a:cubicBezTo>
                    <a:cubicBezTo>
                      <a:pt x="488" y="64"/>
                      <a:pt x="487" y="68"/>
                      <a:pt x="485" y="69"/>
                    </a:cubicBezTo>
                    <a:cubicBezTo>
                      <a:pt x="482" y="71"/>
                      <a:pt x="478" y="73"/>
                      <a:pt x="477" y="74"/>
                    </a:cubicBezTo>
                    <a:cubicBezTo>
                      <a:pt x="476" y="74"/>
                      <a:pt x="477" y="75"/>
                      <a:pt x="477" y="76"/>
                    </a:cubicBezTo>
                    <a:cubicBezTo>
                      <a:pt x="476" y="76"/>
                      <a:pt x="476" y="77"/>
                      <a:pt x="477" y="77"/>
                    </a:cubicBezTo>
                    <a:cubicBezTo>
                      <a:pt x="477" y="77"/>
                      <a:pt x="480" y="77"/>
                      <a:pt x="480" y="78"/>
                    </a:cubicBezTo>
                    <a:cubicBezTo>
                      <a:pt x="480" y="79"/>
                      <a:pt x="480" y="79"/>
                      <a:pt x="480" y="81"/>
                    </a:cubicBezTo>
                    <a:cubicBezTo>
                      <a:pt x="480" y="82"/>
                      <a:pt x="479" y="83"/>
                      <a:pt x="479" y="84"/>
                    </a:cubicBezTo>
                    <a:cubicBezTo>
                      <a:pt x="479" y="84"/>
                      <a:pt x="480" y="85"/>
                      <a:pt x="479" y="86"/>
                    </a:cubicBezTo>
                    <a:cubicBezTo>
                      <a:pt x="479" y="87"/>
                      <a:pt x="477" y="87"/>
                      <a:pt x="477" y="88"/>
                    </a:cubicBezTo>
                    <a:cubicBezTo>
                      <a:pt x="476" y="89"/>
                      <a:pt x="477" y="90"/>
                      <a:pt x="478" y="90"/>
                    </a:cubicBezTo>
                    <a:cubicBezTo>
                      <a:pt x="479" y="90"/>
                      <a:pt x="480" y="89"/>
                      <a:pt x="481" y="90"/>
                    </a:cubicBezTo>
                    <a:cubicBezTo>
                      <a:pt x="482" y="90"/>
                      <a:pt x="485" y="90"/>
                      <a:pt x="485" y="91"/>
                    </a:cubicBezTo>
                    <a:cubicBezTo>
                      <a:pt x="485" y="92"/>
                      <a:pt x="485" y="95"/>
                      <a:pt x="487" y="96"/>
                    </a:cubicBezTo>
                    <a:cubicBezTo>
                      <a:pt x="488" y="97"/>
                      <a:pt x="490" y="97"/>
                      <a:pt x="491" y="97"/>
                    </a:cubicBezTo>
                    <a:cubicBezTo>
                      <a:pt x="492" y="97"/>
                      <a:pt x="491" y="98"/>
                      <a:pt x="490" y="99"/>
                    </a:cubicBezTo>
                    <a:cubicBezTo>
                      <a:pt x="489" y="100"/>
                      <a:pt x="488" y="106"/>
                      <a:pt x="486" y="104"/>
                    </a:cubicBezTo>
                    <a:cubicBezTo>
                      <a:pt x="484" y="102"/>
                      <a:pt x="480" y="99"/>
                      <a:pt x="479" y="98"/>
                    </a:cubicBezTo>
                    <a:cubicBezTo>
                      <a:pt x="478" y="98"/>
                      <a:pt x="478" y="97"/>
                      <a:pt x="477" y="97"/>
                    </a:cubicBezTo>
                    <a:cubicBezTo>
                      <a:pt x="475" y="97"/>
                      <a:pt x="470" y="95"/>
                      <a:pt x="468" y="94"/>
                    </a:cubicBezTo>
                    <a:cubicBezTo>
                      <a:pt x="466" y="94"/>
                      <a:pt x="464" y="92"/>
                      <a:pt x="463" y="91"/>
                    </a:cubicBezTo>
                    <a:cubicBezTo>
                      <a:pt x="461" y="90"/>
                      <a:pt x="449" y="89"/>
                      <a:pt x="447" y="88"/>
                    </a:cubicBezTo>
                    <a:cubicBezTo>
                      <a:pt x="446" y="88"/>
                      <a:pt x="443" y="88"/>
                      <a:pt x="442" y="88"/>
                    </a:cubicBezTo>
                    <a:cubicBezTo>
                      <a:pt x="441" y="89"/>
                      <a:pt x="441" y="89"/>
                      <a:pt x="440" y="90"/>
                    </a:cubicBezTo>
                    <a:cubicBezTo>
                      <a:pt x="440" y="91"/>
                      <a:pt x="441" y="93"/>
                      <a:pt x="442" y="94"/>
                    </a:cubicBezTo>
                    <a:cubicBezTo>
                      <a:pt x="443" y="95"/>
                      <a:pt x="444" y="96"/>
                      <a:pt x="443" y="97"/>
                    </a:cubicBezTo>
                    <a:cubicBezTo>
                      <a:pt x="442" y="98"/>
                      <a:pt x="441" y="99"/>
                      <a:pt x="440" y="99"/>
                    </a:cubicBezTo>
                    <a:cubicBezTo>
                      <a:pt x="438" y="99"/>
                      <a:pt x="437" y="99"/>
                      <a:pt x="437" y="100"/>
                    </a:cubicBezTo>
                    <a:cubicBezTo>
                      <a:pt x="437" y="101"/>
                      <a:pt x="438" y="102"/>
                      <a:pt x="438" y="102"/>
                    </a:cubicBezTo>
                    <a:cubicBezTo>
                      <a:pt x="437" y="102"/>
                      <a:pt x="434" y="102"/>
                      <a:pt x="433" y="101"/>
                    </a:cubicBezTo>
                    <a:cubicBezTo>
                      <a:pt x="432" y="101"/>
                      <a:pt x="432" y="99"/>
                      <a:pt x="433" y="99"/>
                    </a:cubicBezTo>
                    <a:cubicBezTo>
                      <a:pt x="434" y="99"/>
                      <a:pt x="435" y="98"/>
                      <a:pt x="434" y="98"/>
                    </a:cubicBezTo>
                    <a:cubicBezTo>
                      <a:pt x="433" y="97"/>
                      <a:pt x="432" y="95"/>
                      <a:pt x="430" y="96"/>
                    </a:cubicBezTo>
                    <a:cubicBezTo>
                      <a:pt x="429" y="97"/>
                      <a:pt x="425" y="99"/>
                      <a:pt x="424" y="99"/>
                    </a:cubicBezTo>
                    <a:cubicBezTo>
                      <a:pt x="422" y="100"/>
                      <a:pt x="421" y="100"/>
                      <a:pt x="419" y="99"/>
                    </a:cubicBezTo>
                    <a:cubicBezTo>
                      <a:pt x="417" y="99"/>
                      <a:pt x="411" y="101"/>
                      <a:pt x="411" y="102"/>
                    </a:cubicBezTo>
                    <a:cubicBezTo>
                      <a:pt x="410" y="102"/>
                      <a:pt x="409" y="104"/>
                      <a:pt x="408" y="104"/>
                    </a:cubicBezTo>
                    <a:cubicBezTo>
                      <a:pt x="407" y="104"/>
                      <a:pt x="399" y="103"/>
                      <a:pt x="400" y="103"/>
                    </a:cubicBezTo>
                    <a:cubicBezTo>
                      <a:pt x="400" y="102"/>
                      <a:pt x="402" y="102"/>
                      <a:pt x="402" y="102"/>
                    </a:cubicBezTo>
                    <a:cubicBezTo>
                      <a:pt x="403" y="102"/>
                      <a:pt x="402" y="100"/>
                      <a:pt x="402" y="99"/>
                    </a:cubicBezTo>
                    <a:cubicBezTo>
                      <a:pt x="403" y="98"/>
                      <a:pt x="405" y="97"/>
                      <a:pt x="404" y="96"/>
                    </a:cubicBezTo>
                    <a:cubicBezTo>
                      <a:pt x="403" y="96"/>
                      <a:pt x="401" y="97"/>
                      <a:pt x="399" y="97"/>
                    </a:cubicBezTo>
                    <a:cubicBezTo>
                      <a:pt x="396" y="98"/>
                      <a:pt x="395" y="98"/>
                      <a:pt x="395" y="100"/>
                    </a:cubicBezTo>
                    <a:cubicBezTo>
                      <a:pt x="395" y="102"/>
                      <a:pt x="396" y="102"/>
                      <a:pt x="395" y="102"/>
                    </a:cubicBezTo>
                    <a:cubicBezTo>
                      <a:pt x="394" y="102"/>
                      <a:pt x="394" y="101"/>
                      <a:pt x="393" y="101"/>
                    </a:cubicBezTo>
                    <a:cubicBezTo>
                      <a:pt x="391" y="100"/>
                      <a:pt x="386" y="101"/>
                      <a:pt x="384" y="103"/>
                    </a:cubicBezTo>
                    <a:cubicBezTo>
                      <a:pt x="381" y="104"/>
                      <a:pt x="376" y="107"/>
                      <a:pt x="375" y="107"/>
                    </a:cubicBezTo>
                    <a:cubicBezTo>
                      <a:pt x="374" y="107"/>
                      <a:pt x="370" y="108"/>
                      <a:pt x="369" y="109"/>
                    </a:cubicBezTo>
                    <a:cubicBezTo>
                      <a:pt x="368" y="111"/>
                      <a:pt x="368" y="116"/>
                      <a:pt x="366" y="116"/>
                    </a:cubicBezTo>
                    <a:cubicBezTo>
                      <a:pt x="364" y="116"/>
                      <a:pt x="358" y="117"/>
                      <a:pt x="357" y="116"/>
                    </a:cubicBezTo>
                    <a:cubicBezTo>
                      <a:pt x="357" y="115"/>
                      <a:pt x="356" y="114"/>
                      <a:pt x="354" y="113"/>
                    </a:cubicBezTo>
                    <a:cubicBezTo>
                      <a:pt x="352" y="112"/>
                      <a:pt x="350" y="112"/>
                      <a:pt x="351" y="111"/>
                    </a:cubicBezTo>
                    <a:cubicBezTo>
                      <a:pt x="352" y="110"/>
                      <a:pt x="352" y="108"/>
                      <a:pt x="354" y="108"/>
                    </a:cubicBezTo>
                    <a:cubicBezTo>
                      <a:pt x="355" y="107"/>
                      <a:pt x="361" y="108"/>
                      <a:pt x="361" y="107"/>
                    </a:cubicBezTo>
                    <a:cubicBezTo>
                      <a:pt x="361" y="106"/>
                      <a:pt x="358" y="102"/>
                      <a:pt x="357" y="101"/>
                    </a:cubicBezTo>
                    <a:cubicBezTo>
                      <a:pt x="356" y="100"/>
                      <a:pt x="354" y="100"/>
                      <a:pt x="352" y="100"/>
                    </a:cubicBezTo>
                    <a:cubicBezTo>
                      <a:pt x="349" y="100"/>
                      <a:pt x="346" y="100"/>
                      <a:pt x="345" y="99"/>
                    </a:cubicBezTo>
                    <a:cubicBezTo>
                      <a:pt x="344" y="99"/>
                      <a:pt x="341" y="98"/>
                      <a:pt x="342" y="99"/>
                    </a:cubicBezTo>
                    <a:cubicBezTo>
                      <a:pt x="343" y="100"/>
                      <a:pt x="347" y="101"/>
                      <a:pt x="347" y="102"/>
                    </a:cubicBezTo>
                    <a:cubicBezTo>
                      <a:pt x="347" y="103"/>
                      <a:pt x="347" y="106"/>
                      <a:pt x="346" y="108"/>
                    </a:cubicBezTo>
                    <a:cubicBezTo>
                      <a:pt x="345" y="109"/>
                      <a:pt x="343" y="112"/>
                      <a:pt x="344" y="112"/>
                    </a:cubicBezTo>
                    <a:cubicBezTo>
                      <a:pt x="345" y="112"/>
                      <a:pt x="349" y="115"/>
                      <a:pt x="348" y="117"/>
                    </a:cubicBezTo>
                    <a:cubicBezTo>
                      <a:pt x="347" y="119"/>
                      <a:pt x="346" y="121"/>
                      <a:pt x="346" y="123"/>
                    </a:cubicBezTo>
                    <a:cubicBezTo>
                      <a:pt x="346" y="124"/>
                      <a:pt x="347" y="127"/>
                      <a:pt x="346" y="125"/>
                    </a:cubicBezTo>
                    <a:cubicBezTo>
                      <a:pt x="345" y="124"/>
                      <a:pt x="345" y="122"/>
                      <a:pt x="344" y="123"/>
                    </a:cubicBezTo>
                    <a:cubicBezTo>
                      <a:pt x="343" y="124"/>
                      <a:pt x="341" y="125"/>
                      <a:pt x="342" y="124"/>
                    </a:cubicBezTo>
                    <a:cubicBezTo>
                      <a:pt x="343" y="123"/>
                      <a:pt x="344" y="122"/>
                      <a:pt x="343" y="121"/>
                    </a:cubicBezTo>
                    <a:cubicBezTo>
                      <a:pt x="341" y="121"/>
                      <a:pt x="338" y="120"/>
                      <a:pt x="337" y="120"/>
                    </a:cubicBezTo>
                    <a:cubicBezTo>
                      <a:pt x="335" y="120"/>
                      <a:pt x="333" y="121"/>
                      <a:pt x="332" y="123"/>
                    </a:cubicBezTo>
                    <a:cubicBezTo>
                      <a:pt x="330" y="124"/>
                      <a:pt x="327" y="125"/>
                      <a:pt x="326" y="125"/>
                    </a:cubicBezTo>
                    <a:cubicBezTo>
                      <a:pt x="325" y="126"/>
                      <a:pt x="322" y="129"/>
                      <a:pt x="321" y="130"/>
                    </a:cubicBezTo>
                    <a:cubicBezTo>
                      <a:pt x="320" y="130"/>
                      <a:pt x="324" y="133"/>
                      <a:pt x="325" y="134"/>
                    </a:cubicBezTo>
                    <a:cubicBezTo>
                      <a:pt x="326" y="136"/>
                      <a:pt x="327" y="139"/>
                      <a:pt x="324" y="138"/>
                    </a:cubicBezTo>
                    <a:cubicBezTo>
                      <a:pt x="321" y="137"/>
                      <a:pt x="315" y="135"/>
                      <a:pt x="314" y="136"/>
                    </a:cubicBezTo>
                    <a:cubicBezTo>
                      <a:pt x="313" y="137"/>
                      <a:pt x="311" y="137"/>
                      <a:pt x="311" y="136"/>
                    </a:cubicBezTo>
                    <a:cubicBezTo>
                      <a:pt x="312" y="136"/>
                      <a:pt x="312" y="135"/>
                      <a:pt x="310" y="134"/>
                    </a:cubicBezTo>
                    <a:cubicBezTo>
                      <a:pt x="308" y="133"/>
                      <a:pt x="306" y="132"/>
                      <a:pt x="305" y="132"/>
                    </a:cubicBezTo>
                    <a:cubicBezTo>
                      <a:pt x="305" y="133"/>
                      <a:pt x="303" y="134"/>
                      <a:pt x="304" y="135"/>
                    </a:cubicBezTo>
                    <a:cubicBezTo>
                      <a:pt x="304" y="136"/>
                      <a:pt x="306" y="138"/>
                      <a:pt x="307" y="139"/>
                    </a:cubicBezTo>
                    <a:cubicBezTo>
                      <a:pt x="308" y="139"/>
                      <a:pt x="312" y="139"/>
                      <a:pt x="312" y="140"/>
                    </a:cubicBezTo>
                    <a:cubicBezTo>
                      <a:pt x="312" y="141"/>
                      <a:pt x="310" y="143"/>
                      <a:pt x="309" y="144"/>
                    </a:cubicBezTo>
                    <a:cubicBezTo>
                      <a:pt x="308" y="144"/>
                      <a:pt x="307" y="144"/>
                      <a:pt x="306" y="143"/>
                    </a:cubicBezTo>
                    <a:cubicBezTo>
                      <a:pt x="304" y="143"/>
                      <a:pt x="303" y="143"/>
                      <a:pt x="302" y="143"/>
                    </a:cubicBezTo>
                    <a:cubicBezTo>
                      <a:pt x="301" y="142"/>
                      <a:pt x="299" y="140"/>
                      <a:pt x="298" y="139"/>
                    </a:cubicBezTo>
                    <a:cubicBezTo>
                      <a:pt x="297" y="139"/>
                      <a:pt x="294" y="138"/>
                      <a:pt x="294" y="137"/>
                    </a:cubicBezTo>
                    <a:cubicBezTo>
                      <a:pt x="294" y="136"/>
                      <a:pt x="293" y="133"/>
                      <a:pt x="292" y="132"/>
                    </a:cubicBezTo>
                    <a:cubicBezTo>
                      <a:pt x="291" y="131"/>
                      <a:pt x="290" y="131"/>
                      <a:pt x="291" y="130"/>
                    </a:cubicBezTo>
                    <a:cubicBezTo>
                      <a:pt x="292" y="129"/>
                      <a:pt x="294" y="127"/>
                      <a:pt x="294" y="126"/>
                    </a:cubicBezTo>
                    <a:cubicBezTo>
                      <a:pt x="293" y="125"/>
                      <a:pt x="292" y="124"/>
                      <a:pt x="291" y="123"/>
                    </a:cubicBezTo>
                    <a:cubicBezTo>
                      <a:pt x="290" y="122"/>
                      <a:pt x="287" y="121"/>
                      <a:pt x="286" y="121"/>
                    </a:cubicBezTo>
                    <a:cubicBezTo>
                      <a:pt x="284" y="120"/>
                      <a:pt x="286" y="120"/>
                      <a:pt x="285" y="119"/>
                    </a:cubicBezTo>
                    <a:cubicBezTo>
                      <a:pt x="284" y="118"/>
                      <a:pt x="282" y="118"/>
                      <a:pt x="282" y="118"/>
                    </a:cubicBezTo>
                    <a:cubicBezTo>
                      <a:pt x="282" y="118"/>
                      <a:pt x="284" y="118"/>
                      <a:pt x="282" y="117"/>
                    </a:cubicBezTo>
                    <a:cubicBezTo>
                      <a:pt x="281" y="116"/>
                      <a:pt x="280" y="115"/>
                      <a:pt x="279" y="114"/>
                    </a:cubicBezTo>
                    <a:cubicBezTo>
                      <a:pt x="277" y="113"/>
                      <a:pt x="276" y="113"/>
                      <a:pt x="278" y="113"/>
                    </a:cubicBezTo>
                    <a:cubicBezTo>
                      <a:pt x="279" y="113"/>
                      <a:pt x="281" y="113"/>
                      <a:pt x="282" y="115"/>
                    </a:cubicBezTo>
                    <a:cubicBezTo>
                      <a:pt x="283" y="116"/>
                      <a:pt x="285" y="117"/>
                      <a:pt x="286" y="117"/>
                    </a:cubicBezTo>
                    <a:cubicBezTo>
                      <a:pt x="286" y="116"/>
                      <a:pt x="287" y="116"/>
                      <a:pt x="287" y="116"/>
                    </a:cubicBezTo>
                    <a:cubicBezTo>
                      <a:pt x="287" y="117"/>
                      <a:pt x="289" y="117"/>
                      <a:pt x="291" y="118"/>
                    </a:cubicBezTo>
                    <a:cubicBezTo>
                      <a:pt x="293" y="119"/>
                      <a:pt x="298" y="121"/>
                      <a:pt x="301" y="121"/>
                    </a:cubicBezTo>
                    <a:cubicBezTo>
                      <a:pt x="304" y="121"/>
                      <a:pt x="306" y="121"/>
                      <a:pt x="308" y="122"/>
                    </a:cubicBezTo>
                    <a:cubicBezTo>
                      <a:pt x="309" y="123"/>
                      <a:pt x="312" y="124"/>
                      <a:pt x="316" y="123"/>
                    </a:cubicBezTo>
                    <a:cubicBezTo>
                      <a:pt x="320" y="123"/>
                      <a:pt x="326" y="119"/>
                      <a:pt x="327" y="117"/>
                    </a:cubicBezTo>
                    <a:cubicBezTo>
                      <a:pt x="329" y="116"/>
                      <a:pt x="331" y="116"/>
                      <a:pt x="330" y="115"/>
                    </a:cubicBezTo>
                    <a:cubicBezTo>
                      <a:pt x="330" y="113"/>
                      <a:pt x="329" y="112"/>
                      <a:pt x="329" y="110"/>
                    </a:cubicBezTo>
                    <a:cubicBezTo>
                      <a:pt x="329" y="108"/>
                      <a:pt x="330" y="108"/>
                      <a:pt x="327" y="107"/>
                    </a:cubicBezTo>
                    <a:cubicBezTo>
                      <a:pt x="324" y="106"/>
                      <a:pt x="324" y="106"/>
                      <a:pt x="323" y="105"/>
                    </a:cubicBezTo>
                    <a:cubicBezTo>
                      <a:pt x="322" y="104"/>
                      <a:pt x="320" y="104"/>
                      <a:pt x="318" y="103"/>
                    </a:cubicBezTo>
                    <a:cubicBezTo>
                      <a:pt x="317" y="102"/>
                      <a:pt x="317" y="101"/>
                      <a:pt x="315" y="101"/>
                    </a:cubicBezTo>
                    <a:cubicBezTo>
                      <a:pt x="313" y="100"/>
                      <a:pt x="312" y="100"/>
                      <a:pt x="310" y="99"/>
                    </a:cubicBezTo>
                    <a:cubicBezTo>
                      <a:pt x="309" y="98"/>
                      <a:pt x="296" y="92"/>
                      <a:pt x="296" y="93"/>
                    </a:cubicBezTo>
                    <a:cubicBezTo>
                      <a:pt x="295" y="93"/>
                      <a:pt x="295" y="93"/>
                      <a:pt x="294" y="93"/>
                    </a:cubicBezTo>
                    <a:cubicBezTo>
                      <a:pt x="293" y="93"/>
                      <a:pt x="290" y="91"/>
                      <a:pt x="289" y="92"/>
                    </a:cubicBezTo>
                    <a:cubicBezTo>
                      <a:pt x="288" y="92"/>
                      <a:pt x="285" y="94"/>
                      <a:pt x="284" y="95"/>
                    </a:cubicBezTo>
                    <a:cubicBezTo>
                      <a:pt x="283" y="95"/>
                      <a:pt x="283" y="94"/>
                      <a:pt x="284" y="94"/>
                    </a:cubicBezTo>
                    <a:cubicBezTo>
                      <a:pt x="285" y="93"/>
                      <a:pt x="286" y="92"/>
                      <a:pt x="285" y="92"/>
                    </a:cubicBezTo>
                    <a:cubicBezTo>
                      <a:pt x="284" y="91"/>
                      <a:pt x="284" y="91"/>
                      <a:pt x="283" y="91"/>
                    </a:cubicBezTo>
                    <a:cubicBezTo>
                      <a:pt x="281" y="91"/>
                      <a:pt x="279" y="89"/>
                      <a:pt x="279" y="89"/>
                    </a:cubicBezTo>
                    <a:cubicBezTo>
                      <a:pt x="279" y="89"/>
                      <a:pt x="277" y="88"/>
                      <a:pt x="279" y="88"/>
                    </a:cubicBezTo>
                    <a:cubicBezTo>
                      <a:pt x="281" y="88"/>
                      <a:pt x="283" y="89"/>
                      <a:pt x="283" y="89"/>
                    </a:cubicBezTo>
                    <a:cubicBezTo>
                      <a:pt x="283" y="88"/>
                      <a:pt x="284" y="88"/>
                      <a:pt x="282" y="87"/>
                    </a:cubicBezTo>
                    <a:cubicBezTo>
                      <a:pt x="279" y="86"/>
                      <a:pt x="278" y="85"/>
                      <a:pt x="278" y="86"/>
                    </a:cubicBezTo>
                    <a:cubicBezTo>
                      <a:pt x="277" y="86"/>
                      <a:pt x="273" y="89"/>
                      <a:pt x="273" y="89"/>
                    </a:cubicBezTo>
                    <a:cubicBezTo>
                      <a:pt x="273" y="88"/>
                      <a:pt x="274" y="87"/>
                      <a:pt x="273" y="87"/>
                    </a:cubicBezTo>
                    <a:cubicBezTo>
                      <a:pt x="273" y="87"/>
                      <a:pt x="271" y="86"/>
                      <a:pt x="270" y="87"/>
                    </a:cubicBezTo>
                    <a:cubicBezTo>
                      <a:pt x="269" y="88"/>
                      <a:pt x="269" y="89"/>
                      <a:pt x="269" y="88"/>
                    </a:cubicBezTo>
                    <a:cubicBezTo>
                      <a:pt x="269" y="88"/>
                      <a:pt x="269" y="88"/>
                      <a:pt x="268" y="88"/>
                    </a:cubicBezTo>
                    <a:cubicBezTo>
                      <a:pt x="268" y="87"/>
                      <a:pt x="268" y="85"/>
                      <a:pt x="268" y="86"/>
                    </a:cubicBezTo>
                    <a:cubicBezTo>
                      <a:pt x="268" y="87"/>
                      <a:pt x="267" y="88"/>
                      <a:pt x="267" y="88"/>
                    </a:cubicBezTo>
                    <a:cubicBezTo>
                      <a:pt x="266" y="87"/>
                      <a:pt x="265" y="88"/>
                      <a:pt x="264" y="88"/>
                    </a:cubicBezTo>
                    <a:cubicBezTo>
                      <a:pt x="263" y="88"/>
                      <a:pt x="263" y="88"/>
                      <a:pt x="263" y="88"/>
                    </a:cubicBezTo>
                    <a:cubicBezTo>
                      <a:pt x="263" y="88"/>
                      <a:pt x="264" y="87"/>
                      <a:pt x="264" y="87"/>
                    </a:cubicBezTo>
                    <a:cubicBezTo>
                      <a:pt x="265" y="86"/>
                      <a:pt x="265" y="86"/>
                      <a:pt x="264" y="85"/>
                    </a:cubicBezTo>
                    <a:cubicBezTo>
                      <a:pt x="262" y="84"/>
                      <a:pt x="258" y="84"/>
                      <a:pt x="260" y="84"/>
                    </a:cubicBezTo>
                    <a:cubicBezTo>
                      <a:pt x="262" y="83"/>
                      <a:pt x="264" y="85"/>
                      <a:pt x="266" y="84"/>
                    </a:cubicBezTo>
                    <a:cubicBezTo>
                      <a:pt x="269" y="83"/>
                      <a:pt x="270" y="82"/>
                      <a:pt x="271" y="81"/>
                    </a:cubicBezTo>
                    <a:cubicBezTo>
                      <a:pt x="271" y="81"/>
                      <a:pt x="272" y="80"/>
                      <a:pt x="270" y="79"/>
                    </a:cubicBezTo>
                    <a:cubicBezTo>
                      <a:pt x="268" y="78"/>
                      <a:pt x="265" y="77"/>
                      <a:pt x="263" y="77"/>
                    </a:cubicBezTo>
                    <a:cubicBezTo>
                      <a:pt x="262" y="76"/>
                      <a:pt x="261" y="75"/>
                      <a:pt x="260" y="76"/>
                    </a:cubicBezTo>
                    <a:cubicBezTo>
                      <a:pt x="259" y="77"/>
                      <a:pt x="258" y="78"/>
                      <a:pt x="258" y="79"/>
                    </a:cubicBezTo>
                    <a:cubicBezTo>
                      <a:pt x="257" y="80"/>
                      <a:pt x="256" y="81"/>
                      <a:pt x="256" y="81"/>
                    </a:cubicBezTo>
                    <a:cubicBezTo>
                      <a:pt x="256" y="80"/>
                      <a:pt x="257" y="78"/>
                      <a:pt x="256" y="78"/>
                    </a:cubicBezTo>
                    <a:cubicBezTo>
                      <a:pt x="254" y="78"/>
                      <a:pt x="253" y="78"/>
                      <a:pt x="255" y="78"/>
                    </a:cubicBezTo>
                    <a:cubicBezTo>
                      <a:pt x="256" y="78"/>
                      <a:pt x="257" y="78"/>
                      <a:pt x="256" y="77"/>
                    </a:cubicBezTo>
                    <a:cubicBezTo>
                      <a:pt x="255" y="77"/>
                      <a:pt x="252" y="77"/>
                      <a:pt x="255" y="76"/>
                    </a:cubicBezTo>
                    <a:cubicBezTo>
                      <a:pt x="257" y="76"/>
                      <a:pt x="259" y="76"/>
                      <a:pt x="257" y="75"/>
                    </a:cubicBezTo>
                    <a:cubicBezTo>
                      <a:pt x="255" y="74"/>
                      <a:pt x="252" y="73"/>
                      <a:pt x="251" y="74"/>
                    </a:cubicBezTo>
                    <a:cubicBezTo>
                      <a:pt x="251" y="75"/>
                      <a:pt x="253" y="76"/>
                      <a:pt x="252" y="77"/>
                    </a:cubicBezTo>
                    <a:cubicBezTo>
                      <a:pt x="251" y="77"/>
                      <a:pt x="249" y="79"/>
                      <a:pt x="249" y="79"/>
                    </a:cubicBezTo>
                    <a:cubicBezTo>
                      <a:pt x="248" y="80"/>
                      <a:pt x="247" y="81"/>
                      <a:pt x="247" y="80"/>
                    </a:cubicBezTo>
                    <a:cubicBezTo>
                      <a:pt x="247" y="79"/>
                      <a:pt x="246" y="77"/>
                      <a:pt x="247" y="77"/>
                    </a:cubicBezTo>
                    <a:cubicBezTo>
                      <a:pt x="247" y="76"/>
                      <a:pt x="247" y="75"/>
                      <a:pt x="246" y="75"/>
                    </a:cubicBezTo>
                    <a:cubicBezTo>
                      <a:pt x="246" y="76"/>
                      <a:pt x="241" y="83"/>
                      <a:pt x="240" y="83"/>
                    </a:cubicBezTo>
                    <a:cubicBezTo>
                      <a:pt x="238" y="83"/>
                      <a:pt x="238" y="83"/>
                      <a:pt x="238" y="81"/>
                    </a:cubicBezTo>
                    <a:cubicBezTo>
                      <a:pt x="239" y="80"/>
                      <a:pt x="242" y="77"/>
                      <a:pt x="242" y="76"/>
                    </a:cubicBezTo>
                    <a:cubicBezTo>
                      <a:pt x="243" y="75"/>
                      <a:pt x="243" y="75"/>
                      <a:pt x="243" y="74"/>
                    </a:cubicBezTo>
                    <a:cubicBezTo>
                      <a:pt x="243" y="74"/>
                      <a:pt x="242" y="73"/>
                      <a:pt x="241" y="73"/>
                    </a:cubicBezTo>
                    <a:cubicBezTo>
                      <a:pt x="240" y="74"/>
                      <a:pt x="239" y="74"/>
                      <a:pt x="240" y="74"/>
                    </a:cubicBezTo>
                    <a:cubicBezTo>
                      <a:pt x="241" y="74"/>
                      <a:pt x="242" y="75"/>
                      <a:pt x="240" y="75"/>
                    </a:cubicBezTo>
                    <a:cubicBezTo>
                      <a:pt x="239" y="75"/>
                      <a:pt x="237" y="76"/>
                      <a:pt x="237" y="75"/>
                    </a:cubicBezTo>
                    <a:cubicBezTo>
                      <a:pt x="237" y="74"/>
                      <a:pt x="237" y="73"/>
                      <a:pt x="236" y="74"/>
                    </a:cubicBezTo>
                    <a:cubicBezTo>
                      <a:pt x="236" y="74"/>
                      <a:pt x="235" y="75"/>
                      <a:pt x="235" y="76"/>
                    </a:cubicBezTo>
                    <a:cubicBezTo>
                      <a:pt x="234" y="76"/>
                      <a:pt x="235" y="78"/>
                      <a:pt x="235" y="78"/>
                    </a:cubicBezTo>
                    <a:cubicBezTo>
                      <a:pt x="236" y="79"/>
                      <a:pt x="235" y="79"/>
                      <a:pt x="235" y="79"/>
                    </a:cubicBezTo>
                    <a:cubicBezTo>
                      <a:pt x="234" y="78"/>
                      <a:pt x="234" y="78"/>
                      <a:pt x="234" y="79"/>
                    </a:cubicBezTo>
                    <a:cubicBezTo>
                      <a:pt x="234" y="79"/>
                      <a:pt x="234" y="81"/>
                      <a:pt x="233" y="80"/>
                    </a:cubicBezTo>
                    <a:cubicBezTo>
                      <a:pt x="233" y="79"/>
                      <a:pt x="233" y="79"/>
                      <a:pt x="232" y="79"/>
                    </a:cubicBezTo>
                    <a:cubicBezTo>
                      <a:pt x="231" y="80"/>
                      <a:pt x="230" y="80"/>
                      <a:pt x="230" y="79"/>
                    </a:cubicBezTo>
                    <a:cubicBezTo>
                      <a:pt x="231" y="78"/>
                      <a:pt x="233" y="77"/>
                      <a:pt x="232" y="77"/>
                    </a:cubicBezTo>
                    <a:cubicBezTo>
                      <a:pt x="230" y="77"/>
                      <a:pt x="230" y="79"/>
                      <a:pt x="229" y="79"/>
                    </a:cubicBezTo>
                    <a:cubicBezTo>
                      <a:pt x="227" y="79"/>
                      <a:pt x="226" y="79"/>
                      <a:pt x="227" y="80"/>
                    </a:cubicBezTo>
                    <a:cubicBezTo>
                      <a:pt x="227" y="81"/>
                      <a:pt x="228" y="82"/>
                      <a:pt x="229" y="82"/>
                    </a:cubicBezTo>
                    <a:cubicBezTo>
                      <a:pt x="230" y="82"/>
                      <a:pt x="230" y="82"/>
                      <a:pt x="230" y="83"/>
                    </a:cubicBezTo>
                    <a:cubicBezTo>
                      <a:pt x="229" y="83"/>
                      <a:pt x="229" y="85"/>
                      <a:pt x="228" y="85"/>
                    </a:cubicBezTo>
                    <a:cubicBezTo>
                      <a:pt x="227" y="84"/>
                      <a:pt x="227" y="83"/>
                      <a:pt x="226" y="83"/>
                    </a:cubicBezTo>
                    <a:cubicBezTo>
                      <a:pt x="226" y="83"/>
                      <a:pt x="225" y="83"/>
                      <a:pt x="225" y="82"/>
                    </a:cubicBezTo>
                    <a:cubicBezTo>
                      <a:pt x="225" y="81"/>
                      <a:pt x="225" y="81"/>
                      <a:pt x="224" y="82"/>
                    </a:cubicBezTo>
                    <a:cubicBezTo>
                      <a:pt x="224" y="83"/>
                      <a:pt x="224" y="83"/>
                      <a:pt x="223" y="83"/>
                    </a:cubicBezTo>
                    <a:cubicBezTo>
                      <a:pt x="222" y="82"/>
                      <a:pt x="223" y="82"/>
                      <a:pt x="222" y="82"/>
                    </a:cubicBezTo>
                    <a:cubicBezTo>
                      <a:pt x="221" y="81"/>
                      <a:pt x="219" y="82"/>
                      <a:pt x="218" y="82"/>
                    </a:cubicBezTo>
                    <a:cubicBezTo>
                      <a:pt x="216" y="82"/>
                      <a:pt x="216" y="82"/>
                      <a:pt x="219" y="83"/>
                    </a:cubicBezTo>
                    <a:cubicBezTo>
                      <a:pt x="221" y="83"/>
                      <a:pt x="223" y="85"/>
                      <a:pt x="222" y="84"/>
                    </a:cubicBezTo>
                    <a:cubicBezTo>
                      <a:pt x="221" y="84"/>
                      <a:pt x="221" y="84"/>
                      <a:pt x="221" y="85"/>
                    </a:cubicBezTo>
                    <a:cubicBezTo>
                      <a:pt x="221" y="86"/>
                      <a:pt x="222" y="88"/>
                      <a:pt x="221" y="87"/>
                    </a:cubicBezTo>
                    <a:cubicBezTo>
                      <a:pt x="220" y="87"/>
                      <a:pt x="218" y="86"/>
                      <a:pt x="218" y="86"/>
                    </a:cubicBezTo>
                    <a:cubicBezTo>
                      <a:pt x="218" y="85"/>
                      <a:pt x="217" y="86"/>
                      <a:pt x="217" y="86"/>
                    </a:cubicBezTo>
                    <a:cubicBezTo>
                      <a:pt x="217" y="87"/>
                      <a:pt x="216" y="87"/>
                      <a:pt x="216" y="86"/>
                    </a:cubicBezTo>
                    <a:cubicBezTo>
                      <a:pt x="215" y="86"/>
                      <a:pt x="216" y="85"/>
                      <a:pt x="215" y="86"/>
                    </a:cubicBezTo>
                    <a:cubicBezTo>
                      <a:pt x="215" y="86"/>
                      <a:pt x="213" y="87"/>
                      <a:pt x="214" y="88"/>
                    </a:cubicBezTo>
                    <a:cubicBezTo>
                      <a:pt x="214" y="89"/>
                      <a:pt x="215" y="90"/>
                      <a:pt x="214" y="90"/>
                    </a:cubicBezTo>
                    <a:cubicBezTo>
                      <a:pt x="213" y="90"/>
                      <a:pt x="212" y="90"/>
                      <a:pt x="212" y="89"/>
                    </a:cubicBezTo>
                    <a:cubicBezTo>
                      <a:pt x="212" y="88"/>
                      <a:pt x="213" y="86"/>
                      <a:pt x="212" y="86"/>
                    </a:cubicBezTo>
                    <a:cubicBezTo>
                      <a:pt x="211" y="86"/>
                      <a:pt x="212" y="87"/>
                      <a:pt x="210" y="87"/>
                    </a:cubicBezTo>
                    <a:cubicBezTo>
                      <a:pt x="209" y="88"/>
                      <a:pt x="209" y="88"/>
                      <a:pt x="210" y="89"/>
                    </a:cubicBezTo>
                    <a:cubicBezTo>
                      <a:pt x="210" y="89"/>
                      <a:pt x="210" y="88"/>
                      <a:pt x="209" y="89"/>
                    </a:cubicBezTo>
                    <a:cubicBezTo>
                      <a:pt x="208" y="90"/>
                      <a:pt x="207" y="92"/>
                      <a:pt x="208" y="90"/>
                    </a:cubicBezTo>
                    <a:cubicBezTo>
                      <a:pt x="208" y="89"/>
                      <a:pt x="209" y="89"/>
                      <a:pt x="208" y="88"/>
                    </a:cubicBezTo>
                    <a:cubicBezTo>
                      <a:pt x="207" y="87"/>
                      <a:pt x="204" y="87"/>
                      <a:pt x="206" y="86"/>
                    </a:cubicBezTo>
                    <a:cubicBezTo>
                      <a:pt x="207" y="86"/>
                      <a:pt x="209" y="86"/>
                      <a:pt x="207" y="85"/>
                    </a:cubicBezTo>
                    <a:cubicBezTo>
                      <a:pt x="205" y="85"/>
                      <a:pt x="205" y="85"/>
                      <a:pt x="204" y="85"/>
                    </a:cubicBezTo>
                    <a:cubicBezTo>
                      <a:pt x="203" y="84"/>
                      <a:pt x="203" y="84"/>
                      <a:pt x="204" y="85"/>
                    </a:cubicBezTo>
                    <a:cubicBezTo>
                      <a:pt x="204" y="86"/>
                      <a:pt x="205" y="88"/>
                      <a:pt x="204" y="88"/>
                    </a:cubicBezTo>
                    <a:cubicBezTo>
                      <a:pt x="204" y="88"/>
                      <a:pt x="203" y="88"/>
                      <a:pt x="202" y="88"/>
                    </a:cubicBezTo>
                    <a:cubicBezTo>
                      <a:pt x="202" y="88"/>
                      <a:pt x="200" y="89"/>
                      <a:pt x="202" y="89"/>
                    </a:cubicBezTo>
                    <a:cubicBezTo>
                      <a:pt x="203" y="89"/>
                      <a:pt x="204" y="88"/>
                      <a:pt x="203" y="89"/>
                    </a:cubicBezTo>
                    <a:cubicBezTo>
                      <a:pt x="202" y="89"/>
                      <a:pt x="201" y="89"/>
                      <a:pt x="203" y="89"/>
                    </a:cubicBezTo>
                    <a:cubicBezTo>
                      <a:pt x="204" y="90"/>
                      <a:pt x="205" y="90"/>
                      <a:pt x="205" y="90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90"/>
                      <a:pt x="205" y="92"/>
                      <a:pt x="205" y="91"/>
                    </a:cubicBezTo>
                    <a:cubicBezTo>
                      <a:pt x="204" y="91"/>
                      <a:pt x="203" y="90"/>
                      <a:pt x="202" y="90"/>
                    </a:cubicBezTo>
                    <a:cubicBezTo>
                      <a:pt x="202" y="90"/>
                      <a:pt x="202" y="88"/>
                      <a:pt x="201" y="89"/>
                    </a:cubicBezTo>
                    <a:cubicBezTo>
                      <a:pt x="200" y="89"/>
                      <a:pt x="198" y="90"/>
                      <a:pt x="198" y="90"/>
                    </a:cubicBezTo>
                    <a:cubicBezTo>
                      <a:pt x="198" y="89"/>
                      <a:pt x="198" y="89"/>
                      <a:pt x="196" y="90"/>
                    </a:cubicBezTo>
                    <a:cubicBezTo>
                      <a:pt x="195" y="90"/>
                      <a:pt x="194" y="91"/>
                      <a:pt x="194" y="92"/>
                    </a:cubicBezTo>
                    <a:cubicBezTo>
                      <a:pt x="194" y="93"/>
                      <a:pt x="195" y="93"/>
                      <a:pt x="194" y="93"/>
                    </a:cubicBezTo>
                    <a:cubicBezTo>
                      <a:pt x="194" y="94"/>
                      <a:pt x="193" y="95"/>
                      <a:pt x="195" y="94"/>
                    </a:cubicBezTo>
                    <a:cubicBezTo>
                      <a:pt x="196" y="94"/>
                      <a:pt x="196" y="93"/>
                      <a:pt x="197" y="93"/>
                    </a:cubicBezTo>
                    <a:cubicBezTo>
                      <a:pt x="197" y="93"/>
                      <a:pt x="197" y="94"/>
                      <a:pt x="198" y="93"/>
                    </a:cubicBezTo>
                    <a:cubicBezTo>
                      <a:pt x="199" y="93"/>
                      <a:pt x="200" y="93"/>
                      <a:pt x="199" y="94"/>
                    </a:cubicBezTo>
                    <a:cubicBezTo>
                      <a:pt x="198" y="95"/>
                      <a:pt x="197" y="95"/>
                      <a:pt x="197" y="96"/>
                    </a:cubicBezTo>
                    <a:cubicBezTo>
                      <a:pt x="197" y="97"/>
                      <a:pt x="197" y="99"/>
                      <a:pt x="197" y="98"/>
                    </a:cubicBezTo>
                    <a:cubicBezTo>
                      <a:pt x="196" y="98"/>
                      <a:pt x="195" y="96"/>
                      <a:pt x="194" y="97"/>
                    </a:cubicBezTo>
                    <a:cubicBezTo>
                      <a:pt x="194" y="97"/>
                      <a:pt x="193" y="99"/>
                      <a:pt x="193" y="98"/>
                    </a:cubicBezTo>
                    <a:cubicBezTo>
                      <a:pt x="193" y="97"/>
                      <a:pt x="193" y="96"/>
                      <a:pt x="192" y="97"/>
                    </a:cubicBezTo>
                    <a:cubicBezTo>
                      <a:pt x="191" y="97"/>
                      <a:pt x="191" y="99"/>
                      <a:pt x="191" y="97"/>
                    </a:cubicBezTo>
                    <a:cubicBezTo>
                      <a:pt x="191" y="96"/>
                      <a:pt x="192" y="94"/>
                      <a:pt x="191" y="95"/>
                    </a:cubicBezTo>
                    <a:cubicBezTo>
                      <a:pt x="190" y="96"/>
                      <a:pt x="189" y="99"/>
                      <a:pt x="189" y="98"/>
                    </a:cubicBezTo>
                    <a:cubicBezTo>
                      <a:pt x="188" y="97"/>
                      <a:pt x="188" y="95"/>
                      <a:pt x="188" y="94"/>
                    </a:cubicBezTo>
                    <a:cubicBezTo>
                      <a:pt x="189" y="94"/>
                      <a:pt x="190" y="91"/>
                      <a:pt x="189" y="92"/>
                    </a:cubicBezTo>
                    <a:cubicBezTo>
                      <a:pt x="188" y="93"/>
                      <a:pt x="185" y="94"/>
                      <a:pt x="186" y="94"/>
                    </a:cubicBezTo>
                    <a:cubicBezTo>
                      <a:pt x="187" y="95"/>
                      <a:pt x="188" y="96"/>
                      <a:pt x="187" y="96"/>
                    </a:cubicBezTo>
                    <a:cubicBezTo>
                      <a:pt x="185" y="95"/>
                      <a:pt x="185" y="95"/>
                      <a:pt x="185" y="96"/>
                    </a:cubicBezTo>
                    <a:cubicBezTo>
                      <a:pt x="185" y="97"/>
                      <a:pt x="184" y="98"/>
                      <a:pt x="184" y="97"/>
                    </a:cubicBezTo>
                    <a:cubicBezTo>
                      <a:pt x="184" y="96"/>
                      <a:pt x="184" y="96"/>
                      <a:pt x="183" y="96"/>
                    </a:cubicBezTo>
                    <a:cubicBezTo>
                      <a:pt x="182" y="97"/>
                      <a:pt x="181" y="98"/>
                      <a:pt x="182" y="98"/>
                    </a:cubicBezTo>
                    <a:cubicBezTo>
                      <a:pt x="184" y="98"/>
                      <a:pt x="185" y="98"/>
                      <a:pt x="184" y="98"/>
                    </a:cubicBezTo>
                    <a:cubicBezTo>
                      <a:pt x="184" y="98"/>
                      <a:pt x="183" y="99"/>
                      <a:pt x="184" y="99"/>
                    </a:cubicBezTo>
                    <a:cubicBezTo>
                      <a:pt x="185" y="99"/>
                      <a:pt x="185" y="98"/>
                      <a:pt x="185" y="99"/>
                    </a:cubicBezTo>
                    <a:cubicBezTo>
                      <a:pt x="185" y="99"/>
                      <a:pt x="185" y="100"/>
                      <a:pt x="184" y="100"/>
                    </a:cubicBezTo>
                    <a:cubicBezTo>
                      <a:pt x="183" y="100"/>
                      <a:pt x="183" y="98"/>
                      <a:pt x="182" y="99"/>
                    </a:cubicBezTo>
                    <a:cubicBezTo>
                      <a:pt x="181" y="100"/>
                      <a:pt x="181" y="102"/>
                      <a:pt x="179" y="102"/>
                    </a:cubicBezTo>
                    <a:cubicBezTo>
                      <a:pt x="178" y="102"/>
                      <a:pt x="175" y="103"/>
                      <a:pt x="176" y="103"/>
                    </a:cubicBezTo>
                    <a:cubicBezTo>
                      <a:pt x="178" y="103"/>
                      <a:pt x="179" y="104"/>
                      <a:pt x="180" y="103"/>
                    </a:cubicBezTo>
                    <a:cubicBezTo>
                      <a:pt x="182" y="102"/>
                      <a:pt x="183" y="101"/>
                      <a:pt x="184" y="101"/>
                    </a:cubicBezTo>
                    <a:cubicBezTo>
                      <a:pt x="185" y="101"/>
                      <a:pt x="185" y="101"/>
                      <a:pt x="186" y="101"/>
                    </a:cubicBezTo>
                    <a:cubicBezTo>
                      <a:pt x="187" y="100"/>
                      <a:pt x="187" y="101"/>
                      <a:pt x="188" y="100"/>
                    </a:cubicBezTo>
                    <a:cubicBezTo>
                      <a:pt x="190" y="100"/>
                      <a:pt x="189" y="100"/>
                      <a:pt x="188" y="99"/>
                    </a:cubicBezTo>
                    <a:cubicBezTo>
                      <a:pt x="187" y="98"/>
                      <a:pt x="189" y="99"/>
                      <a:pt x="189" y="99"/>
                    </a:cubicBezTo>
                    <a:cubicBezTo>
                      <a:pt x="189" y="99"/>
                      <a:pt x="189" y="100"/>
                      <a:pt x="190" y="100"/>
                    </a:cubicBezTo>
                    <a:cubicBezTo>
                      <a:pt x="191" y="100"/>
                      <a:pt x="192" y="98"/>
                      <a:pt x="192" y="99"/>
                    </a:cubicBezTo>
                    <a:cubicBezTo>
                      <a:pt x="191" y="100"/>
                      <a:pt x="190" y="100"/>
                      <a:pt x="191" y="101"/>
                    </a:cubicBezTo>
                    <a:cubicBezTo>
                      <a:pt x="191" y="101"/>
                      <a:pt x="190" y="101"/>
                      <a:pt x="190" y="101"/>
                    </a:cubicBezTo>
                    <a:cubicBezTo>
                      <a:pt x="190" y="101"/>
                      <a:pt x="190" y="101"/>
                      <a:pt x="190" y="101"/>
                    </a:cubicBezTo>
                    <a:cubicBezTo>
                      <a:pt x="192" y="101"/>
                      <a:pt x="193" y="101"/>
                      <a:pt x="192" y="101"/>
                    </a:cubicBezTo>
                    <a:cubicBezTo>
                      <a:pt x="192" y="102"/>
                      <a:pt x="189" y="103"/>
                      <a:pt x="191" y="103"/>
                    </a:cubicBezTo>
                    <a:cubicBezTo>
                      <a:pt x="192" y="103"/>
                      <a:pt x="192" y="103"/>
                      <a:pt x="193" y="102"/>
                    </a:cubicBezTo>
                    <a:cubicBezTo>
                      <a:pt x="194" y="101"/>
                      <a:pt x="196" y="102"/>
                      <a:pt x="194" y="102"/>
                    </a:cubicBezTo>
                    <a:cubicBezTo>
                      <a:pt x="193" y="102"/>
                      <a:pt x="192" y="103"/>
                      <a:pt x="191" y="104"/>
                    </a:cubicBezTo>
                    <a:cubicBezTo>
                      <a:pt x="190" y="104"/>
                      <a:pt x="191" y="104"/>
                      <a:pt x="190" y="105"/>
                    </a:cubicBezTo>
                    <a:cubicBezTo>
                      <a:pt x="190" y="105"/>
                      <a:pt x="189" y="106"/>
                      <a:pt x="188" y="105"/>
                    </a:cubicBezTo>
                    <a:cubicBezTo>
                      <a:pt x="188" y="104"/>
                      <a:pt x="188" y="102"/>
                      <a:pt x="188" y="103"/>
                    </a:cubicBezTo>
                    <a:cubicBezTo>
                      <a:pt x="187" y="104"/>
                      <a:pt x="188" y="106"/>
                      <a:pt x="187" y="105"/>
                    </a:cubicBezTo>
                    <a:cubicBezTo>
                      <a:pt x="186" y="104"/>
                      <a:pt x="186" y="103"/>
                      <a:pt x="185" y="104"/>
                    </a:cubicBezTo>
                    <a:cubicBezTo>
                      <a:pt x="184" y="105"/>
                      <a:pt x="184" y="105"/>
                      <a:pt x="183" y="106"/>
                    </a:cubicBezTo>
                    <a:cubicBezTo>
                      <a:pt x="182" y="107"/>
                      <a:pt x="181" y="108"/>
                      <a:pt x="182" y="108"/>
                    </a:cubicBezTo>
                    <a:cubicBezTo>
                      <a:pt x="183" y="108"/>
                      <a:pt x="185" y="106"/>
                      <a:pt x="185" y="106"/>
                    </a:cubicBezTo>
                    <a:cubicBezTo>
                      <a:pt x="185" y="107"/>
                      <a:pt x="185" y="107"/>
                      <a:pt x="185" y="107"/>
                    </a:cubicBezTo>
                    <a:cubicBezTo>
                      <a:pt x="186" y="107"/>
                      <a:pt x="188" y="108"/>
                      <a:pt x="186" y="108"/>
                    </a:cubicBezTo>
                    <a:cubicBezTo>
                      <a:pt x="185" y="108"/>
                      <a:pt x="185" y="107"/>
                      <a:pt x="184" y="108"/>
                    </a:cubicBezTo>
                    <a:cubicBezTo>
                      <a:pt x="183" y="109"/>
                      <a:pt x="184" y="109"/>
                      <a:pt x="185" y="109"/>
                    </a:cubicBezTo>
                    <a:cubicBezTo>
                      <a:pt x="186" y="109"/>
                      <a:pt x="187" y="109"/>
                      <a:pt x="187" y="110"/>
                    </a:cubicBezTo>
                    <a:cubicBezTo>
                      <a:pt x="186" y="111"/>
                      <a:pt x="187" y="111"/>
                      <a:pt x="186" y="110"/>
                    </a:cubicBezTo>
                    <a:cubicBezTo>
                      <a:pt x="184" y="109"/>
                      <a:pt x="185" y="109"/>
                      <a:pt x="184" y="109"/>
                    </a:cubicBezTo>
                    <a:cubicBezTo>
                      <a:pt x="183" y="109"/>
                      <a:pt x="183" y="110"/>
                      <a:pt x="182" y="111"/>
                    </a:cubicBezTo>
                    <a:cubicBezTo>
                      <a:pt x="181" y="111"/>
                      <a:pt x="179" y="112"/>
                      <a:pt x="180" y="112"/>
                    </a:cubicBezTo>
                    <a:cubicBezTo>
                      <a:pt x="182" y="112"/>
                      <a:pt x="184" y="111"/>
                      <a:pt x="185" y="112"/>
                    </a:cubicBezTo>
                    <a:cubicBezTo>
                      <a:pt x="186" y="112"/>
                      <a:pt x="186" y="113"/>
                      <a:pt x="184" y="112"/>
                    </a:cubicBezTo>
                    <a:cubicBezTo>
                      <a:pt x="183" y="112"/>
                      <a:pt x="183" y="112"/>
                      <a:pt x="182" y="112"/>
                    </a:cubicBezTo>
                    <a:cubicBezTo>
                      <a:pt x="181" y="112"/>
                      <a:pt x="181" y="113"/>
                      <a:pt x="182" y="113"/>
                    </a:cubicBezTo>
                    <a:cubicBezTo>
                      <a:pt x="183" y="113"/>
                      <a:pt x="182" y="114"/>
                      <a:pt x="181" y="113"/>
                    </a:cubicBezTo>
                    <a:cubicBezTo>
                      <a:pt x="180" y="112"/>
                      <a:pt x="180" y="112"/>
                      <a:pt x="178" y="113"/>
                    </a:cubicBezTo>
                    <a:cubicBezTo>
                      <a:pt x="177" y="114"/>
                      <a:pt x="178" y="113"/>
                      <a:pt x="179" y="113"/>
                    </a:cubicBezTo>
                    <a:cubicBezTo>
                      <a:pt x="180" y="113"/>
                      <a:pt x="181" y="114"/>
                      <a:pt x="179" y="114"/>
                    </a:cubicBezTo>
                    <a:cubicBezTo>
                      <a:pt x="177" y="114"/>
                      <a:pt x="177" y="115"/>
                      <a:pt x="177" y="116"/>
                    </a:cubicBezTo>
                    <a:cubicBezTo>
                      <a:pt x="176" y="116"/>
                      <a:pt x="177" y="116"/>
                      <a:pt x="177" y="117"/>
                    </a:cubicBezTo>
                    <a:cubicBezTo>
                      <a:pt x="177" y="117"/>
                      <a:pt x="177" y="117"/>
                      <a:pt x="176" y="117"/>
                    </a:cubicBezTo>
                    <a:cubicBezTo>
                      <a:pt x="175" y="117"/>
                      <a:pt x="175" y="118"/>
                      <a:pt x="174" y="118"/>
                    </a:cubicBezTo>
                    <a:cubicBezTo>
                      <a:pt x="173" y="119"/>
                      <a:pt x="173" y="120"/>
                      <a:pt x="174" y="120"/>
                    </a:cubicBezTo>
                    <a:cubicBezTo>
                      <a:pt x="174" y="120"/>
                      <a:pt x="174" y="120"/>
                      <a:pt x="173" y="120"/>
                    </a:cubicBezTo>
                    <a:cubicBezTo>
                      <a:pt x="173" y="120"/>
                      <a:pt x="172" y="121"/>
                      <a:pt x="173" y="121"/>
                    </a:cubicBezTo>
                    <a:cubicBezTo>
                      <a:pt x="174" y="121"/>
                      <a:pt x="175" y="120"/>
                      <a:pt x="174" y="121"/>
                    </a:cubicBezTo>
                    <a:cubicBezTo>
                      <a:pt x="174" y="122"/>
                      <a:pt x="173" y="122"/>
                      <a:pt x="175" y="122"/>
                    </a:cubicBezTo>
                    <a:cubicBezTo>
                      <a:pt x="176" y="122"/>
                      <a:pt x="177" y="122"/>
                      <a:pt x="178" y="122"/>
                    </a:cubicBezTo>
                    <a:cubicBezTo>
                      <a:pt x="178" y="122"/>
                      <a:pt x="177" y="122"/>
                      <a:pt x="177" y="122"/>
                    </a:cubicBezTo>
                    <a:cubicBezTo>
                      <a:pt x="176" y="123"/>
                      <a:pt x="176" y="123"/>
                      <a:pt x="175" y="123"/>
                    </a:cubicBezTo>
                    <a:cubicBezTo>
                      <a:pt x="174" y="123"/>
                      <a:pt x="174" y="123"/>
                      <a:pt x="173" y="123"/>
                    </a:cubicBezTo>
                    <a:cubicBezTo>
                      <a:pt x="172" y="123"/>
                      <a:pt x="172" y="123"/>
                      <a:pt x="171" y="123"/>
                    </a:cubicBezTo>
                    <a:cubicBezTo>
                      <a:pt x="169" y="123"/>
                      <a:pt x="168" y="123"/>
                      <a:pt x="169" y="124"/>
                    </a:cubicBezTo>
                    <a:cubicBezTo>
                      <a:pt x="170" y="124"/>
                      <a:pt x="171" y="125"/>
                      <a:pt x="170" y="125"/>
                    </a:cubicBezTo>
                    <a:cubicBezTo>
                      <a:pt x="169" y="125"/>
                      <a:pt x="168" y="125"/>
                      <a:pt x="169" y="125"/>
                    </a:cubicBezTo>
                    <a:cubicBezTo>
                      <a:pt x="171" y="125"/>
                      <a:pt x="172" y="124"/>
                      <a:pt x="172" y="125"/>
                    </a:cubicBezTo>
                    <a:cubicBezTo>
                      <a:pt x="172" y="126"/>
                      <a:pt x="172" y="126"/>
                      <a:pt x="171" y="126"/>
                    </a:cubicBezTo>
                    <a:cubicBezTo>
                      <a:pt x="170" y="126"/>
                      <a:pt x="170" y="127"/>
                      <a:pt x="169" y="127"/>
                    </a:cubicBezTo>
                    <a:cubicBezTo>
                      <a:pt x="168" y="128"/>
                      <a:pt x="170" y="127"/>
                      <a:pt x="170" y="128"/>
                    </a:cubicBezTo>
                    <a:cubicBezTo>
                      <a:pt x="170" y="129"/>
                      <a:pt x="169" y="128"/>
                      <a:pt x="168" y="129"/>
                    </a:cubicBezTo>
                    <a:cubicBezTo>
                      <a:pt x="167" y="129"/>
                      <a:pt x="169" y="129"/>
                      <a:pt x="170" y="129"/>
                    </a:cubicBezTo>
                    <a:cubicBezTo>
                      <a:pt x="170" y="129"/>
                      <a:pt x="170" y="130"/>
                      <a:pt x="169" y="130"/>
                    </a:cubicBezTo>
                    <a:cubicBezTo>
                      <a:pt x="168" y="130"/>
                      <a:pt x="168" y="130"/>
                      <a:pt x="168" y="131"/>
                    </a:cubicBezTo>
                    <a:cubicBezTo>
                      <a:pt x="169" y="132"/>
                      <a:pt x="170" y="132"/>
                      <a:pt x="170" y="132"/>
                    </a:cubicBezTo>
                    <a:cubicBezTo>
                      <a:pt x="170" y="132"/>
                      <a:pt x="169" y="132"/>
                      <a:pt x="168" y="132"/>
                    </a:cubicBezTo>
                    <a:cubicBezTo>
                      <a:pt x="166" y="132"/>
                      <a:pt x="166" y="132"/>
                      <a:pt x="165" y="133"/>
                    </a:cubicBezTo>
                    <a:cubicBezTo>
                      <a:pt x="164" y="135"/>
                      <a:pt x="165" y="135"/>
                      <a:pt x="163" y="135"/>
                    </a:cubicBezTo>
                    <a:cubicBezTo>
                      <a:pt x="162" y="134"/>
                      <a:pt x="159" y="134"/>
                      <a:pt x="161" y="135"/>
                    </a:cubicBezTo>
                    <a:cubicBezTo>
                      <a:pt x="162" y="135"/>
                      <a:pt x="163" y="136"/>
                      <a:pt x="164" y="136"/>
                    </a:cubicBezTo>
                    <a:cubicBezTo>
                      <a:pt x="165" y="136"/>
                      <a:pt x="165" y="134"/>
                      <a:pt x="167" y="134"/>
                    </a:cubicBezTo>
                    <a:cubicBezTo>
                      <a:pt x="168" y="134"/>
                      <a:pt x="169" y="134"/>
                      <a:pt x="167" y="134"/>
                    </a:cubicBezTo>
                    <a:cubicBezTo>
                      <a:pt x="166" y="134"/>
                      <a:pt x="166" y="136"/>
                      <a:pt x="165" y="136"/>
                    </a:cubicBezTo>
                    <a:cubicBezTo>
                      <a:pt x="165" y="136"/>
                      <a:pt x="163" y="136"/>
                      <a:pt x="164" y="137"/>
                    </a:cubicBezTo>
                    <a:cubicBezTo>
                      <a:pt x="164" y="138"/>
                      <a:pt x="165" y="138"/>
                      <a:pt x="164" y="139"/>
                    </a:cubicBezTo>
                    <a:cubicBezTo>
                      <a:pt x="163" y="139"/>
                      <a:pt x="163" y="139"/>
                      <a:pt x="162" y="139"/>
                    </a:cubicBezTo>
                    <a:cubicBezTo>
                      <a:pt x="161" y="138"/>
                      <a:pt x="160" y="138"/>
                      <a:pt x="160" y="138"/>
                    </a:cubicBezTo>
                    <a:cubicBezTo>
                      <a:pt x="159" y="139"/>
                      <a:pt x="157" y="141"/>
                      <a:pt x="156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57" y="143"/>
                      <a:pt x="156" y="143"/>
                    </a:cubicBezTo>
                    <a:cubicBezTo>
                      <a:pt x="155" y="144"/>
                      <a:pt x="155" y="144"/>
                      <a:pt x="154" y="144"/>
                    </a:cubicBezTo>
                    <a:cubicBezTo>
                      <a:pt x="154" y="144"/>
                      <a:pt x="152" y="145"/>
                      <a:pt x="153" y="145"/>
                    </a:cubicBezTo>
                    <a:cubicBezTo>
                      <a:pt x="154" y="145"/>
                      <a:pt x="154" y="145"/>
                      <a:pt x="154" y="147"/>
                    </a:cubicBezTo>
                    <a:cubicBezTo>
                      <a:pt x="154" y="148"/>
                      <a:pt x="156" y="147"/>
                      <a:pt x="157" y="146"/>
                    </a:cubicBezTo>
                    <a:cubicBezTo>
                      <a:pt x="159" y="146"/>
                      <a:pt x="162" y="146"/>
                      <a:pt x="161" y="145"/>
                    </a:cubicBezTo>
                    <a:cubicBezTo>
                      <a:pt x="161" y="144"/>
                      <a:pt x="161" y="145"/>
                      <a:pt x="160" y="144"/>
                    </a:cubicBezTo>
                    <a:cubicBezTo>
                      <a:pt x="160" y="143"/>
                      <a:pt x="160" y="143"/>
                      <a:pt x="161" y="144"/>
                    </a:cubicBezTo>
                    <a:cubicBezTo>
                      <a:pt x="162" y="145"/>
                      <a:pt x="164" y="145"/>
                      <a:pt x="163" y="145"/>
                    </a:cubicBezTo>
                    <a:cubicBezTo>
                      <a:pt x="162" y="145"/>
                      <a:pt x="163" y="146"/>
                      <a:pt x="162" y="147"/>
                    </a:cubicBezTo>
                    <a:cubicBezTo>
                      <a:pt x="160" y="147"/>
                      <a:pt x="160" y="148"/>
                      <a:pt x="159" y="148"/>
                    </a:cubicBezTo>
                    <a:cubicBezTo>
                      <a:pt x="159" y="148"/>
                      <a:pt x="158" y="149"/>
                      <a:pt x="158" y="148"/>
                    </a:cubicBezTo>
                    <a:cubicBezTo>
                      <a:pt x="157" y="148"/>
                      <a:pt x="157" y="147"/>
                      <a:pt x="156" y="148"/>
                    </a:cubicBezTo>
                    <a:cubicBezTo>
                      <a:pt x="156" y="148"/>
                      <a:pt x="155" y="149"/>
                      <a:pt x="155" y="149"/>
                    </a:cubicBezTo>
                    <a:cubicBezTo>
                      <a:pt x="154" y="149"/>
                      <a:pt x="154" y="148"/>
                      <a:pt x="153" y="148"/>
                    </a:cubicBezTo>
                    <a:cubicBezTo>
                      <a:pt x="153" y="147"/>
                      <a:pt x="153" y="146"/>
                      <a:pt x="152" y="147"/>
                    </a:cubicBezTo>
                    <a:cubicBezTo>
                      <a:pt x="152" y="148"/>
                      <a:pt x="152" y="149"/>
                      <a:pt x="151" y="149"/>
                    </a:cubicBezTo>
                    <a:cubicBezTo>
                      <a:pt x="150" y="149"/>
                      <a:pt x="149" y="149"/>
                      <a:pt x="149" y="148"/>
                    </a:cubicBezTo>
                    <a:cubicBezTo>
                      <a:pt x="150" y="147"/>
                      <a:pt x="150" y="146"/>
                      <a:pt x="149" y="147"/>
                    </a:cubicBezTo>
                    <a:cubicBezTo>
                      <a:pt x="149" y="148"/>
                      <a:pt x="149" y="148"/>
                      <a:pt x="148" y="149"/>
                    </a:cubicBezTo>
                    <a:cubicBezTo>
                      <a:pt x="148" y="150"/>
                      <a:pt x="149" y="151"/>
                      <a:pt x="147" y="151"/>
                    </a:cubicBezTo>
                    <a:cubicBezTo>
                      <a:pt x="146" y="150"/>
                      <a:pt x="145" y="150"/>
                      <a:pt x="145" y="151"/>
                    </a:cubicBezTo>
                    <a:cubicBezTo>
                      <a:pt x="144" y="152"/>
                      <a:pt x="145" y="152"/>
                      <a:pt x="145" y="153"/>
                    </a:cubicBezTo>
                    <a:cubicBezTo>
                      <a:pt x="145" y="154"/>
                      <a:pt x="144" y="154"/>
                      <a:pt x="144" y="153"/>
                    </a:cubicBezTo>
                    <a:cubicBezTo>
                      <a:pt x="144" y="152"/>
                      <a:pt x="145" y="152"/>
                      <a:pt x="144" y="151"/>
                    </a:cubicBezTo>
                    <a:cubicBezTo>
                      <a:pt x="143" y="151"/>
                      <a:pt x="142" y="151"/>
                      <a:pt x="141" y="152"/>
                    </a:cubicBezTo>
                    <a:cubicBezTo>
                      <a:pt x="140" y="152"/>
                      <a:pt x="139" y="152"/>
                      <a:pt x="139" y="153"/>
                    </a:cubicBezTo>
                    <a:cubicBezTo>
                      <a:pt x="139" y="154"/>
                      <a:pt x="138" y="154"/>
                      <a:pt x="140" y="154"/>
                    </a:cubicBezTo>
                    <a:cubicBezTo>
                      <a:pt x="141" y="154"/>
                      <a:pt x="141" y="155"/>
                      <a:pt x="143" y="155"/>
                    </a:cubicBezTo>
                    <a:cubicBezTo>
                      <a:pt x="144" y="154"/>
                      <a:pt x="144" y="154"/>
                      <a:pt x="145" y="154"/>
                    </a:cubicBezTo>
                    <a:cubicBezTo>
                      <a:pt x="145" y="154"/>
                      <a:pt x="146" y="155"/>
                      <a:pt x="147" y="154"/>
                    </a:cubicBezTo>
                    <a:cubicBezTo>
                      <a:pt x="147" y="154"/>
                      <a:pt x="148" y="153"/>
                      <a:pt x="147" y="154"/>
                    </a:cubicBezTo>
                    <a:cubicBezTo>
                      <a:pt x="147" y="155"/>
                      <a:pt x="146" y="155"/>
                      <a:pt x="145" y="155"/>
                    </a:cubicBezTo>
                    <a:cubicBezTo>
                      <a:pt x="144" y="155"/>
                      <a:pt x="143" y="154"/>
                      <a:pt x="142" y="155"/>
                    </a:cubicBezTo>
                    <a:cubicBezTo>
                      <a:pt x="141" y="155"/>
                      <a:pt x="141" y="156"/>
                      <a:pt x="139" y="156"/>
                    </a:cubicBezTo>
                    <a:cubicBezTo>
                      <a:pt x="138" y="155"/>
                      <a:pt x="135" y="155"/>
                      <a:pt x="135" y="156"/>
                    </a:cubicBezTo>
                    <a:cubicBezTo>
                      <a:pt x="135" y="157"/>
                      <a:pt x="135" y="156"/>
                      <a:pt x="137" y="157"/>
                    </a:cubicBezTo>
                    <a:cubicBezTo>
                      <a:pt x="138" y="157"/>
                      <a:pt x="139" y="158"/>
                      <a:pt x="139" y="159"/>
                    </a:cubicBezTo>
                    <a:cubicBezTo>
                      <a:pt x="139" y="160"/>
                      <a:pt x="139" y="162"/>
                      <a:pt x="138" y="160"/>
                    </a:cubicBezTo>
                    <a:cubicBezTo>
                      <a:pt x="138" y="158"/>
                      <a:pt x="139" y="158"/>
                      <a:pt x="137" y="158"/>
                    </a:cubicBezTo>
                    <a:cubicBezTo>
                      <a:pt x="136" y="157"/>
                      <a:pt x="135" y="157"/>
                      <a:pt x="135" y="158"/>
                    </a:cubicBezTo>
                    <a:cubicBezTo>
                      <a:pt x="135" y="159"/>
                      <a:pt x="135" y="161"/>
                      <a:pt x="135" y="159"/>
                    </a:cubicBezTo>
                    <a:cubicBezTo>
                      <a:pt x="135" y="158"/>
                      <a:pt x="135" y="158"/>
                      <a:pt x="135" y="157"/>
                    </a:cubicBezTo>
                    <a:cubicBezTo>
                      <a:pt x="134" y="156"/>
                      <a:pt x="135" y="155"/>
                      <a:pt x="134" y="156"/>
                    </a:cubicBezTo>
                    <a:cubicBezTo>
                      <a:pt x="134" y="157"/>
                      <a:pt x="133" y="157"/>
                      <a:pt x="133" y="158"/>
                    </a:cubicBezTo>
                    <a:cubicBezTo>
                      <a:pt x="133" y="159"/>
                      <a:pt x="132" y="160"/>
                      <a:pt x="133" y="160"/>
                    </a:cubicBezTo>
                    <a:cubicBezTo>
                      <a:pt x="134" y="160"/>
                      <a:pt x="134" y="161"/>
                      <a:pt x="133" y="160"/>
                    </a:cubicBezTo>
                    <a:cubicBezTo>
                      <a:pt x="132" y="160"/>
                      <a:pt x="132" y="160"/>
                      <a:pt x="131" y="159"/>
                    </a:cubicBezTo>
                    <a:cubicBezTo>
                      <a:pt x="131" y="158"/>
                      <a:pt x="131" y="158"/>
                      <a:pt x="131" y="159"/>
                    </a:cubicBezTo>
                    <a:cubicBezTo>
                      <a:pt x="130" y="159"/>
                      <a:pt x="130" y="160"/>
                      <a:pt x="129" y="160"/>
                    </a:cubicBezTo>
                    <a:cubicBezTo>
                      <a:pt x="128" y="160"/>
                      <a:pt x="127" y="161"/>
                      <a:pt x="127" y="162"/>
                    </a:cubicBezTo>
                    <a:cubicBezTo>
                      <a:pt x="127" y="162"/>
                      <a:pt x="128" y="162"/>
                      <a:pt x="127" y="163"/>
                    </a:cubicBezTo>
                    <a:cubicBezTo>
                      <a:pt x="126" y="163"/>
                      <a:pt x="127" y="164"/>
                      <a:pt x="127" y="164"/>
                    </a:cubicBezTo>
                    <a:cubicBezTo>
                      <a:pt x="127" y="164"/>
                      <a:pt x="129" y="164"/>
                      <a:pt x="129" y="164"/>
                    </a:cubicBezTo>
                    <a:cubicBezTo>
                      <a:pt x="130" y="165"/>
                      <a:pt x="131" y="166"/>
                      <a:pt x="130" y="165"/>
                    </a:cubicBezTo>
                    <a:cubicBezTo>
                      <a:pt x="129" y="165"/>
                      <a:pt x="129" y="166"/>
                      <a:pt x="128" y="166"/>
                    </a:cubicBezTo>
                    <a:cubicBezTo>
                      <a:pt x="127" y="166"/>
                      <a:pt x="127" y="167"/>
                      <a:pt x="127" y="168"/>
                    </a:cubicBezTo>
                    <a:cubicBezTo>
                      <a:pt x="127" y="168"/>
                      <a:pt x="128" y="168"/>
                      <a:pt x="129" y="168"/>
                    </a:cubicBezTo>
                    <a:cubicBezTo>
                      <a:pt x="130" y="169"/>
                      <a:pt x="130" y="169"/>
                      <a:pt x="131" y="168"/>
                    </a:cubicBezTo>
                    <a:cubicBezTo>
                      <a:pt x="132" y="168"/>
                      <a:pt x="134" y="168"/>
                      <a:pt x="132" y="168"/>
                    </a:cubicBezTo>
                    <a:cubicBezTo>
                      <a:pt x="130" y="169"/>
                      <a:pt x="131" y="169"/>
                      <a:pt x="129" y="169"/>
                    </a:cubicBezTo>
                    <a:cubicBezTo>
                      <a:pt x="128" y="170"/>
                      <a:pt x="127" y="170"/>
                      <a:pt x="127" y="171"/>
                    </a:cubicBezTo>
                    <a:cubicBezTo>
                      <a:pt x="126" y="171"/>
                      <a:pt x="127" y="171"/>
                      <a:pt x="128" y="172"/>
                    </a:cubicBezTo>
                    <a:cubicBezTo>
                      <a:pt x="129" y="172"/>
                      <a:pt x="130" y="172"/>
                      <a:pt x="131" y="173"/>
                    </a:cubicBezTo>
                    <a:cubicBezTo>
                      <a:pt x="131" y="174"/>
                      <a:pt x="131" y="175"/>
                      <a:pt x="130" y="174"/>
                    </a:cubicBezTo>
                    <a:cubicBezTo>
                      <a:pt x="130" y="173"/>
                      <a:pt x="130" y="172"/>
                      <a:pt x="129" y="172"/>
                    </a:cubicBezTo>
                    <a:cubicBezTo>
                      <a:pt x="128" y="173"/>
                      <a:pt x="128" y="173"/>
                      <a:pt x="127" y="174"/>
                    </a:cubicBezTo>
                    <a:cubicBezTo>
                      <a:pt x="127" y="174"/>
                      <a:pt x="127" y="175"/>
                      <a:pt x="128" y="176"/>
                    </a:cubicBezTo>
                    <a:cubicBezTo>
                      <a:pt x="128" y="176"/>
                      <a:pt x="129" y="176"/>
                      <a:pt x="130" y="176"/>
                    </a:cubicBezTo>
                    <a:cubicBezTo>
                      <a:pt x="131" y="176"/>
                      <a:pt x="131" y="177"/>
                      <a:pt x="131" y="177"/>
                    </a:cubicBezTo>
                    <a:cubicBezTo>
                      <a:pt x="132" y="177"/>
                      <a:pt x="132" y="177"/>
                      <a:pt x="133" y="177"/>
                    </a:cubicBezTo>
                    <a:cubicBezTo>
                      <a:pt x="134" y="177"/>
                      <a:pt x="134" y="177"/>
                      <a:pt x="134" y="176"/>
                    </a:cubicBezTo>
                    <a:cubicBezTo>
                      <a:pt x="135" y="175"/>
                      <a:pt x="135" y="174"/>
                      <a:pt x="136" y="175"/>
                    </a:cubicBezTo>
                    <a:cubicBezTo>
                      <a:pt x="136" y="175"/>
                      <a:pt x="136" y="175"/>
                      <a:pt x="136" y="175"/>
                    </a:cubicBezTo>
                    <a:cubicBezTo>
                      <a:pt x="136" y="175"/>
                      <a:pt x="135" y="175"/>
                      <a:pt x="135" y="175"/>
                    </a:cubicBezTo>
                    <a:cubicBezTo>
                      <a:pt x="134" y="177"/>
                      <a:pt x="133" y="178"/>
                      <a:pt x="133" y="178"/>
                    </a:cubicBezTo>
                    <a:cubicBezTo>
                      <a:pt x="132" y="178"/>
                      <a:pt x="132" y="178"/>
                      <a:pt x="131" y="178"/>
                    </a:cubicBezTo>
                    <a:cubicBezTo>
                      <a:pt x="131" y="178"/>
                      <a:pt x="133" y="179"/>
                      <a:pt x="133" y="179"/>
                    </a:cubicBezTo>
                    <a:cubicBezTo>
                      <a:pt x="134" y="180"/>
                      <a:pt x="134" y="180"/>
                      <a:pt x="132" y="179"/>
                    </a:cubicBezTo>
                    <a:cubicBezTo>
                      <a:pt x="131" y="179"/>
                      <a:pt x="131" y="179"/>
                      <a:pt x="131" y="180"/>
                    </a:cubicBezTo>
                    <a:cubicBezTo>
                      <a:pt x="132" y="181"/>
                      <a:pt x="133" y="181"/>
                      <a:pt x="134" y="181"/>
                    </a:cubicBezTo>
                    <a:cubicBezTo>
                      <a:pt x="134" y="181"/>
                      <a:pt x="136" y="182"/>
                      <a:pt x="134" y="182"/>
                    </a:cubicBezTo>
                    <a:cubicBezTo>
                      <a:pt x="133" y="182"/>
                      <a:pt x="132" y="182"/>
                      <a:pt x="132" y="181"/>
                    </a:cubicBezTo>
                    <a:cubicBezTo>
                      <a:pt x="131" y="181"/>
                      <a:pt x="130" y="182"/>
                      <a:pt x="130" y="181"/>
                    </a:cubicBezTo>
                    <a:cubicBezTo>
                      <a:pt x="129" y="180"/>
                      <a:pt x="130" y="177"/>
                      <a:pt x="129" y="178"/>
                    </a:cubicBezTo>
                    <a:cubicBezTo>
                      <a:pt x="128" y="180"/>
                      <a:pt x="128" y="180"/>
                      <a:pt x="128" y="181"/>
                    </a:cubicBezTo>
                    <a:cubicBezTo>
                      <a:pt x="128" y="182"/>
                      <a:pt x="130" y="182"/>
                      <a:pt x="129" y="182"/>
                    </a:cubicBezTo>
                    <a:cubicBezTo>
                      <a:pt x="128" y="183"/>
                      <a:pt x="128" y="183"/>
                      <a:pt x="128" y="184"/>
                    </a:cubicBezTo>
                    <a:cubicBezTo>
                      <a:pt x="128" y="185"/>
                      <a:pt x="128" y="185"/>
                      <a:pt x="129" y="184"/>
                    </a:cubicBezTo>
                    <a:cubicBezTo>
                      <a:pt x="130" y="183"/>
                      <a:pt x="131" y="184"/>
                      <a:pt x="131" y="183"/>
                    </a:cubicBezTo>
                    <a:cubicBezTo>
                      <a:pt x="131" y="182"/>
                      <a:pt x="131" y="182"/>
                      <a:pt x="131" y="183"/>
                    </a:cubicBezTo>
                    <a:cubicBezTo>
                      <a:pt x="131" y="183"/>
                      <a:pt x="132" y="183"/>
                      <a:pt x="132" y="183"/>
                    </a:cubicBezTo>
                    <a:cubicBezTo>
                      <a:pt x="133" y="183"/>
                      <a:pt x="133" y="183"/>
                      <a:pt x="133" y="183"/>
                    </a:cubicBezTo>
                    <a:cubicBezTo>
                      <a:pt x="134" y="183"/>
                      <a:pt x="134" y="182"/>
                      <a:pt x="134" y="183"/>
                    </a:cubicBezTo>
                    <a:cubicBezTo>
                      <a:pt x="134" y="184"/>
                      <a:pt x="134" y="183"/>
                      <a:pt x="134" y="184"/>
                    </a:cubicBezTo>
                    <a:cubicBezTo>
                      <a:pt x="134" y="184"/>
                      <a:pt x="134" y="185"/>
                      <a:pt x="133" y="185"/>
                    </a:cubicBezTo>
                    <a:cubicBezTo>
                      <a:pt x="132" y="185"/>
                      <a:pt x="132" y="186"/>
                      <a:pt x="133" y="187"/>
                    </a:cubicBezTo>
                    <a:cubicBezTo>
                      <a:pt x="133" y="187"/>
                      <a:pt x="134" y="187"/>
                      <a:pt x="134" y="187"/>
                    </a:cubicBezTo>
                    <a:cubicBezTo>
                      <a:pt x="134" y="186"/>
                      <a:pt x="135" y="187"/>
                      <a:pt x="134" y="187"/>
                    </a:cubicBezTo>
                    <a:cubicBezTo>
                      <a:pt x="134" y="188"/>
                      <a:pt x="133" y="188"/>
                      <a:pt x="132" y="188"/>
                    </a:cubicBezTo>
                    <a:cubicBezTo>
                      <a:pt x="131" y="188"/>
                      <a:pt x="131" y="189"/>
                      <a:pt x="130" y="189"/>
                    </a:cubicBezTo>
                    <a:cubicBezTo>
                      <a:pt x="130" y="190"/>
                      <a:pt x="131" y="190"/>
                      <a:pt x="131" y="190"/>
                    </a:cubicBezTo>
                    <a:cubicBezTo>
                      <a:pt x="132" y="191"/>
                      <a:pt x="133" y="192"/>
                      <a:pt x="135" y="192"/>
                    </a:cubicBezTo>
                    <a:cubicBezTo>
                      <a:pt x="137" y="193"/>
                      <a:pt x="137" y="192"/>
                      <a:pt x="137" y="193"/>
                    </a:cubicBezTo>
                    <a:cubicBezTo>
                      <a:pt x="138" y="193"/>
                      <a:pt x="138" y="194"/>
                      <a:pt x="139" y="194"/>
                    </a:cubicBezTo>
                    <a:cubicBezTo>
                      <a:pt x="140" y="194"/>
                      <a:pt x="143" y="194"/>
                      <a:pt x="144" y="194"/>
                    </a:cubicBezTo>
                    <a:cubicBezTo>
                      <a:pt x="146" y="193"/>
                      <a:pt x="149" y="190"/>
                      <a:pt x="151" y="189"/>
                    </a:cubicBezTo>
                    <a:cubicBezTo>
                      <a:pt x="153" y="188"/>
                      <a:pt x="152" y="187"/>
                      <a:pt x="154" y="186"/>
                    </a:cubicBezTo>
                    <a:cubicBezTo>
                      <a:pt x="156" y="185"/>
                      <a:pt x="157" y="186"/>
                      <a:pt x="158" y="184"/>
                    </a:cubicBezTo>
                    <a:cubicBezTo>
                      <a:pt x="158" y="183"/>
                      <a:pt x="158" y="182"/>
                      <a:pt x="158" y="181"/>
                    </a:cubicBezTo>
                    <a:cubicBezTo>
                      <a:pt x="159" y="181"/>
                      <a:pt x="159" y="181"/>
                      <a:pt x="159" y="183"/>
                    </a:cubicBezTo>
                    <a:cubicBezTo>
                      <a:pt x="160" y="185"/>
                      <a:pt x="161" y="184"/>
                      <a:pt x="162" y="185"/>
                    </a:cubicBezTo>
                    <a:cubicBezTo>
                      <a:pt x="162" y="186"/>
                      <a:pt x="161" y="185"/>
                      <a:pt x="162" y="187"/>
                    </a:cubicBezTo>
                    <a:cubicBezTo>
                      <a:pt x="162" y="187"/>
                      <a:pt x="162" y="187"/>
                      <a:pt x="162" y="187"/>
                    </a:cubicBezTo>
                    <a:cubicBezTo>
                      <a:pt x="162" y="189"/>
                      <a:pt x="162" y="188"/>
                      <a:pt x="162" y="190"/>
                    </a:cubicBezTo>
                    <a:cubicBezTo>
                      <a:pt x="162" y="191"/>
                      <a:pt x="166" y="192"/>
                      <a:pt x="166" y="194"/>
                    </a:cubicBezTo>
                    <a:cubicBezTo>
                      <a:pt x="166" y="195"/>
                      <a:pt x="165" y="195"/>
                      <a:pt x="166" y="196"/>
                    </a:cubicBezTo>
                    <a:cubicBezTo>
                      <a:pt x="166" y="197"/>
                      <a:pt x="168" y="203"/>
                      <a:pt x="169" y="204"/>
                    </a:cubicBezTo>
                    <a:cubicBezTo>
                      <a:pt x="169" y="204"/>
                      <a:pt x="171" y="205"/>
                      <a:pt x="171" y="206"/>
                    </a:cubicBezTo>
                    <a:cubicBezTo>
                      <a:pt x="171" y="207"/>
                      <a:pt x="171" y="209"/>
                      <a:pt x="171" y="210"/>
                    </a:cubicBezTo>
                    <a:cubicBezTo>
                      <a:pt x="171" y="211"/>
                      <a:pt x="172" y="212"/>
                      <a:pt x="172" y="213"/>
                    </a:cubicBezTo>
                    <a:cubicBezTo>
                      <a:pt x="172" y="215"/>
                      <a:pt x="171" y="216"/>
                      <a:pt x="174" y="216"/>
                    </a:cubicBezTo>
                    <a:cubicBezTo>
                      <a:pt x="176" y="216"/>
                      <a:pt x="179" y="217"/>
                      <a:pt x="179" y="215"/>
                    </a:cubicBezTo>
                    <a:cubicBezTo>
                      <a:pt x="178" y="213"/>
                      <a:pt x="178" y="211"/>
                      <a:pt x="180" y="211"/>
                    </a:cubicBezTo>
                    <a:cubicBezTo>
                      <a:pt x="182" y="211"/>
                      <a:pt x="182" y="209"/>
                      <a:pt x="183" y="209"/>
                    </a:cubicBezTo>
                    <a:cubicBezTo>
                      <a:pt x="185" y="209"/>
                      <a:pt x="187" y="211"/>
                      <a:pt x="188" y="210"/>
                    </a:cubicBezTo>
                    <a:cubicBezTo>
                      <a:pt x="189" y="209"/>
                      <a:pt x="189" y="208"/>
                      <a:pt x="189" y="207"/>
                    </a:cubicBezTo>
                    <a:cubicBezTo>
                      <a:pt x="190" y="206"/>
                      <a:pt x="192" y="199"/>
                      <a:pt x="192" y="197"/>
                    </a:cubicBezTo>
                    <a:cubicBezTo>
                      <a:pt x="192" y="195"/>
                      <a:pt x="192" y="193"/>
                      <a:pt x="191" y="192"/>
                    </a:cubicBezTo>
                    <a:cubicBezTo>
                      <a:pt x="191" y="191"/>
                      <a:pt x="190" y="190"/>
                      <a:pt x="191" y="190"/>
                    </a:cubicBezTo>
                    <a:cubicBezTo>
                      <a:pt x="193" y="190"/>
                      <a:pt x="197" y="188"/>
                      <a:pt x="197" y="187"/>
                    </a:cubicBezTo>
                    <a:cubicBezTo>
                      <a:pt x="198" y="186"/>
                      <a:pt x="198" y="186"/>
                      <a:pt x="198" y="186"/>
                    </a:cubicBezTo>
                    <a:cubicBezTo>
                      <a:pt x="198" y="185"/>
                      <a:pt x="199" y="186"/>
                      <a:pt x="200" y="185"/>
                    </a:cubicBezTo>
                    <a:cubicBezTo>
                      <a:pt x="201" y="185"/>
                      <a:pt x="202" y="184"/>
                      <a:pt x="201" y="183"/>
                    </a:cubicBezTo>
                    <a:cubicBezTo>
                      <a:pt x="200" y="183"/>
                      <a:pt x="200" y="183"/>
                      <a:pt x="201" y="182"/>
                    </a:cubicBezTo>
                    <a:cubicBezTo>
                      <a:pt x="202" y="181"/>
                      <a:pt x="205" y="180"/>
                      <a:pt x="204" y="178"/>
                    </a:cubicBezTo>
                    <a:cubicBezTo>
                      <a:pt x="203" y="177"/>
                      <a:pt x="199" y="174"/>
                      <a:pt x="197" y="173"/>
                    </a:cubicBezTo>
                    <a:cubicBezTo>
                      <a:pt x="195" y="172"/>
                      <a:pt x="195" y="172"/>
                      <a:pt x="194" y="170"/>
                    </a:cubicBezTo>
                    <a:cubicBezTo>
                      <a:pt x="194" y="168"/>
                      <a:pt x="194" y="164"/>
                      <a:pt x="196" y="161"/>
                    </a:cubicBezTo>
                    <a:cubicBezTo>
                      <a:pt x="197" y="159"/>
                      <a:pt x="197" y="159"/>
                      <a:pt x="196" y="158"/>
                    </a:cubicBezTo>
                    <a:cubicBezTo>
                      <a:pt x="195" y="157"/>
                      <a:pt x="194" y="157"/>
                      <a:pt x="196" y="156"/>
                    </a:cubicBezTo>
                    <a:cubicBezTo>
                      <a:pt x="197" y="155"/>
                      <a:pt x="199" y="154"/>
                      <a:pt x="200" y="152"/>
                    </a:cubicBezTo>
                    <a:cubicBezTo>
                      <a:pt x="202" y="150"/>
                      <a:pt x="203" y="150"/>
                      <a:pt x="205" y="149"/>
                    </a:cubicBezTo>
                    <a:cubicBezTo>
                      <a:pt x="207" y="148"/>
                      <a:pt x="210" y="146"/>
                      <a:pt x="212" y="144"/>
                    </a:cubicBezTo>
                    <a:cubicBezTo>
                      <a:pt x="213" y="143"/>
                      <a:pt x="214" y="143"/>
                      <a:pt x="215" y="142"/>
                    </a:cubicBezTo>
                    <a:cubicBezTo>
                      <a:pt x="217" y="141"/>
                      <a:pt x="218" y="139"/>
                      <a:pt x="218" y="138"/>
                    </a:cubicBezTo>
                    <a:cubicBezTo>
                      <a:pt x="218" y="138"/>
                      <a:pt x="218" y="138"/>
                      <a:pt x="216" y="136"/>
                    </a:cubicBezTo>
                    <a:cubicBezTo>
                      <a:pt x="215" y="134"/>
                      <a:pt x="216" y="134"/>
                      <a:pt x="217" y="133"/>
                    </a:cubicBezTo>
                    <a:cubicBezTo>
                      <a:pt x="217" y="133"/>
                      <a:pt x="221" y="132"/>
                      <a:pt x="220" y="131"/>
                    </a:cubicBezTo>
                    <a:cubicBezTo>
                      <a:pt x="219" y="130"/>
                      <a:pt x="218" y="129"/>
                      <a:pt x="220" y="128"/>
                    </a:cubicBezTo>
                    <a:cubicBezTo>
                      <a:pt x="223" y="127"/>
                      <a:pt x="223" y="127"/>
                      <a:pt x="224" y="126"/>
                    </a:cubicBezTo>
                    <a:cubicBezTo>
                      <a:pt x="226" y="125"/>
                      <a:pt x="226" y="125"/>
                      <a:pt x="227" y="125"/>
                    </a:cubicBezTo>
                    <a:cubicBezTo>
                      <a:pt x="228" y="126"/>
                      <a:pt x="228" y="126"/>
                      <a:pt x="229" y="126"/>
                    </a:cubicBezTo>
                    <a:cubicBezTo>
                      <a:pt x="231" y="125"/>
                      <a:pt x="231" y="125"/>
                      <a:pt x="233" y="125"/>
                    </a:cubicBezTo>
                    <a:cubicBezTo>
                      <a:pt x="233" y="125"/>
                      <a:pt x="233" y="125"/>
                      <a:pt x="233" y="126"/>
                    </a:cubicBezTo>
                    <a:cubicBezTo>
                      <a:pt x="235" y="126"/>
                      <a:pt x="237" y="128"/>
                      <a:pt x="238" y="128"/>
                    </a:cubicBezTo>
                    <a:cubicBezTo>
                      <a:pt x="240" y="128"/>
                      <a:pt x="238" y="131"/>
                      <a:pt x="239" y="132"/>
                    </a:cubicBezTo>
                    <a:cubicBezTo>
                      <a:pt x="240" y="133"/>
                      <a:pt x="241" y="134"/>
                      <a:pt x="240" y="134"/>
                    </a:cubicBezTo>
                    <a:cubicBezTo>
                      <a:pt x="239" y="134"/>
                      <a:pt x="238" y="135"/>
                      <a:pt x="237" y="134"/>
                    </a:cubicBezTo>
                    <a:cubicBezTo>
                      <a:pt x="237" y="134"/>
                      <a:pt x="237" y="134"/>
                      <a:pt x="236" y="134"/>
                    </a:cubicBezTo>
                    <a:cubicBezTo>
                      <a:pt x="236" y="135"/>
                      <a:pt x="234" y="137"/>
                      <a:pt x="233" y="138"/>
                    </a:cubicBezTo>
                    <a:cubicBezTo>
                      <a:pt x="232" y="139"/>
                      <a:pt x="232" y="141"/>
                      <a:pt x="230" y="142"/>
                    </a:cubicBezTo>
                    <a:cubicBezTo>
                      <a:pt x="229" y="142"/>
                      <a:pt x="229" y="142"/>
                      <a:pt x="228" y="143"/>
                    </a:cubicBezTo>
                    <a:cubicBezTo>
                      <a:pt x="227" y="144"/>
                      <a:pt x="224" y="146"/>
                      <a:pt x="223" y="147"/>
                    </a:cubicBezTo>
                    <a:cubicBezTo>
                      <a:pt x="222" y="149"/>
                      <a:pt x="221" y="149"/>
                      <a:pt x="219" y="149"/>
                    </a:cubicBezTo>
                    <a:cubicBezTo>
                      <a:pt x="217" y="149"/>
                      <a:pt x="219" y="150"/>
                      <a:pt x="218" y="151"/>
                    </a:cubicBezTo>
                    <a:cubicBezTo>
                      <a:pt x="217" y="152"/>
                      <a:pt x="216" y="152"/>
                      <a:pt x="216" y="155"/>
                    </a:cubicBezTo>
                    <a:cubicBezTo>
                      <a:pt x="217" y="158"/>
                      <a:pt x="216" y="158"/>
                      <a:pt x="217" y="160"/>
                    </a:cubicBezTo>
                    <a:cubicBezTo>
                      <a:pt x="218" y="161"/>
                      <a:pt x="219" y="160"/>
                      <a:pt x="219" y="162"/>
                    </a:cubicBezTo>
                    <a:cubicBezTo>
                      <a:pt x="219" y="164"/>
                      <a:pt x="219" y="169"/>
                      <a:pt x="218" y="171"/>
                    </a:cubicBezTo>
                    <a:cubicBezTo>
                      <a:pt x="218" y="173"/>
                      <a:pt x="217" y="172"/>
                      <a:pt x="219" y="173"/>
                    </a:cubicBezTo>
                    <a:cubicBezTo>
                      <a:pt x="221" y="174"/>
                      <a:pt x="222" y="174"/>
                      <a:pt x="221" y="175"/>
                    </a:cubicBezTo>
                    <a:cubicBezTo>
                      <a:pt x="221" y="175"/>
                      <a:pt x="218" y="178"/>
                      <a:pt x="220" y="177"/>
                    </a:cubicBezTo>
                    <a:cubicBezTo>
                      <a:pt x="222" y="176"/>
                      <a:pt x="223" y="173"/>
                      <a:pt x="223" y="174"/>
                    </a:cubicBezTo>
                    <a:cubicBezTo>
                      <a:pt x="224" y="174"/>
                      <a:pt x="224" y="176"/>
                      <a:pt x="223" y="177"/>
                    </a:cubicBezTo>
                    <a:cubicBezTo>
                      <a:pt x="223" y="177"/>
                      <a:pt x="222" y="179"/>
                      <a:pt x="224" y="178"/>
                    </a:cubicBezTo>
                    <a:cubicBezTo>
                      <a:pt x="226" y="176"/>
                      <a:pt x="227" y="175"/>
                      <a:pt x="227" y="176"/>
                    </a:cubicBezTo>
                    <a:cubicBezTo>
                      <a:pt x="228" y="177"/>
                      <a:pt x="225" y="179"/>
                      <a:pt x="227" y="178"/>
                    </a:cubicBezTo>
                    <a:cubicBezTo>
                      <a:pt x="229" y="178"/>
                      <a:pt x="232" y="178"/>
                      <a:pt x="235" y="177"/>
                    </a:cubicBezTo>
                    <a:cubicBezTo>
                      <a:pt x="237" y="176"/>
                      <a:pt x="242" y="175"/>
                      <a:pt x="245" y="174"/>
                    </a:cubicBezTo>
                    <a:cubicBezTo>
                      <a:pt x="247" y="174"/>
                      <a:pt x="252" y="173"/>
                      <a:pt x="254" y="173"/>
                    </a:cubicBezTo>
                    <a:cubicBezTo>
                      <a:pt x="255" y="173"/>
                      <a:pt x="255" y="173"/>
                      <a:pt x="255" y="173"/>
                    </a:cubicBezTo>
                    <a:cubicBezTo>
                      <a:pt x="257" y="172"/>
                      <a:pt x="258" y="172"/>
                      <a:pt x="258" y="173"/>
                    </a:cubicBezTo>
                    <a:cubicBezTo>
                      <a:pt x="258" y="173"/>
                      <a:pt x="259" y="175"/>
                      <a:pt x="260" y="175"/>
                    </a:cubicBezTo>
                    <a:cubicBezTo>
                      <a:pt x="261" y="176"/>
                      <a:pt x="266" y="177"/>
                      <a:pt x="266" y="177"/>
                    </a:cubicBezTo>
                    <a:cubicBezTo>
                      <a:pt x="265" y="178"/>
                      <a:pt x="265" y="178"/>
                      <a:pt x="263" y="178"/>
                    </a:cubicBezTo>
                    <a:cubicBezTo>
                      <a:pt x="261" y="178"/>
                      <a:pt x="257" y="179"/>
                      <a:pt x="256" y="180"/>
                    </a:cubicBezTo>
                    <a:cubicBezTo>
                      <a:pt x="255" y="180"/>
                      <a:pt x="255" y="181"/>
                      <a:pt x="255" y="181"/>
                    </a:cubicBezTo>
                    <a:cubicBezTo>
                      <a:pt x="254" y="181"/>
                      <a:pt x="254" y="182"/>
                      <a:pt x="253" y="182"/>
                    </a:cubicBezTo>
                    <a:cubicBezTo>
                      <a:pt x="252" y="183"/>
                      <a:pt x="245" y="182"/>
                      <a:pt x="243" y="181"/>
                    </a:cubicBezTo>
                    <a:cubicBezTo>
                      <a:pt x="241" y="181"/>
                      <a:pt x="235" y="181"/>
                      <a:pt x="234" y="182"/>
                    </a:cubicBezTo>
                    <a:cubicBezTo>
                      <a:pt x="232" y="183"/>
                      <a:pt x="230" y="185"/>
                      <a:pt x="229" y="185"/>
                    </a:cubicBezTo>
                    <a:cubicBezTo>
                      <a:pt x="228" y="185"/>
                      <a:pt x="227" y="187"/>
                      <a:pt x="228" y="187"/>
                    </a:cubicBezTo>
                    <a:cubicBezTo>
                      <a:pt x="230" y="187"/>
                      <a:pt x="230" y="187"/>
                      <a:pt x="230" y="188"/>
                    </a:cubicBezTo>
                    <a:cubicBezTo>
                      <a:pt x="230" y="189"/>
                      <a:pt x="229" y="189"/>
                      <a:pt x="230" y="190"/>
                    </a:cubicBezTo>
                    <a:cubicBezTo>
                      <a:pt x="230" y="191"/>
                      <a:pt x="230" y="192"/>
                      <a:pt x="232" y="192"/>
                    </a:cubicBezTo>
                    <a:cubicBezTo>
                      <a:pt x="235" y="192"/>
                      <a:pt x="237" y="191"/>
                      <a:pt x="236" y="192"/>
                    </a:cubicBezTo>
                    <a:cubicBezTo>
                      <a:pt x="235" y="193"/>
                      <a:pt x="234" y="194"/>
                      <a:pt x="234" y="195"/>
                    </a:cubicBezTo>
                    <a:cubicBezTo>
                      <a:pt x="234" y="196"/>
                      <a:pt x="234" y="196"/>
                      <a:pt x="234" y="197"/>
                    </a:cubicBezTo>
                    <a:cubicBezTo>
                      <a:pt x="234" y="198"/>
                      <a:pt x="234" y="200"/>
                      <a:pt x="233" y="201"/>
                    </a:cubicBezTo>
                    <a:cubicBezTo>
                      <a:pt x="232" y="201"/>
                      <a:pt x="230" y="203"/>
                      <a:pt x="229" y="202"/>
                    </a:cubicBezTo>
                    <a:cubicBezTo>
                      <a:pt x="228" y="201"/>
                      <a:pt x="226" y="199"/>
                      <a:pt x="225" y="198"/>
                    </a:cubicBezTo>
                    <a:cubicBezTo>
                      <a:pt x="223" y="197"/>
                      <a:pt x="223" y="197"/>
                      <a:pt x="222" y="197"/>
                    </a:cubicBezTo>
                    <a:cubicBezTo>
                      <a:pt x="221" y="197"/>
                      <a:pt x="219" y="198"/>
                      <a:pt x="218" y="200"/>
                    </a:cubicBezTo>
                    <a:cubicBezTo>
                      <a:pt x="217" y="202"/>
                      <a:pt x="216" y="203"/>
                      <a:pt x="215" y="205"/>
                    </a:cubicBezTo>
                    <a:cubicBezTo>
                      <a:pt x="215" y="207"/>
                      <a:pt x="215" y="208"/>
                      <a:pt x="215" y="210"/>
                    </a:cubicBezTo>
                    <a:cubicBezTo>
                      <a:pt x="215" y="212"/>
                      <a:pt x="215" y="213"/>
                      <a:pt x="216" y="214"/>
                    </a:cubicBezTo>
                    <a:cubicBezTo>
                      <a:pt x="216" y="214"/>
                      <a:pt x="216" y="216"/>
                      <a:pt x="216" y="217"/>
                    </a:cubicBezTo>
                    <a:cubicBezTo>
                      <a:pt x="216" y="218"/>
                      <a:pt x="216" y="219"/>
                      <a:pt x="216" y="219"/>
                    </a:cubicBezTo>
                    <a:cubicBezTo>
                      <a:pt x="215" y="219"/>
                      <a:pt x="214" y="220"/>
                      <a:pt x="214" y="219"/>
                    </a:cubicBezTo>
                    <a:cubicBezTo>
                      <a:pt x="214" y="219"/>
                      <a:pt x="214" y="218"/>
                      <a:pt x="213" y="218"/>
                    </a:cubicBezTo>
                    <a:cubicBezTo>
                      <a:pt x="212" y="219"/>
                      <a:pt x="212" y="219"/>
                      <a:pt x="211" y="219"/>
                    </a:cubicBezTo>
                    <a:cubicBezTo>
                      <a:pt x="210" y="219"/>
                      <a:pt x="208" y="219"/>
                      <a:pt x="208" y="221"/>
                    </a:cubicBezTo>
                    <a:cubicBezTo>
                      <a:pt x="208" y="222"/>
                      <a:pt x="208" y="223"/>
                      <a:pt x="207" y="222"/>
                    </a:cubicBezTo>
                    <a:cubicBezTo>
                      <a:pt x="207" y="221"/>
                      <a:pt x="207" y="221"/>
                      <a:pt x="207" y="223"/>
                    </a:cubicBezTo>
                    <a:cubicBezTo>
                      <a:pt x="207" y="223"/>
                      <a:pt x="207" y="223"/>
                      <a:pt x="206" y="223"/>
                    </a:cubicBezTo>
                    <a:cubicBezTo>
                      <a:pt x="206" y="224"/>
                      <a:pt x="206" y="225"/>
                      <a:pt x="204" y="224"/>
                    </a:cubicBezTo>
                    <a:cubicBezTo>
                      <a:pt x="203" y="223"/>
                      <a:pt x="202" y="222"/>
                      <a:pt x="202" y="221"/>
                    </a:cubicBezTo>
                    <a:cubicBezTo>
                      <a:pt x="201" y="221"/>
                      <a:pt x="199" y="220"/>
                      <a:pt x="198" y="220"/>
                    </a:cubicBezTo>
                    <a:cubicBezTo>
                      <a:pt x="197" y="220"/>
                      <a:pt x="192" y="223"/>
                      <a:pt x="190" y="224"/>
                    </a:cubicBezTo>
                    <a:cubicBezTo>
                      <a:pt x="189" y="224"/>
                      <a:pt x="183" y="227"/>
                      <a:pt x="181" y="227"/>
                    </a:cubicBezTo>
                    <a:cubicBezTo>
                      <a:pt x="179" y="227"/>
                      <a:pt x="182" y="228"/>
                      <a:pt x="180" y="228"/>
                    </a:cubicBezTo>
                    <a:cubicBezTo>
                      <a:pt x="180" y="228"/>
                      <a:pt x="179" y="229"/>
                      <a:pt x="179" y="228"/>
                    </a:cubicBezTo>
                    <a:cubicBezTo>
                      <a:pt x="179" y="228"/>
                      <a:pt x="179" y="228"/>
                      <a:pt x="178" y="227"/>
                    </a:cubicBezTo>
                    <a:cubicBezTo>
                      <a:pt x="177" y="226"/>
                      <a:pt x="175" y="225"/>
                      <a:pt x="175" y="225"/>
                    </a:cubicBezTo>
                    <a:cubicBezTo>
                      <a:pt x="176" y="224"/>
                      <a:pt x="176" y="222"/>
                      <a:pt x="175" y="222"/>
                    </a:cubicBezTo>
                    <a:cubicBezTo>
                      <a:pt x="174" y="223"/>
                      <a:pt x="175" y="225"/>
                      <a:pt x="174" y="225"/>
                    </a:cubicBezTo>
                    <a:cubicBezTo>
                      <a:pt x="173" y="225"/>
                      <a:pt x="172" y="224"/>
                      <a:pt x="171" y="224"/>
                    </a:cubicBezTo>
                    <a:cubicBezTo>
                      <a:pt x="170" y="224"/>
                      <a:pt x="167" y="225"/>
                      <a:pt x="166" y="225"/>
                    </a:cubicBezTo>
                    <a:cubicBezTo>
                      <a:pt x="165" y="226"/>
                      <a:pt x="165" y="227"/>
                      <a:pt x="163" y="227"/>
                    </a:cubicBezTo>
                    <a:cubicBezTo>
                      <a:pt x="161" y="227"/>
                      <a:pt x="159" y="227"/>
                      <a:pt x="160" y="226"/>
                    </a:cubicBezTo>
                    <a:cubicBezTo>
                      <a:pt x="161" y="225"/>
                      <a:pt x="162" y="224"/>
                      <a:pt x="160" y="224"/>
                    </a:cubicBezTo>
                    <a:cubicBezTo>
                      <a:pt x="158" y="225"/>
                      <a:pt x="156" y="225"/>
                      <a:pt x="156" y="224"/>
                    </a:cubicBezTo>
                    <a:cubicBezTo>
                      <a:pt x="156" y="223"/>
                      <a:pt x="156" y="222"/>
                      <a:pt x="156" y="221"/>
                    </a:cubicBezTo>
                    <a:cubicBezTo>
                      <a:pt x="156" y="221"/>
                      <a:pt x="156" y="220"/>
                      <a:pt x="155" y="220"/>
                    </a:cubicBezTo>
                    <a:cubicBezTo>
                      <a:pt x="154" y="219"/>
                      <a:pt x="152" y="218"/>
                      <a:pt x="152" y="217"/>
                    </a:cubicBezTo>
                    <a:cubicBezTo>
                      <a:pt x="152" y="216"/>
                      <a:pt x="153" y="217"/>
                      <a:pt x="154" y="216"/>
                    </a:cubicBezTo>
                    <a:cubicBezTo>
                      <a:pt x="155" y="214"/>
                      <a:pt x="154" y="214"/>
                      <a:pt x="155" y="213"/>
                    </a:cubicBezTo>
                    <a:cubicBezTo>
                      <a:pt x="156" y="212"/>
                      <a:pt x="156" y="210"/>
                      <a:pt x="156" y="211"/>
                    </a:cubicBezTo>
                    <a:cubicBezTo>
                      <a:pt x="157" y="212"/>
                      <a:pt x="157" y="213"/>
                      <a:pt x="158" y="212"/>
                    </a:cubicBezTo>
                    <a:cubicBezTo>
                      <a:pt x="158" y="211"/>
                      <a:pt x="158" y="211"/>
                      <a:pt x="160" y="210"/>
                    </a:cubicBezTo>
                    <a:cubicBezTo>
                      <a:pt x="161" y="209"/>
                      <a:pt x="162" y="208"/>
                      <a:pt x="160" y="207"/>
                    </a:cubicBezTo>
                    <a:cubicBezTo>
                      <a:pt x="158" y="206"/>
                      <a:pt x="157" y="206"/>
                      <a:pt x="157" y="205"/>
                    </a:cubicBezTo>
                    <a:cubicBezTo>
                      <a:pt x="156" y="203"/>
                      <a:pt x="156" y="203"/>
                      <a:pt x="156" y="202"/>
                    </a:cubicBezTo>
                    <a:cubicBezTo>
                      <a:pt x="156" y="202"/>
                      <a:pt x="158" y="202"/>
                      <a:pt x="158" y="202"/>
                    </a:cubicBezTo>
                    <a:cubicBezTo>
                      <a:pt x="158" y="201"/>
                      <a:pt x="158" y="198"/>
                      <a:pt x="158" y="198"/>
                    </a:cubicBezTo>
                    <a:cubicBezTo>
                      <a:pt x="158" y="197"/>
                      <a:pt x="158" y="198"/>
                      <a:pt x="157" y="198"/>
                    </a:cubicBezTo>
                    <a:cubicBezTo>
                      <a:pt x="155" y="198"/>
                      <a:pt x="155" y="197"/>
                      <a:pt x="154" y="199"/>
                    </a:cubicBezTo>
                    <a:cubicBezTo>
                      <a:pt x="153" y="201"/>
                      <a:pt x="153" y="202"/>
                      <a:pt x="152" y="202"/>
                    </a:cubicBezTo>
                    <a:cubicBezTo>
                      <a:pt x="151" y="202"/>
                      <a:pt x="149" y="202"/>
                      <a:pt x="148" y="202"/>
                    </a:cubicBezTo>
                    <a:cubicBezTo>
                      <a:pt x="147" y="202"/>
                      <a:pt x="145" y="204"/>
                      <a:pt x="146" y="205"/>
                    </a:cubicBezTo>
                    <a:cubicBezTo>
                      <a:pt x="147" y="205"/>
                      <a:pt x="147" y="205"/>
                      <a:pt x="148" y="205"/>
                    </a:cubicBezTo>
                    <a:cubicBezTo>
                      <a:pt x="149" y="204"/>
                      <a:pt x="149" y="204"/>
                      <a:pt x="150" y="203"/>
                    </a:cubicBezTo>
                    <a:cubicBezTo>
                      <a:pt x="150" y="203"/>
                      <a:pt x="151" y="203"/>
                      <a:pt x="151" y="204"/>
                    </a:cubicBezTo>
                    <a:cubicBezTo>
                      <a:pt x="151" y="204"/>
                      <a:pt x="152" y="206"/>
                      <a:pt x="151" y="206"/>
                    </a:cubicBezTo>
                    <a:cubicBezTo>
                      <a:pt x="150" y="205"/>
                      <a:pt x="149" y="204"/>
                      <a:pt x="149" y="205"/>
                    </a:cubicBezTo>
                    <a:cubicBezTo>
                      <a:pt x="149" y="205"/>
                      <a:pt x="148" y="207"/>
                      <a:pt x="148" y="207"/>
                    </a:cubicBezTo>
                    <a:cubicBezTo>
                      <a:pt x="148" y="207"/>
                      <a:pt x="147" y="206"/>
                      <a:pt x="147" y="206"/>
                    </a:cubicBezTo>
                    <a:cubicBezTo>
                      <a:pt x="146" y="206"/>
                      <a:pt x="147" y="206"/>
                      <a:pt x="146" y="206"/>
                    </a:cubicBezTo>
                    <a:cubicBezTo>
                      <a:pt x="145" y="207"/>
                      <a:pt x="145" y="206"/>
                      <a:pt x="145" y="206"/>
                    </a:cubicBezTo>
                    <a:cubicBezTo>
                      <a:pt x="144" y="207"/>
                      <a:pt x="144" y="207"/>
                      <a:pt x="144" y="209"/>
                    </a:cubicBezTo>
                    <a:cubicBezTo>
                      <a:pt x="144" y="211"/>
                      <a:pt x="144" y="213"/>
                      <a:pt x="145" y="214"/>
                    </a:cubicBezTo>
                    <a:cubicBezTo>
                      <a:pt x="146" y="215"/>
                      <a:pt x="147" y="214"/>
                      <a:pt x="147" y="216"/>
                    </a:cubicBezTo>
                    <a:cubicBezTo>
                      <a:pt x="147" y="217"/>
                      <a:pt x="147" y="217"/>
                      <a:pt x="147" y="218"/>
                    </a:cubicBezTo>
                    <a:cubicBezTo>
                      <a:pt x="146" y="219"/>
                      <a:pt x="145" y="219"/>
                      <a:pt x="147" y="220"/>
                    </a:cubicBezTo>
                    <a:cubicBezTo>
                      <a:pt x="147" y="220"/>
                      <a:pt x="147" y="220"/>
                      <a:pt x="147" y="220"/>
                    </a:cubicBezTo>
                    <a:cubicBezTo>
                      <a:pt x="148" y="221"/>
                      <a:pt x="148" y="221"/>
                      <a:pt x="148" y="222"/>
                    </a:cubicBezTo>
                    <a:cubicBezTo>
                      <a:pt x="148" y="224"/>
                      <a:pt x="147" y="223"/>
                      <a:pt x="147" y="225"/>
                    </a:cubicBezTo>
                    <a:cubicBezTo>
                      <a:pt x="148" y="226"/>
                      <a:pt x="149" y="226"/>
                      <a:pt x="149" y="227"/>
                    </a:cubicBezTo>
                    <a:cubicBezTo>
                      <a:pt x="149" y="228"/>
                      <a:pt x="150" y="227"/>
                      <a:pt x="151" y="227"/>
                    </a:cubicBezTo>
                    <a:cubicBezTo>
                      <a:pt x="152" y="228"/>
                      <a:pt x="155" y="230"/>
                      <a:pt x="154" y="230"/>
                    </a:cubicBezTo>
                    <a:cubicBezTo>
                      <a:pt x="153" y="230"/>
                      <a:pt x="152" y="229"/>
                      <a:pt x="151" y="229"/>
                    </a:cubicBezTo>
                    <a:cubicBezTo>
                      <a:pt x="150" y="228"/>
                      <a:pt x="150" y="228"/>
                      <a:pt x="149" y="229"/>
                    </a:cubicBezTo>
                    <a:cubicBezTo>
                      <a:pt x="148" y="229"/>
                      <a:pt x="147" y="229"/>
                      <a:pt x="147" y="230"/>
                    </a:cubicBezTo>
                    <a:cubicBezTo>
                      <a:pt x="147" y="231"/>
                      <a:pt x="147" y="231"/>
                      <a:pt x="146" y="231"/>
                    </a:cubicBezTo>
                    <a:cubicBezTo>
                      <a:pt x="144" y="231"/>
                      <a:pt x="144" y="230"/>
                      <a:pt x="142" y="230"/>
                    </a:cubicBezTo>
                    <a:cubicBezTo>
                      <a:pt x="141" y="230"/>
                      <a:pt x="139" y="229"/>
                      <a:pt x="139" y="230"/>
                    </a:cubicBezTo>
                    <a:cubicBezTo>
                      <a:pt x="139" y="231"/>
                      <a:pt x="139" y="231"/>
                      <a:pt x="139" y="231"/>
                    </a:cubicBezTo>
                    <a:cubicBezTo>
                      <a:pt x="138" y="232"/>
                      <a:pt x="138" y="232"/>
                      <a:pt x="138" y="232"/>
                    </a:cubicBezTo>
                    <a:cubicBezTo>
                      <a:pt x="137" y="232"/>
                      <a:pt x="136" y="231"/>
                      <a:pt x="136" y="231"/>
                    </a:cubicBezTo>
                    <a:cubicBezTo>
                      <a:pt x="135" y="231"/>
                      <a:pt x="135" y="232"/>
                      <a:pt x="134" y="232"/>
                    </a:cubicBezTo>
                    <a:cubicBezTo>
                      <a:pt x="133" y="232"/>
                      <a:pt x="131" y="232"/>
                      <a:pt x="131" y="232"/>
                    </a:cubicBezTo>
                    <a:cubicBezTo>
                      <a:pt x="131" y="232"/>
                      <a:pt x="129" y="234"/>
                      <a:pt x="129" y="234"/>
                    </a:cubicBezTo>
                    <a:cubicBezTo>
                      <a:pt x="128" y="235"/>
                      <a:pt x="129" y="235"/>
                      <a:pt x="129" y="235"/>
                    </a:cubicBezTo>
                    <a:cubicBezTo>
                      <a:pt x="130" y="236"/>
                      <a:pt x="131" y="238"/>
                      <a:pt x="130" y="238"/>
                    </a:cubicBezTo>
                    <a:cubicBezTo>
                      <a:pt x="128" y="238"/>
                      <a:pt x="127" y="238"/>
                      <a:pt x="127" y="237"/>
                    </a:cubicBezTo>
                    <a:cubicBezTo>
                      <a:pt x="128" y="236"/>
                      <a:pt x="129" y="234"/>
                      <a:pt x="128" y="235"/>
                    </a:cubicBezTo>
                    <a:cubicBezTo>
                      <a:pt x="127" y="237"/>
                      <a:pt x="126" y="236"/>
                      <a:pt x="125" y="237"/>
                    </a:cubicBezTo>
                    <a:cubicBezTo>
                      <a:pt x="124" y="238"/>
                      <a:pt x="125" y="239"/>
                      <a:pt x="124" y="240"/>
                    </a:cubicBezTo>
                    <a:cubicBezTo>
                      <a:pt x="123" y="240"/>
                      <a:pt x="123" y="240"/>
                      <a:pt x="122" y="242"/>
                    </a:cubicBezTo>
                    <a:cubicBezTo>
                      <a:pt x="122" y="243"/>
                      <a:pt x="122" y="242"/>
                      <a:pt x="122" y="243"/>
                    </a:cubicBezTo>
                    <a:cubicBezTo>
                      <a:pt x="122" y="244"/>
                      <a:pt x="121" y="245"/>
                      <a:pt x="122" y="245"/>
                    </a:cubicBezTo>
                    <a:cubicBezTo>
                      <a:pt x="122" y="245"/>
                      <a:pt x="124" y="245"/>
                      <a:pt x="122" y="245"/>
                    </a:cubicBezTo>
                    <a:cubicBezTo>
                      <a:pt x="121" y="245"/>
                      <a:pt x="120" y="245"/>
                      <a:pt x="120" y="245"/>
                    </a:cubicBezTo>
                    <a:cubicBezTo>
                      <a:pt x="120" y="245"/>
                      <a:pt x="120" y="245"/>
                      <a:pt x="120" y="245"/>
                    </a:cubicBezTo>
                    <a:cubicBezTo>
                      <a:pt x="121" y="245"/>
                      <a:pt x="122" y="245"/>
                      <a:pt x="122" y="245"/>
                    </a:cubicBezTo>
                    <a:cubicBezTo>
                      <a:pt x="121" y="245"/>
                      <a:pt x="120" y="245"/>
                      <a:pt x="120" y="245"/>
                    </a:cubicBezTo>
                    <a:cubicBezTo>
                      <a:pt x="120" y="245"/>
                      <a:pt x="120" y="245"/>
                      <a:pt x="120" y="245"/>
                    </a:cubicBezTo>
                    <a:cubicBezTo>
                      <a:pt x="120" y="245"/>
                      <a:pt x="121" y="246"/>
                      <a:pt x="121" y="247"/>
                    </a:cubicBezTo>
                    <a:cubicBezTo>
                      <a:pt x="122" y="247"/>
                      <a:pt x="121" y="246"/>
                      <a:pt x="120" y="246"/>
                    </a:cubicBezTo>
                    <a:cubicBezTo>
                      <a:pt x="120" y="246"/>
                      <a:pt x="118" y="246"/>
                      <a:pt x="120" y="246"/>
                    </a:cubicBezTo>
                    <a:cubicBezTo>
                      <a:pt x="121" y="247"/>
                      <a:pt x="121" y="248"/>
                      <a:pt x="120" y="247"/>
                    </a:cubicBezTo>
                    <a:cubicBezTo>
                      <a:pt x="118" y="246"/>
                      <a:pt x="118" y="247"/>
                      <a:pt x="118" y="247"/>
                    </a:cubicBezTo>
                    <a:cubicBezTo>
                      <a:pt x="119" y="247"/>
                      <a:pt x="120" y="248"/>
                      <a:pt x="120" y="248"/>
                    </a:cubicBezTo>
                    <a:cubicBezTo>
                      <a:pt x="119" y="248"/>
                      <a:pt x="119" y="247"/>
                      <a:pt x="118" y="247"/>
                    </a:cubicBezTo>
                    <a:cubicBezTo>
                      <a:pt x="118" y="247"/>
                      <a:pt x="117" y="247"/>
                      <a:pt x="117" y="247"/>
                    </a:cubicBezTo>
                    <a:cubicBezTo>
                      <a:pt x="117" y="248"/>
                      <a:pt x="117" y="248"/>
                      <a:pt x="117" y="248"/>
                    </a:cubicBezTo>
                    <a:cubicBezTo>
                      <a:pt x="116" y="248"/>
                      <a:pt x="115" y="248"/>
                      <a:pt x="114" y="249"/>
                    </a:cubicBezTo>
                    <a:cubicBezTo>
                      <a:pt x="114" y="249"/>
                      <a:pt x="114" y="250"/>
                      <a:pt x="113" y="250"/>
                    </a:cubicBezTo>
                    <a:cubicBezTo>
                      <a:pt x="113" y="250"/>
                      <a:pt x="113" y="250"/>
                      <a:pt x="113" y="250"/>
                    </a:cubicBezTo>
                    <a:cubicBezTo>
                      <a:pt x="112" y="250"/>
                      <a:pt x="111" y="250"/>
                      <a:pt x="110" y="250"/>
                    </a:cubicBezTo>
                    <a:cubicBezTo>
                      <a:pt x="108" y="251"/>
                      <a:pt x="107" y="253"/>
                      <a:pt x="107" y="254"/>
                    </a:cubicBezTo>
                    <a:cubicBezTo>
                      <a:pt x="107" y="256"/>
                      <a:pt x="107" y="256"/>
                      <a:pt x="106" y="257"/>
                    </a:cubicBezTo>
                    <a:cubicBezTo>
                      <a:pt x="105" y="258"/>
                      <a:pt x="103" y="259"/>
                      <a:pt x="102" y="259"/>
                    </a:cubicBezTo>
                    <a:cubicBezTo>
                      <a:pt x="100" y="260"/>
                      <a:pt x="100" y="260"/>
                      <a:pt x="100" y="261"/>
                    </a:cubicBezTo>
                    <a:cubicBezTo>
                      <a:pt x="100" y="262"/>
                      <a:pt x="99" y="263"/>
                      <a:pt x="98" y="263"/>
                    </a:cubicBezTo>
                    <a:cubicBezTo>
                      <a:pt x="97" y="263"/>
                      <a:pt x="93" y="263"/>
                      <a:pt x="92" y="262"/>
                    </a:cubicBezTo>
                    <a:cubicBezTo>
                      <a:pt x="91" y="262"/>
                      <a:pt x="91" y="260"/>
                      <a:pt x="89" y="260"/>
                    </a:cubicBezTo>
                    <a:cubicBezTo>
                      <a:pt x="88" y="260"/>
                      <a:pt x="87" y="260"/>
                      <a:pt x="88" y="261"/>
                    </a:cubicBezTo>
                    <a:cubicBezTo>
                      <a:pt x="89" y="263"/>
                      <a:pt x="90" y="266"/>
                      <a:pt x="90" y="267"/>
                    </a:cubicBezTo>
                    <a:cubicBezTo>
                      <a:pt x="90" y="267"/>
                      <a:pt x="89" y="268"/>
                      <a:pt x="88" y="268"/>
                    </a:cubicBezTo>
                    <a:cubicBezTo>
                      <a:pt x="87" y="268"/>
                      <a:pt x="85" y="268"/>
                      <a:pt x="85" y="268"/>
                    </a:cubicBezTo>
                    <a:cubicBezTo>
                      <a:pt x="85" y="268"/>
                      <a:pt x="83" y="268"/>
                      <a:pt x="82" y="268"/>
                    </a:cubicBezTo>
                    <a:cubicBezTo>
                      <a:pt x="81" y="267"/>
                      <a:pt x="79" y="266"/>
                      <a:pt x="79" y="266"/>
                    </a:cubicBezTo>
                    <a:cubicBezTo>
                      <a:pt x="78" y="266"/>
                      <a:pt x="74" y="268"/>
                      <a:pt x="73" y="268"/>
                    </a:cubicBezTo>
                    <a:cubicBezTo>
                      <a:pt x="71" y="269"/>
                      <a:pt x="70" y="269"/>
                      <a:pt x="71" y="269"/>
                    </a:cubicBezTo>
                    <a:cubicBezTo>
                      <a:pt x="72" y="270"/>
                      <a:pt x="73" y="271"/>
                      <a:pt x="73" y="271"/>
                    </a:cubicBezTo>
                    <a:cubicBezTo>
                      <a:pt x="72" y="272"/>
                      <a:pt x="71" y="272"/>
                      <a:pt x="71" y="272"/>
                    </a:cubicBezTo>
                    <a:cubicBezTo>
                      <a:pt x="72" y="273"/>
                      <a:pt x="74" y="274"/>
                      <a:pt x="77" y="274"/>
                    </a:cubicBezTo>
                    <a:cubicBezTo>
                      <a:pt x="79" y="275"/>
                      <a:pt x="82" y="276"/>
                      <a:pt x="83" y="276"/>
                    </a:cubicBezTo>
                    <a:cubicBezTo>
                      <a:pt x="84" y="276"/>
                      <a:pt x="86" y="277"/>
                      <a:pt x="87" y="277"/>
                    </a:cubicBezTo>
                    <a:cubicBezTo>
                      <a:pt x="88" y="278"/>
                      <a:pt x="87" y="278"/>
                      <a:pt x="86" y="279"/>
                    </a:cubicBezTo>
                    <a:cubicBezTo>
                      <a:pt x="86" y="279"/>
                      <a:pt x="86" y="280"/>
                      <a:pt x="87" y="282"/>
                    </a:cubicBezTo>
                    <a:cubicBezTo>
                      <a:pt x="87" y="283"/>
                      <a:pt x="89" y="284"/>
                      <a:pt x="91" y="284"/>
                    </a:cubicBezTo>
                    <a:cubicBezTo>
                      <a:pt x="92" y="284"/>
                      <a:pt x="93" y="286"/>
                      <a:pt x="92" y="287"/>
                    </a:cubicBezTo>
                    <a:cubicBezTo>
                      <a:pt x="92" y="288"/>
                      <a:pt x="91" y="289"/>
                      <a:pt x="92" y="290"/>
                    </a:cubicBezTo>
                    <a:cubicBezTo>
                      <a:pt x="94" y="290"/>
                      <a:pt x="95" y="294"/>
                      <a:pt x="94" y="293"/>
                    </a:cubicBezTo>
                    <a:cubicBezTo>
                      <a:pt x="93" y="292"/>
                      <a:pt x="92" y="289"/>
                      <a:pt x="92" y="290"/>
                    </a:cubicBezTo>
                    <a:cubicBezTo>
                      <a:pt x="92" y="292"/>
                      <a:pt x="90" y="302"/>
                      <a:pt x="90" y="303"/>
                    </a:cubicBezTo>
                    <a:cubicBezTo>
                      <a:pt x="90" y="304"/>
                      <a:pt x="89" y="305"/>
                      <a:pt x="88" y="305"/>
                    </a:cubicBezTo>
                    <a:cubicBezTo>
                      <a:pt x="88" y="306"/>
                      <a:pt x="87" y="306"/>
                      <a:pt x="87" y="306"/>
                    </a:cubicBezTo>
                    <a:cubicBezTo>
                      <a:pt x="85" y="306"/>
                      <a:pt x="84" y="305"/>
                      <a:pt x="83" y="305"/>
                    </a:cubicBezTo>
                    <a:cubicBezTo>
                      <a:pt x="82" y="305"/>
                      <a:pt x="80" y="306"/>
                      <a:pt x="79" y="305"/>
                    </a:cubicBezTo>
                    <a:cubicBezTo>
                      <a:pt x="77" y="305"/>
                      <a:pt x="71" y="305"/>
                      <a:pt x="67" y="305"/>
                    </a:cubicBezTo>
                    <a:cubicBezTo>
                      <a:pt x="63" y="304"/>
                      <a:pt x="58" y="304"/>
                      <a:pt x="55" y="303"/>
                    </a:cubicBezTo>
                    <a:cubicBezTo>
                      <a:pt x="53" y="303"/>
                      <a:pt x="51" y="305"/>
                      <a:pt x="51" y="305"/>
                    </a:cubicBezTo>
                    <a:cubicBezTo>
                      <a:pt x="50" y="305"/>
                      <a:pt x="48" y="306"/>
                      <a:pt x="46" y="307"/>
                    </a:cubicBezTo>
                    <a:cubicBezTo>
                      <a:pt x="45" y="308"/>
                      <a:pt x="45" y="309"/>
                      <a:pt x="46" y="310"/>
                    </a:cubicBezTo>
                    <a:cubicBezTo>
                      <a:pt x="47" y="310"/>
                      <a:pt x="48" y="313"/>
                      <a:pt x="48" y="314"/>
                    </a:cubicBezTo>
                    <a:cubicBezTo>
                      <a:pt x="48" y="315"/>
                      <a:pt x="48" y="315"/>
                      <a:pt x="48" y="315"/>
                    </a:cubicBezTo>
                    <a:cubicBezTo>
                      <a:pt x="48" y="317"/>
                      <a:pt x="48" y="318"/>
                      <a:pt x="48" y="319"/>
                    </a:cubicBezTo>
                    <a:cubicBezTo>
                      <a:pt x="48" y="320"/>
                      <a:pt x="47" y="328"/>
                      <a:pt x="47" y="330"/>
                    </a:cubicBezTo>
                    <a:cubicBezTo>
                      <a:pt x="46" y="332"/>
                      <a:pt x="45" y="334"/>
                      <a:pt x="45" y="335"/>
                    </a:cubicBezTo>
                    <a:cubicBezTo>
                      <a:pt x="45" y="336"/>
                      <a:pt x="46" y="339"/>
                      <a:pt x="46" y="338"/>
                    </a:cubicBezTo>
                    <a:cubicBezTo>
                      <a:pt x="47" y="337"/>
                      <a:pt x="48" y="339"/>
                      <a:pt x="48" y="341"/>
                    </a:cubicBezTo>
                    <a:cubicBezTo>
                      <a:pt x="48" y="343"/>
                      <a:pt x="47" y="348"/>
                      <a:pt x="48" y="348"/>
                    </a:cubicBezTo>
                    <a:cubicBezTo>
                      <a:pt x="49" y="348"/>
                      <a:pt x="52" y="349"/>
                      <a:pt x="54" y="348"/>
                    </a:cubicBezTo>
                    <a:cubicBezTo>
                      <a:pt x="55" y="347"/>
                      <a:pt x="55" y="347"/>
                      <a:pt x="56" y="347"/>
                    </a:cubicBezTo>
                    <a:cubicBezTo>
                      <a:pt x="57" y="346"/>
                      <a:pt x="58" y="346"/>
                      <a:pt x="59" y="347"/>
                    </a:cubicBezTo>
                    <a:cubicBezTo>
                      <a:pt x="60" y="348"/>
                      <a:pt x="64" y="354"/>
                      <a:pt x="65" y="355"/>
                    </a:cubicBezTo>
                    <a:cubicBezTo>
                      <a:pt x="66" y="355"/>
                      <a:pt x="67" y="356"/>
                      <a:pt x="67" y="355"/>
                    </a:cubicBezTo>
                    <a:cubicBezTo>
                      <a:pt x="68" y="354"/>
                      <a:pt x="69" y="352"/>
                      <a:pt x="70" y="352"/>
                    </a:cubicBezTo>
                    <a:cubicBezTo>
                      <a:pt x="71" y="352"/>
                      <a:pt x="74" y="350"/>
                      <a:pt x="76" y="351"/>
                    </a:cubicBezTo>
                    <a:cubicBezTo>
                      <a:pt x="78" y="351"/>
                      <a:pt x="83" y="350"/>
                      <a:pt x="84" y="350"/>
                    </a:cubicBezTo>
                    <a:cubicBezTo>
                      <a:pt x="86" y="349"/>
                      <a:pt x="87" y="349"/>
                      <a:pt x="88" y="348"/>
                    </a:cubicBezTo>
                    <a:cubicBezTo>
                      <a:pt x="88" y="346"/>
                      <a:pt x="93" y="345"/>
                      <a:pt x="94" y="343"/>
                    </a:cubicBezTo>
                    <a:cubicBezTo>
                      <a:pt x="94" y="342"/>
                      <a:pt x="96" y="339"/>
                      <a:pt x="98" y="338"/>
                    </a:cubicBezTo>
                    <a:cubicBezTo>
                      <a:pt x="99" y="337"/>
                      <a:pt x="99" y="337"/>
                      <a:pt x="99" y="336"/>
                    </a:cubicBezTo>
                    <a:cubicBezTo>
                      <a:pt x="98" y="335"/>
                      <a:pt x="96" y="333"/>
                      <a:pt x="97" y="331"/>
                    </a:cubicBezTo>
                    <a:cubicBezTo>
                      <a:pt x="98" y="329"/>
                      <a:pt x="100" y="326"/>
                      <a:pt x="101" y="325"/>
                    </a:cubicBezTo>
                    <a:cubicBezTo>
                      <a:pt x="102" y="324"/>
                      <a:pt x="103" y="323"/>
                      <a:pt x="103" y="322"/>
                    </a:cubicBezTo>
                    <a:cubicBezTo>
                      <a:pt x="103" y="322"/>
                      <a:pt x="109" y="320"/>
                      <a:pt x="111" y="319"/>
                    </a:cubicBezTo>
                    <a:cubicBezTo>
                      <a:pt x="112" y="318"/>
                      <a:pt x="117" y="316"/>
                      <a:pt x="117" y="314"/>
                    </a:cubicBezTo>
                    <a:cubicBezTo>
                      <a:pt x="116" y="313"/>
                      <a:pt x="116" y="313"/>
                      <a:pt x="116" y="312"/>
                    </a:cubicBezTo>
                    <a:cubicBezTo>
                      <a:pt x="115" y="310"/>
                      <a:pt x="115" y="309"/>
                      <a:pt x="115" y="308"/>
                    </a:cubicBezTo>
                    <a:cubicBezTo>
                      <a:pt x="116" y="306"/>
                      <a:pt x="118" y="304"/>
                      <a:pt x="120" y="304"/>
                    </a:cubicBezTo>
                    <a:cubicBezTo>
                      <a:pt x="122" y="304"/>
                      <a:pt x="122" y="304"/>
                      <a:pt x="125" y="304"/>
                    </a:cubicBezTo>
                    <a:cubicBezTo>
                      <a:pt x="127" y="305"/>
                      <a:pt x="129" y="307"/>
                      <a:pt x="131" y="307"/>
                    </a:cubicBezTo>
                    <a:cubicBezTo>
                      <a:pt x="134" y="307"/>
                      <a:pt x="137" y="305"/>
                      <a:pt x="138" y="304"/>
                    </a:cubicBezTo>
                    <a:cubicBezTo>
                      <a:pt x="139" y="304"/>
                      <a:pt x="140" y="303"/>
                      <a:pt x="142" y="303"/>
                    </a:cubicBezTo>
                    <a:cubicBezTo>
                      <a:pt x="143" y="302"/>
                      <a:pt x="145" y="301"/>
                      <a:pt x="146" y="301"/>
                    </a:cubicBezTo>
                    <a:cubicBezTo>
                      <a:pt x="147" y="299"/>
                      <a:pt x="148" y="298"/>
                      <a:pt x="149" y="298"/>
                    </a:cubicBezTo>
                    <a:cubicBezTo>
                      <a:pt x="151" y="298"/>
                      <a:pt x="153" y="301"/>
                      <a:pt x="155" y="301"/>
                    </a:cubicBezTo>
                    <a:cubicBezTo>
                      <a:pt x="156" y="301"/>
                      <a:pt x="156" y="303"/>
                      <a:pt x="157" y="304"/>
                    </a:cubicBezTo>
                    <a:cubicBezTo>
                      <a:pt x="158" y="305"/>
                      <a:pt x="158" y="307"/>
                      <a:pt x="158" y="308"/>
                    </a:cubicBezTo>
                    <a:cubicBezTo>
                      <a:pt x="159" y="309"/>
                      <a:pt x="164" y="312"/>
                      <a:pt x="165" y="313"/>
                    </a:cubicBezTo>
                    <a:cubicBezTo>
                      <a:pt x="167" y="315"/>
                      <a:pt x="171" y="319"/>
                      <a:pt x="172" y="319"/>
                    </a:cubicBezTo>
                    <a:cubicBezTo>
                      <a:pt x="173" y="319"/>
                      <a:pt x="175" y="320"/>
                      <a:pt x="177" y="322"/>
                    </a:cubicBezTo>
                    <a:cubicBezTo>
                      <a:pt x="180" y="324"/>
                      <a:pt x="181" y="324"/>
                      <a:pt x="183" y="326"/>
                    </a:cubicBezTo>
                    <a:cubicBezTo>
                      <a:pt x="184" y="328"/>
                      <a:pt x="186" y="327"/>
                      <a:pt x="187" y="328"/>
                    </a:cubicBezTo>
                    <a:cubicBezTo>
                      <a:pt x="187" y="329"/>
                      <a:pt x="188" y="333"/>
                      <a:pt x="188" y="334"/>
                    </a:cubicBezTo>
                    <a:cubicBezTo>
                      <a:pt x="189" y="335"/>
                      <a:pt x="187" y="337"/>
                      <a:pt x="187" y="338"/>
                    </a:cubicBezTo>
                    <a:cubicBezTo>
                      <a:pt x="187" y="339"/>
                      <a:pt x="187" y="342"/>
                      <a:pt x="187" y="342"/>
                    </a:cubicBezTo>
                    <a:cubicBezTo>
                      <a:pt x="187" y="341"/>
                      <a:pt x="190" y="338"/>
                      <a:pt x="190" y="337"/>
                    </a:cubicBezTo>
                    <a:cubicBezTo>
                      <a:pt x="191" y="336"/>
                      <a:pt x="192" y="335"/>
                      <a:pt x="193" y="335"/>
                    </a:cubicBezTo>
                    <a:cubicBezTo>
                      <a:pt x="193" y="335"/>
                      <a:pt x="194" y="334"/>
                      <a:pt x="194" y="333"/>
                    </a:cubicBezTo>
                    <a:cubicBezTo>
                      <a:pt x="193" y="332"/>
                      <a:pt x="191" y="330"/>
                      <a:pt x="190" y="329"/>
                    </a:cubicBezTo>
                    <a:cubicBezTo>
                      <a:pt x="190" y="328"/>
                      <a:pt x="190" y="327"/>
                      <a:pt x="191" y="326"/>
                    </a:cubicBezTo>
                    <a:cubicBezTo>
                      <a:pt x="192" y="325"/>
                      <a:pt x="194" y="324"/>
                      <a:pt x="195" y="325"/>
                    </a:cubicBezTo>
                    <a:cubicBezTo>
                      <a:pt x="196" y="326"/>
                      <a:pt x="198" y="326"/>
                      <a:pt x="198" y="327"/>
                    </a:cubicBezTo>
                    <a:cubicBezTo>
                      <a:pt x="199" y="328"/>
                      <a:pt x="200" y="329"/>
                      <a:pt x="200" y="329"/>
                    </a:cubicBezTo>
                    <a:cubicBezTo>
                      <a:pt x="201" y="328"/>
                      <a:pt x="201" y="326"/>
                      <a:pt x="199" y="325"/>
                    </a:cubicBezTo>
                    <a:cubicBezTo>
                      <a:pt x="197" y="323"/>
                      <a:pt x="194" y="321"/>
                      <a:pt x="193" y="321"/>
                    </a:cubicBezTo>
                    <a:cubicBezTo>
                      <a:pt x="192" y="320"/>
                      <a:pt x="187" y="319"/>
                      <a:pt x="187" y="318"/>
                    </a:cubicBezTo>
                    <a:cubicBezTo>
                      <a:pt x="187" y="317"/>
                      <a:pt x="189" y="316"/>
                      <a:pt x="188" y="315"/>
                    </a:cubicBezTo>
                    <a:cubicBezTo>
                      <a:pt x="188" y="315"/>
                      <a:pt x="187" y="315"/>
                      <a:pt x="185" y="315"/>
                    </a:cubicBezTo>
                    <a:cubicBezTo>
                      <a:pt x="183" y="315"/>
                      <a:pt x="182" y="314"/>
                      <a:pt x="181" y="313"/>
                    </a:cubicBezTo>
                    <a:cubicBezTo>
                      <a:pt x="180" y="312"/>
                      <a:pt x="177" y="309"/>
                      <a:pt x="176" y="307"/>
                    </a:cubicBezTo>
                    <a:cubicBezTo>
                      <a:pt x="175" y="305"/>
                      <a:pt x="175" y="304"/>
                      <a:pt x="174" y="303"/>
                    </a:cubicBezTo>
                    <a:cubicBezTo>
                      <a:pt x="172" y="302"/>
                      <a:pt x="169" y="300"/>
                      <a:pt x="168" y="299"/>
                    </a:cubicBezTo>
                    <a:cubicBezTo>
                      <a:pt x="168" y="297"/>
                      <a:pt x="169" y="296"/>
                      <a:pt x="169" y="295"/>
                    </a:cubicBezTo>
                    <a:cubicBezTo>
                      <a:pt x="169" y="295"/>
                      <a:pt x="170" y="294"/>
                      <a:pt x="169" y="293"/>
                    </a:cubicBezTo>
                    <a:cubicBezTo>
                      <a:pt x="169" y="292"/>
                      <a:pt x="168" y="291"/>
                      <a:pt x="169" y="290"/>
                    </a:cubicBezTo>
                    <a:cubicBezTo>
                      <a:pt x="170" y="290"/>
                      <a:pt x="172" y="290"/>
                      <a:pt x="172" y="290"/>
                    </a:cubicBezTo>
                    <a:cubicBezTo>
                      <a:pt x="172" y="289"/>
                      <a:pt x="172" y="288"/>
                      <a:pt x="173" y="288"/>
                    </a:cubicBezTo>
                    <a:cubicBezTo>
                      <a:pt x="174" y="288"/>
                      <a:pt x="175" y="288"/>
                      <a:pt x="176" y="289"/>
                    </a:cubicBezTo>
                    <a:cubicBezTo>
                      <a:pt x="176" y="289"/>
                      <a:pt x="176" y="290"/>
                      <a:pt x="176" y="291"/>
                    </a:cubicBezTo>
                    <a:cubicBezTo>
                      <a:pt x="176" y="291"/>
                      <a:pt x="176" y="291"/>
                      <a:pt x="176" y="292"/>
                    </a:cubicBezTo>
                    <a:cubicBezTo>
                      <a:pt x="176" y="293"/>
                      <a:pt x="177" y="296"/>
                      <a:pt x="177" y="295"/>
                    </a:cubicBezTo>
                    <a:cubicBezTo>
                      <a:pt x="177" y="294"/>
                      <a:pt x="179" y="294"/>
                      <a:pt x="179" y="295"/>
                    </a:cubicBezTo>
                    <a:cubicBezTo>
                      <a:pt x="179" y="296"/>
                      <a:pt x="179" y="297"/>
                      <a:pt x="180" y="296"/>
                    </a:cubicBezTo>
                    <a:cubicBezTo>
                      <a:pt x="180" y="296"/>
                      <a:pt x="179" y="294"/>
                      <a:pt x="180" y="294"/>
                    </a:cubicBezTo>
                    <a:cubicBezTo>
                      <a:pt x="180" y="293"/>
                      <a:pt x="181" y="293"/>
                      <a:pt x="182" y="294"/>
                    </a:cubicBezTo>
                    <a:cubicBezTo>
                      <a:pt x="182" y="296"/>
                      <a:pt x="183" y="297"/>
                      <a:pt x="184" y="298"/>
                    </a:cubicBezTo>
                    <a:cubicBezTo>
                      <a:pt x="185" y="299"/>
                      <a:pt x="186" y="301"/>
                      <a:pt x="187" y="302"/>
                    </a:cubicBezTo>
                    <a:cubicBezTo>
                      <a:pt x="189" y="303"/>
                      <a:pt x="189" y="304"/>
                      <a:pt x="190" y="304"/>
                    </a:cubicBezTo>
                    <a:cubicBezTo>
                      <a:pt x="192" y="305"/>
                      <a:pt x="192" y="305"/>
                      <a:pt x="195" y="307"/>
                    </a:cubicBezTo>
                    <a:cubicBezTo>
                      <a:pt x="196" y="308"/>
                      <a:pt x="199" y="310"/>
                      <a:pt x="201" y="311"/>
                    </a:cubicBezTo>
                    <a:cubicBezTo>
                      <a:pt x="202" y="312"/>
                      <a:pt x="202" y="312"/>
                      <a:pt x="203" y="313"/>
                    </a:cubicBezTo>
                    <a:cubicBezTo>
                      <a:pt x="204" y="314"/>
                      <a:pt x="205" y="315"/>
                      <a:pt x="206" y="315"/>
                    </a:cubicBezTo>
                    <a:cubicBezTo>
                      <a:pt x="207" y="316"/>
                      <a:pt x="207" y="316"/>
                      <a:pt x="207" y="316"/>
                    </a:cubicBezTo>
                    <a:cubicBezTo>
                      <a:pt x="206" y="318"/>
                      <a:pt x="206" y="322"/>
                      <a:pt x="206" y="324"/>
                    </a:cubicBezTo>
                    <a:cubicBezTo>
                      <a:pt x="207" y="326"/>
                      <a:pt x="207" y="327"/>
                      <a:pt x="208" y="327"/>
                    </a:cubicBezTo>
                    <a:cubicBezTo>
                      <a:pt x="209" y="327"/>
                      <a:pt x="209" y="327"/>
                      <a:pt x="209" y="329"/>
                    </a:cubicBezTo>
                    <a:cubicBezTo>
                      <a:pt x="210" y="330"/>
                      <a:pt x="210" y="330"/>
                      <a:pt x="210" y="331"/>
                    </a:cubicBezTo>
                    <a:cubicBezTo>
                      <a:pt x="211" y="331"/>
                      <a:pt x="212" y="332"/>
                      <a:pt x="212" y="333"/>
                    </a:cubicBezTo>
                    <a:cubicBezTo>
                      <a:pt x="214" y="334"/>
                      <a:pt x="215" y="334"/>
                      <a:pt x="215" y="335"/>
                    </a:cubicBezTo>
                    <a:cubicBezTo>
                      <a:pt x="215" y="337"/>
                      <a:pt x="216" y="340"/>
                      <a:pt x="216" y="341"/>
                    </a:cubicBezTo>
                    <a:cubicBezTo>
                      <a:pt x="216" y="342"/>
                      <a:pt x="217" y="343"/>
                      <a:pt x="218" y="344"/>
                    </a:cubicBezTo>
                    <a:cubicBezTo>
                      <a:pt x="219" y="345"/>
                      <a:pt x="219" y="345"/>
                      <a:pt x="218" y="346"/>
                    </a:cubicBezTo>
                    <a:cubicBezTo>
                      <a:pt x="218" y="346"/>
                      <a:pt x="217" y="348"/>
                      <a:pt x="218" y="348"/>
                    </a:cubicBezTo>
                    <a:cubicBezTo>
                      <a:pt x="219" y="349"/>
                      <a:pt x="219" y="348"/>
                      <a:pt x="220" y="348"/>
                    </a:cubicBezTo>
                    <a:cubicBezTo>
                      <a:pt x="221" y="348"/>
                      <a:pt x="221" y="348"/>
                      <a:pt x="221" y="349"/>
                    </a:cubicBezTo>
                    <a:cubicBezTo>
                      <a:pt x="222" y="350"/>
                      <a:pt x="222" y="351"/>
                      <a:pt x="223" y="351"/>
                    </a:cubicBezTo>
                    <a:cubicBezTo>
                      <a:pt x="223" y="350"/>
                      <a:pt x="224" y="349"/>
                      <a:pt x="224" y="350"/>
                    </a:cubicBezTo>
                    <a:cubicBezTo>
                      <a:pt x="225" y="350"/>
                      <a:pt x="226" y="352"/>
                      <a:pt x="226" y="351"/>
                    </a:cubicBezTo>
                    <a:cubicBezTo>
                      <a:pt x="226" y="350"/>
                      <a:pt x="227" y="350"/>
                      <a:pt x="226" y="348"/>
                    </a:cubicBezTo>
                    <a:cubicBezTo>
                      <a:pt x="225" y="347"/>
                      <a:pt x="226" y="347"/>
                      <a:pt x="225" y="345"/>
                    </a:cubicBezTo>
                    <a:cubicBezTo>
                      <a:pt x="225" y="344"/>
                      <a:pt x="226" y="345"/>
                      <a:pt x="227" y="345"/>
                    </a:cubicBezTo>
                    <a:cubicBezTo>
                      <a:pt x="228" y="345"/>
                      <a:pt x="230" y="346"/>
                      <a:pt x="229" y="345"/>
                    </a:cubicBezTo>
                    <a:cubicBezTo>
                      <a:pt x="228" y="343"/>
                      <a:pt x="227" y="343"/>
                      <a:pt x="227" y="342"/>
                    </a:cubicBezTo>
                    <a:cubicBezTo>
                      <a:pt x="226" y="341"/>
                      <a:pt x="227" y="342"/>
                      <a:pt x="227" y="341"/>
                    </a:cubicBezTo>
                    <a:cubicBezTo>
                      <a:pt x="228" y="341"/>
                      <a:pt x="228" y="341"/>
                      <a:pt x="229" y="341"/>
                    </a:cubicBezTo>
                    <a:cubicBezTo>
                      <a:pt x="230" y="342"/>
                      <a:pt x="231" y="343"/>
                      <a:pt x="231" y="343"/>
                    </a:cubicBezTo>
                    <a:cubicBezTo>
                      <a:pt x="231" y="342"/>
                      <a:pt x="231" y="342"/>
                      <a:pt x="231" y="341"/>
                    </a:cubicBezTo>
                    <a:cubicBezTo>
                      <a:pt x="231" y="341"/>
                      <a:pt x="231" y="340"/>
                      <a:pt x="232" y="340"/>
                    </a:cubicBezTo>
                    <a:cubicBezTo>
                      <a:pt x="233" y="341"/>
                      <a:pt x="234" y="342"/>
                      <a:pt x="234" y="341"/>
                    </a:cubicBezTo>
                    <a:cubicBezTo>
                      <a:pt x="234" y="341"/>
                      <a:pt x="234" y="341"/>
                      <a:pt x="233" y="339"/>
                    </a:cubicBezTo>
                    <a:cubicBezTo>
                      <a:pt x="232" y="337"/>
                      <a:pt x="233" y="338"/>
                      <a:pt x="231" y="337"/>
                    </a:cubicBezTo>
                    <a:cubicBezTo>
                      <a:pt x="229" y="336"/>
                      <a:pt x="227" y="335"/>
                      <a:pt x="227" y="334"/>
                    </a:cubicBezTo>
                    <a:cubicBezTo>
                      <a:pt x="227" y="333"/>
                      <a:pt x="229" y="334"/>
                      <a:pt x="227" y="333"/>
                    </a:cubicBezTo>
                    <a:cubicBezTo>
                      <a:pt x="226" y="331"/>
                      <a:pt x="224" y="330"/>
                      <a:pt x="224" y="328"/>
                    </a:cubicBezTo>
                    <a:cubicBezTo>
                      <a:pt x="223" y="326"/>
                      <a:pt x="224" y="325"/>
                      <a:pt x="224" y="325"/>
                    </a:cubicBezTo>
                    <a:cubicBezTo>
                      <a:pt x="225" y="325"/>
                      <a:pt x="226" y="325"/>
                      <a:pt x="227" y="327"/>
                    </a:cubicBezTo>
                    <a:cubicBezTo>
                      <a:pt x="228" y="328"/>
                      <a:pt x="229" y="328"/>
                      <a:pt x="229" y="328"/>
                    </a:cubicBezTo>
                    <a:cubicBezTo>
                      <a:pt x="229" y="327"/>
                      <a:pt x="229" y="326"/>
                      <a:pt x="230" y="327"/>
                    </a:cubicBezTo>
                    <a:cubicBezTo>
                      <a:pt x="231" y="327"/>
                      <a:pt x="232" y="328"/>
                      <a:pt x="231" y="327"/>
                    </a:cubicBezTo>
                    <a:cubicBezTo>
                      <a:pt x="231" y="327"/>
                      <a:pt x="229" y="326"/>
                      <a:pt x="231" y="326"/>
                    </a:cubicBezTo>
                    <a:cubicBezTo>
                      <a:pt x="232" y="326"/>
                      <a:pt x="235" y="328"/>
                      <a:pt x="233" y="326"/>
                    </a:cubicBezTo>
                    <a:cubicBezTo>
                      <a:pt x="232" y="325"/>
                      <a:pt x="229" y="325"/>
                      <a:pt x="231" y="323"/>
                    </a:cubicBezTo>
                    <a:cubicBezTo>
                      <a:pt x="232" y="322"/>
                      <a:pt x="232" y="323"/>
                      <a:pt x="233" y="322"/>
                    </a:cubicBezTo>
                    <a:cubicBezTo>
                      <a:pt x="234" y="322"/>
                      <a:pt x="235" y="321"/>
                      <a:pt x="235" y="322"/>
                    </a:cubicBezTo>
                    <a:cubicBezTo>
                      <a:pt x="235" y="322"/>
                      <a:pt x="234" y="325"/>
                      <a:pt x="235" y="324"/>
                    </a:cubicBezTo>
                    <a:cubicBezTo>
                      <a:pt x="236" y="323"/>
                      <a:pt x="236" y="322"/>
                      <a:pt x="238" y="322"/>
                    </a:cubicBezTo>
                    <a:cubicBezTo>
                      <a:pt x="240" y="322"/>
                      <a:pt x="241" y="322"/>
                      <a:pt x="242" y="323"/>
                    </a:cubicBezTo>
                    <a:cubicBezTo>
                      <a:pt x="243" y="323"/>
                      <a:pt x="243" y="324"/>
                      <a:pt x="243" y="324"/>
                    </a:cubicBezTo>
                    <a:cubicBezTo>
                      <a:pt x="244" y="324"/>
                      <a:pt x="244" y="324"/>
                      <a:pt x="246" y="324"/>
                    </a:cubicBezTo>
                    <a:cubicBezTo>
                      <a:pt x="248" y="324"/>
                      <a:pt x="250" y="323"/>
                      <a:pt x="251" y="322"/>
                    </a:cubicBezTo>
                    <a:cubicBezTo>
                      <a:pt x="252" y="321"/>
                      <a:pt x="256" y="321"/>
                      <a:pt x="257" y="321"/>
                    </a:cubicBezTo>
                    <a:cubicBezTo>
                      <a:pt x="258" y="321"/>
                      <a:pt x="259" y="321"/>
                      <a:pt x="259" y="320"/>
                    </a:cubicBezTo>
                    <a:cubicBezTo>
                      <a:pt x="259" y="320"/>
                      <a:pt x="260" y="320"/>
                      <a:pt x="258" y="319"/>
                    </a:cubicBezTo>
                    <a:cubicBezTo>
                      <a:pt x="256" y="318"/>
                      <a:pt x="254" y="318"/>
                      <a:pt x="254" y="316"/>
                    </a:cubicBezTo>
                    <a:cubicBezTo>
                      <a:pt x="254" y="315"/>
                      <a:pt x="253" y="315"/>
                      <a:pt x="253" y="315"/>
                    </a:cubicBezTo>
                    <a:cubicBezTo>
                      <a:pt x="253" y="313"/>
                      <a:pt x="253" y="313"/>
                      <a:pt x="253" y="312"/>
                    </a:cubicBezTo>
                    <a:cubicBezTo>
                      <a:pt x="252" y="312"/>
                      <a:pt x="253" y="309"/>
                      <a:pt x="254" y="308"/>
                    </a:cubicBezTo>
                    <a:cubicBezTo>
                      <a:pt x="254" y="306"/>
                      <a:pt x="255" y="306"/>
                      <a:pt x="256" y="305"/>
                    </a:cubicBezTo>
                    <a:cubicBezTo>
                      <a:pt x="256" y="304"/>
                      <a:pt x="257" y="304"/>
                      <a:pt x="257" y="303"/>
                    </a:cubicBezTo>
                    <a:cubicBezTo>
                      <a:pt x="257" y="301"/>
                      <a:pt x="257" y="299"/>
                      <a:pt x="258" y="298"/>
                    </a:cubicBezTo>
                    <a:cubicBezTo>
                      <a:pt x="258" y="296"/>
                      <a:pt x="258" y="295"/>
                      <a:pt x="259" y="295"/>
                    </a:cubicBezTo>
                    <a:cubicBezTo>
                      <a:pt x="260" y="294"/>
                      <a:pt x="261" y="295"/>
                      <a:pt x="263" y="294"/>
                    </a:cubicBezTo>
                    <a:cubicBezTo>
                      <a:pt x="263" y="293"/>
                      <a:pt x="264" y="293"/>
                      <a:pt x="264" y="292"/>
                    </a:cubicBezTo>
                    <a:cubicBezTo>
                      <a:pt x="264" y="291"/>
                      <a:pt x="264" y="291"/>
                      <a:pt x="264" y="290"/>
                    </a:cubicBezTo>
                    <a:cubicBezTo>
                      <a:pt x="263" y="289"/>
                      <a:pt x="262" y="289"/>
                      <a:pt x="263" y="289"/>
                    </a:cubicBezTo>
                    <a:cubicBezTo>
                      <a:pt x="264" y="288"/>
                      <a:pt x="266" y="286"/>
                      <a:pt x="268" y="285"/>
                    </a:cubicBezTo>
                    <a:cubicBezTo>
                      <a:pt x="268" y="285"/>
                      <a:pt x="268" y="285"/>
                      <a:pt x="268" y="285"/>
                    </a:cubicBezTo>
                    <a:cubicBezTo>
                      <a:pt x="269" y="284"/>
                      <a:pt x="269" y="282"/>
                      <a:pt x="271" y="282"/>
                    </a:cubicBezTo>
                    <a:cubicBezTo>
                      <a:pt x="273" y="282"/>
                      <a:pt x="274" y="282"/>
                      <a:pt x="274" y="283"/>
                    </a:cubicBezTo>
                    <a:cubicBezTo>
                      <a:pt x="275" y="284"/>
                      <a:pt x="275" y="285"/>
                      <a:pt x="277" y="285"/>
                    </a:cubicBezTo>
                    <a:cubicBezTo>
                      <a:pt x="279" y="285"/>
                      <a:pt x="280" y="286"/>
                      <a:pt x="282" y="286"/>
                    </a:cubicBezTo>
                    <a:cubicBezTo>
                      <a:pt x="284" y="286"/>
                      <a:pt x="287" y="286"/>
                      <a:pt x="287" y="286"/>
                    </a:cubicBezTo>
                    <a:cubicBezTo>
                      <a:pt x="287" y="287"/>
                      <a:pt x="282" y="289"/>
                      <a:pt x="281" y="289"/>
                    </a:cubicBezTo>
                    <a:cubicBezTo>
                      <a:pt x="280" y="290"/>
                      <a:pt x="279" y="290"/>
                      <a:pt x="281" y="291"/>
                    </a:cubicBezTo>
                    <a:cubicBezTo>
                      <a:pt x="282" y="291"/>
                      <a:pt x="285" y="292"/>
                      <a:pt x="285" y="293"/>
                    </a:cubicBezTo>
                    <a:cubicBezTo>
                      <a:pt x="285" y="294"/>
                      <a:pt x="283" y="295"/>
                      <a:pt x="284" y="296"/>
                    </a:cubicBezTo>
                    <a:cubicBezTo>
                      <a:pt x="285" y="297"/>
                      <a:pt x="287" y="298"/>
                      <a:pt x="288" y="298"/>
                    </a:cubicBezTo>
                    <a:cubicBezTo>
                      <a:pt x="288" y="297"/>
                      <a:pt x="290" y="295"/>
                      <a:pt x="292" y="295"/>
                    </a:cubicBezTo>
                    <a:cubicBezTo>
                      <a:pt x="293" y="295"/>
                      <a:pt x="295" y="293"/>
                      <a:pt x="297" y="293"/>
                    </a:cubicBezTo>
                    <a:cubicBezTo>
                      <a:pt x="299" y="293"/>
                      <a:pt x="302" y="293"/>
                      <a:pt x="302" y="293"/>
                    </a:cubicBezTo>
                    <a:cubicBezTo>
                      <a:pt x="303" y="292"/>
                      <a:pt x="304" y="292"/>
                      <a:pt x="303" y="292"/>
                    </a:cubicBezTo>
                    <a:cubicBezTo>
                      <a:pt x="303" y="291"/>
                      <a:pt x="305" y="291"/>
                      <a:pt x="304" y="291"/>
                    </a:cubicBezTo>
                    <a:cubicBezTo>
                      <a:pt x="303" y="290"/>
                      <a:pt x="301" y="290"/>
                      <a:pt x="300" y="290"/>
                    </a:cubicBezTo>
                    <a:cubicBezTo>
                      <a:pt x="299" y="290"/>
                      <a:pt x="296" y="292"/>
                      <a:pt x="295" y="291"/>
                    </a:cubicBezTo>
                    <a:cubicBezTo>
                      <a:pt x="293" y="289"/>
                      <a:pt x="292" y="288"/>
                      <a:pt x="293" y="287"/>
                    </a:cubicBezTo>
                    <a:cubicBezTo>
                      <a:pt x="294" y="285"/>
                      <a:pt x="296" y="283"/>
                      <a:pt x="297" y="283"/>
                    </a:cubicBezTo>
                    <a:cubicBezTo>
                      <a:pt x="299" y="282"/>
                      <a:pt x="302" y="282"/>
                      <a:pt x="304" y="281"/>
                    </a:cubicBezTo>
                    <a:cubicBezTo>
                      <a:pt x="306" y="280"/>
                      <a:pt x="308" y="279"/>
                      <a:pt x="311" y="278"/>
                    </a:cubicBezTo>
                    <a:cubicBezTo>
                      <a:pt x="311" y="278"/>
                      <a:pt x="312" y="278"/>
                      <a:pt x="312" y="278"/>
                    </a:cubicBezTo>
                    <a:cubicBezTo>
                      <a:pt x="315" y="278"/>
                      <a:pt x="317" y="278"/>
                      <a:pt x="316" y="279"/>
                    </a:cubicBezTo>
                    <a:cubicBezTo>
                      <a:pt x="315" y="279"/>
                      <a:pt x="312" y="282"/>
                      <a:pt x="311" y="282"/>
                    </a:cubicBezTo>
                    <a:cubicBezTo>
                      <a:pt x="310" y="282"/>
                      <a:pt x="310" y="283"/>
                      <a:pt x="312" y="284"/>
                    </a:cubicBezTo>
                    <a:cubicBezTo>
                      <a:pt x="313" y="284"/>
                      <a:pt x="313" y="286"/>
                      <a:pt x="312" y="286"/>
                    </a:cubicBezTo>
                    <a:cubicBezTo>
                      <a:pt x="311" y="286"/>
                      <a:pt x="309" y="288"/>
                      <a:pt x="308" y="289"/>
                    </a:cubicBezTo>
                    <a:cubicBezTo>
                      <a:pt x="308" y="291"/>
                      <a:pt x="308" y="291"/>
                      <a:pt x="307" y="292"/>
                    </a:cubicBezTo>
                    <a:cubicBezTo>
                      <a:pt x="305" y="292"/>
                      <a:pt x="305" y="292"/>
                      <a:pt x="305" y="292"/>
                    </a:cubicBezTo>
                    <a:cubicBezTo>
                      <a:pt x="304" y="293"/>
                      <a:pt x="303" y="293"/>
                      <a:pt x="305" y="294"/>
                    </a:cubicBezTo>
                    <a:cubicBezTo>
                      <a:pt x="306" y="294"/>
                      <a:pt x="305" y="295"/>
                      <a:pt x="306" y="296"/>
                    </a:cubicBezTo>
                    <a:cubicBezTo>
                      <a:pt x="307" y="296"/>
                      <a:pt x="310" y="296"/>
                      <a:pt x="311" y="297"/>
                    </a:cubicBezTo>
                    <a:cubicBezTo>
                      <a:pt x="312" y="298"/>
                      <a:pt x="317" y="301"/>
                      <a:pt x="318" y="303"/>
                    </a:cubicBezTo>
                    <a:cubicBezTo>
                      <a:pt x="319" y="303"/>
                      <a:pt x="320" y="304"/>
                      <a:pt x="321" y="304"/>
                    </a:cubicBezTo>
                    <a:cubicBezTo>
                      <a:pt x="322" y="306"/>
                      <a:pt x="323" y="307"/>
                      <a:pt x="324" y="307"/>
                    </a:cubicBezTo>
                    <a:cubicBezTo>
                      <a:pt x="326" y="308"/>
                      <a:pt x="330" y="311"/>
                      <a:pt x="331" y="312"/>
                    </a:cubicBezTo>
                    <a:cubicBezTo>
                      <a:pt x="331" y="313"/>
                      <a:pt x="331" y="316"/>
                      <a:pt x="331" y="317"/>
                    </a:cubicBezTo>
                    <a:cubicBezTo>
                      <a:pt x="331" y="318"/>
                      <a:pt x="330" y="318"/>
                      <a:pt x="330" y="318"/>
                    </a:cubicBezTo>
                    <a:cubicBezTo>
                      <a:pt x="329" y="319"/>
                      <a:pt x="324" y="322"/>
                      <a:pt x="323" y="322"/>
                    </a:cubicBezTo>
                    <a:cubicBezTo>
                      <a:pt x="321" y="322"/>
                      <a:pt x="318" y="321"/>
                      <a:pt x="317" y="321"/>
                    </a:cubicBezTo>
                    <a:cubicBezTo>
                      <a:pt x="315" y="321"/>
                      <a:pt x="309" y="321"/>
                      <a:pt x="308" y="321"/>
                    </a:cubicBezTo>
                    <a:cubicBezTo>
                      <a:pt x="306" y="321"/>
                      <a:pt x="304" y="319"/>
                      <a:pt x="304" y="319"/>
                    </a:cubicBezTo>
                    <a:cubicBezTo>
                      <a:pt x="303" y="319"/>
                      <a:pt x="303" y="320"/>
                      <a:pt x="301" y="319"/>
                    </a:cubicBezTo>
                    <a:cubicBezTo>
                      <a:pt x="300" y="319"/>
                      <a:pt x="301" y="318"/>
                      <a:pt x="299" y="317"/>
                    </a:cubicBezTo>
                    <a:cubicBezTo>
                      <a:pt x="297" y="317"/>
                      <a:pt x="296" y="317"/>
                      <a:pt x="295" y="316"/>
                    </a:cubicBezTo>
                    <a:cubicBezTo>
                      <a:pt x="294" y="315"/>
                      <a:pt x="294" y="314"/>
                      <a:pt x="293" y="314"/>
                    </a:cubicBezTo>
                    <a:cubicBezTo>
                      <a:pt x="293" y="315"/>
                      <a:pt x="284" y="314"/>
                      <a:pt x="283" y="315"/>
                    </a:cubicBezTo>
                    <a:cubicBezTo>
                      <a:pt x="281" y="315"/>
                      <a:pt x="276" y="319"/>
                      <a:pt x="274" y="320"/>
                    </a:cubicBezTo>
                    <a:cubicBezTo>
                      <a:pt x="272" y="320"/>
                      <a:pt x="266" y="320"/>
                      <a:pt x="264" y="320"/>
                    </a:cubicBezTo>
                    <a:cubicBezTo>
                      <a:pt x="262" y="320"/>
                      <a:pt x="261" y="320"/>
                      <a:pt x="261" y="320"/>
                    </a:cubicBezTo>
                    <a:cubicBezTo>
                      <a:pt x="260" y="321"/>
                      <a:pt x="259" y="321"/>
                      <a:pt x="260" y="321"/>
                    </a:cubicBezTo>
                    <a:cubicBezTo>
                      <a:pt x="261" y="322"/>
                      <a:pt x="262" y="322"/>
                      <a:pt x="261" y="323"/>
                    </a:cubicBezTo>
                    <a:cubicBezTo>
                      <a:pt x="260" y="323"/>
                      <a:pt x="259" y="323"/>
                      <a:pt x="259" y="323"/>
                    </a:cubicBezTo>
                    <a:cubicBezTo>
                      <a:pt x="259" y="324"/>
                      <a:pt x="259" y="325"/>
                      <a:pt x="259" y="325"/>
                    </a:cubicBezTo>
                    <a:cubicBezTo>
                      <a:pt x="258" y="325"/>
                      <a:pt x="253" y="324"/>
                      <a:pt x="252" y="325"/>
                    </a:cubicBezTo>
                    <a:cubicBezTo>
                      <a:pt x="251" y="325"/>
                      <a:pt x="250" y="325"/>
                      <a:pt x="249" y="325"/>
                    </a:cubicBezTo>
                    <a:cubicBezTo>
                      <a:pt x="248" y="325"/>
                      <a:pt x="245" y="325"/>
                      <a:pt x="245" y="325"/>
                    </a:cubicBezTo>
                    <a:cubicBezTo>
                      <a:pt x="244" y="325"/>
                      <a:pt x="245" y="327"/>
                      <a:pt x="244" y="328"/>
                    </a:cubicBezTo>
                    <a:cubicBezTo>
                      <a:pt x="243" y="329"/>
                      <a:pt x="242" y="330"/>
                      <a:pt x="243" y="331"/>
                    </a:cubicBezTo>
                    <a:cubicBezTo>
                      <a:pt x="243" y="331"/>
                      <a:pt x="244" y="332"/>
                      <a:pt x="245" y="332"/>
                    </a:cubicBezTo>
                    <a:cubicBezTo>
                      <a:pt x="245" y="331"/>
                      <a:pt x="247" y="330"/>
                      <a:pt x="247" y="331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3"/>
                      <a:pt x="244" y="334"/>
                      <a:pt x="245" y="334"/>
                    </a:cubicBezTo>
                    <a:cubicBezTo>
                      <a:pt x="245" y="334"/>
                      <a:pt x="246" y="334"/>
                      <a:pt x="247" y="334"/>
                    </a:cubicBezTo>
                    <a:cubicBezTo>
                      <a:pt x="247" y="334"/>
                      <a:pt x="247" y="335"/>
                      <a:pt x="247" y="336"/>
                    </a:cubicBezTo>
                    <a:cubicBezTo>
                      <a:pt x="247" y="337"/>
                      <a:pt x="249" y="338"/>
                      <a:pt x="247" y="338"/>
                    </a:cubicBezTo>
                    <a:cubicBezTo>
                      <a:pt x="245" y="338"/>
                      <a:pt x="245" y="336"/>
                      <a:pt x="245" y="337"/>
                    </a:cubicBezTo>
                    <a:cubicBezTo>
                      <a:pt x="244" y="338"/>
                      <a:pt x="244" y="339"/>
                      <a:pt x="244" y="340"/>
                    </a:cubicBezTo>
                    <a:cubicBezTo>
                      <a:pt x="245" y="340"/>
                      <a:pt x="245" y="340"/>
                      <a:pt x="246" y="340"/>
                    </a:cubicBezTo>
                    <a:cubicBezTo>
                      <a:pt x="247" y="341"/>
                      <a:pt x="246" y="341"/>
                      <a:pt x="246" y="342"/>
                    </a:cubicBezTo>
                    <a:cubicBezTo>
                      <a:pt x="246" y="343"/>
                      <a:pt x="244" y="343"/>
                      <a:pt x="247" y="344"/>
                    </a:cubicBezTo>
                    <a:cubicBezTo>
                      <a:pt x="250" y="345"/>
                      <a:pt x="250" y="345"/>
                      <a:pt x="250" y="346"/>
                    </a:cubicBezTo>
                    <a:cubicBezTo>
                      <a:pt x="251" y="346"/>
                      <a:pt x="251" y="347"/>
                      <a:pt x="250" y="347"/>
                    </a:cubicBezTo>
                    <a:cubicBezTo>
                      <a:pt x="249" y="348"/>
                      <a:pt x="248" y="349"/>
                      <a:pt x="249" y="349"/>
                    </a:cubicBezTo>
                    <a:cubicBezTo>
                      <a:pt x="249" y="349"/>
                      <a:pt x="251" y="348"/>
                      <a:pt x="251" y="348"/>
                    </a:cubicBezTo>
                    <a:cubicBezTo>
                      <a:pt x="252" y="348"/>
                      <a:pt x="253" y="349"/>
                      <a:pt x="252" y="349"/>
                    </a:cubicBezTo>
                    <a:cubicBezTo>
                      <a:pt x="251" y="349"/>
                      <a:pt x="249" y="350"/>
                      <a:pt x="250" y="350"/>
                    </a:cubicBezTo>
                    <a:cubicBezTo>
                      <a:pt x="251" y="350"/>
                      <a:pt x="253" y="349"/>
                      <a:pt x="253" y="349"/>
                    </a:cubicBezTo>
                    <a:cubicBezTo>
                      <a:pt x="253" y="349"/>
                      <a:pt x="253" y="351"/>
                      <a:pt x="253" y="352"/>
                    </a:cubicBezTo>
                    <a:cubicBezTo>
                      <a:pt x="252" y="353"/>
                      <a:pt x="251" y="355"/>
                      <a:pt x="252" y="354"/>
                    </a:cubicBezTo>
                    <a:cubicBezTo>
                      <a:pt x="253" y="354"/>
                      <a:pt x="254" y="355"/>
                      <a:pt x="254" y="353"/>
                    </a:cubicBezTo>
                    <a:cubicBezTo>
                      <a:pt x="255" y="351"/>
                      <a:pt x="254" y="350"/>
                      <a:pt x="256" y="350"/>
                    </a:cubicBezTo>
                    <a:cubicBezTo>
                      <a:pt x="257" y="349"/>
                      <a:pt x="260" y="352"/>
                      <a:pt x="261" y="353"/>
                    </a:cubicBezTo>
                    <a:cubicBezTo>
                      <a:pt x="263" y="353"/>
                      <a:pt x="267" y="353"/>
                      <a:pt x="268" y="352"/>
                    </a:cubicBezTo>
                    <a:cubicBezTo>
                      <a:pt x="268" y="350"/>
                      <a:pt x="267" y="348"/>
                      <a:pt x="271" y="350"/>
                    </a:cubicBezTo>
                    <a:cubicBezTo>
                      <a:pt x="274" y="351"/>
                      <a:pt x="278" y="355"/>
                      <a:pt x="280" y="354"/>
                    </a:cubicBezTo>
                    <a:cubicBezTo>
                      <a:pt x="282" y="354"/>
                      <a:pt x="288" y="352"/>
                      <a:pt x="289" y="351"/>
                    </a:cubicBezTo>
                    <a:cubicBezTo>
                      <a:pt x="290" y="349"/>
                      <a:pt x="291" y="349"/>
                      <a:pt x="293" y="349"/>
                    </a:cubicBezTo>
                    <a:cubicBezTo>
                      <a:pt x="295" y="350"/>
                      <a:pt x="295" y="351"/>
                      <a:pt x="296" y="350"/>
                    </a:cubicBezTo>
                    <a:cubicBezTo>
                      <a:pt x="297" y="349"/>
                      <a:pt x="299" y="349"/>
                      <a:pt x="299" y="349"/>
                    </a:cubicBezTo>
                    <a:cubicBezTo>
                      <a:pt x="299" y="350"/>
                      <a:pt x="299" y="351"/>
                      <a:pt x="298" y="352"/>
                    </a:cubicBezTo>
                    <a:cubicBezTo>
                      <a:pt x="298" y="352"/>
                      <a:pt x="299" y="353"/>
                      <a:pt x="299" y="354"/>
                    </a:cubicBezTo>
                    <a:cubicBezTo>
                      <a:pt x="299" y="354"/>
                      <a:pt x="299" y="354"/>
                      <a:pt x="298" y="355"/>
                    </a:cubicBezTo>
                    <a:cubicBezTo>
                      <a:pt x="298" y="355"/>
                      <a:pt x="298" y="355"/>
                      <a:pt x="297" y="355"/>
                    </a:cubicBezTo>
                    <a:cubicBezTo>
                      <a:pt x="297" y="357"/>
                      <a:pt x="298" y="357"/>
                      <a:pt x="298" y="358"/>
                    </a:cubicBezTo>
                    <a:cubicBezTo>
                      <a:pt x="298" y="360"/>
                      <a:pt x="298" y="362"/>
                      <a:pt x="298" y="363"/>
                    </a:cubicBezTo>
                    <a:cubicBezTo>
                      <a:pt x="298" y="363"/>
                      <a:pt x="298" y="364"/>
                      <a:pt x="297" y="364"/>
                    </a:cubicBezTo>
                    <a:cubicBezTo>
                      <a:pt x="296" y="365"/>
                      <a:pt x="295" y="370"/>
                      <a:pt x="294" y="371"/>
                    </a:cubicBezTo>
                    <a:cubicBezTo>
                      <a:pt x="294" y="372"/>
                      <a:pt x="294" y="372"/>
                      <a:pt x="293" y="373"/>
                    </a:cubicBezTo>
                    <a:cubicBezTo>
                      <a:pt x="293" y="373"/>
                      <a:pt x="293" y="374"/>
                      <a:pt x="292" y="375"/>
                    </a:cubicBezTo>
                    <a:cubicBezTo>
                      <a:pt x="291" y="377"/>
                      <a:pt x="290" y="380"/>
                      <a:pt x="290" y="381"/>
                    </a:cubicBezTo>
                    <a:cubicBezTo>
                      <a:pt x="290" y="382"/>
                      <a:pt x="289" y="383"/>
                      <a:pt x="288" y="384"/>
                    </a:cubicBezTo>
                    <a:cubicBezTo>
                      <a:pt x="287" y="384"/>
                      <a:pt x="287" y="385"/>
                      <a:pt x="286" y="385"/>
                    </a:cubicBezTo>
                    <a:cubicBezTo>
                      <a:pt x="285" y="385"/>
                      <a:pt x="283" y="385"/>
                      <a:pt x="282" y="385"/>
                    </a:cubicBezTo>
                    <a:cubicBezTo>
                      <a:pt x="281" y="385"/>
                      <a:pt x="279" y="386"/>
                      <a:pt x="278" y="385"/>
                    </a:cubicBezTo>
                    <a:cubicBezTo>
                      <a:pt x="278" y="385"/>
                      <a:pt x="276" y="383"/>
                      <a:pt x="271" y="383"/>
                    </a:cubicBezTo>
                    <a:cubicBezTo>
                      <a:pt x="269" y="383"/>
                      <a:pt x="268" y="383"/>
                      <a:pt x="265" y="385"/>
                    </a:cubicBezTo>
                    <a:cubicBezTo>
                      <a:pt x="262" y="387"/>
                      <a:pt x="260" y="388"/>
                      <a:pt x="258" y="387"/>
                    </a:cubicBezTo>
                    <a:cubicBezTo>
                      <a:pt x="255" y="386"/>
                      <a:pt x="244" y="384"/>
                      <a:pt x="241" y="383"/>
                    </a:cubicBezTo>
                    <a:cubicBezTo>
                      <a:pt x="239" y="383"/>
                      <a:pt x="238" y="382"/>
                      <a:pt x="238" y="382"/>
                    </a:cubicBezTo>
                    <a:cubicBezTo>
                      <a:pt x="237" y="381"/>
                      <a:pt x="237" y="381"/>
                      <a:pt x="236" y="381"/>
                    </a:cubicBezTo>
                    <a:cubicBezTo>
                      <a:pt x="234" y="380"/>
                      <a:pt x="230" y="380"/>
                      <a:pt x="228" y="379"/>
                    </a:cubicBezTo>
                    <a:cubicBezTo>
                      <a:pt x="226" y="377"/>
                      <a:pt x="225" y="374"/>
                      <a:pt x="219" y="375"/>
                    </a:cubicBezTo>
                    <a:cubicBezTo>
                      <a:pt x="212" y="375"/>
                      <a:pt x="209" y="379"/>
                      <a:pt x="208" y="381"/>
                    </a:cubicBezTo>
                    <a:cubicBezTo>
                      <a:pt x="208" y="383"/>
                      <a:pt x="210" y="385"/>
                      <a:pt x="209" y="386"/>
                    </a:cubicBezTo>
                    <a:cubicBezTo>
                      <a:pt x="208" y="387"/>
                      <a:pt x="207" y="391"/>
                      <a:pt x="204" y="391"/>
                    </a:cubicBezTo>
                    <a:cubicBezTo>
                      <a:pt x="202" y="390"/>
                      <a:pt x="197" y="387"/>
                      <a:pt x="193" y="386"/>
                    </a:cubicBezTo>
                    <a:cubicBezTo>
                      <a:pt x="189" y="385"/>
                      <a:pt x="187" y="386"/>
                      <a:pt x="185" y="384"/>
                    </a:cubicBezTo>
                    <a:cubicBezTo>
                      <a:pt x="184" y="381"/>
                      <a:pt x="185" y="380"/>
                      <a:pt x="183" y="379"/>
                    </a:cubicBezTo>
                    <a:cubicBezTo>
                      <a:pt x="182" y="378"/>
                      <a:pt x="179" y="377"/>
                      <a:pt x="177" y="376"/>
                    </a:cubicBezTo>
                    <a:cubicBezTo>
                      <a:pt x="175" y="376"/>
                      <a:pt x="174" y="375"/>
                      <a:pt x="172" y="375"/>
                    </a:cubicBezTo>
                    <a:cubicBezTo>
                      <a:pt x="170" y="375"/>
                      <a:pt x="168" y="375"/>
                      <a:pt x="166" y="374"/>
                    </a:cubicBezTo>
                    <a:cubicBezTo>
                      <a:pt x="165" y="373"/>
                      <a:pt x="165" y="373"/>
                      <a:pt x="164" y="373"/>
                    </a:cubicBezTo>
                    <a:cubicBezTo>
                      <a:pt x="163" y="373"/>
                      <a:pt x="162" y="373"/>
                      <a:pt x="161" y="372"/>
                    </a:cubicBezTo>
                    <a:cubicBezTo>
                      <a:pt x="161" y="370"/>
                      <a:pt x="161" y="369"/>
                      <a:pt x="160" y="370"/>
                    </a:cubicBezTo>
                    <a:cubicBezTo>
                      <a:pt x="159" y="370"/>
                      <a:pt x="157" y="370"/>
                      <a:pt x="156" y="369"/>
                    </a:cubicBezTo>
                    <a:cubicBezTo>
                      <a:pt x="155" y="368"/>
                      <a:pt x="155" y="367"/>
                      <a:pt x="156" y="366"/>
                    </a:cubicBezTo>
                    <a:cubicBezTo>
                      <a:pt x="158" y="365"/>
                      <a:pt x="161" y="364"/>
                      <a:pt x="161" y="360"/>
                    </a:cubicBezTo>
                    <a:cubicBezTo>
                      <a:pt x="161" y="357"/>
                      <a:pt x="157" y="355"/>
                      <a:pt x="158" y="354"/>
                    </a:cubicBezTo>
                    <a:cubicBezTo>
                      <a:pt x="158" y="352"/>
                      <a:pt x="161" y="352"/>
                      <a:pt x="161" y="350"/>
                    </a:cubicBezTo>
                    <a:cubicBezTo>
                      <a:pt x="161" y="349"/>
                      <a:pt x="162" y="347"/>
                      <a:pt x="160" y="348"/>
                    </a:cubicBezTo>
                    <a:cubicBezTo>
                      <a:pt x="159" y="349"/>
                      <a:pt x="157" y="351"/>
                      <a:pt x="157" y="350"/>
                    </a:cubicBezTo>
                    <a:cubicBezTo>
                      <a:pt x="157" y="349"/>
                      <a:pt x="156" y="347"/>
                      <a:pt x="154" y="346"/>
                    </a:cubicBezTo>
                    <a:cubicBezTo>
                      <a:pt x="152" y="346"/>
                      <a:pt x="148" y="349"/>
                      <a:pt x="147" y="349"/>
                    </a:cubicBezTo>
                    <a:cubicBezTo>
                      <a:pt x="147" y="349"/>
                      <a:pt x="147" y="349"/>
                      <a:pt x="147" y="349"/>
                    </a:cubicBezTo>
                    <a:cubicBezTo>
                      <a:pt x="145" y="350"/>
                      <a:pt x="145" y="349"/>
                      <a:pt x="145" y="349"/>
                    </a:cubicBezTo>
                    <a:cubicBezTo>
                      <a:pt x="144" y="349"/>
                      <a:pt x="144" y="349"/>
                      <a:pt x="143" y="349"/>
                    </a:cubicBezTo>
                    <a:cubicBezTo>
                      <a:pt x="142" y="349"/>
                      <a:pt x="142" y="347"/>
                      <a:pt x="141" y="347"/>
                    </a:cubicBezTo>
                    <a:cubicBezTo>
                      <a:pt x="140" y="348"/>
                      <a:pt x="140" y="349"/>
                      <a:pt x="138" y="349"/>
                    </a:cubicBezTo>
                    <a:cubicBezTo>
                      <a:pt x="136" y="348"/>
                      <a:pt x="136" y="347"/>
                      <a:pt x="135" y="348"/>
                    </a:cubicBezTo>
                    <a:cubicBezTo>
                      <a:pt x="134" y="348"/>
                      <a:pt x="133" y="349"/>
                      <a:pt x="132" y="349"/>
                    </a:cubicBezTo>
                    <a:cubicBezTo>
                      <a:pt x="131" y="349"/>
                      <a:pt x="129" y="351"/>
                      <a:pt x="128" y="350"/>
                    </a:cubicBezTo>
                    <a:cubicBezTo>
                      <a:pt x="127" y="350"/>
                      <a:pt x="127" y="349"/>
                      <a:pt x="126" y="349"/>
                    </a:cubicBezTo>
                    <a:cubicBezTo>
                      <a:pt x="125" y="349"/>
                      <a:pt x="120" y="349"/>
                      <a:pt x="119" y="349"/>
                    </a:cubicBezTo>
                    <a:cubicBezTo>
                      <a:pt x="117" y="350"/>
                      <a:pt x="106" y="351"/>
                      <a:pt x="104" y="352"/>
                    </a:cubicBezTo>
                    <a:cubicBezTo>
                      <a:pt x="102" y="353"/>
                      <a:pt x="100" y="354"/>
                      <a:pt x="99" y="355"/>
                    </a:cubicBezTo>
                    <a:cubicBezTo>
                      <a:pt x="98" y="355"/>
                      <a:pt x="98" y="356"/>
                      <a:pt x="97" y="356"/>
                    </a:cubicBezTo>
                    <a:cubicBezTo>
                      <a:pt x="96" y="356"/>
                      <a:pt x="92" y="357"/>
                      <a:pt x="92" y="358"/>
                    </a:cubicBezTo>
                    <a:cubicBezTo>
                      <a:pt x="91" y="358"/>
                      <a:pt x="89" y="361"/>
                      <a:pt x="87" y="361"/>
                    </a:cubicBezTo>
                    <a:cubicBezTo>
                      <a:pt x="87" y="361"/>
                      <a:pt x="87" y="361"/>
                      <a:pt x="87" y="361"/>
                    </a:cubicBezTo>
                    <a:cubicBezTo>
                      <a:pt x="85" y="361"/>
                      <a:pt x="82" y="359"/>
                      <a:pt x="81" y="359"/>
                    </a:cubicBezTo>
                    <a:cubicBezTo>
                      <a:pt x="81" y="360"/>
                      <a:pt x="80" y="360"/>
                      <a:pt x="79" y="360"/>
                    </a:cubicBezTo>
                    <a:cubicBezTo>
                      <a:pt x="78" y="360"/>
                      <a:pt x="78" y="359"/>
                      <a:pt x="77" y="359"/>
                    </a:cubicBezTo>
                    <a:cubicBezTo>
                      <a:pt x="76" y="360"/>
                      <a:pt x="73" y="361"/>
                      <a:pt x="72" y="360"/>
                    </a:cubicBezTo>
                    <a:cubicBezTo>
                      <a:pt x="70" y="359"/>
                      <a:pt x="68" y="357"/>
                      <a:pt x="67" y="356"/>
                    </a:cubicBezTo>
                    <a:cubicBezTo>
                      <a:pt x="67" y="356"/>
                      <a:pt x="66" y="356"/>
                      <a:pt x="65" y="356"/>
                    </a:cubicBezTo>
                    <a:cubicBezTo>
                      <a:pt x="64" y="356"/>
                      <a:pt x="63" y="363"/>
                      <a:pt x="60" y="366"/>
                    </a:cubicBezTo>
                    <a:cubicBezTo>
                      <a:pt x="57" y="369"/>
                      <a:pt x="55" y="371"/>
                      <a:pt x="52" y="371"/>
                    </a:cubicBezTo>
                    <a:cubicBezTo>
                      <a:pt x="50" y="372"/>
                      <a:pt x="46" y="375"/>
                      <a:pt x="46" y="377"/>
                    </a:cubicBezTo>
                    <a:cubicBezTo>
                      <a:pt x="45" y="379"/>
                      <a:pt x="45" y="381"/>
                      <a:pt x="44" y="382"/>
                    </a:cubicBezTo>
                    <a:cubicBezTo>
                      <a:pt x="43" y="382"/>
                      <a:pt x="42" y="387"/>
                      <a:pt x="43" y="388"/>
                    </a:cubicBezTo>
                    <a:cubicBezTo>
                      <a:pt x="43" y="390"/>
                      <a:pt x="44" y="390"/>
                      <a:pt x="43" y="392"/>
                    </a:cubicBezTo>
                    <a:cubicBezTo>
                      <a:pt x="42" y="393"/>
                      <a:pt x="40" y="399"/>
                      <a:pt x="38" y="399"/>
                    </a:cubicBezTo>
                    <a:cubicBezTo>
                      <a:pt x="36" y="400"/>
                      <a:pt x="34" y="401"/>
                      <a:pt x="33" y="402"/>
                    </a:cubicBezTo>
                    <a:cubicBezTo>
                      <a:pt x="32" y="403"/>
                      <a:pt x="29" y="405"/>
                      <a:pt x="27" y="406"/>
                    </a:cubicBezTo>
                    <a:cubicBezTo>
                      <a:pt x="26" y="406"/>
                      <a:pt x="25" y="407"/>
                      <a:pt x="25" y="408"/>
                    </a:cubicBezTo>
                    <a:cubicBezTo>
                      <a:pt x="23" y="410"/>
                      <a:pt x="22" y="413"/>
                      <a:pt x="21" y="413"/>
                    </a:cubicBezTo>
                    <a:cubicBezTo>
                      <a:pt x="20" y="414"/>
                      <a:pt x="16" y="416"/>
                      <a:pt x="15" y="419"/>
                    </a:cubicBezTo>
                    <a:cubicBezTo>
                      <a:pt x="13" y="423"/>
                      <a:pt x="13" y="427"/>
                      <a:pt x="12" y="427"/>
                    </a:cubicBezTo>
                    <a:cubicBezTo>
                      <a:pt x="12" y="428"/>
                      <a:pt x="11" y="429"/>
                      <a:pt x="8" y="432"/>
                    </a:cubicBezTo>
                    <a:cubicBezTo>
                      <a:pt x="6" y="435"/>
                      <a:pt x="5" y="440"/>
                      <a:pt x="4" y="440"/>
                    </a:cubicBezTo>
                    <a:cubicBezTo>
                      <a:pt x="3" y="441"/>
                      <a:pt x="2" y="444"/>
                      <a:pt x="1" y="446"/>
                    </a:cubicBezTo>
                    <a:cubicBezTo>
                      <a:pt x="1" y="446"/>
                      <a:pt x="1" y="446"/>
                      <a:pt x="1" y="446"/>
                    </a:cubicBezTo>
                    <a:cubicBezTo>
                      <a:pt x="1" y="448"/>
                      <a:pt x="2" y="449"/>
                      <a:pt x="3" y="450"/>
                    </a:cubicBezTo>
                    <a:cubicBezTo>
                      <a:pt x="4" y="451"/>
                      <a:pt x="5" y="452"/>
                      <a:pt x="5" y="454"/>
                    </a:cubicBezTo>
                    <a:cubicBezTo>
                      <a:pt x="5" y="455"/>
                      <a:pt x="4" y="458"/>
                      <a:pt x="4" y="459"/>
                    </a:cubicBezTo>
                    <a:cubicBezTo>
                      <a:pt x="4" y="460"/>
                      <a:pt x="9" y="464"/>
                      <a:pt x="7" y="467"/>
                    </a:cubicBezTo>
                    <a:cubicBezTo>
                      <a:pt x="6" y="470"/>
                      <a:pt x="5" y="473"/>
                      <a:pt x="5" y="474"/>
                    </a:cubicBezTo>
                    <a:cubicBezTo>
                      <a:pt x="4" y="475"/>
                      <a:pt x="4" y="476"/>
                      <a:pt x="4" y="477"/>
                    </a:cubicBezTo>
                    <a:cubicBezTo>
                      <a:pt x="4" y="478"/>
                      <a:pt x="3" y="479"/>
                      <a:pt x="3" y="480"/>
                    </a:cubicBezTo>
                    <a:cubicBezTo>
                      <a:pt x="2" y="481"/>
                      <a:pt x="4" y="482"/>
                      <a:pt x="4" y="483"/>
                    </a:cubicBezTo>
                    <a:cubicBezTo>
                      <a:pt x="4" y="484"/>
                      <a:pt x="3" y="484"/>
                      <a:pt x="2" y="485"/>
                    </a:cubicBezTo>
                    <a:cubicBezTo>
                      <a:pt x="2" y="486"/>
                      <a:pt x="0" y="485"/>
                      <a:pt x="2" y="486"/>
                    </a:cubicBezTo>
                    <a:cubicBezTo>
                      <a:pt x="3" y="487"/>
                      <a:pt x="5" y="488"/>
                      <a:pt x="4" y="489"/>
                    </a:cubicBezTo>
                    <a:cubicBezTo>
                      <a:pt x="3" y="490"/>
                      <a:pt x="2" y="489"/>
                      <a:pt x="3" y="490"/>
                    </a:cubicBezTo>
                    <a:cubicBezTo>
                      <a:pt x="4" y="491"/>
                      <a:pt x="3" y="491"/>
                      <a:pt x="4" y="492"/>
                    </a:cubicBezTo>
                    <a:cubicBezTo>
                      <a:pt x="5" y="492"/>
                      <a:pt x="5" y="492"/>
                      <a:pt x="5" y="492"/>
                    </a:cubicBezTo>
                    <a:cubicBezTo>
                      <a:pt x="4" y="493"/>
                      <a:pt x="3" y="493"/>
                      <a:pt x="3" y="494"/>
                    </a:cubicBezTo>
                    <a:cubicBezTo>
                      <a:pt x="3" y="494"/>
                      <a:pt x="3" y="494"/>
                      <a:pt x="3" y="495"/>
                    </a:cubicBezTo>
                    <a:cubicBezTo>
                      <a:pt x="3" y="496"/>
                      <a:pt x="3" y="497"/>
                      <a:pt x="4" y="498"/>
                    </a:cubicBezTo>
                    <a:cubicBezTo>
                      <a:pt x="4" y="498"/>
                      <a:pt x="4" y="498"/>
                      <a:pt x="4" y="499"/>
                    </a:cubicBezTo>
                    <a:cubicBezTo>
                      <a:pt x="5" y="500"/>
                      <a:pt x="5" y="502"/>
                      <a:pt x="7" y="502"/>
                    </a:cubicBezTo>
                    <a:cubicBezTo>
                      <a:pt x="8" y="502"/>
                      <a:pt x="11" y="502"/>
                      <a:pt x="12" y="502"/>
                    </a:cubicBezTo>
                    <a:cubicBezTo>
                      <a:pt x="12" y="502"/>
                      <a:pt x="11" y="502"/>
                      <a:pt x="11" y="503"/>
                    </a:cubicBezTo>
                    <a:cubicBezTo>
                      <a:pt x="11" y="504"/>
                      <a:pt x="12" y="505"/>
                      <a:pt x="14" y="507"/>
                    </a:cubicBezTo>
                    <a:cubicBezTo>
                      <a:pt x="14" y="507"/>
                      <a:pt x="14" y="507"/>
                      <a:pt x="14" y="507"/>
                    </a:cubicBezTo>
                    <a:cubicBezTo>
                      <a:pt x="16" y="509"/>
                      <a:pt x="16" y="510"/>
                      <a:pt x="19" y="513"/>
                    </a:cubicBezTo>
                    <a:cubicBezTo>
                      <a:pt x="20" y="514"/>
                      <a:pt x="22" y="516"/>
                      <a:pt x="23" y="518"/>
                    </a:cubicBezTo>
                    <a:cubicBezTo>
                      <a:pt x="23" y="519"/>
                      <a:pt x="24" y="520"/>
                      <a:pt x="24" y="521"/>
                    </a:cubicBezTo>
                    <a:cubicBezTo>
                      <a:pt x="24" y="523"/>
                      <a:pt x="24" y="523"/>
                      <a:pt x="26" y="524"/>
                    </a:cubicBezTo>
                    <a:cubicBezTo>
                      <a:pt x="28" y="526"/>
                      <a:pt x="27" y="527"/>
                      <a:pt x="29" y="528"/>
                    </a:cubicBezTo>
                    <a:cubicBezTo>
                      <a:pt x="30" y="529"/>
                      <a:pt x="31" y="529"/>
                      <a:pt x="32" y="530"/>
                    </a:cubicBezTo>
                    <a:cubicBezTo>
                      <a:pt x="34" y="531"/>
                      <a:pt x="36" y="532"/>
                      <a:pt x="38" y="533"/>
                    </a:cubicBezTo>
                    <a:cubicBezTo>
                      <a:pt x="40" y="535"/>
                      <a:pt x="43" y="538"/>
                      <a:pt x="45" y="540"/>
                    </a:cubicBezTo>
                    <a:cubicBezTo>
                      <a:pt x="48" y="542"/>
                      <a:pt x="51" y="545"/>
                      <a:pt x="55" y="544"/>
                    </a:cubicBezTo>
                    <a:cubicBezTo>
                      <a:pt x="55" y="544"/>
                      <a:pt x="56" y="544"/>
                      <a:pt x="56" y="544"/>
                    </a:cubicBezTo>
                    <a:cubicBezTo>
                      <a:pt x="60" y="543"/>
                      <a:pt x="65" y="540"/>
                      <a:pt x="73" y="540"/>
                    </a:cubicBezTo>
                    <a:cubicBezTo>
                      <a:pt x="77" y="540"/>
                      <a:pt x="80" y="540"/>
                      <a:pt x="82" y="541"/>
                    </a:cubicBezTo>
                    <a:cubicBezTo>
                      <a:pt x="84" y="541"/>
                      <a:pt x="85" y="542"/>
                      <a:pt x="86" y="542"/>
                    </a:cubicBezTo>
                    <a:cubicBezTo>
                      <a:pt x="87" y="542"/>
                      <a:pt x="94" y="539"/>
                      <a:pt x="99" y="537"/>
                    </a:cubicBezTo>
                    <a:cubicBezTo>
                      <a:pt x="101" y="536"/>
                      <a:pt x="103" y="536"/>
                      <a:pt x="105" y="535"/>
                    </a:cubicBezTo>
                    <a:cubicBezTo>
                      <a:pt x="106" y="535"/>
                      <a:pt x="107" y="534"/>
                      <a:pt x="108" y="534"/>
                    </a:cubicBezTo>
                    <a:cubicBezTo>
                      <a:pt x="110" y="534"/>
                      <a:pt x="111" y="533"/>
                      <a:pt x="112" y="533"/>
                    </a:cubicBezTo>
                    <a:cubicBezTo>
                      <a:pt x="113" y="533"/>
                      <a:pt x="114" y="533"/>
                      <a:pt x="115" y="533"/>
                    </a:cubicBezTo>
                    <a:cubicBezTo>
                      <a:pt x="116" y="533"/>
                      <a:pt x="117" y="533"/>
                      <a:pt x="118" y="533"/>
                    </a:cubicBezTo>
                    <a:cubicBezTo>
                      <a:pt x="120" y="533"/>
                      <a:pt x="121" y="533"/>
                      <a:pt x="123" y="534"/>
                    </a:cubicBezTo>
                    <a:cubicBezTo>
                      <a:pt x="126" y="535"/>
                      <a:pt x="130" y="537"/>
                      <a:pt x="130" y="538"/>
                    </a:cubicBezTo>
                    <a:cubicBezTo>
                      <a:pt x="130" y="539"/>
                      <a:pt x="128" y="539"/>
                      <a:pt x="130" y="542"/>
                    </a:cubicBezTo>
                    <a:cubicBezTo>
                      <a:pt x="132" y="544"/>
                      <a:pt x="132" y="545"/>
                      <a:pt x="134" y="545"/>
                    </a:cubicBezTo>
                    <a:cubicBezTo>
                      <a:pt x="137" y="544"/>
                      <a:pt x="139" y="543"/>
                      <a:pt x="139" y="543"/>
                    </a:cubicBezTo>
                    <a:cubicBezTo>
                      <a:pt x="140" y="543"/>
                      <a:pt x="138" y="544"/>
                      <a:pt x="139" y="544"/>
                    </a:cubicBezTo>
                    <a:cubicBezTo>
                      <a:pt x="140" y="544"/>
                      <a:pt x="141" y="543"/>
                      <a:pt x="142" y="543"/>
                    </a:cubicBezTo>
                    <a:cubicBezTo>
                      <a:pt x="144" y="543"/>
                      <a:pt x="146" y="542"/>
                      <a:pt x="146" y="542"/>
                    </a:cubicBezTo>
                    <a:cubicBezTo>
                      <a:pt x="145" y="542"/>
                      <a:pt x="146" y="541"/>
                      <a:pt x="147" y="541"/>
                    </a:cubicBezTo>
                    <a:cubicBezTo>
                      <a:pt x="147" y="541"/>
                      <a:pt x="147" y="542"/>
                      <a:pt x="147" y="542"/>
                    </a:cubicBezTo>
                    <a:cubicBezTo>
                      <a:pt x="148" y="543"/>
                      <a:pt x="148" y="544"/>
                      <a:pt x="149" y="544"/>
                    </a:cubicBezTo>
                    <a:cubicBezTo>
                      <a:pt x="149" y="544"/>
                      <a:pt x="151" y="546"/>
                      <a:pt x="151" y="546"/>
                    </a:cubicBezTo>
                    <a:cubicBezTo>
                      <a:pt x="151" y="546"/>
                      <a:pt x="152" y="545"/>
                      <a:pt x="152" y="546"/>
                    </a:cubicBezTo>
                    <a:cubicBezTo>
                      <a:pt x="153" y="547"/>
                      <a:pt x="153" y="547"/>
                      <a:pt x="154" y="549"/>
                    </a:cubicBezTo>
                    <a:cubicBezTo>
                      <a:pt x="155" y="550"/>
                      <a:pt x="155" y="554"/>
                      <a:pt x="155" y="555"/>
                    </a:cubicBezTo>
                    <a:cubicBezTo>
                      <a:pt x="154" y="556"/>
                      <a:pt x="155" y="557"/>
                      <a:pt x="155" y="557"/>
                    </a:cubicBezTo>
                    <a:cubicBezTo>
                      <a:pt x="155" y="558"/>
                      <a:pt x="155" y="558"/>
                      <a:pt x="154" y="559"/>
                    </a:cubicBezTo>
                    <a:cubicBezTo>
                      <a:pt x="153" y="560"/>
                      <a:pt x="151" y="562"/>
                      <a:pt x="152" y="562"/>
                    </a:cubicBezTo>
                    <a:cubicBezTo>
                      <a:pt x="153" y="562"/>
                      <a:pt x="153" y="563"/>
                      <a:pt x="153" y="564"/>
                    </a:cubicBezTo>
                    <a:cubicBezTo>
                      <a:pt x="153" y="564"/>
                      <a:pt x="153" y="564"/>
                      <a:pt x="153" y="564"/>
                    </a:cubicBezTo>
                    <a:cubicBezTo>
                      <a:pt x="153" y="565"/>
                      <a:pt x="152" y="565"/>
                      <a:pt x="152" y="566"/>
                    </a:cubicBezTo>
                    <a:cubicBezTo>
                      <a:pt x="151" y="567"/>
                      <a:pt x="152" y="567"/>
                      <a:pt x="152" y="567"/>
                    </a:cubicBezTo>
                    <a:cubicBezTo>
                      <a:pt x="153" y="568"/>
                      <a:pt x="153" y="568"/>
                      <a:pt x="152" y="568"/>
                    </a:cubicBezTo>
                    <a:cubicBezTo>
                      <a:pt x="152" y="569"/>
                      <a:pt x="152" y="571"/>
                      <a:pt x="151" y="571"/>
                    </a:cubicBezTo>
                    <a:cubicBezTo>
                      <a:pt x="151" y="572"/>
                      <a:pt x="150" y="573"/>
                      <a:pt x="149" y="574"/>
                    </a:cubicBezTo>
                    <a:cubicBezTo>
                      <a:pt x="149" y="575"/>
                      <a:pt x="150" y="577"/>
                      <a:pt x="151" y="579"/>
                    </a:cubicBezTo>
                    <a:cubicBezTo>
                      <a:pt x="153" y="581"/>
                      <a:pt x="158" y="587"/>
                      <a:pt x="159" y="588"/>
                    </a:cubicBezTo>
                    <a:cubicBezTo>
                      <a:pt x="159" y="589"/>
                      <a:pt x="160" y="590"/>
                      <a:pt x="162" y="592"/>
                    </a:cubicBezTo>
                    <a:cubicBezTo>
                      <a:pt x="164" y="594"/>
                      <a:pt x="166" y="597"/>
                      <a:pt x="167" y="598"/>
                    </a:cubicBezTo>
                    <a:cubicBezTo>
                      <a:pt x="167" y="598"/>
                      <a:pt x="167" y="598"/>
                      <a:pt x="167" y="598"/>
                    </a:cubicBezTo>
                    <a:cubicBezTo>
                      <a:pt x="168" y="599"/>
                      <a:pt x="167" y="601"/>
                      <a:pt x="168" y="602"/>
                    </a:cubicBezTo>
                    <a:cubicBezTo>
                      <a:pt x="168" y="603"/>
                      <a:pt x="168" y="604"/>
                      <a:pt x="168" y="605"/>
                    </a:cubicBezTo>
                    <a:cubicBezTo>
                      <a:pt x="168" y="605"/>
                      <a:pt x="168" y="605"/>
                      <a:pt x="168" y="605"/>
                    </a:cubicBezTo>
                    <a:cubicBezTo>
                      <a:pt x="169" y="608"/>
                      <a:pt x="172" y="614"/>
                      <a:pt x="173" y="616"/>
                    </a:cubicBezTo>
                    <a:cubicBezTo>
                      <a:pt x="174" y="618"/>
                      <a:pt x="174" y="619"/>
                      <a:pt x="173" y="620"/>
                    </a:cubicBezTo>
                    <a:cubicBezTo>
                      <a:pt x="172" y="621"/>
                      <a:pt x="170" y="620"/>
                      <a:pt x="173" y="624"/>
                    </a:cubicBezTo>
                    <a:cubicBezTo>
                      <a:pt x="175" y="629"/>
                      <a:pt x="177" y="632"/>
                      <a:pt x="176" y="636"/>
                    </a:cubicBezTo>
                    <a:cubicBezTo>
                      <a:pt x="175" y="640"/>
                      <a:pt x="173" y="641"/>
                      <a:pt x="172" y="643"/>
                    </a:cubicBezTo>
                    <a:cubicBezTo>
                      <a:pt x="171" y="644"/>
                      <a:pt x="171" y="645"/>
                      <a:pt x="170" y="646"/>
                    </a:cubicBezTo>
                    <a:cubicBezTo>
                      <a:pt x="169" y="647"/>
                      <a:pt x="167" y="658"/>
                      <a:pt x="166" y="660"/>
                    </a:cubicBezTo>
                    <a:cubicBezTo>
                      <a:pt x="165" y="661"/>
                      <a:pt x="165" y="666"/>
                      <a:pt x="165" y="669"/>
                    </a:cubicBezTo>
                    <a:cubicBezTo>
                      <a:pt x="165" y="670"/>
                      <a:pt x="165" y="672"/>
                      <a:pt x="165" y="672"/>
                    </a:cubicBezTo>
                    <a:cubicBezTo>
                      <a:pt x="165" y="674"/>
                      <a:pt x="170" y="680"/>
                      <a:pt x="171" y="682"/>
                    </a:cubicBezTo>
                    <a:cubicBezTo>
                      <a:pt x="172" y="684"/>
                      <a:pt x="174" y="690"/>
                      <a:pt x="176" y="693"/>
                    </a:cubicBezTo>
                    <a:cubicBezTo>
                      <a:pt x="177" y="695"/>
                      <a:pt x="180" y="700"/>
                      <a:pt x="179" y="701"/>
                    </a:cubicBezTo>
                    <a:cubicBezTo>
                      <a:pt x="179" y="702"/>
                      <a:pt x="179" y="709"/>
                      <a:pt x="180" y="712"/>
                    </a:cubicBezTo>
                    <a:cubicBezTo>
                      <a:pt x="181" y="715"/>
                      <a:pt x="181" y="721"/>
                      <a:pt x="182" y="724"/>
                    </a:cubicBezTo>
                    <a:cubicBezTo>
                      <a:pt x="183" y="728"/>
                      <a:pt x="186" y="732"/>
                      <a:pt x="189" y="736"/>
                    </a:cubicBezTo>
                    <a:cubicBezTo>
                      <a:pt x="189" y="736"/>
                      <a:pt x="189" y="737"/>
                      <a:pt x="189" y="737"/>
                    </a:cubicBezTo>
                    <a:cubicBezTo>
                      <a:pt x="192" y="741"/>
                      <a:pt x="194" y="748"/>
                      <a:pt x="195" y="749"/>
                    </a:cubicBezTo>
                    <a:cubicBezTo>
                      <a:pt x="195" y="751"/>
                      <a:pt x="199" y="755"/>
                      <a:pt x="199" y="758"/>
                    </a:cubicBezTo>
                    <a:cubicBezTo>
                      <a:pt x="199" y="761"/>
                      <a:pt x="199" y="762"/>
                      <a:pt x="198" y="763"/>
                    </a:cubicBezTo>
                    <a:cubicBezTo>
                      <a:pt x="197" y="763"/>
                      <a:pt x="197" y="765"/>
                      <a:pt x="198" y="766"/>
                    </a:cubicBezTo>
                    <a:cubicBezTo>
                      <a:pt x="199" y="767"/>
                      <a:pt x="200" y="769"/>
                      <a:pt x="199" y="771"/>
                    </a:cubicBezTo>
                    <a:cubicBezTo>
                      <a:pt x="199" y="772"/>
                      <a:pt x="199" y="773"/>
                      <a:pt x="200" y="772"/>
                    </a:cubicBezTo>
                    <a:cubicBezTo>
                      <a:pt x="200" y="772"/>
                      <a:pt x="200" y="770"/>
                      <a:pt x="201" y="771"/>
                    </a:cubicBezTo>
                    <a:cubicBezTo>
                      <a:pt x="202" y="773"/>
                      <a:pt x="202" y="773"/>
                      <a:pt x="204" y="774"/>
                    </a:cubicBezTo>
                    <a:cubicBezTo>
                      <a:pt x="205" y="774"/>
                      <a:pt x="205" y="775"/>
                      <a:pt x="206" y="775"/>
                    </a:cubicBezTo>
                    <a:cubicBezTo>
                      <a:pt x="208" y="776"/>
                      <a:pt x="211" y="773"/>
                      <a:pt x="213" y="773"/>
                    </a:cubicBezTo>
                    <a:cubicBezTo>
                      <a:pt x="216" y="773"/>
                      <a:pt x="216" y="774"/>
                      <a:pt x="218" y="773"/>
                    </a:cubicBezTo>
                    <a:cubicBezTo>
                      <a:pt x="220" y="771"/>
                      <a:pt x="218" y="770"/>
                      <a:pt x="222" y="771"/>
                    </a:cubicBezTo>
                    <a:cubicBezTo>
                      <a:pt x="225" y="771"/>
                      <a:pt x="232" y="771"/>
                      <a:pt x="234" y="771"/>
                    </a:cubicBezTo>
                    <a:cubicBezTo>
                      <a:pt x="235" y="771"/>
                      <a:pt x="234" y="769"/>
                      <a:pt x="235" y="769"/>
                    </a:cubicBezTo>
                    <a:cubicBezTo>
                      <a:pt x="236" y="769"/>
                      <a:pt x="236" y="768"/>
                      <a:pt x="237" y="769"/>
                    </a:cubicBezTo>
                    <a:cubicBezTo>
                      <a:pt x="237" y="771"/>
                      <a:pt x="238" y="772"/>
                      <a:pt x="239" y="771"/>
                    </a:cubicBezTo>
                    <a:cubicBezTo>
                      <a:pt x="239" y="770"/>
                      <a:pt x="238" y="768"/>
                      <a:pt x="240" y="768"/>
                    </a:cubicBezTo>
                    <a:cubicBezTo>
                      <a:pt x="242" y="768"/>
                      <a:pt x="243" y="770"/>
                      <a:pt x="247" y="767"/>
                    </a:cubicBezTo>
                    <a:cubicBezTo>
                      <a:pt x="252" y="763"/>
                      <a:pt x="260" y="756"/>
                      <a:pt x="261" y="754"/>
                    </a:cubicBezTo>
                    <a:cubicBezTo>
                      <a:pt x="263" y="752"/>
                      <a:pt x="263" y="752"/>
                      <a:pt x="265" y="750"/>
                    </a:cubicBezTo>
                    <a:cubicBezTo>
                      <a:pt x="266" y="748"/>
                      <a:pt x="269" y="742"/>
                      <a:pt x="271" y="740"/>
                    </a:cubicBezTo>
                    <a:cubicBezTo>
                      <a:pt x="273" y="738"/>
                      <a:pt x="275" y="737"/>
                      <a:pt x="276" y="735"/>
                    </a:cubicBezTo>
                    <a:cubicBezTo>
                      <a:pt x="277" y="734"/>
                      <a:pt x="278" y="730"/>
                      <a:pt x="279" y="726"/>
                    </a:cubicBezTo>
                    <a:cubicBezTo>
                      <a:pt x="279" y="725"/>
                      <a:pt x="280" y="724"/>
                      <a:pt x="280" y="723"/>
                    </a:cubicBezTo>
                    <a:cubicBezTo>
                      <a:pt x="280" y="721"/>
                      <a:pt x="279" y="722"/>
                      <a:pt x="278" y="722"/>
                    </a:cubicBezTo>
                    <a:cubicBezTo>
                      <a:pt x="277" y="721"/>
                      <a:pt x="277" y="721"/>
                      <a:pt x="278" y="720"/>
                    </a:cubicBezTo>
                    <a:cubicBezTo>
                      <a:pt x="280" y="718"/>
                      <a:pt x="279" y="717"/>
                      <a:pt x="282" y="716"/>
                    </a:cubicBezTo>
                    <a:cubicBezTo>
                      <a:pt x="284" y="715"/>
                      <a:pt x="288" y="714"/>
                      <a:pt x="290" y="712"/>
                    </a:cubicBezTo>
                    <a:cubicBezTo>
                      <a:pt x="292" y="711"/>
                      <a:pt x="293" y="710"/>
                      <a:pt x="293" y="708"/>
                    </a:cubicBezTo>
                    <a:cubicBezTo>
                      <a:pt x="293" y="707"/>
                      <a:pt x="293" y="703"/>
                      <a:pt x="294" y="702"/>
                    </a:cubicBezTo>
                    <a:cubicBezTo>
                      <a:pt x="294" y="700"/>
                      <a:pt x="293" y="694"/>
                      <a:pt x="292" y="692"/>
                    </a:cubicBezTo>
                    <a:cubicBezTo>
                      <a:pt x="291" y="691"/>
                      <a:pt x="290" y="688"/>
                      <a:pt x="290" y="686"/>
                    </a:cubicBezTo>
                    <a:cubicBezTo>
                      <a:pt x="289" y="683"/>
                      <a:pt x="287" y="680"/>
                      <a:pt x="289" y="682"/>
                    </a:cubicBezTo>
                    <a:cubicBezTo>
                      <a:pt x="291" y="683"/>
                      <a:pt x="291" y="683"/>
                      <a:pt x="293" y="681"/>
                    </a:cubicBezTo>
                    <a:cubicBezTo>
                      <a:pt x="295" y="678"/>
                      <a:pt x="297" y="678"/>
                      <a:pt x="299" y="677"/>
                    </a:cubicBezTo>
                    <a:cubicBezTo>
                      <a:pt x="300" y="676"/>
                      <a:pt x="302" y="671"/>
                      <a:pt x="303" y="670"/>
                    </a:cubicBezTo>
                    <a:cubicBezTo>
                      <a:pt x="305" y="669"/>
                      <a:pt x="305" y="671"/>
                      <a:pt x="309" y="669"/>
                    </a:cubicBezTo>
                    <a:cubicBezTo>
                      <a:pt x="313" y="666"/>
                      <a:pt x="315" y="666"/>
                      <a:pt x="318" y="663"/>
                    </a:cubicBezTo>
                    <a:cubicBezTo>
                      <a:pt x="320" y="661"/>
                      <a:pt x="325" y="654"/>
                      <a:pt x="324" y="653"/>
                    </a:cubicBezTo>
                    <a:cubicBezTo>
                      <a:pt x="324" y="652"/>
                      <a:pt x="323" y="647"/>
                      <a:pt x="322" y="645"/>
                    </a:cubicBezTo>
                    <a:cubicBezTo>
                      <a:pt x="322" y="643"/>
                      <a:pt x="322" y="634"/>
                      <a:pt x="322" y="632"/>
                    </a:cubicBezTo>
                    <a:cubicBezTo>
                      <a:pt x="322" y="630"/>
                      <a:pt x="322" y="629"/>
                      <a:pt x="322" y="629"/>
                    </a:cubicBezTo>
                    <a:cubicBezTo>
                      <a:pt x="321" y="628"/>
                      <a:pt x="321" y="628"/>
                      <a:pt x="321" y="628"/>
                    </a:cubicBezTo>
                    <a:cubicBezTo>
                      <a:pt x="319" y="626"/>
                      <a:pt x="318" y="625"/>
                      <a:pt x="318" y="623"/>
                    </a:cubicBezTo>
                    <a:cubicBezTo>
                      <a:pt x="317" y="621"/>
                      <a:pt x="316" y="620"/>
                      <a:pt x="316" y="619"/>
                    </a:cubicBezTo>
                    <a:cubicBezTo>
                      <a:pt x="316" y="617"/>
                      <a:pt x="316" y="614"/>
                      <a:pt x="316" y="613"/>
                    </a:cubicBezTo>
                    <a:cubicBezTo>
                      <a:pt x="316" y="613"/>
                      <a:pt x="315" y="612"/>
                      <a:pt x="316" y="611"/>
                    </a:cubicBezTo>
                    <a:cubicBezTo>
                      <a:pt x="317" y="610"/>
                      <a:pt x="318" y="610"/>
                      <a:pt x="317" y="609"/>
                    </a:cubicBezTo>
                    <a:cubicBezTo>
                      <a:pt x="315" y="607"/>
                      <a:pt x="312" y="606"/>
                      <a:pt x="313" y="603"/>
                    </a:cubicBezTo>
                    <a:cubicBezTo>
                      <a:pt x="313" y="600"/>
                      <a:pt x="314" y="598"/>
                      <a:pt x="316" y="596"/>
                    </a:cubicBezTo>
                    <a:cubicBezTo>
                      <a:pt x="316" y="595"/>
                      <a:pt x="317" y="594"/>
                      <a:pt x="317" y="593"/>
                    </a:cubicBezTo>
                    <a:cubicBezTo>
                      <a:pt x="320" y="590"/>
                      <a:pt x="320" y="586"/>
                      <a:pt x="321" y="584"/>
                    </a:cubicBezTo>
                    <a:cubicBezTo>
                      <a:pt x="323" y="583"/>
                      <a:pt x="323" y="584"/>
                      <a:pt x="324" y="582"/>
                    </a:cubicBezTo>
                    <a:cubicBezTo>
                      <a:pt x="325" y="581"/>
                      <a:pt x="324" y="581"/>
                      <a:pt x="327" y="580"/>
                    </a:cubicBezTo>
                    <a:cubicBezTo>
                      <a:pt x="329" y="579"/>
                      <a:pt x="332" y="573"/>
                      <a:pt x="334" y="571"/>
                    </a:cubicBezTo>
                    <a:cubicBezTo>
                      <a:pt x="337" y="569"/>
                      <a:pt x="343" y="562"/>
                      <a:pt x="347" y="559"/>
                    </a:cubicBezTo>
                    <a:cubicBezTo>
                      <a:pt x="352" y="556"/>
                      <a:pt x="359" y="553"/>
                      <a:pt x="364" y="545"/>
                    </a:cubicBezTo>
                    <a:cubicBezTo>
                      <a:pt x="369" y="538"/>
                      <a:pt x="372" y="531"/>
                      <a:pt x="374" y="529"/>
                    </a:cubicBezTo>
                    <a:cubicBezTo>
                      <a:pt x="375" y="526"/>
                      <a:pt x="380" y="520"/>
                      <a:pt x="381" y="518"/>
                    </a:cubicBezTo>
                    <a:cubicBezTo>
                      <a:pt x="382" y="515"/>
                      <a:pt x="383" y="511"/>
                      <a:pt x="384" y="508"/>
                    </a:cubicBezTo>
                    <a:cubicBezTo>
                      <a:pt x="384" y="505"/>
                      <a:pt x="383" y="503"/>
                      <a:pt x="384" y="503"/>
                    </a:cubicBezTo>
                    <a:cubicBezTo>
                      <a:pt x="384" y="502"/>
                      <a:pt x="385" y="502"/>
                      <a:pt x="383" y="502"/>
                    </a:cubicBezTo>
                    <a:cubicBezTo>
                      <a:pt x="381" y="502"/>
                      <a:pt x="381" y="501"/>
                      <a:pt x="379" y="503"/>
                    </a:cubicBezTo>
                    <a:cubicBezTo>
                      <a:pt x="378" y="504"/>
                      <a:pt x="377" y="505"/>
                      <a:pt x="372" y="505"/>
                    </a:cubicBezTo>
                    <a:cubicBezTo>
                      <a:pt x="367" y="505"/>
                      <a:pt x="366" y="506"/>
                      <a:pt x="364" y="506"/>
                    </a:cubicBezTo>
                    <a:cubicBezTo>
                      <a:pt x="363" y="506"/>
                      <a:pt x="364" y="504"/>
                      <a:pt x="362" y="505"/>
                    </a:cubicBezTo>
                    <a:cubicBezTo>
                      <a:pt x="359" y="507"/>
                      <a:pt x="359" y="508"/>
                      <a:pt x="357" y="508"/>
                    </a:cubicBezTo>
                    <a:cubicBezTo>
                      <a:pt x="355" y="508"/>
                      <a:pt x="356" y="506"/>
                      <a:pt x="352" y="508"/>
                    </a:cubicBezTo>
                    <a:cubicBezTo>
                      <a:pt x="349" y="509"/>
                      <a:pt x="348" y="510"/>
                      <a:pt x="346" y="510"/>
                    </a:cubicBezTo>
                    <a:cubicBezTo>
                      <a:pt x="345" y="509"/>
                      <a:pt x="342" y="509"/>
                      <a:pt x="341" y="507"/>
                    </a:cubicBezTo>
                    <a:cubicBezTo>
                      <a:pt x="340" y="506"/>
                      <a:pt x="340" y="505"/>
                      <a:pt x="340" y="504"/>
                    </a:cubicBezTo>
                    <a:cubicBezTo>
                      <a:pt x="339" y="503"/>
                      <a:pt x="339" y="503"/>
                      <a:pt x="338" y="503"/>
                    </a:cubicBezTo>
                    <a:cubicBezTo>
                      <a:pt x="335" y="503"/>
                      <a:pt x="333" y="503"/>
                      <a:pt x="336" y="502"/>
                    </a:cubicBezTo>
                    <a:cubicBezTo>
                      <a:pt x="338" y="501"/>
                      <a:pt x="340" y="500"/>
                      <a:pt x="340" y="499"/>
                    </a:cubicBezTo>
                    <a:cubicBezTo>
                      <a:pt x="339" y="498"/>
                      <a:pt x="338" y="497"/>
                      <a:pt x="337" y="496"/>
                    </a:cubicBezTo>
                    <a:cubicBezTo>
                      <a:pt x="336" y="496"/>
                      <a:pt x="336" y="496"/>
                      <a:pt x="336" y="495"/>
                    </a:cubicBezTo>
                    <a:cubicBezTo>
                      <a:pt x="334" y="494"/>
                      <a:pt x="331" y="491"/>
                      <a:pt x="329" y="489"/>
                    </a:cubicBezTo>
                    <a:cubicBezTo>
                      <a:pt x="328" y="487"/>
                      <a:pt x="328" y="485"/>
                      <a:pt x="325" y="484"/>
                    </a:cubicBezTo>
                    <a:cubicBezTo>
                      <a:pt x="322" y="483"/>
                      <a:pt x="323" y="484"/>
                      <a:pt x="322" y="483"/>
                    </a:cubicBezTo>
                    <a:cubicBezTo>
                      <a:pt x="321" y="482"/>
                      <a:pt x="319" y="480"/>
                      <a:pt x="319" y="481"/>
                    </a:cubicBezTo>
                    <a:cubicBezTo>
                      <a:pt x="319" y="482"/>
                      <a:pt x="320" y="483"/>
                      <a:pt x="319" y="483"/>
                    </a:cubicBezTo>
                    <a:cubicBezTo>
                      <a:pt x="319" y="482"/>
                      <a:pt x="316" y="477"/>
                      <a:pt x="315" y="473"/>
                    </a:cubicBezTo>
                    <a:cubicBezTo>
                      <a:pt x="315" y="470"/>
                      <a:pt x="315" y="467"/>
                      <a:pt x="313" y="466"/>
                    </a:cubicBezTo>
                    <a:cubicBezTo>
                      <a:pt x="313" y="466"/>
                      <a:pt x="312" y="465"/>
                      <a:pt x="312" y="465"/>
                    </a:cubicBezTo>
                    <a:cubicBezTo>
                      <a:pt x="310" y="464"/>
                      <a:pt x="306" y="460"/>
                      <a:pt x="305" y="458"/>
                    </a:cubicBezTo>
                    <a:cubicBezTo>
                      <a:pt x="304" y="455"/>
                      <a:pt x="305" y="449"/>
                      <a:pt x="305" y="448"/>
                    </a:cubicBezTo>
                    <a:cubicBezTo>
                      <a:pt x="305" y="447"/>
                      <a:pt x="306" y="447"/>
                      <a:pt x="305" y="447"/>
                    </a:cubicBezTo>
                    <a:cubicBezTo>
                      <a:pt x="305" y="446"/>
                      <a:pt x="303" y="445"/>
                      <a:pt x="303" y="444"/>
                    </a:cubicBezTo>
                    <a:cubicBezTo>
                      <a:pt x="303" y="443"/>
                      <a:pt x="303" y="442"/>
                      <a:pt x="302" y="440"/>
                    </a:cubicBezTo>
                    <a:cubicBezTo>
                      <a:pt x="301" y="439"/>
                      <a:pt x="297" y="437"/>
                      <a:pt x="296" y="436"/>
                    </a:cubicBezTo>
                    <a:cubicBezTo>
                      <a:pt x="296" y="436"/>
                      <a:pt x="296" y="435"/>
                      <a:pt x="296" y="435"/>
                    </a:cubicBezTo>
                    <a:cubicBezTo>
                      <a:pt x="295" y="433"/>
                      <a:pt x="295" y="430"/>
                      <a:pt x="295" y="430"/>
                    </a:cubicBezTo>
                    <a:cubicBezTo>
                      <a:pt x="295" y="429"/>
                      <a:pt x="297" y="430"/>
                      <a:pt x="297" y="429"/>
                    </a:cubicBezTo>
                    <a:cubicBezTo>
                      <a:pt x="296" y="429"/>
                      <a:pt x="293" y="425"/>
                      <a:pt x="292" y="423"/>
                    </a:cubicBezTo>
                    <a:cubicBezTo>
                      <a:pt x="291" y="422"/>
                      <a:pt x="290" y="419"/>
                      <a:pt x="288" y="416"/>
                    </a:cubicBezTo>
                    <a:cubicBezTo>
                      <a:pt x="287" y="412"/>
                      <a:pt x="286" y="410"/>
                      <a:pt x="285" y="409"/>
                    </a:cubicBezTo>
                    <a:cubicBezTo>
                      <a:pt x="285" y="408"/>
                      <a:pt x="285" y="408"/>
                      <a:pt x="284" y="407"/>
                    </a:cubicBezTo>
                    <a:cubicBezTo>
                      <a:pt x="284" y="406"/>
                      <a:pt x="281" y="403"/>
                      <a:pt x="281" y="401"/>
                    </a:cubicBezTo>
                    <a:cubicBezTo>
                      <a:pt x="280" y="400"/>
                      <a:pt x="280" y="400"/>
                      <a:pt x="279" y="399"/>
                    </a:cubicBezTo>
                    <a:cubicBezTo>
                      <a:pt x="278" y="398"/>
                      <a:pt x="278" y="395"/>
                      <a:pt x="278" y="394"/>
                    </a:cubicBezTo>
                    <a:cubicBezTo>
                      <a:pt x="278" y="393"/>
                      <a:pt x="277" y="390"/>
                      <a:pt x="278" y="391"/>
                    </a:cubicBezTo>
                    <a:cubicBezTo>
                      <a:pt x="278" y="392"/>
                      <a:pt x="283" y="399"/>
                      <a:pt x="283" y="400"/>
                    </a:cubicBezTo>
                    <a:cubicBezTo>
                      <a:pt x="283" y="402"/>
                      <a:pt x="284" y="403"/>
                      <a:pt x="286" y="404"/>
                    </a:cubicBezTo>
                    <a:cubicBezTo>
                      <a:pt x="287" y="405"/>
                      <a:pt x="288" y="408"/>
                      <a:pt x="288" y="406"/>
                    </a:cubicBezTo>
                    <a:cubicBezTo>
                      <a:pt x="289" y="405"/>
                      <a:pt x="290" y="404"/>
                      <a:pt x="290" y="403"/>
                    </a:cubicBezTo>
                    <a:cubicBezTo>
                      <a:pt x="290" y="403"/>
                      <a:pt x="290" y="402"/>
                      <a:pt x="290" y="402"/>
                    </a:cubicBezTo>
                    <a:cubicBezTo>
                      <a:pt x="291" y="401"/>
                      <a:pt x="291" y="401"/>
                      <a:pt x="291" y="402"/>
                    </a:cubicBezTo>
                    <a:cubicBezTo>
                      <a:pt x="291" y="402"/>
                      <a:pt x="291" y="402"/>
                      <a:pt x="291" y="402"/>
                    </a:cubicBezTo>
                    <a:cubicBezTo>
                      <a:pt x="290" y="403"/>
                      <a:pt x="291" y="404"/>
                      <a:pt x="292" y="404"/>
                    </a:cubicBezTo>
                    <a:cubicBezTo>
                      <a:pt x="293" y="403"/>
                      <a:pt x="294" y="405"/>
                      <a:pt x="296" y="408"/>
                    </a:cubicBezTo>
                    <a:cubicBezTo>
                      <a:pt x="297" y="410"/>
                      <a:pt x="303" y="421"/>
                      <a:pt x="304" y="421"/>
                    </a:cubicBezTo>
                    <a:cubicBezTo>
                      <a:pt x="304" y="422"/>
                      <a:pt x="305" y="424"/>
                      <a:pt x="305" y="425"/>
                    </a:cubicBezTo>
                    <a:cubicBezTo>
                      <a:pt x="306" y="427"/>
                      <a:pt x="309" y="429"/>
                      <a:pt x="311" y="430"/>
                    </a:cubicBezTo>
                    <a:cubicBezTo>
                      <a:pt x="312" y="431"/>
                      <a:pt x="314" y="435"/>
                      <a:pt x="315" y="438"/>
                    </a:cubicBezTo>
                    <a:cubicBezTo>
                      <a:pt x="316" y="441"/>
                      <a:pt x="315" y="444"/>
                      <a:pt x="317" y="447"/>
                    </a:cubicBezTo>
                    <a:cubicBezTo>
                      <a:pt x="318" y="450"/>
                      <a:pt x="323" y="454"/>
                      <a:pt x="324" y="454"/>
                    </a:cubicBezTo>
                    <a:cubicBezTo>
                      <a:pt x="325" y="455"/>
                      <a:pt x="328" y="462"/>
                      <a:pt x="331" y="465"/>
                    </a:cubicBezTo>
                    <a:cubicBezTo>
                      <a:pt x="333" y="469"/>
                      <a:pt x="335" y="471"/>
                      <a:pt x="336" y="472"/>
                    </a:cubicBezTo>
                    <a:cubicBezTo>
                      <a:pt x="336" y="473"/>
                      <a:pt x="337" y="474"/>
                      <a:pt x="337" y="475"/>
                    </a:cubicBezTo>
                    <a:cubicBezTo>
                      <a:pt x="337" y="476"/>
                      <a:pt x="337" y="477"/>
                      <a:pt x="336" y="478"/>
                    </a:cubicBezTo>
                    <a:cubicBezTo>
                      <a:pt x="335" y="480"/>
                      <a:pt x="337" y="486"/>
                      <a:pt x="339" y="491"/>
                    </a:cubicBezTo>
                    <a:cubicBezTo>
                      <a:pt x="340" y="496"/>
                      <a:pt x="339" y="496"/>
                      <a:pt x="341" y="496"/>
                    </a:cubicBezTo>
                    <a:cubicBezTo>
                      <a:pt x="344" y="497"/>
                      <a:pt x="347" y="498"/>
                      <a:pt x="350" y="495"/>
                    </a:cubicBezTo>
                    <a:cubicBezTo>
                      <a:pt x="354" y="492"/>
                      <a:pt x="353" y="493"/>
                      <a:pt x="357" y="493"/>
                    </a:cubicBezTo>
                    <a:cubicBezTo>
                      <a:pt x="361" y="492"/>
                      <a:pt x="361" y="490"/>
                      <a:pt x="365" y="489"/>
                    </a:cubicBezTo>
                    <a:cubicBezTo>
                      <a:pt x="368" y="488"/>
                      <a:pt x="372" y="487"/>
                      <a:pt x="375" y="485"/>
                    </a:cubicBezTo>
                    <a:cubicBezTo>
                      <a:pt x="377" y="484"/>
                      <a:pt x="386" y="483"/>
                      <a:pt x="388" y="481"/>
                    </a:cubicBezTo>
                    <a:cubicBezTo>
                      <a:pt x="391" y="478"/>
                      <a:pt x="389" y="478"/>
                      <a:pt x="391" y="476"/>
                    </a:cubicBezTo>
                    <a:cubicBezTo>
                      <a:pt x="392" y="475"/>
                      <a:pt x="394" y="474"/>
                      <a:pt x="396" y="473"/>
                    </a:cubicBezTo>
                    <a:cubicBezTo>
                      <a:pt x="398" y="472"/>
                      <a:pt x="400" y="471"/>
                      <a:pt x="402" y="472"/>
                    </a:cubicBezTo>
                    <a:cubicBezTo>
                      <a:pt x="406" y="472"/>
                      <a:pt x="409" y="471"/>
                      <a:pt x="408" y="470"/>
                    </a:cubicBezTo>
                    <a:cubicBezTo>
                      <a:pt x="408" y="469"/>
                      <a:pt x="407" y="469"/>
                      <a:pt x="409" y="468"/>
                    </a:cubicBezTo>
                    <a:cubicBezTo>
                      <a:pt x="410" y="467"/>
                      <a:pt x="414" y="467"/>
                      <a:pt x="415" y="465"/>
                    </a:cubicBezTo>
                    <a:cubicBezTo>
                      <a:pt x="417" y="463"/>
                      <a:pt x="417" y="461"/>
                      <a:pt x="420" y="461"/>
                    </a:cubicBezTo>
                    <a:cubicBezTo>
                      <a:pt x="422" y="461"/>
                      <a:pt x="423" y="460"/>
                      <a:pt x="422" y="456"/>
                    </a:cubicBezTo>
                    <a:cubicBezTo>
                      <a:pt x="422" y="453"/>
                      <a:pt x="421" y="452"/>
                      <a:pt x="424" y="451"/>
                    </a:cubicBezTo>
                    <a:cubicBezTo>
                      <a:pt x="427" y="451"/>
                      <a:pt x="428" y="451"/>
                      <a:pt x="429" y="449"/>
                    </a:cubicBezTo>
                    <a:cubicBezTo>
                      <a:pt x="429" y="447"/>
                      <a:pt x="432" y="444"/>
                      <a:pt x="434" y="442"/>
                    </a:cubicBezTo>
                    <a:cubicBezTo>
                      <a:pt x="435" y="440"/>
                      <a:pt x="435" y="439"/>
                      <a:pt x="434" y="439"/>
                    </a:cubicBezTo>
                    <a:cubicBezTo>
                      <a:pt x="433" y="439"/>
                      <a:pt x="431" y="437"/>
                      <a:pt x="429" y="435"/>
                    </a:cubicBezTo>
                    <a:cubicBezTo>
                      <a:pt x="428" y="433"/>
                      <a:pt x="429" y="433"/>
                      <a:pt x="427" y="432"/>
                    </a:cubicBezTo>
                    <a:cubicBezTo>
                      <a:pt x="425" y="432"/>
                      <a:pt x="419" y="431"/>
                      <a:pt x="417" y="428"/>
                    </a:cubicBezTo>
                    <a:cubicBezTo>
                      <a:pt x="415" y="425"/>
                      <a:pt x="413" y="422"/>
                      <a:pt x="414" y="421"/>
                    </a:cubicBezTo>
                    <a:cubicBezTo>
                      <a:pt x="414" y="419"/>
                      <a:pt x="416" y="416"/>
                      <a:pt x="415" y="417"/>
                    </a:cubicBezTo>
                    <a:cubicBezTo>
                      <a:pt x="413" y="419"/>
                      <a:pt x="411" y="421"/>
                      <a:pt x="409" y="423"/>
                    </a:cubicBezTo>
                    <a:cubicBezTo>
                      <a:pt x="407" y="425"/>
                      <a:pt x="403" y="428"/>
                      <a:pt x="401" y="429"/>
                    </a:cubicBezTo>
                    <a:cubicBezTo>
                      <a:pt x="399" y="430"/>
                      <a:pt x="398" y="429"/>
                      <a:pt x="396" y="429"/>
                    </a:cubicBezTo>
                    <a:cubicBezTo>
                      <a:pt x="395" y="428"/>
                      <a:pt x="395" y="429"/>
                      <a:pt x="393" y="430"/>
                    </a:cubicBezTo>
                    <a:cubicBezTo>
                      <a:pt x="391" y="430"/>
                      <a:pt x="391" y="432"/>
                      <a:pt x="389" y="430"/>
                    </a:cubicBezTo>
                    <a:cubicBezTo>
                      <a:pt x="389" y="430"/>
                      <a:pt x="389" y="430"/>
                      <a:pt x="389" y="430"/>
                    </a:cubicBezTo>
                    <a:cubicBezTo>
                      <a:pt x="388" y="429"/>
                      <a:pt x="387" y="428"/>
                      <a:pt x="386" y="427"/>
                    </a:cubicBezTo>
                    <a:cubicBezTo>
                      <a:pt x="385" y="427"/>
                      <a:pt x="385" y="427"/>
                      <a:pt x="386" y="426"/>
                    </a:cubicBezTo>
                    <a:cubicBezTo>
                      <a:pt x="386" y="426"/>
                      <a:pt x="387" y="425"/>
                      <a:pt x="387" y="424"/>
                    </a:cubicBezTo>
                    <a:cubicBezTo>
                      <a:pt x="387" y="422"/>
                      <a:pt x="387" y="421"/>
                      <a:pt x="387" y="420"/>
                    </a:cubicBezTo>
                    <a:cubicBezTo>
                      <a:pt x="387" y="419"/>
                      <a:pt x="386" y="417"/>
                      <a:pt x="385" y="418"/>
                    </a:cubicBezTo>
                    <a:cubicBezTo>
                      <a:pt x="384" y="418"/>
                      <a:pt x="383" y="418"/>
                      <a:pt x="383" y="420"/>
                    </a:cubicBezTo>
                    <a:cubicBezTo>
                      <a:pt x="383" y="421"/>
                      <a:pt x="383" y="423"/>
                      <a:pt x="382" y="423"/>
                    </a:cubicBezTo>
                    <a:cubicBezTo>
                      <a:pt x="382" y="424"/>
                      <a:pt x="382" y="424"/>
                      <a:pt x="382" y="424"/>
                    </a:cubicBezTo>
                    <a:cubicBezTo>
                      <a:pt x="382" y="423"/>
                      <a:pt x="378" y="418"/>
                      <a:pt x="378" y="417"/>
                    </a:cubicBezTo>
                    <a:cubicBezTo>
                      <a:pt x="377" y="416"/>
                      <a:pt x="379" y="416"/>
                      <a:pt x="379" y="415"/>
                    </a:cubicBezTo>
                    <a:cubicBezTo>
                      <a:pt x="380" y="414"/>
                      <a:pt x="380" y="414"/>
                      <a:pt x="379" y="413"/>
                    </a:cubicBezTo>
                    <a:cubicBezTo>
                      <a:pt x="378" y="412"/>
                      <a:pt x="376" y="412"/>
                      <a:pt x="376" y="411"/>
                    </a:cubicBezTo>
                    <a:cubicBezTo>
                      <a:pt x="376" y="410"/>
                      <a:pt x="375" y="411"/>
                      <a:pt x="374" y="410"/>
                    </a:cubicBezTo>
                    <a:cubicBezTo>
                      <a:pt x="373" y="409"/>
                      <a:pt x="371" y="405"/>
                      <a:pt x="369" y="402"/>
                    </a:cubicBezTo>
                    <a:cubicBezTo>
                      <a:pt x="369" y="402"/>
                      <a:pt x="369" y="402"/>
                      <a:pt x="369" y="402"/>
                    </a:cubicBezTo>
                    <a:cubicBezTo>
                      <a:pt x="368" y="399"/>
                      <a:pt x="366" y="398"/>
                      <a:pt x="366" y="397"/>
                    </a:cubicBezTo>
                    <a:cubicBezTo>
                      <a:pt x="366" y="395"/>
                      <a:pt x="367" y="397"/>
                      <a:pt x="368" y="396"/>
                    </a:cubicBezTo>
                    <a:cubicBezTo>
                      <a:pt x="368" y="396"/>
                      <a:pt x="369" y="396"/>
                      <a:pt x="367" y="394"/>
                    </a:cubicBezTo>
                    <a:cubicBezTo>
                      <a:pt x="367" y="394"/>
                      <a:pt x="366" y="393"/>
                      <a:pt x="366" y="393"/>
                    </a:cubicBezTo>
                    <a:cubicBezTo>
                      <a:pt x="366" y="393"/>
                      <a:pt x="366" y="393"/>
                      <a:pt x="367" y="393"/>
                    </a:cubicBezTo>
                    <a:cubicBezTo>
                      <a:pt x="368" y="394"/>
                      <a:pt x="370" y="395"/>
                      <a:pt x="371" y="394"/>
                    </a:cubicBezTo>
                    <a:cubicBezTo>
                      <a:pt x="371" y="394"/>
                      <a:pt x="371" y="394"/>
                      <a:pt x="371" y="394"/>
                    </a:cubicBezTo>
                    <a:cubicBezTo>
                      <a:pt x="371" y="393"/>
                      <a:pt x="372" y="393"/>
                      <a:pt x="372" y="393"/>
                    </a:cubicBezTo>
                    <a:cubicBezTo>
                      <a:pt x="372" y="392"/>
                      <a:pt x="372" y="390"/>
                      <a:pt x="372" y="390"/>
                    </a:cubicBezTo>
                    <a:cubicBezTo>
                      <a:pt x="373" y="391"/>
                      <a:pt x="374" y="392"/>
                      <a:pt x="375" y="392"/>
                    </a:cubicBezTo>
                    <a:cubicBezTo>
                      <a:pt x="375" y="392"/>
                      <a:pt x="374" y="393"/>
                      <a:pt x="375" y="393"/>
                    </a:cubicBezTo>
                    <a:cubicBezTo>
                      <a:pt x="377" y="392"/>
                      <a:pt x="377" y="391"/>
                      <a:pt x="378" y="392"/>
                    </a:cubicBezTo>
                    <a:cubicBezTo>
                      <a:pt x="378" y="392"/>
                      <a:pt x="378" y="392"/>
                      <a:pt x="379" y="394"/>
                    </a:cubicBezTo>
                    <a:cubicBezTo>
                      <a:pt x="381" y="395"/>
                      <a:pt x="384" y="402"/>
                      <a:pt x="385" y="403"/>
                    </a:cubicBezTo>
                    <a:cubicBezTo>
                      <a:pt x="385" y="404"/>
                      <a:pt x="386" y="406"/>
                      <a:pt x="388" y="406"/>
                    </a:cubicBezTo>
                    <a:cubicBezTo>
                      <a:pt x="389" y="407"/>
                      <a:pt x="393" y="410"/>
                      <a:pt x="396" y="411"/>
                    </a:cubicBezTo>
                    <a:cubicBezTo>
                      <a:pt x="399" y="413"/>
                      <a:pt x="405" y="415"/>
                      <a:pt x="406" y="415"/>
                    </a:cubicBezTo>
                    <a:cubicBezTo>
                      <a:pt x="407" y="414"/>
                      <a:pt x="409" y="413"/>
                      <a:pt x="409" y="414"/>
                    </a:cubicBezTo>
                    <a:cubicBezTo>
                      <a:pt x="409" y="414"/>
                      <a:pt x="408" y="415"/>
                      <a:pt x="409" y="415"/>
                    </a:cubicBezTo>
                    <a:cubicBezTo>
                      <a:pt x="411" y="414"/>
                      <a:pt x="413" y="413"/>
                      <a:pt x="414" y="412"/>
                    </a:cubicBezTo>
                    <a:cubicBezTo>
                      <a:pt x="414" y="411"/>
                      <a:pt x="414" y="412"/>
                      <a:pt x="413" y="411"/>
                    </a:cubicBezTo>
                    <a:cubicBezTo>
                      <a:pt x="413" y="411"/>
                      <a:pt x="413" y="411"/>
                      <a:pt x="414" y="411"/>
                    </a:cubicBezTo>
                    <a:cubicBezTo>
                      <a:pt x="415" y="411"/>
                      <a:pt x="417" y="411"/>
                      <a:pt x="418" y="413"/>
                    </a:cubicBezTo>
                    <a:cubicBezTo>
                      <a:pt x="419" y="414"/>
                      <a:pt x="419" y="418"/>
                      <a:pt x="421" y="419"/>
                    </a:cubicBezTo>
                    <a:cubicBezTo>
                      <a:pt x="422" y="420"/>
                      <a:pt x="433" y="422"/>
                      <a:pt x="437" y="422"/>
                    </a:cubicBezTo>
                    <a:cubicBezTo>
                      <a:pt x="441" y="422"/>
                      <a:pt x="443" y="423"/>
                      <a:pt x="445" y="424"/>
                    </a:cubicBezTo>
                    <a:cubicBezTo>
                      <a:pt x="446" y="424"/>
                      <a:pt x="446" y="424"/>
                      <a:pt x="447" y="424"/>
                    </a:cubicBezTo>
                    <a:cubicBezTo>
                      <a:pt x="450" y="424"/>
                      <a:pt x="457" y="422"/>
                      <a:pt x="458" y="422"/>
                    </a:cubicBezTo>
                    <a:cubicBezTo>
                      <a:pt x="458" y="421"/>
                      <a:pt x="459" y="422"/>
                      <a:pt x="461" y="422"/>
                    </a:cubicBezTo>
                    <a:cubicBezTo>
                      <a:pt x="463" y="422"/>
                      <a:pt x="468" y="423"/>
                      <a:pt x="470" y="422"/>
                    </a:cubicBezTo>
                    <a:cubicBezTo>
                      <a:pt x="472" y="422"/>
                      <a:pt x="474" y="421"/>
                      <a:pt x="474" y="422"/>
                    </a:cubicBezTo>
                    <a:cubicBezTo>
                      <a:pt x="475" y="423"/>
                      <a:pt x="475" y="425"/>
                      <a:pt x="475" y="425"/>
                    </a:cubicBezTo>
                    <a:cubicBezTo>
                      <a:pt x="476" y="425"/>
                      <a:pt x="477" y="426"/>
                      <a:pt x="478" y="427"/>
                    </a:cubicBezTo>
                    <a:cubicBezTo>
                      <a:pt x="478" y="428"/>
                      <a:pt x="479" y="431"/>
                      <a:pt x="480" y="431"/>
                    </a:cubicBezTo>
                    <a:cubicBezTo>
                      <a:pt x="481" y="432"/>
                      <a:pt x="481" y="432"/>
                      <a:pt x="481" y="431"/>
                    </a:cubicBezTo>
                    <a:cubicBezTo>
                      <a:pt x="481" y="430"/>
                      <a:pt x="481" y="430"/>
                      <a:pt x="482" y="430"/>
                    </a:cubicBezTo>
                    <a:cubicBezTo>
                      <a:pt x="482" y="431"/>
                      <a:pt x="481" y="430"/>
                      <a:pt x="483" y="432"/>
                    </a:cubicBezTo>
                    <a:cubicBezTo>
                      <a:pt x="483" y="432"/>
                      <a:pt x="483" y="432"/>
                      <a:pt x="483" y="432"/>
                    </a:cubicBezTo>
                    <a:cubicBezTo>
                      <a:pt x="484" y="434"/>
                      <a:pt x="485" y="435"/>
                      <a:pt x="486" y="436"/>
                    </a:cubicBezTo>
                    <a:cubicBezTo>
                      <a:pt x="488" y="436"/>
                      <a:pt x="488" y="438"/>
                      <a:pt x="490" y="438"/>
                    </a:cubicBezTo>
                    <a:cubicBezTo>
                      <a:pt x="491" y="438"/>
                      <a:pt x="492" y="437"/>
                      <a:pt x="494" y="437"/>
                    </a:cubicBezTo>
                    <a:cubicBezTo>
                      <a:pt x="496" y="437"/>
                      <a:pt x="496" y="437"/>
                      <a:pt x="495" y="438"/>
                    </a:cubicBezTo>
                    <a:cubicBezTo>
                      <a:pt x="494" y="438"/>
                      <a:pt x="493" y="440"/>
                      <a:pt x="491" y="440"/>
                    </a:cubicBezTo>
                    <a:cubicBezTo>
                      <a:pt x="490" y="441"/>
                      <a:pt x="489" y="440"/>
                      <a:pt x="488" y="440"/>
                    </a:cubicBezTo>
                    <a:cubicBezTo>
                      <a:pt x="488" y="440"/>
                      <a:pt x="488" y="441"/>
                      <a:pt x="488" y="442"/>
                    </a:cubicBezTo>
                    <a:cubicBezTo>
                      <a:pt x="488" y="443"/>
                      <a:pt x="493" y="447"/>
                      <a:pt x="494" y="448"/>
                    </a:cubicBezTo>
                    <a:cubicBezTo>
                      <a:pt x="496" y="450"/>
                      <a:pt x="497" y="451"/>
                      <a:pt x="499" y="450"/>
                    </a:cubicBezTo>
                    <a:cubicBezTo>
                      <a:pt x="501" y="450"/>
                      <a:pt x="502" y="449"/>
                      <a:pt x="504" y="448"/>
                    </a:cubicBezTo>
                    <a:cubicBezTo>
                      <a:pt x="506" y="447"/>
                      <a:pt x="507" y="446"/>
                      <a:pt x="506" y="445"/>
                    </a:cubicBezTo>
                    <a:cubicBezTo>
                      <a:pt x="506" y="444"/>
                      <a:pt x="505" y="444"/>
                      <a:pt x="505" y="444"/>
                    </a:cubicBezTo>
                    <a:cubicBezTo>
                      <a:pt x="506" y="443"/>
                      <a:pt x="506" y="443"/>
                      <a:pt x="506" y="442"/>
                    </a:cubicBezTo>
                    <a:cubicBezTo>
                      <a:pt x="506" y="441"/>
                      <a:pt x="507" y="441"/>
                      <a:pt x="508" y="441"/>
                    </a:cubicBezTo>
                    <a:cubicBezTo>
                      <a:pt x="509" y="441"/>
                      <a:pt x="509" y="441"/>
                      <a:pt x="508" y="442"/>
                    </a:cubicBezTo>
                    <a:cubicBezTo>
                      <a:pt x="508" y="442"/>
                      <a:pt x="508" y="443"/>
                      <a:pt x="509" y="443"/>
                    </a:cubicBezTo>
                    <a:cubicBezTo>
                      <a:pt x="509" y="443"/>
                      <a:pt x="510" y="443"/>
                      <a:pt x="509" y="444"/>
                    </a:cubicBezTo>
                    <a:cubicBezTo>
                      <a:pt x="508" y="444"/>
                      <a:pt x="507" y="445"/>
                      <a:pt x="508" y="445"/>
                    </a:cubicBezTo>
                    <a:cubicBezTo>
                      <a:pt x="509" y="445"/>
                      <a:pt x="510" y="444"/>
                      <a:pt x="509" y="445"/>
                    </a:cubicBezTo>
                    <a:cubicBezTo>
                      <a:pt x="508" y="446"/>
                      <a:pt x="507" y="446"/>
                      <a:pt x="508" y="447"/>
                    </a:cubicBezTo>
                    <a:cubicBezTo>
                      <a:pt x="510" y="448"/>
                      <a:pt x="510" y="449"/>
                      <a:pt x="510" y="450"/>
                    </a:cubicBezTo>
                    <a:cubicBezTo>
                      <a:pt x="510" y="451"/>
                      <a:pt x="509" y="452"/>
                      <a:pt x="509" y="453"/>
                    </a:cubicBezTo>
                    <a:cubicBezTo>
                      <a:pt x="509" y="454"/>
                      <a:pt x="507" y="454"/>
                      <a:pt x="509" y="456"/>
                    </a:cubicBezTo>
                    <a:cubicBezTo>
                      <a:pt x="511" y="458"/>
                      <a:pt x="510" y="461"/>
                      <a:pt x="510" y="464"/>
                    </a:cubicBezTo>
                    <a:cubicBezTo>
                      <a:pt x="510" y="466"/>
                      <a:pt x="510" y="466"/>
                      <a:pt x="510" y="468"/>
                    </a:cubicBezTo>
                    <a:cubicBezTo>
                      <a:pt x="510" y="470"/>
                      <a:pt x="509" y="472"/>
                      <a:pt x="510" y="471"/>
                    </a:cubicBezTo>
                    <a:cubicBezTo>
                      <a:pt x="510" y="470"/>
                      <a:pt x="510" y="468"/>
                      <a:pt x="511" y="469"/>
                    </a:cubicBezTo>
                    <a:cubicBezTo>
                      <a:pt x="511" y="471"/>
                      <a:pt x="512" y="477"/>
                      <a:pt x="514" y="479"/>
                    </a:cubicBezTo>
                    <a:cubicBezTo>
                      <a:pt x="515" y="481"/>
                      <a:pt x="518" y="487"/>
                      <a:pt x="519" y="492"/>
                    </a:cubicBezTo>
                    <a:cubicBezTo>
                      <a:pt x="520" y="497"/>
                      <a:pt x="519" y="497"/>
                      <a:pt x="522" y="500"/>
                    </a:cubicBezTo>
                    <a:cubicBezTo>
                      <a:pt x="525" y="503"/>
                      <a:pt x="526" y="506"/>
                      <a:pt x="527" y="510"/>
                    </a:cubicBezTo>
                    <a:cubicBezTo>
                      <a:pt x="529" y="514"/>
                      <a:pt x="527" y="515"/>
                      <a:pt x="529" y="518"/>
                    </a:cubicBezTo>
                    <a:cubicBezTo>
                      <a:pt x="531" y="520"/>
                      <a:pt x="531" y="522"/>
                      <a:pt x="533" y="523"/>
                    </a:cubicBezTo>
                    <a:cubicBezTo>
                      <a:pt x="535" y="525"/>
                      <a:pt x="539" y="522"/>
                      <a:pt x="540" y="521"/>
                    </a:cubicBezTo>
                    <a:cubicBezTo>
                      <a:pt x="540" y="519"/>
                      <a:pt x="540" y="518"/>
                      <a:pt x="541" y="517"/>
                    </a:cubicBezTo>
                    <a:cubicBezTo>
                      <a:pt x="542" y="516"/>
                      <a:pt x="543" y="514"/>
                      <a:pt x="545" y="514"/>
                    </a:cubicBezTo>
                    <a:cubicBezTo>
                      <a:pt x="546" y="513"/>
                      <a:pt x="549" y="512"/>
                      <a:pt x="549" y="511"/>
                    </a:cubicBezTo>
                    <a:cubicBezTo>
                      <a:pt x="548" y="509"/>
                      <a:pt x="548" y="506"/>
                      <a:pt x="548" y="504"/>
                    </a:cubicBezTo>
                    <a:cubicBezTo>
                      <a:pt x="548" y="502"/>
                      <a:pt x="549" y="500"/>
                      <a:pt x="550" y="498"/>
                    </a:cubicBezTo>
                    <a:cubicBezTo>
                      <a:pt x="552" y="496"/>
                      <a:pt x="551" y="495"/>
                      <a:pt x="551" y="493"/>
                    </a:cubicBezTo>
                    <a:cubicBezTo>
                      <a:pt x="550" y="491"/>
                      <a:pt x="549" y="485"/>
                      <a:pt x="549" y="483"/>
                    </a:cubicBezTo>
                    <a:cubicBezTo>
                      <a:pt x="550" y="482"/>
                      <a:pt x="551" y="480"/>
                      <a:pt x="552" y="479"/>
                    </a:cubicBezTo>
                    <a:cubicBezTo>
                      <a:pt x="554" y="479"/>
                      <a:pt x="555" y="478"/>
                      <a:pt x="557" y="477"/>
                    </a:cubicBezTo>
                    <a:cubicBezTo>
                      <a:pt x="559" y="476"/>
                      <a:pt x="560" y="477"/>
                      <a:pt x="561" y="476"/>
                    </a:cubicBezTo>
                    <a:cubicBezTo>
                      <a:pt x="562" y="475"/>
                      <a:pt x="561" y="473"/>
                      <a:pt x="563" y="473"/>
                    </a:cubicBezTo>
                    <a:cubicBezTo>
                      <a:pt x="565" y="472"/>
                      <a:pt x="566" y="469"/>
                      <a:pt x="569" y="467"/>
                    </a:cubicBezTo>
                    <a:cubicBezTo>
                      <a:pt x="571" y="465"/>
                      <a:pt x="575" y="461"/>
                      <a:pt x="576" y="460"/>
                    </a:cubicBezTo>
                    <a:cubicBezTo>
                      <a:pt x="578" y="458"/>
                      <a:pt x="578" y="457"/>
                      <a:pt x="581" y="456"/>
                    </a:cubicBezTo>
                    <a:cubicBezTo>
                      <a:pt x="583" y="456"/>
                      <a:pt x="587" y="452"/>
                      <a:pt x="587" y="451"/>
                    </a:cubicBezTo>
                    <a:cubicBezTo>
                      <a:pt x="587" y="449"/>
                      <a:pt x="585" y="448"/>
                      <a:pt x="587" y="447"/>
                    </a:cubicBezTo>
                    <a:cubicBezTo>
                      <a:pt x="589" y="446"/>
                      <a:pt x="591" y="445"/>
                      <a:pt x="592" y="444"/>
                    </a:cubicBezTo>
                    <a:cubicBezTo>
                      <a:pt x="594" y="442"/>
                      <a:pt x="595" y="439"/>
                      <a:pt x="595" y="441"/>
                    </a:cubicBezTo>
                    <a:cubicBezTo>
                      <a:pt x="594" y="442"/>
                      <a:pt x="592" y="444"/>
                      <a:pt x="594" y="444"/>
                    </a:cubicBezTo>
                    <a:cubicBezTo>
                      <a:pt x="595" y="444"/>
                      <a:pt x="594" y="446"/>
                      <a:pt x="596" y="444"/>
                    </a:cubicBezTo>
                    <a:cubicBezTo>
                      <a:pt x="598" y="442"/>
                      <a:pt x="598" y="442"/>
                      <a:pt x="598" y="443"/>
                    </a:cubicBezTo>
                    <a:cubicBezTo>
                      <a:pt x="598" y="444"/>
                      <a:pt x="598" y="445"/>
                      <a:pt x="598" y="445"/>
                    </a:cubicBezTo>
                    <a:cubicBezTo>
                      <a:pt x="598" y="445"/>
                      <a:pt x="599" y="445"/>
                      <a:pt x="599" y="444"/>
                    </a:cubicBezTo>
                    <a:cubicBezTo>
                      <a:pt x="599" y="443"/>
                      <a:pt x="599" y="440"/>
                      <a:pt x="599" y="442"/>
                    </a:cubicBezTo>
                    <a:cubicBezTo>
                      <a:pt x="600" y="444"/>
                      <a:pt x="600" y="443"/>
                      <a:pt x="600" y="443"/>
                    </a:cubicBezTo>
                    <a:cubicBezTo>
                      <a:pt x="600" y="442"/>
                      <a:pt x="600" y="441"/>
                      <a:pt x="601" y="442"/>
                    </a:cubicBezTo>
                    <a:cubicBezTo>
                      <a:pt x="601" y="444"/>
                      <a:pt x="602" y="444"/>
                      <a:pt x="602" y="443"/>
                    </a:cubicBezTo>
                    <a:cubicBezTo>
                      <a:pt x="603" y="441"/>
                      <a:pt x="602" y="438"/>
                      <a:pt x="603" y="440"/>
                    </a:cubicBezTo>
                    <a:cubicBezTo>
                      <a:pt x="604" y="443"/>
                      <a:pt x="605" y="443"/>
                      <a:pt x="607" y="442"/>
                    </a:cubicBezTo>
                    <a:cubicBezTo>
                      <a:pt x="608" y="441"/>
                      <a:pt x="606" y="438"/>
                      <a:pt x="606" y="437"/>
                    </a:cubicBezTo>
                    <a:cubicBezTo>
                      <a:pt x="606" y="435"/>
                      <a:pt x="606" y="435"/>
                      <a:pt x="605" y="434"/>
                    </a:cubicBezTo>
                    <a:cubicBezTo>
                      <a:pt x="604" y="433"/>
                      <a:pt x="606" y="435"/>
                      <a:pt x="607" y="436"/>
                    </a:cubicBezTo>
                    <a:cubicBezTo>
                      <a:pt x="607" y="436"/>
                      <a:pt x="607" y="438"/>
                      <a:pt x="608" y="438"/>
                    </a:cubicBezTo>
                    <a:cubicBezTo>
                      <a:pt x="609" y="438"/>
                      <a:pt x="610" y="438"/>
                      <a:pt x="611" y="438"/>
                    </a:cubicBezTo>
                    <a:cubicBezTo>
                      <a:pt x="611" y="438"/>
                      <a:pt x="612" y="437"/>
                      <a:pt x="612" y="438"/>
                    </a:cubicBezTo>
                    <a:cubicBezTo>
                      <a:pt x="612" y="439"/>
                      <a:pt x="613" y="439"/>
                      <a:pt x="613" y="441"/>
                    </a:cubicBezTo>
                    <a:cubicBezTo>
                      <a:pt x="613" y="443"/>
                      <a:pt x="613" y="444"/>
                      <a:pt x="613" y="445"/>
                    </a:cubicBezTo>
                    <a:cubicBezTo>
                      <a:pt x="614" y="446"/>
                      <a:pt x="614" y="447"/>
                      <a:pt x="614" y="448"/>
                    </a:cubicBezTo>
                    <a:cubicBezTo>
                      <a:pt x="615" y="449"/>
                      <a:pt x="615" y="450"/>
                      <a:pt x="616" y="451"/>
                    </a:cubicBezTo>
                    <a:cubicBezTo>
                      <a:pt x="618" y="453"/>
                      <a:pt x="619" y="456"/>
                      <a:pt x="619" y="455"/>
                    </a:cubicBezTo>
                    <a:cubicBezTo>
                      <a:pt x="619" y="454"/>
                      <a:pt x="618" y="452"/>
                      <a:pt x="619" y="453"/>
                    </a:cubicBezTo>
                    <a:cubicBezTo>
                      <a:pt x="620" y="454"/>
                      <a:pt x="624" y="458"/>
                      <a:pt x="623" y="459"/>
                    </a:cubicBezTo>
                    <a:cubicBezTo>
                      <a:pt x="622" y="461"/>
                      <a:pt x="621" y="463"/>
                      <a:pt x="622" y="462"/>
                    </a:cubicBezTo>
                    <a:cubicBezTo>
                      <a:pt x="622" y="461"/>
                      <a:pt x="623" y="460"/>
                      <a:pt x="624" y="461"/>
                    </a:cubicBezTo>
                    <a:cubicBezTo>
                      <a:pt x="625" y="463"/>
                      <a:pt x="627" y="468"/>
                      <a:pt x="626" y="470"/>
                    </a:cubicBezTo>
                    <a:cubicBezTo>
                      <a:pt x="625" y="472"/>
                      <a:pt x="626" y="476"/>
                      <a:pt x="625" y="477"/>
                    </a:cubicBezTo>
                    <a:cubicBezTo>
                      <a:pt x="625" y="479"/>
                      <a:pt x="626" y="479"/>
                      <a:pt x="626" y="478"/>
                    </a:cubicBezTo>
                    <a:cubicBezTo>
                      <a:pt x="627" y="476"/>
                      <a:pt x="627" y="475"/>
                      <a:pt x="627" y="476"/>
                    </a:cubicBezTo>
                    <a:cubicBezTo>
                      <a:pt x="627" y="477"/>
                      <a:pt x="627" y="479"/>
                      <a:pt x="627" y="479"/>
                    </a:cubicBezTo>
                    <a:cubicBezTo>
                      <a:pt x="627" y="478"/>
                      <a:pt x="628" y="477"/>
                      <a:pt x="628" y="478"/>
                    </a:cubicBezTo>
                    <a:cubicBezTo>
                      <a:pt x="628" y="479"/>
                      <a:pt x="628" y="481"/>
                      <a:pt x="629" y="480"/>
                    </a:cubicBezTo>
                    <a:cubicBezTo>
                      <a:pt x="629" y="479"/>
                      <a:pt x="630" y="477"/>
                      <a:pt x="630" y="478"/>
                    </a:cubicBezTo>
                    <a:cubicBezTo>
                      <a:pt x="630" y="479"/>
                      <a:pt x="629" y="480"/>
                      <a:pt x="631" y="479"/>
                    </a:cubicBezTo>
                    <a:cubicBezTo>
                      <a:pt x="632" y="478"/>
                      <a:pt x="631" y="478"/>
                      <a:pt x="632" y="477"/>
                    </a:cubicBezTo>
                    <a:cubicBezTo>
                      <a:pt x="634" y="477"/>
                      <a:pt x="636" y="476"/>
                      <a:pt x="637" y="475"/>
                    </a:cubicBezTo>
                    <a:cubicBezTo>
                      <a:pt x="637" y="474"/>
                      <a:pt x="638" y="473"/>
                      <a:pt x="638" y="473"/>
                    </a:cubicBezTo>
                    <a:cubicBezTo>
                      <a:pt x="639" y="472"/>
                      <a:pt x="638" y="471"/>
                      <a:pt x="639" y="472"/>
                    </a:cubicBezTo>
                    <a:cubicBezTo>
                      <a:pt x="639" y="473"/>
                      <a:pt x="639" y="475"/>
                      <a:pt x="640" y="475"/>
                    </a:cubicBezTo>
                    <a:cubicBezTo>
                      <a:pt x="640" y="475"/>
                      <a:pt x="642" y="474"/>
                      <a:pt x="642" y="476"/>
                    </a:cubicBezTo>
                    <a:cubicBezTo>
                      <a:pt x="642" y="478"/>
                      <a:pt x="643" y="489"/>
                      <a:pt x="645" y="491"/>
                    </a:cubicBezTo>
                    <a:cubicBezTo>
                      <a:pt x="647" y="493"/>
                      <a:pt x="647" y="493"/>
                      <a:pt x="647" y="494"/>
                    </a:cubicBezTo>
                    <a:cubicBezTo>
                      <a:pt x="647" y="495"/>
                      <a:pt x="649" y="497"/>
                      <a:pt x="649" y="496"/>
                    </a:cubicBezTo>
                    <a:cubicBezTo>
                      <a:pt x="649" y="495"/>
                      <a:pt x="649" y="496"/>
                      <a:pt x="649" y="497"/>
                    </a:cubicBezTo>
                    <a:cubicBezTo>
                      <a:pt x="648" y="497"/>
                      <a:pt x="648" y="498"/>
                      <a:pt x="648" y="499"/>
                    </a:cubicBezTo>
                    <a:cubicBezTo>
                      <a:pt x="648" y="500"/>
                      <a:pt x="648" y="500"/>
                      <a:pt x="649" y="499"/>
                    </a:cubicBezTo>
                    <a:cubicBezTo>
                      <a:pt x="649" y="499"/>
                      <a:pt x="649" y="500"/>
                      <a:pt x="649" y="500"/>
                    </a:cubicBezTo>
                    <a:cubicBezTo>
                      <a:pt x="648" y="501"/>
                      <a:pt x="647" y="502"/>
                      <a:pt x="647" y="503"/>
                    </a:cubicBezTo>
                    <a:cubicBezTo>
                      <a:pt x="647" y="504"/>
                      <a:pt x="648" y="505"/>
                      <a:pt x="648" y="504"/>
                    </a:cubicBezTo>
                    <a:cubicBezTo>
                      <a:pt x="648" y="504"/>
                      <a:pt x="650" y="503"/>
                      <a:pt x="649" y="504"/>
                    </a:cubicBezTo>
                    <a:cubicBezTo>
                      <a:pt x="649" y="504"/>
                      <a:pt x="649" y="506"/>
                      <a:pt x="648" y="507"/>
                    </a:cubicBezTo>
                    <a:cubicBezTo>
                      <a:pt x="648" y="508"/>
                      <a:pt x="647" y="508"/>
                      <a:pt x="647" y="509"/>
                    </a:cubicBezTo>
                    <a:cubicBezTo>
                      <a:pt x="647" y="510"/>
                      <a:pt x="647" y="512"/>
                      <a:pt x="647" y="514"/>
                    </a:cubicBezTo>
                    <a:cubicBezTo>
                      <a:pt x="647" y="516"/>
                      <a:pt x="647" y="518"/>
                      <a:pt x="646" y="519"/>
                    </a:cubicBezTo>
                    <a:cubicBezTo>
                      <a:pt x="646" y="520"/>
                      <a:pt x="646" y="521"/>
                      <a:pt x="646" y="522"/>
                    </a:cubicBezTo>
                    <a:cubicBezTo>
                      <a:pt x="647" y="523"/>
                      <a:pt x="648" y="522"/>
                      <a:pt x="649" y="523"/>
                    </a:cubicBezTo>
                    <a:cubicBezTo>
                      <a:pt x="650" y="524"/>
                      <a:pt x="652" y="528"/>
                      <a:pt x="653" y="529"/>
                    </a:cubicBezTo>
                    <a:cubicBezTo>
                      <a:pt x="654" y="530"/>
                      <a:pt x="655" y="532"/>
                      <a:pt x="656" y="533"/>
                    </a:cubicBezTo>
                    <a:cubicBezTo>
                      <a:pt x="657" y="533"/>
                      <a:pt x="657" y="533"/>
                      <a:pt x="657" y="533"/>
                    </a:cubicBezTo>
                    <a:cubicBezTo>
                      <a:pt x="658" y="535"/>
                      <a:pt x="658" y="540"/>
                      <a:pt x="658" y="543"/>
                    </a:cubicBezTo>
                    <a:cubicBezTo>
                      <a:pt x="659" y="545"/>
                      <a:pt x="660" y="548"/>
                      <a:pt x="661" y="549"/>
                    </a:cubicBezTo>
                    <a:cubicBezTo>
                      <a:pt x="662" y="550"/>
                      <a:pt x="663" y="552"/>
                      <a:pt x="664" y="554"/>
                    </a:cubicBezTo>
                    <a:cubicBezTo>
                      <a:pt x="664" y="556"/>
                      <a:pt x="667" y="557"/>
                      <a:pt x="669" y="559"/>
                    </a:cubicBezTo>
                    <a:cubicBezTo>
                      <a:pt x="672" y="561"/>
                      <a:pt x="675" y="563"/>
                      <a:pt x="677" y="563"/>
                    </a:cubicBezTo>
                    <a:cubicBezTo>
                      <a:pt x="678" y="564"/>
                      <a:pt x="680" y="563"/>
                      <a:pt x="680" y="563"/>
                    </a:cubicBezTo>
                    <a:cubicBezTo>
                      <a:pt x="681" y="563"/>
                      <a:pt x="681" y="563"/>
                      <a:pt x="680" y="561"/>
                    </a:cubicBezTo>
                    <a:cubicBezTo>
                      <a:pt x="679" y="559"/>
                      <a:pt x="677" y="557"/>
                      <a:pt x="676" y="555"/>
                    </a:cubicBezTo>
                    <a:cubicBezTo>
                      <a:pt x="675" y="554"/>
                      <a:pt x="674" y="550"/>
                      <a:pt x="675" y="548"/>
                    </a:cubicBezTo>
                    <a:cubicBezTo>
                      <a:pt x="675" y="546"/>
                      <a:pt x="676" y="543"/>
                      <a:pt x="675" y="541"/>
                    </a:cubicBezTo>
                    <a:cubicBezTo>
                      <a:pt x="674" y="540"/>
                      <a:pt x="670" y="537"/>
                      <a:pt x="668" y="535"/>
                    </a:cubicBezTo>
                    <a:cubicBezTo>
                      <a:pt x="668" y="535"/>
                      <a:pt x="668" y="535"/>
                      <a:pt x="668" y="535"/>
                    </a:cubicBezTo>
                    <a:cubicBezTo>
                      <a:pt x="666" y="533"/>
                      <a:pt x="665" y="531"/>
                      <a:pt x="663" y="531"/>
                    </a:cubicBezTo>
                    <a:cubicBezTo>
                      <a:pt x="661" y="530"/>
                      <a:pt x="658" y="530"/>
                      <a:pt x="657" y="528"/>
                    </a:cubicBezTo>
                    <a:cubicBezTo>
                      <a:pt x="656" y="527"/>
                      <a:pt x="657" y="526"/>
                      <a:pt x="658" y="527"/>
                    </a:cubicBezTo>
                    <a:cubicBezTo>
                      <a:pt x="658" y="528"/>
                      <a:pt x="659" y="528"/>
                      <a:pt x="658" y="526"/>
                    </a:cubicBezTo>
                    <a:cubicBezTo>
                      <a:pt x="657" y="524"/>
                      <a:pt x="656" y="521"/>
                      <a:pt x="655" y="520"/>
                    </a:cubicBezTo>
                    <a:cubicBezTo>
                      <a:pt x="655" y="518"/>
                      <a:pt x="656" y="518"/>
                      <a:pt x="654" y="518"/>
                    </a:cubicBezTo>
                    <a:cubicBezTo>
                      <a:pt x="653" y="517"/>
                      <a:pt x="651" y="517"/>
                      <a:pt x="651" y="515"/>
                    </a:cubicBezTo>
                    <a:cubicBezTo>
                      <a:pt x="651" y="514"/>
                      <a:pt x="651" y="511"/>
                      <a:pt x="652" y="509"/>
                    </a:cubicBezTo>
                    <a:cubicBezTo>
                      <a:pt x="653" y="507"/>
                      <a:pt x="654" y="506"/>
                      <a:pt x="654" y="504"/>
                    </a:cubicBezTo>
                    <a:cubicBezTo>
                      <a:pt x="655" y="502"/>
                      <a:pt x="656" y="503"/>
                      <a:pt x="656" y="500"/>
                    </a:cubicBezTo>
                    <a:cubicBezTo>
                      <a:pt x="656" y="497"/>
                      <a:pt x="656" y="493"/>
                      <a:pt x="656" y="493"/>
                    </a:cubicBezTo>
                    <a:cubicBezTo>
                      <a:pt x="657" y="492"/>
                      <a:pt x="661" y="492"/>
                      <a:pt x="661" y="494"/>
                    </a:cubicBezTo>
                    <a:cubicBezTo>
                      <a:pt x="661" y="496"/>
                      <a:pt x="660" y="498"/>
                      <a:pt x="661" y="498"/>
                    </a:cubicBezTo>
                    <a:cubicBezTo>
                      <a:pt x="663" y="498"/>
                      <a:pt x="666" y="498"/>
                      <a:pt x="668" y="499"/>
                    </a:cubicBezTo>
                    <a:cubicBezTo>
                      <a:pt x="670" y="500"/>
                      <a:pt x="671" y="500"/>
                      <a:pt x="672" y="501"/>
                    </a:cubicBezTo>
                    <a:cubicBezTo>
                      <a:pt x="672" y="502"/>
                      <a:pt x="672" y="502"/>
                      <a:pt x="672" y="502"/>
                    </a:cubicBezTo>
                    <a:cubicBezTo>
                      <a:pt x="673" y="503"/>
                      <a:pt x="674" y="505"/>
                      <a:pt x="674" y="507"/>
                    </a:cubicBezTo>
                    <a:cubicBezTo>
                      <a:pt x="674" y="508"/>
                      <a:pt x="675" y="508"/>
                      <a:pt x="675" y="508"/>
                    </a:cubicBezTo>
                    <a:cubicBezTo>
                      <a:pt x="676" y="507"/>
                      <a:pt x="676" y="508"/>
                      <a:pt x="676" y="509"/>
                    </a:cubicBezTo>
                    <a:cubicBezTo>
                      <a:pt x="676" y="510"/>
                      <a:pt x="676" y="510"/>
                      <a:pt x="677" y="510"/>
                    </a:cubicBezTo>
                    <a:cubicBezTo>
                      <a:pt x="678" y="510"/>
                      <a:pt x="678" y="511"/>
                      <a:pt x="678" y="512"/>
                    </a:cubicBezTo>
                    <a:cubicBezTo>
                      <a:pt x="678" y="512"/>
                      <a:pt x="678" y="514"/>
                      <a:pt x="679" y="513"/>
                    </a:cubicBezTo>
                    <a:cubicBezTo>
                      <a:pt x="679" y="512"/>
                      <a:pt x="680" y="510"/>
                      <a:pt x="681" y="511"/>
                    </a:cubicBezTo>
                    <a:cubicBezTo>
                      <a:pt x="681" y="511"/>
                      <a:pt x="681" y="511"/>
                      <a:pt x="681" y="511"/>
                    </a:cubicBezTo>
                    <a:cubicBezTo>
                      <a:pt x="682" y="511"/>
                      <a:pt x="681" y="512"/>
                      <a:pt x="682" y="512"/>
                    </a:cubicBezTo>
                    <a:cubicBezTo>
                      <a:pt x="684" y="512"/>
                      <a:pt x="685" y="512"/>
                      <a:pt x="685" y="513"/>
                    </a:cubicBezTo>
                    <a:cubicBezTo>
                      <a:pt x="685" y="514"/>
                      <a:pt x="684" y="515"/>
                      <a:pt x="683" y="516"/>
                    </a:cubicBezTo>
                    <a:cubicBezTo>
                      <a:pt x="683" y="518"/>
                      <a:pt x="683" y="521"/>
                      <a:pt x="684" y="521"/>
                    </a:cubicBezTo>
                    <a:cubicBezTo>
                      <a:pt x="684" y="521"/>
                      <a:pt x="686" y="520"/>
                      <a:pt x="687" y="519"/>
                    </a:cubicBezTo>
                    <a:cubicBezTo>
                      <a:pt x="688" y="518"/>
                      <a:pt x="688" y="519"/>
                      <a:pt x="690" y="518"/>
                    </a:cubicBezTo>
                    <a:cubicBezTo>
                      <a:pt x="691" y="517"/>
                      <a:pt x="692" y="516"/>
                      <a:pt x="691" y="516"/>
                    </a:cubicBezTo>
                    <a:cubicBezTo>
                      <a:pt x="691" y="515"/>
                      <a:pt x="689" y="513"/>
                      <a:pt x="690" y="514"/>
                    </a:cubicBezTo>
                    <a:cubicBezTo>
                      <a:pt x="691" y="514"/>
                      <a:pt x="692" y="516"/>
                      <a:pt x="693" y="515"/>
                    </a:cubicBezTo>
                    <a:cubicBezTo>
                      <a:pt x="693" y="515"/>
                      <a:pt x="694" y="515"/>
                      <a:pt x="693" y="514"/>
                    </a:cubicBezTo>
                    <a:cubicBezTo>
                      <a:pt x="692" y="513"/>
                      <a:pt x="691" y="512"/>
                      <a:pt x="692" y="513"/>
                    </a:cubicBezTo>
                    <a:cubicBezTo>
                      <a:pt x="693" y="513"/>
                      <a:pt x="694" y="515"/>
                      <a:pt x="694" y="514"/>
                    </a:cubicBezTo>
                    <a:cubicBezTo>
                      <a:pt x="694" y="512"/>
                      <a:pt x="693" y="512"/>
                      <a:pt x="694" y="512"/>
                    </a:cubicBezTo>
                    <a:cubicBezTo>
                      <a:pt x="694" y="511"/>
                      <a:pt x="694" y="511"/>
                      <a:pt x="694" y="511"/>
                    </a:cubicBezTo>
                    <a:cubicBezTo>
                      <a:pt x="694" y="511"/>
                      <a:pt x="694" y="510"/>
                      <a:pt x="695" y="510"/>
                    </a:cubicBezTo>
                    <a:cubicBezTo>
                      <a:pt x="695" y="509"/>
                      <a:pt x="695" y="509"/>
                      <a:pt x="696" y="510"/>
                    </a:cubicBezTo>
                    <a:cubicBezTo>
                      <a:pt x="697" y="510"/>
                      <a:pt x="696" y="511"/>
                      <a:pt x="698" y="511"/>
                    </a:cubicBezTo>
                    <a:cubicBezTo>
                      <a:pt x="699" y="511"/>
                      <a:pt x="702" y="508"/>
                      <a:pt x="705" y="505"/>
                    </a:cubicBezTo>
                    <a:cubicBezTo>
                      <a:pt x="709" y="503"/>
                      <a:pt x="709" y="504"/>
                      <a:pt x="709" y="502"/>
                    </a:cubicBezTo>
                    <a:cubicBezTo>
                      <a:pt x="709" y="499"/>
                      <a:pt x="708" y="499"/>
                      <a:pt x="709" y="498"/>
                    </a:cubicBezTo>
                    <a:cubicBezTo>
                      <a:pt x="710" y="497"/>
                      <a:pt x="711" y="497"/>
                      <a:pt x="710" y="496"/>
                    </a:cubicBezTo>
                    <a:cubicBezTo>
                      <a:pt x="709" y="495"/>
                      <a:pt x="709" y="496"/>
                      <a:pt x="709" y="494"/>
                    </a:cubicBezTo>
                    <a:cubicBezTo>
                      <a:pt x="709" y="492"/>
                      <a:pt x="709" y="488"/>
                      <a:pt x="707" y="485"/>
                    </a:cubicBezTo>
                    <a:cubicBezTo>
                      <a:pt x="706" y="483"/>
                      <a:pt x="704" y="480"/>
                      <a:pt x="703" y="478"/>
                    </a:cubicBezTo>
                    <a:cubicBezTo>
                      <a:pt x="702" y="476"/>
                      <a:pt x="702" y="477"/>
                      <a:pt x="700" y="475"/>
                    </a:cubicBezTo>
                    <a:cubicBezTo>
                      <a:pt x="698" y="473"/>
                      <a:pt x="695" y="472"/>
                      <a:pt x="694" y="470"/>
                    </a:cubicBezTo>
                    <a:cubicBezTo>
                      <a:pt x="693" y="468"/>
                      <a:pt x="694" y="468"/>
                      <a:pt x="692" y="467"/>
                    </a:cubicBezTo>
                    <a:cubicBezTo>
                      <a:pt x="691" y="466"/>
                      <a:pt x="690" y="464"/>
                      <a:pt x="689" y="463"/>
                    </a:cubicBezTo>
                    <a:cubicBezTo>
                      <a:pt x="688" y="462"/>
                      <a:pt x="689" y="459"/>
                      <a:pt x="689" y="457"/>
                    </a:cubicBezTo>
                    <a:cubicBezTo>
                      <a:pt x="689" y="456"/>
                      <a:pt x="691" y="456"/>
                      <a:pt x="692" y="454"/>
                    </a:cubicBezTo>
                    <a:cubicBezTo>
                      <a:pt x="693" y="453"/>
                      <a:pt x="694" y="451"/>
                      <a:pt x="695" y="450"/>
                    </a:cubicBezTo>
                    <a:cubicBezTo>
                      <a:pt x="695" y="449"/>
                      <a:pt x="696" y="449"/>
                      <a:pt x="697" y="448"/>
                    </a:cubicBezTo>
                    <a:cubicBezTo>
                      <a:pt x="698" y="448"/>
                      <a:pt x="700" y="446"/>
                      <a:pt x="701" y="446"/>
                    </a:cubicBezTo>
                    <a:cubicBezTo>
                      <a:pt x="701" y="445"/>
                      <a:pt x="701" y="445"/>
                      <a:pt x="702" y="445"/>
                    </a:cubicBezTo>
                    <a:cubicBezTo>
                      <a:pt x="703" y="445"/>
                      <a:pt x="704" y="445"/>
                      <a:pt x="705" y="444"/>
                    </a:cubicBezTo>
                    <a:cubicBezTo>
                      <a:pt x="705" y="444"/>
                      <a:pt x="705" y="443"/>
                      <a:pt x="706" y="444"/>
                    </a:cubicBezTo>
                    <a:cubicBezTo>
                      <a:pt x="707" y="445"/>
                      <a:pt x="707" y="446"/>
                      <a:pt x="708" y="446"/>
                    </a:cubicBezTo>
                    <a:cubicBezTo>
                      <a:pt x="710" y="446"/>
                      <a:pt x="711" y="445"/>
                      <a:pt x="711" y="446"/>
                    </a:cubicBezTo>
                    <a:cubicBezTo>
                      <a:pt x="712" y="446"/>
                      <a:pt x="713" y="446"/>
                      <a:pt x="712" y="447"/>
                    </a:cubicBezTo>
                    <a:cubicBezTo>
                      <a:pt x="711" y="448"/>
                      <a:pt x="711" y="449"/>
                      <a:pt x="712" y="450"/>
                    </a:cubicBezTo>
                    <a:cubicBezTo>
                      <a:pt x="712" y="451"/>
                      <a:pt x="713" y="453"/>
                      <a:pt x="714" y="453"/>
                    </a:cubicBezTo>
                    <a:cubicBezTo>
                      <a:pt x="715" y="453"/>
                      <a:pt x="717" y="452"/>
                      <a:pt x="716" y="451"/>
                    </a:cubicBezTo>
                    <a:cubicBezTo>
                      <a:pt x="716" y="451"/>
                      <a:pt x="714" y="450"/>
                      <a:pt x="714" y="449"/>
                    </a:cubicBezTo>
                    <a:cubicBezTo>
                      <a:pt x="715" y="448"/>
                      <a:pt x="716" y="447"/>
                      <a:pt x="717" y="446"/>
                    </a:cubicBezTo>
                    <a:cubicBezTo>
                      <a:pt x="719" y="445"/>
                      <a:pt x="722" y="445"/>
                      <a:pt x="723" y="444"/>
                    </a:cubicBezTo>
                    <a:cubicBezTo>
                      <a:pt x="724" y="443"/>
                      <a:pt x="725" y="443"/>
                      <a:pt x="725" y="444"/>
                    </a:cubicBezTo>
                    <a:cubicBezTo>
                      <a:pt x="726" y="444"/>
                      <a:pt x="726" y="443"/>
                      <a:pt x="727" y="443"/>
                    </a:cubicBezTo>
                    <a:cubicBezTo>
                      <a:pt x="728" y="443"/>
                      <a:pt x="729" y="444"/>
                      <a:pt x="730" y="443"/>
                    </a:cubicBezTo>
                    <a:cubicBezTo>
                      <a:pt x="731" y="442"/>
                      <a:pt x="731" y="441"/>
                      <a:pt x="732" y="441"/>
                    </a:cubicBezTo>
                    <a:cubicBezTo>
                      <a:pt x="733" y="441"/>
                      <a:pt x="733" y="441"/>
                      <a:pt x="733" y="441"/>
                    </a:cubicBezTo>
                    <a:cubicBezTo>
                      <a:pt x="733" y="440"/>
                      <a:pt x="733" y="438"/>
                      <a:pt x="733" y="439"/>
                    </a:cubicBezTo>
                    <a:cubicBezTo>
                      <a:pt x="734" y="440"/>
                      <a:pt x="734" y="440"/>
                      <a:pt x="735" y="440"/>
                    </a:cubicBezTo>
                    <a:cubicBezTo>
                      <a:pt x="737" y="440"/>
                      <a:pt x="737" y="439"/>
                      <a:pt x="739" y="438"/>
                    </a:cubicBezTo>
                    <a:cubicBezTo>
                      <a:pt x="740" y="438"/>
                      <a:pt x="739" y="439"/>
                      <a:pt x="741" y="439"/>
                    </a:cubicBezTo>
                    <a:cubicBezTo>
                      <a:pt x="743" y="439"/>
                      <a:pt x="744" y="439"/>
                      <a:pt x="745" y="439"/>
                    </a:cubicBezTo>
                    <a:cubicBezTo>
                      <a:pt x="746" y="439"/>
                      <a:pt x="746" y="438"/>
                      <a:pt x="747" y="438"/>
                    </a:cubicBezTo>
                    <a:cubicBezTo>
                      <a:pt x="748" y="437"/>
                      <a:pt x="749" y="437"/>
                      <a:pt x="749" y="437"/>
                    </a:cubicBezTo>
                    <a:cubicBezTo>
                      <a:pt x="750" y="437"/>
                      <a:pt x="750" y="436"/>
                      <a:pt x="750" y="436"/>
                    </a:cubicBezTo>
                    <a:cubicBezTo>
                      <a:pt x="751" y="435"/>
                      <a:pt x="752" y="434"/>
                      <a:pt x="752" y="433"/>
                    </a:cubicBezTo>
                    <a:cubicBezTo>
                      <a:pt x="752" y="433"/>
                      <a:pt x="752" y="433"/>
                      <a:pt x="752" y="433"/>
                    </a:cubicBezTo>
                    <a:cubicBezTo>
                      <a:pt x="752" y="433"/>
                      <a:pt x="753" y="433"/>
                      <a:pt x="754" y="433"/>
                    </a:cubicBezTo>
                    <a:cubicBezTo>
                      <a:pt x="756" y="432"/>
                      <a:pt x="757" y="431"/>
                      <a:pt x="758" y="431"/>
                    </a:cubicBezTo>
                    <a:cubicBezTo>
                      <a:pt x="758" y="430"/>
                      <a:pt x="759" y="429"/>
                      <a:pt x="759" y="429"/>
                    </a:cubicBezTo>
                    <a:cubicBezTo>
                      <a:pt x="758" y="428"/>
                      <a:pt x="760" y="428"/>
                      <a:pt x="761" y="428"/>
                    </a:cubicBezTo>
                    <a:cubicBezTo>
                      <a:pt x="763" y="427"/>
                      <a:pt x="763" y="427"/>
                      <a:pt x="763" y="426"/>
                    </a:cubicBezTo>
                    <a:cubicBezTo>
                      <a:pt x="764" y="425"/>
                      <a:pt x="765" y="424"/>
                      <a:pt x="765" y="424"/>
                    </a:cubicBezTo>
                    <a:cubicBezTo>
                      <a:pt x="766" y="423"/>
                      <a:pt x="767" y="422"/>
                      <a:pt x="767" y="421"/>
                    </a:cubicBezTo>
                    <a:cubicBezTo>
                      <a:pt x="767" y="420"/>
                      <a:pt x="768" y="419"/>
                      <a:pt x="767" y="419"/>
                    </a:cubicBezTo>
                    <a:cubicBezTo>
                      <a:pt x="765" y="419"/>
                      <a:pt x="765" y="418"/>
                      <a:pt x="766" y="418"/>
                    </a:cubicBezTo>
                    <a:cubicBezTo>
                      <a:pt x="767" y="418"/>
                      <a:pt x="769" y="418"/>
                      <a:pt x="769" y="417"/>
                    </a:cubicBezTo>
                    <a:cubicBezTo>
                      <a:pt x="769" y="415"/>
                      <a:pt x="767" y="415"/>
                      <a:pt x="767" y="415"/>
                    </a:cubicBezTo>
                    <a:cubicBezTo>
                      <a:pt x="768" y="414"/>
                      <a:pt x="769" y="415"/>
                      <a:pt x="770" y="414"/>
                    </a:cubicBezTo>
                    <a:cubicBezTo>
                      <a:pt x="771" y="414"/>
                      <a:pt x="774" y="410"/>
                      <a:pt x="774" y="408"/>
                    </a:cubicBezTo>
                    <a:cubicBezTo>
                      <a:pt x="774" y="407"/>
                      <a:pt x="772" y="407"/>
                      <a:pt x="774" y="407"/>
                    </a:cubicBezTo>
                    <a:cubicBezTo>
                      <a:pt x="776" y="406"/>
                      <a:pt x="778" y="405"/>
                      <a:pt x="778" y="404"/>
                    </a:cubicBezTo>
                    <a:cubicBezTo>
                      <a:pt x="778" y="403"/>
                      <a:pt x="778" y="403"/>
                      <a:pt x="778" y="402"/>
                    </a:cubicBezTo>
                    <a:cubicBezTo>
                      <a:pt x="777" y="402"/>
                      <a:pt x="778" y="402"/>
                      <a:pt x="778" y="402"/>
                    </a:cubicBezTo>
                    <a:cubicBezTo>
                      <a:pt x="779" y="401"/>
                      <a:pt x="779" y="402"/>
                      <a:pt x="779" y="400"/>
                    </a:cubicBezTo>
                    <a:cubicBezTo>
                      <a:pt x="779" y="399"/>
                      <a:pt x="778" y="398"/>
                      <a:pt x="779" y="399"/>
                    </a:cubicBezTo>
                    <a:cubicBezTo>
                      <a:pt x="780" y="399"/>
                      <a:pt x="780" y="400"/>
                      <a:pt x="780" y="400"/>
                    </a:cubicBezTo>
                    <a:cubicBezTo>
                      <a:pt x="781" y="399"/>
                      <a:pt x="783" y="399"/>
                      <a:pt x="782" y="398"/>
                    </a:cubicBezTo>
                    <a:cubicBezTo>
                      <a:pt x="780" y="397"/>
                      <a:pt x="779" y="397"/>
                      <a:pt x="780" y="396"/>
                    </a:cubicBezTo>
                    <a:cubicBezTo>
                      <a:pt x="781" y="396"/>
                      <a:pt x="784" y="394"/>
                      <a:pt x="783" y="394"/>
                    </a:cubicBezTo>
                    <a:cubicBezTo>
                      <a:pt x="782" y="394"/>
                      <a:pt x="781" y="395"/>
                      <a:pt x="780" y="394"/>
                    </a:cubicBezTo>
                    <a:cubicBezTo>
                      <a:pt x="778" y="393"/>
                      <a:pt x="778" y="392"/>
                      <a:pt x="777" y="392"/>
                    </a:cubicBezTo>
                    <a:cubicBezTo>
                      <a:pt x="776" y="393"/>
                      <a:pt x="776" y="393"/>
                      <a:pt x="775" y="393"/>
                    </a:cubicBezTo>
                    <a:cubicBezTo>
                      <a:pt x="774" y="394"/>
                      <a:pt x="773" y="393"/>
                      <a:pt x="772" y="393"/>
                    </a:cubicBezTo>
                    <a:cubicBezTo>
                      <a:pt x="771" y="393"/>
                      <a:pt x="773" y="393"/>
                      <a:pt x="774" y="392"/>
                    </a:cubicBezTo>
                    <a:cubicBezTo>
                      <a:pt x="775" y="391"/>
                      <a:pt x="776" y="390"/>
                      <a:pt x="778" y="389"/>
                    </a:cubicBezTo>
                    <a:cubicBezTo>
                      <a:pt x="779" y="389"/>
                      <a:pt x="781" y="389"/>
                      <a:pt x="780" y="388"/>
                    </a:cubicBezTo>
                    <a:cubicBezTo>
                      <a:pt x="780" y="386"/>
                      <a:pt x="780" y="387"/>
                      <a:pt x="778" y="386"/>
                    </a:cubicBezTo>
                    <a:cubicBezTo>
                      <a:pt x="777" y="385"/>
                      <a:pt x="777" y="385"/>
                      <a:pt x="776" y="383"/>
                    </a:cubicBezTo>
                    <a:cubicBezTo>
                      <a:pt x="774" y="382"/>
                      <a:pt x="775" y="382"/>
                      <a:pt x="773" y="382"/>
                    </a:cubicBezTo>
                    <a:cubicBezTo>
                      <a:pt x="772" y="382"/>
                      <a:pt x="771" y="382"/>
                      <a:pt x="770" y="381"/>
                    </a:cubicBezTo>
                    <a:cubicBezTo>
                      <a:pt x="769" y="380"/>
                      <a:pt x="768" y="379"/>
                      <a:pt x="769" y="380"/>
                    </a:cubicBezTo>
                    <a:cubicBezTo>
                      <a:pt x="770" y="381"/>
                      <a:pt x="771" y="382"/>
                      <a:pt x="772" y="381"/>
                    </a:cubicBezTo>
                    <a:cubicBezTo>
                      <a:pt x="773" y="381"/>
                      <a:pt x="775" y="381"/>
                      <a:pt x="776" y="382"/>
                    </a:cubicBezTo>
                    <a:cubicBezTo>
                      <a:pt x="778" y="383"/>
                      <a:pt x="778" y="383"/>
                      <a:pt x="779" y="383"/>
                    </a:cubicBezTo>
                    <a:cubicBezTo>
                      <a:pt x="780" y="383"/>
                      <a:pt x="781" y="384"/>
                      <a:pt x="780" y="383"/>
                    </a:cubicBezTo>
                    <a:cubicBezTo>
                      <a:pt x="779" y="382"/>
                      <a:pt x="779" y="380"/>
                      <a:pt x="777" y="379"/>
                    </a:cubicBezTo>
                    <a:cubicBezTo>
                      <a:pt x="775" y="378"/>
                      <a:pt x="775" y="377"/>
                      <a:pt x="775" y="377"/>
                    </a:cubicBezTo>
                    <a:cubicBezTo>
                      <a:pt x="775" y="376"/>
                      <a:pt x="774" y="373"/>
                      <a:pt x="773" y="370"/>
                    </a:cubicBezTo>
                    <a:cubicBezTo>
                      <a:pt x="772" y="368"/>
                      <a:pt x="773" y="368"/>
                      <a:pt x="770" y="367"/>
                    </a:cubicBezTo>
                    <a:cubicBezTo>
                      <a:pt x="768" y="365"/>
                      <a:pt x="765" y="365"/>
                      <a:pt x="766" y="363"/>
                    </a:cubicBezTo>
                    <a:cubicBezTo>
                      <a:pt x="766" y="361"/>
                      <a:pt x="769" y="359"/>
                      <a:pt x="770" y="358"/>
                    </a:cubicBezTo>
                    <a:cubicBezTo>
                      <a:pt x="771" y="357"/>
                      <a:pt x="771" y="356"/>
                      <a:pt x="771" y="356"/>
                    </a:cubicBezTo>
                    <a:cubicBezTo>
                      <a:pt x="770" y="355"/>
                      <a:pt x="770" y="355"/>
                      <a:pt x="771" y="355"/>
                    </a:cubicBezTo>
                    <a:cubicBezTo>
                      <a:pt x="773" y="355"/>
                      <a:pt x="774" y="355"/>
                      <a:pt x="774" y="355"/>
                    </a:cubicBezTo>
                    <a:cubicBezTo>
                      <a:pt x="774" y="354"/>
                      <a:pt x="773" y="353"/>
                      <a:pt x="774" y="353"/>
                    </a:cubicBezTo>
                    <a:cubicBezTo>
                      <a:pt x="775" y="352"/>
                      <a:pt x="776" y="352"/>
                      <a:pt x="777" y="351"/>
                    </a:cubicBezTo>
                    <a:cubicBezTo>
                      <a:pt x="779" y="351"/>
                      <a:pt x="783" y="349"/>
                      <a:pt x="783" y="350"/>
                    </a:cubicBezTo>
                    <a:cubicBezTo>
                      <a:pt x="782" y="351"/>
                      <a:pt x="782" y="351"/>
                      <a:pt x="783" y="351"/>
                    </a:cubicBezTo>
                    <a:cubicBezTo>
                      <a:pt x="784" y="350"/>
                      <a:pt x="786" y="349"/>
                      <a:pt x="785" y="349"/>
                    </a:cubicBezTo>
                    <a:cubicBezTo>
                      <a:pt x="785" y="348"/>
                      <a:pt x="784" y="346"/>
                      <a:pt x="783" y="346"/>
                    </a:cubicBezTo>
                    <a:cubicBezTo>
                      <a:pt x="782" y="346"/>
                      <a:pt x="780" y="347"/>
                      <a:pt x="778" y="346"/>
                    </a:cubicBezTo>
                    <a:cubicBezTo>
                      <a:pt x="776" y="345"/>
                      <a:pt x="776" y="344"/>
                      <a:pt x="774" y="345"/>
                    </a:cubicBezTo>
                    <a:cubicBezTo>
                      <a:pt x="773" y="345"/>
                      <a:pt x="771" y="348"/>
                      <a:pt x="769" y="348"/>
                    </a:cubicBezTo>
                    <a:cubicBezTo>
                      <a:pt x="767" y="349"/>
                      <a:pt x="765" y="348"/>
                      <a:pt x="765" y="348"/>
                    </a:cubicBezTo>
                    <a:cubicBezTo>
                      <a:pt x="764" y="347"/>
                      <a:pt x="765" y="345"/>
                      <a:pt x="765" y="344"/>
                    </a:cubicBezTo>
                    <a:cubicBezTo>
                      <a:pt x="765" y="343"/>
                      <a:pt x="763" y="342"/>
                      <a:pt x="761" y="342"/>
                    </a:cubicBezTo>
                    <a:cubicBezTo>
                      <a:pt x="759" y="342"/>
                      <a:pt x="756" y="340"/>
                      <a:pt x="756" y="338"/>
                    </a:cubicBezTo>
                    <a:cubicBezTo>
                      <a:pt x="756" y="337"/>
                      <a:pt x="758" y="335"/>
                      <a:pt x="759" y="335"/>
                    </a:cubicBezTo>
                    <a:cubicBezTo>
                      <a:pt x="760" y="336"/>
                      <a:pt x="761" y="336"/>
                      <a:pt x="762" y="335"/>
                    </a:cubicBezTo>
                    <a:cubicBezTo>
                      <a:pt x="763" y="335"/>
                      <a:pt x="764" y="335"/>
                      <a:pt x="766" y="334"/>
                    </a:cubicBezTo>
                    <a:cubicBezTo>
                      <a:pt x="767" y="332"/>
                      <a:pt x="769" y="330"/>
                      <a:pt x="770" y="330"/>
                    </a:cubicBezTo>
                    <a:cubicBezTo>
                      <a:pt x="772" y="329"/>
                      <a:pt x="774" y="326"/>
                      <a:pt x="775" y="325"/>
                    </a:cubicBezTo>
                    <a:cubicBezTo>
                      <a:pt x="776" y="324"/>
                      <a:pt x="777" y="323"/>
                      <a:pt x="779" y="324"/>
                    </a:cubicBezTo>
                    <a:cubicBezTo>
                      <a:pt x="782" y="325"/>
                      <a:pt x="783" y="325"/>
                      <a:pt x="783" y="326"/>
                    </a:cubicBezTo>
                    <a:cubicBezTo>
                      <a:pt x="782" y="327"/>
                      <a:pt x="781" y="330"/>
                      <a:pt x="780" y="331"/>
                    </a:cubicBezTo>
                    <a:cubicBezTo>
                      <a:pt x="779" y="331"/>
                      <a:pt x="776" y="333"/>
                      <a:pt x="778" y="333"/>
                    </a:cubicBezTo>
                    <a:cubicBezTo>
                      <a:pt x="779" y="333"/>
                      <a:pt x="779" y="334"/>
                      <a:pt x="780" y="333"/>
                    </a:cubicBezTo>
                    <a:cubicBezTo>
                      <a:pt x="781" y="333"/>
                      <a:pt x="781" y="334"/>
                      <a:pt x="780" y="334"/>
                    </a:cubicBezTo>
                    <a:cubicBezTo>
                      <a:pt x="779" y="335"/>
                      <a:pt x="778" y="336"/>
                      <a:pt x="777" y="337"/>
                    </a:cubicBezTo>
                    <a:cubicBezTo>
                      <a:pt x="777" y="337"/>
                      <a:pt x="777" y="338"/>
                      <a:pt x="778" y="338"/>
                    </a:cubicBezTo>
                    <a:cubicBezTo>
                      <a:pt x="779" y="337"/>
                      <a:pt x="780" y="336"/>
                      <a:pt x="781" y="335"/>
                    </a:cubicBezTo>
                    <a:cubicBezTo>
                      <a:pt x="782" y="335"/>
                      <a:pt x="784" y="333"/>
                      <a:pt x="786" y="332"/>
                    </a:cubicBezTo>
                    <a:cubicBezTo>
                      <a:pt x="787" y="332"/>
                      <a:pt x="791" y="330"/>
                      <a:pt x="794" y="331"/>
                    </a:cubicBezTo>
                    <a:cubicBezTo>
                      <a:pt x="794" y="331"/>
                      <a:pt x="794" y="331"/>
                      <a:pt x="794" y="331"/>
                    </a:cubicBezTo>
                    <a:cubicBezTo>
                      <a:pt x="797" y="331"/>
                      <a:pt x="799" y="332"/>
                      <a:pt x="800" y="332"/>
                    </a:cubicBezTo>
                    <a:cubicBezTo>
                      <a:pt x="801" y="332"/>
                      <a:pt x="801" y="332"/>
                      <a:pt x="801" y="333"/>
                    </a:cubicBezTo>
                    <a:cubicBezTo>
                      <a:pt x="801" y="335"/>
                      <a:pt x="800" y="337"/>
                      <a:pt x="800" y="337"/>
                    </a:cubicBezTo>
                    <a:cubicBezTo>
                      <a:pt x="800" y="338"/>
                      <a:pt x="800" y="338"/>
                      <a:pt x="801" y="338"/>
                    </a:cubicBezTo>
                    <a:cubicBezTo>
                      <a:pt x="802" y="338"/>
                      <a:pt x="802" y="338"/>
                      <a:pt x="800" y="338"/>
                    </a:cubicBezTo>
                    <a:cubicBezTo>
                      <a:pt x="799" y="338"/>
                      <a:pt x="798" y="340"/>
                      <a:pt x="798" y="341"/>
                    </a:cubicBezTo>
                    <a:cubicBezTo>
                      <a:pt x="798" y="342"/>
                      <a:pt x="797" y="342"/>
                      <a:pt x="798" y="342"/>
                    </a:cubicBezTo>
                    <a:cubicBezTo>
                      <a:pt x="799" y="342"/>
                      <a:pt x="799" y="343"/>
                      <a:pt x="799" y="343"/>
                    </a:cubicBezTo>
                    <a:cubicBezTo>
                      <a:pt x="799" y="344"/>
                      <a:pt x="800" y="343"/>
                      <a:pt x="800" y="343"/>
                    </a:cubicBezTo>
                    <a:cubicBezTo>
                      <a:pt x="801" y="343"/>
                      <a:pt x="801" y="343"/>
                      <a:pt x="801" y="344"/>
                    </a:cubicBezTo>
                    <a:cubicBezTo>
                      <a:pt x="801" y="344"/>
                      <a:pt x="800" y="344"/>
                      <a:pt x="801" y="344"/>
                    </a:cubicBezTo>
                    <a:cubicBezTo>
                      <a:pt x="802" y="344"/>
                      <a:pt x="802" y="343"/>
                      <a:pt x="803" y="343"/>
                    </a:cubicBezTo>
                    <a:cubicBezTo>
                      <a:pt x="805" y="344"/>
                      <a:pt x="805" y="344"/>
                      <a:pt x="806" y="344"/>
                    </a:cubicBezTo>
                    <a:cubicBezTo>
                      <a:pt x="807" y="344"/>
                      <a:pt x="807" y="344"/>
                      <a:pt x="808" y="344"/>
                    </a:cubicBezTo>
                    <a:cubicBezTo>
                      <a:pt x="808" y="345"/>
                      <a:pt x="808" y="345"/>
                      <a:pt x="808" y="345"/>
                    </a:cubicBezTo>
                    <a:cubicBezTo>
                      <a:pt x="809" y="347"/>
                      <a:pt x="808" y="347"/>
                      <a:pt x="809" y="348"/>
                    </a:cubicBezTo>
                    <a:cubicBezTo>
                      <a:pt x="810" y="349"/>
                      <a:pt x="810" y="350"/>
                      <a:pt x="809" y="350"/>
                    </a:cubicBezTo>
                    <a:cubicBezTo>
                      <a:pt x="808" y="350"/>
                      <a:pt x="805" y="350"/>
                      <a:pt x="806" y="350"/>
                    </a:cubicBezTo>
                    <a:cubicBezTo>
                      <a:pt x="806" y="351"/>
                      <a:pt x="807" y="351"/>
                      <a:pt x="808" y="352"/>
                    </a:cubicBezTo>
                    <a:cubicBezTo>
                      <a:pt x="808" y="353"/>
                      <a:pt x="809" y="355"/>
                      <a:pt x="808" y="355"/>
                    </a:cubicBezTo>
                    <a:cubicBezTo>
                      <a:pt x="807" y="355"/>
                      <a:pt x="807" y="355"/>
                      <a:pt x="808" y="356"/>
                    </a:cubicBezTo>
                    <a:cubicBezTo>
                      <a:pt x="808" y="356"/>
                      <a:pt x="809" y="357"/>
                      <a:pt x="808" y="358"/>
                    </a:cubicBezTo>
                    <a:cubicBezTo>
                      <a:pt x="807" y="358"/>
                      <a:pt x="807" y="359"/>
                      <a:pt x="807" y="360"/>
                    </a:cubicBezTo>
                    <a:cubicBezTo>
                      <a:pt x="806" y="362"/>
                      <a:pt x="806" y="363"/>
                      <a:pt x="806" y="363"/>
                    </a:cubicBezTo>
                    <a:cubicBezTo>
                      <a:pt x="807" y="362"/>
                      <a:pt x="806" y="363"/>
                      <a:pt x="807" y="363"/>
                    </a:cubicBezTo>
                    <a:cubicBezTo>
                      <a:pt x="808" y="363"/>
                      <a:pt x="808" y="363"/>
                      <a:pt x="808" y="363"/>
                    </a:cubicBezTo>
                    <a:cubicBezTo>
                      <a:pt x="807" y="363"/>
                      <a:pt x="807" y="364"/>
                      <a:pt x="807" y="364"/>
                    </a:cubicBezTo>
                    <a:cubicBezTo>
                      <a:pt x="808" y="364"/>
                      <a:pt x="807" y="364"/>
                      <a:pt x="807" y="365"/>
                    </a:cubicBezTo>
                    <a:cubicBezTo>
                      <a:pt x="807" y="365"/>
                      <a:pt x="806" y="366"/>
                      <a:pt x="806" y="366"/>
                    </a:cubicBezTo>
                    <a:cubicBezTo>
                      <a:pt x="805" y="366"/>
                      <a:pt x="804" y="368"/>
                      <a:pt x="805" y="367"/>
                    </a:cubicBezTo>
                    <a:cubicBezTo>
                      <a:pt x="806" y="366"/>
                      <a:pt x="806" y="365"/>
                      <a:pt x="807" y="366"/>
                    </a:cubicBezTo>
                    <a:cubicBezTo>
                      <a:pt x="807" y="367"/>
                      <a:pt x="807" y="367"/>
                      <a:pt x="808" y="367"/>
                    </a:cubicBezTo>
                    <a:cubicBezTo>
                      <a:pt x="809" y="366"/>
                      <a:pt x="810" y="366"/>
                      <a:pt x="810" y="365"/>
                    </a:cubicBezTo>
                    <a:cubicBezTo>
                      <a:pt x="811" y="365"/>
                      <a:pt x="811" y="364"/>
                      <a:pt x="812" y="365"/>
                    </a:cubicBezTo>
                    <a:cubicBezTo>
                      <a:pt x="812" y="365"/>
                      <a:pt x="812" y="366"/>
                      <a:pt x="813" y="366"/>
                    </a:cubicBezTo>
                    <a:cubicBezTo>
                      <a:pt x="813" y="365"/>
                      <a:pt x="814" y="364"/>
                      <a:pt x="814" y="364"/>
                    </a:cubicBezTo>
                    <a:cubicBezTo>
                      <a:pt x="814" y="363"/>
                      <a:pt x="815" y="363"/>
                      <a:pt x="815" y="364"/>
                    </a:cubicBezTo>
                    <a:cubicBezTo>
                      <a:pt x="815" y="364"/>
                      <a:pt x="815" y="365"/>
                      <a:pt x="816" y="365"/>
                    </a:cubicBezTo>
                    <a:cubicBezTo>
                      <a:pt x="816" y="364"/>
                      <a:pt x="816" y="364"/>
                      <a:pt x="817" y="364"/>
                    </a:cubicBezTo>
                    <a:cubicBezTo>
                      <a:pt x="817" y="364"/>
                      <a:pt x="819" y="364"/>
                      <a:pt x="819" y="364"/>
                    </a:cubicBezTo>
                    <a:cubicBezTo>
                      <a:pt x="820" y="364"/>
                      <a:pt x="820" y="364"/>
                      <a:pt x="820" y="363"/>
                    </a:cubicBezTo>
                    <a:cubicBezTo>
                      <a:pt x="820" y="363"/>
                      <a:pt x="820" y="362"/>
                      <a:pt x="820" y="362"/>
                    </a:cubicBezTo>
                    <a:cubicBezTo>
                      <a:pt x="821" y="362"/>
                      <a:pt x="823" y="362"/>
                      <a:pt x="824" y="361"/>
                    </a:cubicBezTo>
                    <a:cubicBezTo>
                      <a:pt x="824" y="361"/>
                      <a:pt x="824" y="360"/>
                      <a:pt x="825" y="360"/>
                    </a:cubicBezTo>
                    <a:cubicBezTo>
                      <a:pt x="826" y="360"/>
                      <a:pt x="826" y="359"/>
                      <a:pt x="826" y="360"/>
                    </a:cubicBezTo>
                    <a:cubicBezTo>
                      <a:pt x="827" y="362"/>
                      <a:pt x="827" y="362"/>
                      <a:pt x="827" y="362"/>
                    </a:cubicBezTo>
                    <a:cubicBezTo>
                      <a:pt x="827" y="361"/>
                      <a:pt x="828" y="361"/>
                      <a:pt x="827" y="360"/>
                    </a:cubicBezTo>
                    <a:cubicBezTo>
                      <a:pt x="826" y="359"/>
                      <a:pt x="825" y="357"/>
                      <a:pt x="825" y="356"/>
                    </a:cubicBezTo>
                    <a:cubicBezTo>
                      <a:pt x="824" y="355"/>
                      <a:pt x="824" y="355"/>
                      <a:pt x="824" y="354"/>
                    </a:cubicBezTo>
                    <a:cubicBezTo>
                      <a:pt x="824" y="353"/>
                      <a:pt x="824" y="350"/>
                      <a:pt x="823" y="347"/>
                    </a:cubicBezTo>
                    <a:cubicBezTo>
                      <a:pt x="822" y="344"/>
                      <a:pt x="820" y="342"/>
                      <a:pt x="819" y="341"/>
                    </a:cubicBezTo>
                    <a:cubicBezTo>
                      <a:pt x="819" y="340"/>
                      <a:pt x="818" y="340"/>
                      <a:pt x="818" y="339"/>
                    </a:cubicBezTo>
                    <a:cubicBezTo>
                      <a:pt x="817" y="338"/>
                      <a:pt x="816" y="336"/>
                      <a:pt x="814" y="336"/>
                    </a:cubicBezTo>
                    <a:cubicBezTo>
                      <a:pt x="812" y="334"/>
                      <a:pt x="812" y="335"/>
                      <a:pt x="813" y="334"/>
                    </a:cubicBezTo>
                    <a:cubicBezTo>
                      <a:pt x="814" y="332"/>
                      <a:pt x="813" y="332"/>
                      <a:pt x="815" y="331"/>
                    </a:cubicBezTo>
                    <a:cubicBezTo>
                      <a:pt x="817" y="330"/>
                      <a:pt x="819" y="330"/>
                      <a:pt x="820" y="328"/>
                    </a:cubicBezTo>
                    <a:cubicBezTo>
                      <a:pt x="821" y="326"/>
                      <a:pt x="824" y="325"/>
                      <a:pt x="825" y="324"/>
                    </a:cubicBezTo>
                    <a:cubicBezTo>
                      <a:pt x="826" y="323"/>
                      <a:pt x="826" y="320"/>
                      <a:pt x="826" y="319"/>
                    </a:cubicBezTo>
                    <a:cubicBezTo>
                      <a:pt x="825" y="318"/>
                      <a:pt x="826" y="317"/>
                      <a:pt x="826" y="317"/>
                    </a:cubicBezTo>
                    <a:cubicBezTo>
                      <a:pt x="827" y="316"/>
                      <a:pt x="829" y="314"/>
                      <a:pt x="831" y="313"/>
                    </a:cubicBezTo>
                    <a:cubicBezTo>
                      <a:pt x="831" y="313"/>
                      <a:pt x="831" y="313"/>
                      <a:pt x="831" y="312"/>
                    </a:cubicBezTo>
                    <a:cubicBezTo>
                      <a:pt x="832" y="311"/>
                      <a:pt x="834" y="312"/>
                      <a:pt x="835" y="311"/>
                    </a:cubicBezTo>
                    <a:cubicBezTo>
                      <a:pt x="836" y="310"/>
                      <a:pt x="836" y="309"/>
                      <a:pt x="838" y="309"/>
                    </a:cubicBezTo>
                    <a:cubicBezTo>
                      <a:pt x="840" y="309"/>
                      <a:pt x="840" y="309"/>
                      <a:pt x="842" y="310"/>
                    </a:cubicBezTo>
                    <a:cubicBezTo>
                      <a:pt x="843" y="311"/>
                      <a:pt x="845" y="312"/>
                      <a:pt x="848" y="310"/>
                    </a:cubicBezTo>
                    <a:cubicBezTo>
                      <a:pt x="851" y="309"/>
                      <a:pt x="854" y="307"/>
                      <a:pt x="858" y="304"/>
                    </a:cubicBezTo>
                    <a:cubicBezTo>
                      <a:pt x="861" y="300"/>
                      <a:pt x="864" y="297"/>
                      <a:pt x="865" y="296"/>
                    </a:cubicBezTo>
                    <a:cubicBezTo>
                      <a:pt x="866" y="294"/>
                      <a:pt x="870" y="291"/>
                      <a:pt x="874" y="285"/>
                    </a:cubicBezTo>
                    <a:cubicBezTo>
                      <a:pt x="877" y="280"/>
                      <a:pt x="881" y="275"/>
                      <a:pt x="883" y="273"/>
                    </a:cubicBezTo>
                    <a:cubicBezTo>
                      <a:pt x="885" y="271"/>
                      <a:pt x="887" y="266"/>
                      <a:pt x="887" y="263"/>
                    </a:cubicBezTo>
                    <a:cubicBezTo>
                      <a:pt x="888" y="261"/>
                      <a:pt x="887" y="254"/>
                      <a:pt x="887" y="252"/>
                    </a:cubicBezTo>
                    <a:cubicBezTo>
                      <a:pt x="888" y="251"/>
                      <a:pt x="892" y="245"/>
                      <a:pt x="892" y="243"/>
                    </a:cubicBezTo>
                    <a:cubicBezTo>
                      <a:pt x="892" y="241"/>
                      <a:pt x="893" y="239"/>
                      <a:pt x="892" y="238"/>
                    </a:cubicBezTo>
                    <a:cubicBezTo>
                      <a:pt x="891" y="237"/>
                      <a:pt x="890" y="236"/>
                      <a:pt x="890" y="236"/>
                    </a:cubicBezTo>
                    <a:cubicBezTo>
                      <a:pt x="890" y="236"/>
                      <a:pt x="892" y="237"/>
                      <a:pt x="892" y="236"/>
                    </a:cubicBezTo>
                    <a:cubicBezTo>
                      <a:pt x="892" y="234"/>
                      <a:pt x="892" y="234"/>
                      <a:pt x="891" y="233"/>
                    </a:cubicBezTo>
                    <a:cubicBezTo>
                      <a:pt x="890" y="233"/>
                      <a:pt x="888" y="231"/>
                      <a:pt x="887" y="230"/>
                    </a:cubicBezTo>
                    <a:cubicBezTo>
                      <a:pt x="885" y="228"/>
                      <a:pt x="886" y="228"/>
                      <a:pt x="883" y="228"/>
                    </a:cubicBezTo>
                    <a:cubicBezTo>
                      <a:pt x="880" y="227"/>
                      <a:pt x="879" y="226"/>
                      <a:pt x="878" y="226"/>
                    </a:cubicBezTo>
                    <a:cubicBezTo>
                      <a:pt x="878" y="227"/>
                      <a:pt x="879" y="229"/>
                      <a:pt x="878" y="229"/>
                    </a:cubicBezTo>
                    <a:cubicBezTo>
                      <a:pt x="876" y="229"/>
                      <a:pt x="876" y="229"/>
                      <a:pt x="875" y="230"/>
                    </a:cubicBezTo>
                    <a:cubicBezTo>
                      <a:pt x="875" y="231"/>
                      <a:pt x="873" y="232"/>
                      <a:pt x="872" y="232"/>
                    </a:cubicBezTo>
                    <a:cubicBezTo>
                      <a:pt x="871" y="231"/>
                      <a:pt x="871" y="230"/>
                      <a:pt x="871" y="230"/>
                    </a:cubicBezTo>
                    <a:cubicBezTo>
                      <a:pt x="872" y="229"/>
                      <a:pt x="871" y="230"/>
                      <a:pt x="871" y="229"/>
                    </a:cubicBezTo>
                    <a:cubicBezTo>
                      <a:pt x="871" y="227"/>
                      <a:pt x="872" y="227"/>
                      <a:pt x="872" y="226"/>
                    </a:cubicBezTo>
                    <a:cubicBezTo>
                      <a:pt x="872" y="225"/>
                      <a:pt x="872" y="226"/>
                      <a:pt x="871" y="226"/>
                    </a:cubicBezTo>
                    <a:cubicBezTo>
                      <a:pt x="870" y="226"/>
                      <a:pt x="868" y="227"/>
                      <a:pt x="868" y="227"/>
                    </a:cubicBezTo>
                    <a:cubicBezTo>
                      <a:pt x="868" y="228"/>
                      <a:pt x="870" y="229"/>
                      <a:pt x="868" y="229"/>
                    </a:cubicBezTo>
                    <a:cubicBezTo>
                      <a:pt x="866" y="230"/>
                      <a:pt x="866" y="230"/>
                      <a:pt x="866" y="229"/>
                    </a:cubicBezTo>
                    <a:cubicBezTo>
                      <a:pt x="866" y="228"/>
                      <a:pt x="867" y="224"/>
                      <a:pt x="866" y="224"/>
                    </a:cubicBezTo>
                    <a:cubicBezTo>
                      <a:pt x="866" y="224"/>
                      <a:pt x="866" y="224"/>
                      <a:pt x="866" y="224"/>
                    </a:cubicBezTo>
                    <a:cubicBezTo>
                      <a:pt x="866" y="224"/>
                      <a:pt x="866" y="224"/>
                      <a:pt x="864" y="224"/>
                    </a:cubicBezTo>
                    <a:cubicBezTo>
                      <a:pt x="861" y="224"/>
                      <a:pt x="861" y="224"/>
                      <a:pt x="860" y="223"/>
                    </a:cubicBezTo>
                    <a:cubicBezTo>
                      <a:pt x="858" y="222"/>
                      <a:pt x="857" y="222"/>
                      <a:pt x="859" y="221"/>
                    </a:cubicBezTo>
                    <a:cubicBezTo>
                      <a:pt x="860" y="220"/>
                      <a:pt x="863" y="218"/>
                      <a:pt x="865" y="217"/>
                    </a:cubicBezTo>
                    <a:cubicBezTo>
                      <a:pt x="866" y="215"/>
                      <a:pt x="873" y="211"/>
                      <a:pt x="874" y="209"/>
                    </a:cubicBezTo>
                    <a:cubicBezTo>
                      <a:pt x="875" y="207"/>
                      <a:pt x="880" y="203"/>
                      <a:pt x="884" y="201"/>
                    </a:cubicBezTo>
                    <a:cubicBezTo>
                      <a:pt x="887" y="198"/>
                      <a:pt x="886" y="198"/>
                      <a:pt x="888" y="196"/>
                    </a:cubicBezTo>
                    <a:cubicBezTo>
                      <a:pt x="890" y="194"/>
                      <a:pt x="894" y="192"/>
                      <a:pt x="896" y="190"/>
                    </a:cubicBezTo>
                    <a:cubicBezTo>
                      <a:pt x="897" y="188"/>
                      <a:pt x="900" y="186"/>
                      <a:pt x="902" y="185"/>
                    </a:cubicBezTo>
                    <a:cubicBezTo>
                      <a:pt x="904" y="185"/>
                      <a:pt x="906" y="184"/>
                      <a:pt x="911" y="184"/>
                    </a:cubicBezTo>
                    <a:cubicBezTo>
                      <a:pt x="915" y="184"/>
                      <a:pt x="917" y="184"/>
                      <a:pt x="918" y="185"/>
                    </a:cubicBezTo>
                    <a:cubicBezTo>
                      <a:pt x="919" y="186"/>
                      <a:pt x="919" y="187"/>
                      <a:pt x="920" y="186"/>
                    </a:cubicBezTo>
                    <a:cubicBezTo>
                      <a:pt x="922" y="186"/>
                      <a:pt x="924" y="185"/>
                      <a:pt x="925" y="185"/>
                    </a:cubicBezTo>
                    <a:cubicBezTo>
                      <a:pt x="926" y="185"/>
                      <a:pt x="927" y="186"/>
                      <a:pt x="927" y="186"/>
                    </a:cubicBezTo>
                    <a:cubicBezTo>
                      <a:pt x="928" y="186"/>
                      <a:pt x="930" y="185"/>
                      <a:pt x="931" y="185"/>
                    </a:cubicBezTo>
                    <a:cubicBezTo>
                      <a:pt x="932" y="185"/>
                      <a:pt x="932" y="186"/>
                      <a:pt x="933" y="186"/>
                    </a:cubicBezTo>
                    <a:cubicBezTo>
                      <a:pt x="935" y="186"/>
                      <a:pt x="936" y="186"/>
                      <a:pt x="936" y="185"/>
                    </a:cubicBezTo>
                    <a:cubicBezTo>
                      <a:pt x="936" y="184"/>
                      <a:pt x="936" y="183"/>
                      <a:pt x="938" y="183"/>
                    </a:cubicBezTo>
                    <a:cubicBezTo>
                      <a:pt x="939" y="182"/>
                      <a:pt x="943" y="182"/>
                      <a:pt x="944" y="183"/>
                    </a:cubicBezTo>
                    <a:cubicBezTo>
                      <a:pt x="945" y="184"/>
                      <a:pt x="947" y="185"/>
                      <a:pt x="947" y="184"/>
                    </a:cubicBezTo>
                    <a:cubicBezTo>
                      <a:pt x="948" y="184"/>
                      <a:pt x="951" y="184"/>
                      <a:pt x="952" y="185"/>
                    </a:cubicBezTo>
                    <a:cubicBezTo>
                      <a:pt x="953" y="186"/>
                      <a:pt x="954" y="187"/>
                      <a:pt x="953" y="187"/>
                    </a:cubicBezTo>
                    <a:cubicBezTo>
                      <a:pt x="952" y="187"/>
                      <a:pt x="950" y="187"/>
                      <a:pt x="950" y="187"/>
                    </a:cubicBezTo>
                    <a:cubicBezTo>
                      <a:pt x="949" y="188"/>
                      <a:pt x="948" y="189"/>
                      <a:pt x="951" y="189"/>
                    </a:cubicBezTo>
                    <a:cubicBezTo>
                      <a:pt x="954" y="189"/>
                      <a:pt x="954" y="189"/>
                      <a:pt x="955" y="189"/>
                    </a:cubicBezTo>
                    <a:cubicBezTo>
                      <a:pt x="956" y="188"/>
                      <a:pt x="957" y="189"/>
                      <a:pt x="959" y="189"/>
                    </a:cubicBezTo>
                    <a:cubicBezTo>
                      <a:pt x="960" y="188"/>
                      <a:pt x="960" y="187"/>
                      <a:pt x="962" y="187"/>
                    </a:cubicBezTo>
                    <a:cubicBezTo>
                      <a:pt x="963" y="187"/>
                      <a:pt x="964" y="188"/>
                      <a:pt x="965" y="188"/>
                    </a:cubicBezTo>
                    <a:cubicBezTo>
                      <a:pt x="967" y="188"/>
                      <a:pt x="971" y="187"/>
                      <a:pt x="971" y="186"/>
                    </a:cubicBezTo>
                    <a:cubicBezTo>
                      <a:pt x="972" y="186"/>
                      <a:pt x="973" y="185"/>
                      <a:pt x="970" y="185"/>
                    </a:cubicBezTo>
                    <a:cubicBezTo>
                      <a:pt x="968" y="184"/>
                      <a:pt x="966" y="185"/>
                      <a:pt x="967" y="183"/>
                    </a:cubicBezTo>
                    <a:cubicBezTo>
                      <a:pt x="967" y="182"/>
                      <a:pt x="967" y="181"/>
                      <a:pt x="968" y="179"/>
                    </a:cubicBezTo>
                    <a:cubicBezTo>
                      <a:pt x="970" y="177"/>
                      <a:pt x="969" y="176"/>
                      <a:pt x="971" y="176"/>
                    </a:cubicBezTo>
                    <a:cubicBezTo>
                      <a:pt x="973" y="176"/>
                      <a:pt x="975" y="173"/>
                      <a:pt x="977" y="172"/>
                    </a:cubicBezTo>
                    <a:cubicBezTo>
                      <a:pt x="979" y="170"/>
                      <a:pt x="980" y="170"/>
                      <a:pt x="980" y="169"/>
                    </a:cubicBezTo>
                    <a:cubicBezTo>
                      <a:pt x="981" y="167"/>
                      <a:pt x="981" y="166"/>
                      <a:pt x="983" y="165"/>
                    </a:cubicBezTo>
                    <a:cubicBezTo>
                      <a:pt x="985" y="164"/>
                      <a:pt x="987" y="165"/>
                      <a:pt x="989" y="165"/>
                    </a:cubicBezTo>
                    <a:cubicBezTo>
                      <a:pt x="991" y="164"/>
                      <a:pt x="994" y="163"/>
                      <a:pt x="995" y="164"/>
                    </a:cubicBezTo>
                    <a:cubicBezTo>
                      <a:pt x="996" y="165"/>
                      <a:pt x="997" y="166"/>
                      <a:pt x="997" y="166"/>
                    </a:cubicBezTo>
                    <a:cubicBezTo>
                      <a:pt x="998" y="165"/>
                      <a:pt x="1000" y="164"/>
                      <a:pt x="1001" y="164"/>
                    </a:cubicBezTo>
                    <a:cubicBezTo>
                      <a:pt x="1001" y="164"/>
                      <a:pt x="1002" y="164"/>
                      <a:pt x="1001" y="165"/>
                    </a:cubicBezTo>
                    <a:cubicBezTo>
                      <a:pt x="1000" y="167"/>
                      <a:pt x="999" y="168"/>
                      <a:pt x="999" y="169"/>
                    </a:cubicBezTo>
                    <a:cubicBezTo>
                      <a:pt x="999" y="171"/>
                      <a:pt x="998" y="171"/>
                      <a:pt x="999" y="171"/>
                    </a:cubicBezTo>
                    <a:cubicBezTo>
                      <a:pt x="1001" y="171"/>
                      <a:pt x="1003" y="170"/>
                      <a:pt x="1002" y="171"/>
                    </a:cubicBezTo>
                    <a:cubicBezTo>
                      <a:pt x="1001" y="172"/>
                      <a:pt x="999" y="174"/>
                      <a:pt x="1001" y="174"/>
                    </a:cubicBezTo>
                    <a:cubicBezTo>
                      <a:pt x="1002" y="174"/>
                      <a:pt x="1002" y="174"/>
                      <a:pt x="1005" y="172"/>
                    </a:cubicBezTo>
                    <a:cubicBezTo>
                      <a:pt x="1007" y="170"/>
                      <a:pt x="1011" y="166"/>
                      <a:pt x="1013" y="166"/>
                    </a:cubicBezTo>
                    <a:cubicBezTo>
                      <a:pt x="1015" y="166"/>
                      <a:pt x="1016" y="167"/>
                      <a:pt x="1017" y="166"/>
                    </a:cubicBezTo>
                    <a:cubicBezTo>
                      <a:pt x="1017" y="165"/>
                      <a:pt x="1016" y="164"/>
                      <a:pt x="1017" y="163"/>
                    </a:cubicBezTo>
                    <a:cubicBezTo>
                      <a:pt x="1017" y="162"/>
                      <a:pt x="1016" y="161"/>
                      <a:pt x="1018" y="160"/>
                    </a:cubicBezTo>
                    <a:cubicBezTo>
                      <a:pt x="1019" y="158"/>
                      <a:pt x="1017" y="159"/>
                      <a:pt x="1020" y="158"/>
                    </a:cubicBezTo>
                    <a:cubicBezTo>
                      <a:pt x="1023" y="157"/>
                      <a:pt x="1024" y="156"/>
                      <a:pt x="1025" y="157"/>
                    </a:cubicBezTo>
                    <a:cubicBezTo>
                      <a:pt x="1026" y="157"/>
                      <a:pt x="1027" y="158"/>
                      <a:pt x="1029" y="158"/>
                    </a:cubicBezTo>
                    <a:cubicBezTo>
                      <a:pt x="1030" y="158"/>
                      <a:pt x="1029" y="158"/>
                      <a:pt x="1027" y="159"/>
                    </a:cubicBezTo>
                    <a:cubicBezTo>
                      <a:pt x="1024" y="159"/>
                      <a:pt x="1023" y="160"/>
                      <a:pt x="1023" y="162"/>
                    </a:cubicBezTo>
                    <a:cubicBezTo>
                      <a:pt x="1022" y="163"/>
                      <a:pt x="1023" y="166"/>
                      <a:pt x="1022" y="166"/>
                    </a:cubicBezTo>
                    <a:cubicBezTo>
                      <a:pt x="1022" y="166"/>
                      <a:pt x="1021" y="166"/>
                      <a:pt x="1021" y="167"/>
                    </a:cubicBezTo>
                    <a:cubicBezTo>
                      <a:pt x="1022" y="168"/>
                      <a:pt x="1023" y="168"/>
                      <a:pt x="1022" y="169"/>
                    </a:cubicBezTo>
                    <a:cubicBezTo>
                      <a:pt x="1021" y="170"/>
                      <a:pt x="1019" y="171"/>
                      <a:pt x="1019" y="171"/>
                    </a:cubicBezTo>
                    <a:cubicBezTo>
                      <a:pt x="1020" y="172"/>
                      <a:pt x="1021" y="172"/>
                      <a:pt x="1018" y="173"/>
                    </a:cubicBezTo>
                    <a:cubicBezTo>
                      <a:pt x="1014" y="174"/>
                      <a:pt x="1012" y="176"/>
                      <a:pt x="1011" y="177"/>
                    </a:cubicBezTo>
                    <a:cubicBezTo>
                      <a:pt x="1010" y="177"/>
                      <a:pt x="1010" y="177"/>
                      <a:pt x="1009" y="179"/>
                    </a:cubicBezTo>
                    <a:cubicBezTo>
                      <a:pt x="1007" y="180"/>
                      <a:pt x="1006" y="181"/>
                      <a:pt x="1005" y="183"/>
                    </a:cubicBezTo>
                    <a:cubicBezTo>
                      <a:pt x="1003" y="184"/>
                      <a:pt x="1004" y="182"/>
                      <a:pt x="1002" y="184"/>
                    </a:cubicBezTo>
                    <a:cubicBezTo>
                      <a:pt x="1000" y="186"/>
                      <a:pt x="1000" y="186"/>
                      <a:pt x="998" y="187"/>
                    </a:cubicBezTo>
                    <a:cubicBezTo>
                      <a:pt x="997" y="189"/>
                      <a:pt x="996" y="192"/>
                      <a:pt x="993" y="194"/>
                    </a:cubicBezTo>
                    <a:cubicBezTo>
                      <a:pt x="990" y="196"/>
                      <a:pt x="989" y="197"/>
                      <a:pt x="987" y="197"/>
                    </a:cubicBezTo>
                    <a:cubicBezTo>
                      <a:pt x="985" y="197"/>
                      <a:pt x="984" y="199"/>
                      <a:pt x="983" y="198"/>
                    </a:cubicBezTo>
                    <a:cubicBezTo>
                      <a:pt x="982" y="198"/>
                      <a:pt x="981" y="198"/>
                      <a:pt x="981" y="199"/>
                    </a:cubicBezTo>
                    <a:cubicBezTo>
                      <a:pt x="981" y="199"/>
                      <a:pt x="982" y="203"/>
                      <a:pt x="980" y="204"/>
                    </a:cubicBezTo>
                    <a:cubicBezTo>
                      <a:pt x="979" y="205"/>
                      <a:pt x="976" y="207"/>
                      <a:pt x="975" y="209"/>
                    </a:cubicBezTo>
                    <a:cubicBezTo>
                      <a:pt x="974" y="211"/>
                      <a:pt x="973" y="217"/>
                      <a:pt x="974" y="221"/>
                    </a:cubicBezTo>
                    <a:cubicBezTo>
                      <a:pt x="975" y="225"/>
                      <a:pt x="976" y="234"/>
                      <a:pt x="976" y="237"/>
                    </a:cubicBezTo>
                    <a:cubicBezTo>
                      <a:pt x="977" y="239"/>
                      <a:pt x="979" y="240"/>
                      <a:pt x="979" y="242"/>
                    </a:cubicBezTo>
                    <a:cubicBezTo>
                      <a:pt x="979" y="244"/>
                      <a:pt x="980" y="247"/>
                      <a:pt x="980" y="248"/>
                    </a:cubicBezTo>
                    <a:cubicBezTo>
                      <a:pt x="980" y="250"/>
                      <a:pt x="980" y="248"/>
                      <a:pt x="980" y="250"/>
                    </a:cubicBezTo>
                    <a:cubicBezTo>
                      <a:pt x="981" y="251"/>
                      <a:pt x="979" y="253"/>
                      <a:pt x="981" y="253"/>
                    </a:cubicBezTo>
                    <a:cubicBezTo>
                      <a:pt x="982" y="252"/>
                      <a:pt x="985" y="248"/>
                      <a:pt x="988" y="246"/>
                    </a:cubicBezTo>
                    <a:cubicBezTo>
                      <a:pt x="990" y="244"/>
                      <a:pt x="990" y="243"/>
                      <a:pt x="990" y="240"/>
                    </a:cubicBezTo>
                    <a:cubicBezTo>
                      <a:pt x="991" y="238"/>
                      <a:pt x="990" y="238"/>
                      <a:pt x="993" y="237"/>
                    </a:cubicBezTo>
                    <a:cubicBezTo>
                      <a:pt x="995" y="236"/>
                      <a:pt x="997" y="235"/>
                      <a:pt x="998" y="235"/>
                    </a:cubicBezTo>
                    <a:cubicBezTo>
                      <a:pt x="999" y="236"/>
                      <a:pt x="999" y="236"/>
                      <a:pt x="999" y="235"/>
                    </a:cubicBezTo>
                    <a:cubicBezTo>
                      <a:pt x="999" y="234"/>
                      <a:pt x="997" y="231"/>
                      <a:pt x="999" y="228"/>
                    </a:cubicBezTo>
                    <a:cubicBezTo>
                      <a:pt x="1001" y="226"/>
                      <a:pt x="1002" y="224"/>
                      <a:pt x="1004" y="224"/>
                    </a:cubicBezTo>
                    <a:cubicBezTo>
                      <a:pt x="1007" y="224"/>
                      <a:pt x="1009" y="225"/>
                      <a:pt x="1010" y="224"/>
                    </a:cubicBezTo>
                    <a:cubicBezTo>
                      <a:pt x="1011" y="223"/>
                      <a:pt x="1013" y="224"/>
                      <a:pt x="1012" y="222"/>
                    </a:cubicBezTo>
                    <a:cubicBezTo>
                      <a:pt x="1010" y="220"/>
                      <a:pt x="1009" y="219"/>
                      <a:pt x="1009" y="218"/>
                    </a:cubicBezTo>
                    <a:cubicBezTo>
                      <a:pt x="1009" y="216"/>
                      <a:pt x="1011" y="213"/>
                      <a:pt x="1012" y="212"/>
                    </a:cubicBezTo>
                    <a:cubicBezTo>
                      <a:pt x="1013" y="212"/>
                      <a:pt x="1014" y="211"/>
                      <a:pt x="1014" y="212"/>
                    </a:cubicBezTo>
                    <a:cubicBezTo>
                      <a:pt x="1015" y="212"/>
                      <a:pt x="1016" y="213"/>
                      <a:pt x="1017" y="212"/>
                    </a:cubicBezTo>
                    <a:cubicBezTo>
                      <a:pt x="1018" y="212"/>
                      <a:pt x="1018" y="211"/>
                      <a:pt x="1018" y="209"/>
                    </a:cubicBezTo>
                    <a:cubicBezTo>
                      <a:pt x="1018" y="208"/>
                      <a:pt x="1016" y="208"/>
                      <a:pt x="1016" y="206"/>
                    </a:cubicBezTo>
                    <a:cubicBezTo>
                      <a:pt x="1015" y="205"/>
                      <a:pt x="1014" y="202"/>
                      <a:pt x="1016" y="201"/>
                    </a:cubicBezTo>
                    <a:cubicBezTo>
                      <a:pt x="1017" y="200"/>
                      <a:pt x="1019" y="200"/>
                      <a:pt x="1018" y="199"/>
                    </a:cubicBezTo>
                    <a:cubicBezTo>
                      <a:pt x="1017" y="198"/>
                      <a:pt x="1015" y="197"/>
                      <a:pt x="1015" y="197"/>
                    </a:cubicBezTo>
                    <a:cubicBezTo>
                      <a:pt x="1014" y="197"/>
                      <a:pt x="1014" y="198"/>
                      <a:pt x="1013" y="198"/>
                    </a:cubicBezTo>
                    <a:cubicBezTo>
                      <a:pt x="1012" y="198"/>
                      <a:pt x="1011" y="198"/>
                      <a:pt x="1011" y="196"/>
                    </a:cubicBezTo>
                    <a:cubicBezTo>
                      <a:pt x="1011" y="195"/>
                      <a:pt x="1012" y="192"/>
                      <a:pt x="1014" y="191"/>
                    </a:cubicBezTo>
                    <a:cubicBezTo>
                      <a:pt x="1016" y="189"/>
                      <a:pt x="1016" y="189"/>
                      <a:pt x="1017" y="187"/>
                    </a:cubicBezTo>
                    <a:cubicBezTo>
                      <a:pt x="1018" y="185"/>
                      <a:pt x="1018" y="183"/>
                      <a:pt x="1019" y="182"/>
                    </a:cubicBezTo>
                    <a:cubicBezTo>
                      <a:pt x="1020" y="181"/>
                      <a:pt x="1021" y="179"/>
                      <a:pt x="1022" y="180"/>
                    </a:cubicBezTo>
                    <a:cubicBezTo>
                      <a:pt x="1023" y="181"/>
                      <a:pt x="1023" y="181"/>
                      <a:pt x="1024" y="180"/>
                    </a:cubicBezTo>
                    <a:cubicBezTo>
                      <a:pt x="1025" y="180"/>
                      <a:pt x="1025" y="178"/>
                      <a:pt x="1026" y="179"/>
                    </a:cubicBezTo>
                    <a:cubicBezTo>
                      <a:pt x="1027" y="180"/>
                      <a:pt x="1027" y="181"/>
                      <a:pt x="1028" y="181"/>
                    </a:cubicBezTo>
                    <a:cubicBezTo>
                      <a:pt x="1029" y="180"/>
                      <a:pt x="1030" y="178"/>
                      <a:pt x="1032" y="177"/>
                    </a:cubicBezTo>
                    <a:cubicBezTo>
                      <a:pt x="1034" y="176"/>
                      <a:pt x="1036" y="176"/>
                      <a:pt x="1035" y="177"/>
                    </a:cubicBezTo>
                    <a:cubicBezTo>
                      <a:pt x="1035" y="178"/>
                      <a:pt x="1034" y="182"/>
                      <a:pt x="1035" y="181"/>
                    </a:cubicBezTo>
                    <a:cubicBezTo>
                      <a:pt x="1036" y="180"/>
                      <a:pt x="1040" y="178"/>
                      <a:pt x="1041" y="177"/>
                    </a:cubicBezTo>
                    <a:cubicBezTo>
                      <a:pt x="1042" y="176"/>
                      <a:pt x="1045" y="175"/>
                      <a:pt x="1047" y="175"/>
                    </a:cubicBezTo>
                    <a:cubicBezTo>
                      <a:pt x="1048" y="175"/>
                      <a:pt x="1052" y="175"/>
                      <a:pt x="1053" y="176"/>
                    </a:cubicBezTo>
                    <a:cubicBezTo>
                      <a:pt x="1054" y="176"/>
                      <a:pt x="1057" y="180"/>
                      <a:pt x="1058" y="180"/>
                    </a:cubicBezTo>
                    <a:cubicBezTo>
                      <a:pt x="1059" y="180"/>
                      <a:pt x="1059" y="179"/>
                      <a:pt x="1060" y="178"/>
                    </a:cubicBezTo>
                    <a:cubicBezTo>
                      <a:pt x="1060" y="177"/>
                      <a:pt x="1065" y="175"/>
                      <a:pt x="1067" y="172"/>
                    </a:cubicBezTo>
                    <a:cubicBezTo>
                      <a:pt x="1069" y="170"/>
                      <a:pt x="1072" y="169"/>
                      <a:pt x="1075" y="168"/>
                    </a:cubicBezTo>
                    <a:cubicBezTo>
                      <a:pt x="1077" y="167"/>
                      <a:pt x="1088" y="162"/>
                      <a:pt x="1091" y="161"/>
                    </a:cubicBezTo>
                    <a:cubicBezTo>
                      <a:pt x="1095" y="159"/>
                      <a:pt x="1097" y="158"/>
                      <a:pt x="1097" y="157"/>
                    </a:cubicBezTo>
                    <a:cubicBezTo>
                      <a:pt x="1097" y="156"/>
                      <a:pt x="1097" y="156"/>
                      <a:pt x="1098" y="156"/>
                    </a:cubicBezTo>
                    <a:cubicBezTo>
                      <a:pt x="1099" y="157"/>
                      <a:pt x="1099" y="158"/>
                      <a:pt x="1100" y="158"/>
                    </a:cubicBezTo>
                    <a:cubicBezTo>
                      <a:pt x="1102" y="158"/>
                      <a:pt x="1105" y="158"/>
                      <a:pt x="1106" y="159"/>
                    </a:cubicBezTo>
                    <a:cubicBezTo>
                      <a:pt x="1108" y="160"/>
                      <a:pt x="1108" y="160"/>
                      <a:pt x="1109" y="160"/>
                    </a:cubicBezTo>
                    <a:cubicBezTo>
                      <a:pt x="1110" y="159"/>
                      <a:pt x="1112" y="157"/>
                      <a:pt x="1111" y="156"/>
                    </a:cubicBezTo>
                    <a:cubicBezTo>
                      <a:pt x="1111" y="155"/>
                      <a:pt x="1111" y="154"/>
                      <a:pt x="1110" y="153"/>
                    </a:cubicBezTo>
                    <a:cubicBezTo>
                      <a:pt x="1109" y="152"/>
                      <a:pt x="1108" y="151"/>
                      <a:pt x="1107" y="150"/>
                    </a:cubicBezTo>
                    <a:cubicBezTo>
                      <a:pt x="1105" y="149"/>
                      <a:pt x="1107" y="149"/>
                      <a:pt x="1107" y="148"/>
                    </a:cubicBezTo>
                    <a:cubicBezTo>
                      <a:pt x="1107" y="147"/>
                      <a:pt x="1106" y="144"/>
                      <a:pt x="1105" y="143"/>
                    </a:cubicBezTo>
                    <a:cubicBezTo>
                      <a:pt x="1104" y="142"/>
                      <a:pt x="1104" y="144"/>
                      <a:pt x="1103" y="143"/>
                    </a:cubicBezTo>
                    <a:cubicBezTo>
                      <a:pt x="1101" y="142"/>
                      <a:pt x="1100" y="141"/>
                      <a:pt x="1099" y="140"/>
                    </a:cubicBezTo>
                    <a:cubicBezTo>
                      <a:pt x="1099" y="139"/>
                      <a:pt x="1100" y="138"/>
                      <a:pt x="1099" y="138"/>
                    </a:cubicBezTo>
                    <a:cubicBezTo>
                      <a:pt x="1098" y="138"/>
                      <a:pt x="1098" y="139"/>
                      <a:pt x="1097" y="139"/>
                    </a:cubicBezTo>
                    <a:cubicBezTo>
                      <a:pt x="1096" y="139"/>
                      <a:pt x="1094" y="140"/>
                      <a:pt x="1093" y="139"/>
                    </a:cubicBezTo>
                    <a:cubicBezTo>
                      <a:pt x="1093" y="138"/>
                      <a:pt x="1091" y="137"/>
                      <a:pt x="1092" y="137"/>
                    </a:cubicBezTo>
                    <a:cubicBezTo>
                      <a:pt x="1094" y="137"/>
                      <a:pt x="1097" y="138"/>
                      <a:pt x="1096" y="137"/>
                    </a:cubicBezTo>
                    <a:cubicBezTo>
                      <a:pt x="1095" y="137"/>
                      <a:pt x="1092" y="136"/>
                      <a:pt x="1093" y="136"/>
                    </a:cubicBezTo>
                    <a:cubicBezTo>
                      <a:pt x="1095" y="136"/>
                      <a:pt x="1097" y="135"/>
                      <a:pt x="1099" y="136"/>
                    </a:cubicBezTo>
                    <a:cubicBezTo>
                      <a:pt x="1100" y="137"/>
                      <a:pt x="1101" y="138"/>
                      <a:pt x="1102" y="138"/>
                    </a:cubicBezTo>
                    <a:cubicBezTo>
                      <a:pt x="1104" y="138"/>
                      <a:pt x="1104" y="139"/>
                      <a:pt x="1107" y="138"/>
                    </a:cubicBezTo>
                    <a:cubicBezTo>
                      <a:pt x="1111" y="137"/>
                      <a:pt x="1116" y="136"/>
                      <a:pt x="1115" y="135"/>
                    </a:cubicBezTo>
                    <a:cubicBezTo>
                      <a:pt x="1114" y="134"/>
                      <a:pt x="1113" y="134"/>
                      <a:pt x="1114" y="133"/>
                    </a:cubicBezTo>
                    <a:cubicBezTo>
                      <a:pt x="1116" y="132"/>
                      <a:pt x="1118" y="132"/>
                      <a:pt x="1118" y="131"/>
                    </a:cubicBezTo>
                    <a:cubicBezTo>
                      <a:pt x="1118" y="130"/>
                      <a:pt x="1115" y="128"/>
                      <a:pt x="1115" y="127"/>
                    </a:cubicBezTo>
                    <a:cubicBezTo>
                      <a:pt x="1115" y="126"/>
                      <a:pt x="1118" y="125"/>
                      <a:pt x="1118" y="124"/>
                    </a:cubicBezTo>
                    <a:cubicBezTo>
                      <a:pt x="1119" y="123"/>
                      <a:pt x="1119" y="125"/>
                      <a:pt x="1120" y="124"/>
                    </a:cubicBezTo>
                    <a:cubicBezTo>
                      <a:pt x="1122" y="124"/>
                      <a:pt x="1125" y="124"/>
                      <a:pt x="1123" y="125"/>
                    </a:cubicBezTo>
                    <a:cubicBezTo>
                      <a:pt x="1122" y="126"/>
                      <a:pt x="1120" y="127"/>
                      <a:pt x="1121" y="127"/>
                    </a:cubicBezTo>
                    <a:cubicBezTo>
                      <a:pt x="1122" y="128"/>
                      <a:pt x="1123" y="129"/>
                      <a:pt x="1123" y="130"/>
                    </a:cubicBezTo>
                    <a:cubicBezTo>
                      <a:pt x="1123" y="131"/>
                      <a:pt x="1122" y="132"/>
                      <a:pt x="1124" y="132"/>
                    </a:cubicBezTo>
                    <a:cubicBezTo>
                      <a:pt x="1126" y="131"/>
                      <a:pt x="1129" y="130"/>
                      <a:pt x="1131" y="131"/>
                    </a:cubicBezTo>
                    <a:cubicBezTo>
                      <a:pt x="1133" y="131"/>
                      <a:pt x="1136" y="131"/>
                      <a:pt x="1138" y="133"/>
                    </a:cubicBezTo>
                    <a:cubicBezTo>
                      <a:pt x="1139" y="135"/>
                      <a:pt x="1137" y="135"/>
                      <a:pt x="1140" y="137"/>
                    </a:cubicBezTo>
                    <a:cubicBezTo>
                      <a:pt x="1144" y="139"/>
                      <a:pt x="1147" y="139"/>
                      <a:pt x="1148" y="140"/>
                    </a:cubicBezTo>
                    <a:cubicBezTo>
                      <a:pt x="1148" y="141"/>
                      <a:pt x="1149" y="142"/>
                      <a:pt x="1150" y="142"/>
                    </a:cubicBezTo>
                    <a:cubicBezTo>
                      <a:pt x="1152" y="142"/>
                      <a:pt x="1152" y="142"/>
                      <a:pt x="1152" y="141"/>
                    </a:cubicBezTo>
                    <a:cubicBezTo>
                      <a:pt x="1152" y="141"/>
                      <a:pt x="1152" y="141"/>
                      <a:pt x="1153" y="141"/>
                    </a:cubicBezTo>
                    <a:cubicBezTo>
                      <a:pt x="1152" y="141"/>
                      <a:pt x="1152" y="142"/>
                      <a:pt x="1153" y="142"/>
                    </a:cubicBezTo>
                    <a:cubicBezTo>
                      <a:pt x="1153" y="142"/>
                      <a:pt x="1154" y="142"/>
                      <a:pt x="1155" y="142"/>
                    </a:cubicBezTo>
                    <a:cubicBezTo>
                      <a:pt x="1156" y="141"/>
                      <a:pt x="1159" y="142"/>
                      <a:pt x="1158" y="141"/>
                    </a:cubicBezTo>
                    <a:cubicBezTo>
                      <a:pt x="1156" y="140"/>
                      <a:pt x="1154" y="139"/>
                      <a:pt x="1154" y="138"/>
                    </a:cubicBezTo>
                    <a:cubicBezTo>
                      <a:pt x="1155" y="137"/>
                      <a:pt x="1156" y="137"/>
                      <a:pt x="1157" y="138"/>
                    </a:cubicBezTo>
                    <a:cubicBezTo>
                      <a:pt x="1157" y="138"/>
                      <a:pt x="1158" y="139"/>
                      <a:pt x="1158" y="138"/>
                    </a:cubicBezTo>
                    <a:cubicBezTo>
                      <a:pt x="1158" y="138"/>
                      <a:pt x="1156" y="137"/>
                      <a:pt x="1157" y="137"/>
                    </a:cubicBezTo>
                    <a:cubicBezTo>
                      <a:pt x="1158" y="136"/>
                      <a:pt x="1158" y="134"/>
                      <a:pt x="1158" y="133"/>
                    </a:cubicBezTo>
                    <a:close/>
                    <a:moveTo>
                      <a:pt x="251" y="198"/>
                    </a:moveTo>
                    <a:cubicBezTo>
                      <a:pt x="251" y="198"/>
                      <a:pt x="251" y="198"/>
                      <a:pt x="251" y="198"/>
                    </a:cubicBezTo>
                    <a:cubicBezTo>
                      <a:pt x="251" y="198"/>
                      <a:pt x="251" y="198"/>
                      <a:pt x="251" y="198"/>
                    </a:cubicBezTo>
                    <a:cubicBezTo>
                      <a:pt x="251" y="198"/>
                      <a:pt x="251" y="198"/>
                      <a:pt x="251" y="198"/>
                    </a:cubicBezTo>
                    <a:close/>
                    <a:moveTo>
                      <a:pt x="39" y="523"/>
                    </a:moveTo>
                    <a:cubicBezTo>
                      <a:pt x="39" y="523"/>
                      <a:pt x="39" y="523"/>
                      <a:pt x="39" y="523"/>
                    </a:cubicBezTo>
                    <a:cubicBezTo>
                      <a:pt x="39" y="523"/>
                      <a:pt x="39" y="523"/>
                      <a:pt x="39" y="523"/>
                    </a:cubicBezTo>
                    <a:cubicBezTo>
                      <a:pt x="39" y="523"/>
                      <a:pt x="39" y="523"/>
                      <a:pt x="39" y="523"/>
                    </a:cubicBezTo>
                    <a:close/>
                    <a:moveTo>
                      <a:pt x="123" y="459"/>
                    </a:moveTo>
                    <a:cubicBezTo>
                      <a:pt x="124" y="458"/>
                      <a:pt x="126" y="458"/>
                      <a:pt x="127" y="458"/>
                    </a:cubicBezTo>
                    <a:cubicBezTo>
                      <a:pt x="126" y="458"/>
                      <a:pt x="124" y="458"/>
                      <a:pt x="123" y="459"/>
                    </a:cubicBezTo>
                    <a:close/>
                    <a:moveTo>
                      <a:pt x="267" y="615"/>
                    </a:moveTo>
                    <a:cubicBezTo>
                      <a:pt x="267" y="615"/>
                      <a:pt x="267" y="615"/>
                      <a:pt x="266" y="615"/>
                    </a:cubicBezTo>
                    <a:cubicBezTo>
                      <a:pt x="265" y="614"/>
                      <a:pt x="265" y="613"/>
                      <a:pt x="264" y="612"/>
                    </a:cubicBezTo>
                    <a:cubicBezTo>
                      <a:pt x="264" y="611"/>
                      <a:pt x="264" y="611"/>
                      <a:pt x="264" y="610"/>
                    </a:cubicBezTo>
                    <a:cubicBezTo>
                      <a:pt x="263" y="610"/>
                      <a:pt x="261" y="608"/>
                      <a:pt x="260" y="607"/>
                    </a:cubicBezTo>
                    <a:cubicBezTo>
                      <a:pt x="260" y="605"/>
                      <a:pt x="260" y="602"/>
                      <a:pt x="260" y="601"/>
                    </a:cubicBezTo>
                    <a:cubicBezTo>
                      <a:pt x="259" y="600"/>
                      <a:pt x="259" y="600"/>
                      <a:pt x="259" y="598"/>
                    </a:cubicBezTo>
                    <a:cubicBezTo>
                      <a:pt x="258" y="596"/>
                      <a:pt x="258" y="588"/>
                      <a:pt x="259" y="589"/>
                    </a:cubicBezTo>
                    <a:cubicBezTo>
                      <a:pt x="259" y="589"/>
                      <a:pt x="259" y="589"/>
                      <a:pt x="259" y="589"/>
                    </a:cubicBezTo>
                    <a:cubicBezTo>
                      <a:pt x="260" y="590"/>
                      <a:pt x="261" y="592"/>
                      <a:pt x="261" y="594"/>
                    </a:cubicBezTo>
                    <a:cubicBezTo>
                      <a:pt x="262" y="595"/>
                      <a:pt x="262" y="597"/>
                      <a:pt x="262" y="598"/>
                    </a:cubicBezTo>
                    <a:cubicBezTo>
                      <a:pt x="262" y="599"/>
                      <a:pt x="264" y="603"/>
                      <a:pt x="264" y="604"/>
                    </a:cubicBezTo>
                    <a:cubicBezTo>
                      <a:pt x="264" y="606"/>
                      <a:pt x="265" y="606"/>
                      <a:pt x="265" y="607"/>
                    </a:cubicBezTo>
                    <a:cubicBezTo>
                      <a:pt x="266" y="607"/>
                      <a:pt x="266" y="610"/>
                      <a:pt x="266" y="611"/>
                    </a:cubicBezTo>
                    <a:cubicBezTo>
                      <a:pt x="266" y="612"/>
                      <a:pt x="268" y="615"/>
                      <a:pt x="268" y="616"/>
                    </a:cubicBezTo>
                    <a:cubicBezTo>
                      <a:pt x="268" y="616"/>
                      <a:pt x="268" y="616"/>
                      <a:pt x="267" y="615"/>
                    </a:cubicBezTo>
                    <a:close/>
                    <a:moveTo>
                      <a:pt x="281" y="623"/>
                    </a:moveTo>
                    <a:cubicBezTo>
                      <a:pt x="280" y="623"/>
                      <a:pt x="280" y="623"/>
                      <a:pt x="280" y="623"/>
                    </a:cubicBezTo>
                    <a:cubicBezTo>
                      <a:pt x="280" y="623"/>
                      <a:pt x="281" y="623"/>
                      <a:pt x="281" y="623"/>
                    </a:cubicBezTo>
                    <a:cubicBezTo>
                      <a:pt x="281" y="623"/>
                      <a:pt x="281" y="623"/>
                      <a:pt x="281" y="623"/>
                    </a:cubicBezTo>
                    <a:close/>
                    <a:moveTo>
                      <a:pt x="290" y="634"/>
                    </a:moveTo>
                    <a:cubicBezTo>
                      <a:pt x="290" y="634"/>
                      <a:pt x="290" y="635"/>
                      <a:pt x="290" y="635"/>
                    </a:cubicBezTo>
                    <a:cubicBezTo>
                      <a:pt x="290" y="635"/>
                      <a:pt x="290" y="636"/>
                      <a:pt x="290" y="637"/>
                    </a:cubicBezTo>
                    <a:cubicBezTo>
                      <a:pt x="290" y="638"/>
                      <a:pt x="290" y="639"/>
                      <a:pt x="290" y="641"/>
                    </a:cubicBezTo>
                    <a:cubicBezTo>
                      <a:pt x="289" y="642"/>
                      <a:pt x="289" y="643"/>
                      <a:pt x="290" y="644"/>
                    </a:cubicBezTo>
                    <a:cubicBezTo>
                      <a:pt x="291" y="645"/>
                      <a:pt x="291" y="647"/>
                      <a:pt x="292" y="647"/>
                    </a:cubicBezTo>
                    <a:cubicBezTo>
                      <a:pt x="292" y="647"/>
                      <a:pt x="292" y="648"/>
                      <a:pt x="292" y="649"/>
                    </a:cubicBezTo>
                    <a:cubicBezTo>
                      <a:pt x="292" y="650"/>
                      <a:pt x="291" y="651"/>
                      <a:pt x="291" y="650"/>
                    </a:cubicBezTo>
                    <a:cubicBezTo>
                      <a:pt x="290" y="649"/>
                      <a:pt x="289" y="649"/>
                      <a:pt x="289" y="648"/>
                    </a:cubicBezTo>
                    <a:cubicBezTo>
                      <a:pt x="289" y="647"/>
                      <a:pt x="288" y="647"/>
                      <a:pt x="288" y="646"/>
                    </a:cubicBezTo>
                    <a:cubicBezTo>
                      <a:pt x="288" y="645"/>
                      <a:pt x="288" y="644"/>
                      <a:pt x="288" y="643"/>
                    </a:cubicBezTo>
                    <a:cubicBezTo>
                      <a:pt x="288" y="641"/>
                      <a:pt x="288" y="641"/>
                      <a:pt x="288" y="640"/>
                    </a:cubicBezTo>
                    <a:cubicBezTo>
                      <a:pt x="288" y="639"/>
                      <a:pt x="286" y="641"/>
                      <a:pt x="286" y="640"/>
                    </a:cubicBezTo>
                    <a:cubicBezTo>
                      <a:pt x="286" y="638"/>
                      <a:pt x="286" y="638"/>
                      <a:pt x="287" y="637"/>
                    </a:cubicBezTo>
                    <a:cubicBezTo>
                      <a:pt x="287" y="636"/>
                      <a:pt x="287" y="635"/>
                      <a:pt x="287" y="634"/>
                    </a:cubicBezTo>
                    <a:cubicBezTo>
                      <a:pt x="287" y="633"/>
                      <a:pt x="288" y="632"/>
                      <a:pt x="287" y="630"/>
                    </a:cubicBezTo>
                    <a:cubicBezTo>
                      <a:pt x="287" y="628"/>
                      <a:pt x="285" y="626"/>
                      <a:pt x="285" y="625"/>
                    </a:cubicBezTo>
                    <a:cubicBezTo>
                      <a:pt x="285" y="625"/>
                      <a:pt x="286" y="625"/>
                      <a:pt x="287" y="625"/>
                    </a:cubicBezTo>
                    <a:cubicBezTo>
                      <a:pt x="287" y="625"/>
                      <a:pt x="287" y="626"/>
                      <a:pt x="288" y="626"/>
                    </a:cubicBezTo>
                    <a:cubicBezTo>
                      <a:pt x="288" y="627"/>
                      <a:pt x="288" y="630"/>
                      <a:pt x="289" y="631"/>
                    </a:cubicBezTo>
                    <a:cubicBezTo>
                      <a:pt x="289" y="632"/>
                      <a:pt x="289" y="633"/>
                      <a:pt x="290" y="634"/>
                    </a:cubicBezTo>
                    <a:close/>
                    <a:moveTo>
                      <a:pt x="279" y="568"/>
                    </a:moveTo>
                    <a:cubicBezTo>
                      <a:pt x="280" y="567"/>
                      <a:pt x="281" y="567"/>
                      <a:pt x="282" y="567"/>
                    </a:cubicBezTo>
                    <a:cubicBezTo>
                      <a:pt x="283" y="567"/>
                      <a:pt x="284" y="567"/>
                      <a:pt x="285" y="568"/>
                    </a:cubicBezTo>
                    <a:cubicBezTo>
                      <a:pt x="285" y="568"/>
                      <a:pt x="286" y="568"/>
                      <a:pt x="286" y="569"/>
                    </a:cubicBezTo>
                    <a:cubicBezTo>
                      <a:pt x="286" y="570"/>
                      <a:pt x="287" y="570"/>
                      <a:pt x="287" y="570"/>
                    </a:cubicBezTo>
                    <a:cubicBezTo>
                      <a:pt x="288" y="570"/>
                      <a:pt x="290" y="570"/>
                      <a:pt x="288" y="571"/>
                    </a:cubicBezTo>
                    <a:cubicBezTo>
                      <a:pt x="287" y="571"/>
                      <a:pt x="287" y="573"/>
                      <a:pt x="287" y="574"/>
                    </a:cubicBezTo>
                    <a:cubicBezTo>
                      <a:pt x="287" y="575"/>
                      <a:pt x="287" y="575"/>
                      <a:pt x="286" y="575"/>
                    </a:cubicBezTo>
                    <a:cubicBezTo>
                      <a:pt x="286" y="576"/>
                      <a:pt x="285" y="577"/>
                      <a:pt x="285" y="578"/>
                    </a:cubicBezTo>
                    <a:cubicBezTo>
                      <a:pt x="284" y="579"/>
                      <a:pt x="282" y="581"/>
                      <a:pt x="281" y="581"/>
                    </a:cubicBezTo>
                    <a:cubicBezTo>
                      <a:pt x="280" y="581"/>
                      <a:pt x="279" y="580"/>
                      <a:pt x="280" y="581"/>
                    </a:cubicBezTo>
                    <a:cubicBezTo>
                      <a:pt x="280" y="581"/>
                      <a:pt x="283" y="581"/>
                      <a:pt x="284" y="581"/>
                    </a:cubicBezTo>
                    <a:cubicBezTo>
                      <a:pt x="285" y="581"/>
                      <a:pt x="284" y="583"/>
                      <a:pt x="283" y="583"/>
                    </a:cubicBezTo>
                    <a:cubicBezTo>
                      <a:pt x="281" y="583"/>
                      <a:pt x="280" y="582"/>
                      <a:pt x="278" y="582"/>
                    </a:cubicBezTo>
                    <a:cubicBezTo>
                      <a:pt x="276" y="582"/>
                      <a:pt x="276" y="584"/>
                      <a:pt x="275" y="583"/>
                    </a:cubicBezTo>
                    <a:cubicBezTo>
                      <a:pt x="274" y="582"/>
                      <a:pt x="272" y="582"/>
                      <a:pt x="273" y="580"/>
                    </a:cubicBezTo>
                    <a:cubicBezTo>
                      <a:pt x="273" y="578"/>
                      <a:pt x="275" y="576"/>
                      <a:pt x="274" y="575"/>
                    </a:cubicBezTo>
                    <a:cubicBezTo>
                      <a:pt x="274" y="575"/>
                      <a:pt x="274" y="575"/>
                      <a:pt x="274" y="575"/>
                    </a:cubicBezTo>
                    <a:cubicBezTo>
                      <a:pt x="274" y="574"/>
                      <a:pt x="273" y="574"/>
                      <a:pt x="274" y="573"/>
                    </a:cubicBezTo>
                    <a:cubicBezTo>
                      <a:pt x="274" y="572"/>
                      <a:pt x="274" y="570"/>
                      <a:pt x="275" y="569"/>
                    </a:cubicBezTo>
                    <a:cubicBezTo>
                      <a:pt x="276" y="569"/>
                      <a:pt x="278" y="569"/>
                      <a:pt x="279" y="568"/>
                    </a:cubicBezTo>
                    <a:close/>
                    <a:moveTo>
                      <a:pt x="291" y="400"/>
                    </a:moveTo>
                    <a:cubicBezTo>
                      <a:pt x="291" y="400"/>
                      <a:pt x="291" y="399"/>
                      <a:pt x="291" y="398"/>
                    </a:cubicBezTo>
                    <a:cubicBezTo>
                      <a:pt x="291" y="399"/>
                      <a:pt x="291" y="399"/>
                      <a:pt x="291" y="400"/>
                    </a:cubicBezTo>
                    <a:close/>
                    <a:moveTo>
                      <a:pt x="291" y="398"/>
                    </a:moveTo>
                    <a:cubicBezTo>
                      <a:pt x="292" y="396"/>
                      <a:pt x="292" y="395"/>
                      <a:pt x="292" y="394"/>
                    </a:cubicBezTo>
                    <a:cubicBezTo>
                      <a:pt x="292" y="395"/>
                      <a:pt x="292" y="395"/>
                      <a:pt x="292" y="395"/>
                    </a:cubicBezTo>
                    <a:cubicBezTo>
                      <a:pt x="292" y="396"/>
                      <a:pt x="292" y="397"/>
                      <a:pt x="291" y="398"/>
                    </a:cubicBezTo>
                    <a:close/>
                    <a:moveTo>
                      <a:pt x="396" y="457"/>
                    </a:moveTo>
                    <a:cubicBezTo>
                      <a:pt x="394" y="458"/>
                      <a:pt x="392" y="459"/>
                      <a:pt x="389" y="459"/>
                    </a:cubicBezTo>
                    <a:cubicBezTo>
                      <a:pt x="389" y="460"/>
                      <a:pt x="388" y="460"/>
                      <a:pt x="387" y="460"/>
                    </a:cubicBezTo>
                    <a:cubicBezTo>
                      <a:pt x="390" y="459"/>
                      <a:pt x="393" y="458"/>
                      <a:pt x="396" y="457"/>
                    </a:cubicBezTo>
                    <a:close/>
                    <a:moveTo>
                      <a:pt x="401" y="346"/>
                    </a:moveTo>
                    <a:cubicBezTo>
                      <a:pt x="401" y="348"/>
                      <a:pt x="401" y="349"/>
                      <a:pt x="401" y="349"/>
                    </a:cubicBezTo>
                    <a:cubicBezTo>
                      <a:pt x="400" y="350"/>
                      <a:pt x="396" y="351"/>
                      <a:pt x="391" y="352"/>
                    </a:cubicBezTo>
                    <a:cubicBezTo>
                      <a:pt x="386" y="352"/>
                      <a:pt x="379" y="346"/>
                      <a:pt x="378" y="346"/>
                    </a:cubicBezTo>
                    <a:cubicBezTo>
                      <a:pt x="378" y="345"/>
                      <a:pt x="374" y="345"/>
                      <a:pt x="373" y="345"/>
                    </a:cubicBezTo>
                    <a:cubicBezTo>
                      <a:pt x="372" y="344"/>
                      <a:pt x="372" y="342"/>
                      <a:pt x="372" y="339"/>
                    </a:cubicBezTo>
                    <a:cubicBezTo>
                      <a:pt x="372" y="338"/>
                      <a:pt x="372" y="337"/>
                      <a:pt x="372" y="337"/>
                    </a:cubicBezTo>
                    <a:cubicBezTo>
                      <a:pt x="372" y="335"/>
                      <a:pt x="374" y="336"/>
                      <a:pt x="375" y="335"/>
                    </a:cubicBezTo>
                    <a:cubicBezTo>
                      <a:pt x="376" y="333"/>
                      <a:pt x="376" y="330"/>
                      <a:pt x="376" y="329"/>
                    </a:cubicBezTo>
                    <a:cubicBezTo>
                      <a:pt x="377" y="327"/>
                      <a:pt x="377" y="328"/>
                      <a:pt x="377" y="327"/>
                    </a:cubicBezTo>
                    <a:cubicBezTo>
                      <a:pt x="377" y="325"/>
                      <a:pt x="373" y="319"/>
                      <a:pt x="371" y="317"/>
                    </a:cubicBezTo>
                    <a:cubicBezTo>
                      <a:pt x="371" y="317"/>
                      <a:pt x="371" y="317"/>
                      <a:pt x="370" y="316"/>
                    </a:cubicBezTo>
                    <a:cubicBezTo>
                      <a:pt x="368" y="314"/>
                      <a:pt x="364" y="309"/>
                      <a:pt x="364" y="308"/>
                    </a:cubicBezTo>
                    <a:cubicBezTo>
                      <a:pt x="364" y="306"/>
                      <a:pt x="365" y="303"/>
                      <a:pt x="364" y="302"/>
                    </a:cubicBezTo>
                    <a:cubicBezTo>
                      <a:pt x="363" y="301"/>
                      <a:pt x="362" y="300"/>
                      <a:pt x="362" y="299"/>
                    </a:cubicBezTo>
                    <a:cubicBezTo>
                      <a:pt x="361" y="299"/>
                      <a:pt x="359" y="298"/>
                      <a:pt x="360" y="297"/>
                    </a:cubicBezTo>
                    <a:cubicBezTo>
                      <a:pt x="361" y="297"/>
                      <a:pt x="365" y="291"/>
                      <a:pt x="365" y="290"/>
                    </a:cubicBezTo>
                    <a:cubicBezTo>
                      <a:pt x="365" y="289"/>
                      <a:pt x="367" y="289"/>
                      <a:pt x="368" y="289"/>
                    </a:cubicBezTo>
                    <a:cubicBezTo>
                      <a:pt x="368" y="289"/>
                      <a:pt x="370" y="288"/>
                      <a:pt x="371" y="287"/>
                    </a:cubicBezTo>
                    <a:cubicBezTo>
                      <a:pt x="372" y="286"/>
                      <a:pt x="373" y="286"/>
                      <a:pt x="374" y="286"/>
                    </a:cubicBezTo>
                    <a:cubicBezTo>
                      <a:pt x="374" y="286"/>
                      <a:pt x="374" y="285"/>
                      <a:pt x="374" y="285"/>
                    </a:cubicBezTo>
                    <a:cubicBezTo>
                      <a:pt x="375" y="284"/>
                      <a:pt x="376" y="283"/>
                      <a:pt x="376" y="283"/>
                    </a:cubicBezTo>
                    <a:cubicBezTo>
                      <a:pt x="377" y="283"/>
                      <a:pt x="377" y="283"/>
                      <a:pt x="379" y="283"/>
                    </a:cubicBezTo>
                    <a:cubicBezTo>
                      <a:pt x="381" y="282"/>
                      <a:pt x="384" y="280"/>
                      <a:pt x="387" y="280"/>
                    </a:cubicBezTo>
                    <a:cubicBezTo>
                      <a:pt x="389" y="280"/>
                      <a:pt x="390" y="281"/>
                      <a:pt x="391" y="281"/>
                    </a:cubicBezTo>
                    <a:cubicBezTo>
                      <a:pt x="393" y="282"/>
                      <a:pt x="393" y="281"/>
                      <a:pt x="395" y="280"/>
                    </a:cubicBezTo>
                    <a:cubicBezTo>
                      <a:pt x="396" y="280"/>
                      <a:pt x="397" y="282"/>
                      <a:pt x="397" y="283"/>
                    </a:cubicBezTo>
                    <a:cubicBezTo>
                      <a:pt x="398" y="284"/>
                      <a:pt x="398" y="286"/>
                      <a:pt x="398" y="288"/>
                    </a:cubicBezTo>
                    <a:cubicBezTo>
                      <a:pt x="398" y="289"/>
                      <a:pt x="397" y="289"/>
                      <a:pt x="396" y="290"/>
                    </a:cubicBezTo>
                    <a:cubicBezTo>
                      <a:pt x="396" y="291"/>
                      <a:pt x="399" y="290"/>
                      <a:pt x="397" y="292"/>
                    </a:cubicBezTo>
                    <a:cubicBezTo>
                      <a:pt x="397" y="293"/>
                      <a:pt x="396" y="293"/>
                      <a:pt x="395" y="293"/>
                    </a:cubicBezTo>
                    <a:cubicBezTo>
                      <a:pt x="393" y="293"/>
                      <a:pt x="390" y="292"/>
                      <a:pt x="388" y="292"/>
                    </a:cubicBezTo>
                    <a:cubicBezTo>
                      <a:pt x="386" y="292"/>
                      <a:pt x="385" y="294"/>
                      <a:pt x="385" y="295"/>
                    </a:cubicBezTo>
                    <a:cubicBezTo>
                      <a:pt x="385" y="296"/>
                      <a:pt x="386" y="297"/>
                      <a:pt x="385" y="298"/>
                    </a:cubicBezTo>
                    <a:cubicBezTo>
                      <a:pt x="385" y="298"/>
                      <a:pt x="383" y="297"/>
                      <a:pt x="382" y="297"/>
                    </a:cubicBezTo>
                    <a:cubicBezTo>
                      <a:pt x="381" y="297"/>
                      <a:pt x="381" y="298"/>
                      <a:pt x="381" y="298"/>
                    </a:cubicBezTo>
                    <a:cubicBezTo>
                      <a:pt x="381" y="299"/>
                      <a:pt x="383" y="299"/>
                      <a:pt x="384" y="300"/>
                    </a:cubicBezTo>
                    <a:cubicBezTo>
                      <a:pt x="384" y="300"/>
                      <a:pt x="384" y="302"/>
                      <a:pt x="386" y="304"/>
                    </a:cubicBezTo>
                    <a:cubicBezTo>
                      <a:pt x="387" y="305"/>
                      <a:pt x="386" y="307"/>
                      <a:pt x="386" y="307"/>
                    </a:cubicBezTo>
                    <a:cubicBezTo>
                      <a:pt x="386" y="308"/>
                      <a:pt x="388" y="308"/>
                      <a:pt x="388" y="308"/>
                    </a:cubicBezTo>
                    <a:cubicBezTo>
                      <a:pt x="389" y="308"/>
                      <a:pt x="389" y="309"/>
                      <a:pt x="391" y="310"/>
                    </a:cubicBezTo>
                    <a:cubicBezTo>
                      <a:pt x="392" y="311"/>
                      <a:pt x="393" y="310"/>
                      <a:pt x="394" y="312"/>
                    </a:cubicBezTo>
                    <a:cubicBezTo>
                      <a:pt x="395" y="313"/>
                      <a:pt x="393" y="313"/>
                      <a:pt x="393" y="315"/>
                    </a:cubicBezTo>
                    <a:cubicBezTo>
                      <a:pt x="393" y="316"/>
                      <a:pt x="393" y="316"/>
                      <a:pt x="393" y="317"/>
                    </a:cubicBezTo>
                    <a:cubicBezTo>
                      <a:pt x="394" y="319"/>
                      <a:pt x="396" y="322"/>
                      <a:pt x="396" y="323"/>
                    </a:cubicBezTo>
                    <a:cubicBezTo>
                      <a:pt x="397" y="324"/>
                      <a:pt x="396" y="324"/>
                      <a:pt x="395" y="325"/>
                    </a:cubicBezTo>
                    <a:cubicBezTo>
                      <a:pt x="395" y="326"/>
                      <a:pt x="394" y="327"/>
                      <a:pt x="394" y="328"/>
                    </a:cubicBezTo>
                    <a:cubicBezTo>
                      <a:pt x="395" y="329"/>
                      <a:pt x="397" y="329"/>
                      <a:pt x="399" y="329"/>
                    </a:cubicBezTo>
                    <a:cubicBezTo>
                      <a:pt x="400" y="330"/>
                      <a:pt x="400" y="332"/>
                      <a:pt x="399" y="333"/>
                    </a:cubicBezTo>
                    <a:cubicBezTo>
                      <a:pt x="398" y="334"/>
                      <a:pt x="401" y="335"/>
                      <a:pt x="401" y="336"/>
                    </a:cubicBezTo>
                    <a:cubicBezTo>
                      <a:pt x="402" y="338"/>
                      <a:pt x="401" y="338"/>
                      <a:pt x="401" y="339"/>
                    </a:cubicBezTo>
                    <a:cubicBezTo>
                      <a:pt x="401" y="339"/>
                      <a:pt x="401" y="343"/>
                      <a:pt x="401" y="346"/>
                    </a:cubicBezTo>
                    <a:close/>
                    <a:moveTo>
                      <a:pt x="440" y="297"/>
                    </a:moveTo>
                    <a:cubicBezTo>
                      <a:pt x="440" y="298"/>
                      <a:pt x="440" y="298"/>
                      <a:pt x="439" y="298"/>
                    </a:cubicBezTo>
                    <a:cubicBezTo>
                      <a:pt x="438" y="300"/>
                      <a:pt x="438" y="301"/>
                      <a:pt x="436" y="301"/>
                    </a:cubicBezTo>
                    <a:cubicBezTo>
                      <a:pt x="434" y="301"/>
                      <a:pt x="434" y="302"/>
                      <a:pt x="433" y="302"/>
                    </a:cubicBezTo>
                    <a:cubicBezTo>
                      <a:pt x="430" y="301"/>
                      <a:pt x="431" y="300"/>
                      <a:pt x="431" y="299"/>
                    </a:cubicBezTo>
                    <a:cubicBezTo>
                      <a:pt x="431" y="297"/>
                      <a:pt x="433" y="296"/>
                      <a:pt x="433" y="294"/>
                    </a:cubicBezTo>
                    <a:cubicBezTo>
                      <a:pt x="433" y="294"/>
                      <a:pt x="433" y="294"/>
                      <a:pt x="433" y="293"/>
                    </a:cubicBezTo>
                    <a:cubicBezTo>
                      <a:pt x="433" y="292"/>
                      <a:pt x="433" y="292"/>
                      <a:pt x="432" y="291"/>
                    </a:cubicBezTo>
                    <a:cubicBezTo>
                      <a:pt x="432" y="291"/>
                      <a:pt x="431" y="290"/>
                      <a:pt x="430" y="290"/>
                    </a:cubicBezTo>
                    <a:cubicBezTo>
                      <a:pt x="430" y="291"/>
                      <a:pt x="430" y="291"/>
                      <a:pt x="430" y="292"/>
                    </a:cubicBezTo>
                    <a:cubicBezTo>
                      <a:pt x="430" y="293"/>
                      <a:pt x="429" y="295"/>
                      <a:pt x="429" y="296"/>
                    </a:cubicBezTo>
                    <a:cubicBezTo>
                      <a:pt x="429" y="297"/>
                      <a:pt x="430" y="300"/>
                      <a:pt x="429" y="300"/>
                    </a:cubicBezTo>
                    <a:cubicBezTo>
                      <a:pt x="429" y="299"/>
                      <a:pt x="427" y="299"/>
                      <a:pt x="427" y="298"/>
                    </a:cubicBezTo>
                    <a:cubicBezTo>
                      <a:pt x="427" y="297"/>
                      <a:pt x="426" y="295"/>
                      <a:pt x="427" y="294"/>
                    </a:cubicBezTo>
                    <a:cubicBezTo>
                      <a:pt x="427" y="293"/>
                      <a:pt x="428" y="292"/>
                      <a:pt x="428" y="291"/>
                    </a:cubicBezTo>
                    <a:cubicBezTo>
                      <a:pt x="429" y="290"/>
                      <a:pt x="429" y="290"/>
                      <a:pt x="429" y="289"/>
                    </a:cubicBezTo>
                    <a:cubicBezTo>
                      <a:pt x="429" y="288"/>
                      <a:pt x="429" y="287"/>
                      <a:pt x="430" y="288"/>
                    </a:cubicBezTo>
                    <a:cubicBezTo>
                      <a:pt x="432" y="288"/>
                      <a:pt x="432" y="288"/>
                      <a:pt x="433" y="289"/>
                    </a:cubicBezTo>
                    <a:cubicBezTo>
                      <a:pt x="434" y="289"/>
                      <a:pt x="434" y="289"/>
                      <a:pt x="435" y="289"/>
                    </a:cubicBezTo>
                    <a:cubicBezTo>
                      <a:pt x="435" y="288"/>
                      <a:pt x="435" y="287"/>
                      <a:pt x="436" y="287"/>
                    </a:cubicBezTo>
                    <a:cubicBezTo>
                      <a:pt x="438" y="287"/>
                      <a:pt x="439" y="289"/>
                      <a:pt x="439" y="290"/>
                    </a:cubicBezTo>
                    <a:cubicBezTo>
                      <a:pt x="439" y="291"/>
                      <a:pt x="439" y="293"/>
                      <a:pt x="440" y="295"/>
                    </a:cubicBezTo>
                    <a:cubicBezTo>
                      <a:pt x="440" y="296"/>
                      <a:pt x="440" y="297"/>
                      <a:pt x="440" y="297"/>
                    </a:cubicBezTo>
                    <a:close/>
                    <a:moveTo>
                      <a:pt x="444" y="358"/>
                    </a:moveTo>
                    <a:cubicBezTo>
                      <a:pt x="444" y="358"/>
                      <a:pt x="444" y="358"/>
                      <a:pt x="444" y="358"/>
                    </a:cubicBezTo>
                    <a:cubicBezTo>
                      <a:pt x="444" y="358"/>
                      <a:pt x="444" y="358"/>
                      <a:pt x="444" y="358"/>
                    </a:cubicBezTo>
                    <a:close/>
                    <a:moveTo>
                      <a:pt x="482" y="349"/>
                    </a:moveTo>
                    <a:cubicBezTo>
                      <a:pt x="482" y="349"/>
                      <a:pt x="482" y="349"/>
                      <a:pt x="482" y="349"/>
                    </a:cubicBezTo>
                    <a:cubicBezTo>
                      <a:pt x="482" y="349"/>
                      <a:pt x="482" y="349"/>
                      <a:pt x="482" y="349"/>
                    </a:cubicBezTo>
                    <a:cubicBezTo>
                      <a:pt x="482" y="349"/>
                      <a:pt x="482" y="349"/>
                      <a:pt x="482" y="349"/>
                    </a:cubicBezTo>
                    <a:close/>
                    <a:moveTo>
                      <a:pt x="526" y="284"/>
                    </a:moveTo>
                    <a:cubicBezTo>
                      <a:pt x="524" y="284"/>
                      <a:pt x="522" y="287"/>
                      <a:pt x="520" y="287"/>
                    </a:cubicBezTo>
                    <a:cubicBezTo>
                      <a:pt x="518" y="288"/>
                      <a:pt x="518" y="289"/>
                      <a:pt x="518" y="291"/>
                    </a:cubicBezTo>
                    <a:cubicBezTo>
                      <a:pt x="517" y="293"/>
                      <a:pt x="518" y="292"/>
                      <a:pt x="518" y="294"/>
                    </a:cubicBezTo>
                    <a:cubicBezTo>
                      <a:pt x="518" y="295"/>
                      <a:pt x="517" y="294"/>
                      <a:pt x="516" y="293"/>
                    </a:cubicBezTo>
                    <a:cubicBezTo>
                      <a:pt x="514" y="291"/>
                      <a:pt x="515" y="288"/>
                      <a:pt x="515" y="287"/>
                    </a:cubicBezTo>
                    <a:cubicBezTo>
                      <a:pt x="516" y="286"/>
                      <a:pt x="518" y="285"/>
                      <a:pt x="519" y="284"/>
                    </a:cubicBezTo>
                    <a:cubicBezTo>
                      <a:pt x="521" y="283"/>
                      <a:pt x="523" y="283"/>
                      <a:pt x="525" y="283"/>
                    </a:cubicBezTo>
                    <a:cubicBezTo>
                      <a:pt x="526" y="283"/>
                      <a:pt x="529" y="282"/>
                      <a:pt x="531" y="283"/>
                    </a:cubicBezTo>
                    <a:cubicBezTo>
                      <a:pt x="531" y="284"/>
                      <a:pt x="527" y="284"/>
                      <a:pt x="526" y="284"/>
                    </a:cubicBezTo>
                    <a:close/>
                    <a:moveTo>
                      <a:pt x="545" y="285"/>
                    </a:moveTo>
                    <a:cubicBezTo>
                      <a:pt x="545" y="286"/>
                      <a:pt x="542" y="285"/>
                      <a:pt x="540" y="285"/>
                    </a:cubicBezTo>
                    <a:cubicBezTo>
                      <a:pt x="537" y="285"/>
                      <a:pt x="536" y="285"/>
                      <a:pt x="535" y="284"/>
                    </a:cubicBezTo>
                    <a:cubicBezTo>
                      <a:pt x="535" y="283"/>
                      <a:pt x="541" y="283"/>
                      <a:pt x="541" y="284"/>
                    </a:cubicBezTo>
                    <a:cubicBezTo>
                      <a:pt x="542" y="284"/>
                      <a:pt x="543" y="284"/>
                      <a:pt x="544" y="284"/>
                    </a:cubicBezTo>
                    <a:cubicBezTo>
                      <a:pt x="546" y="284"/>
                      <a:pt x="545" y="283"/>
                      <a:pt x="546" y="282"/>
                    </a:cubicBezTo>
                    <a:cubicBezTo>
                      <a:pt x="546" y="282"/>
                      <a:pt x="546" y="284"/>
                      <a:pt x="545" y="285"/>
                    </a:cubicBezTo>
                    <a:close/>
                    <a:moveTo>
                      <a:pt x="657" y="451"/>
                    </a:moveTo>
                    <a:cubicBezTo>
                      <a:pt x="657" y="451"/>
                      <a:pt x="657" y="451"/>
                      <a:pt x="657" y="451"/>
                    </a:cubicBezTo>
                    <a:cubicBezTo>
                      <a:pt x="657" y="451"/>
                      <a:pt x="657" y="451"/>
                      <a:pt x="657" y="451"/>
                    </a:cubicBezTo>
                    <a:cubicBezTo>
                      <a:pt x="657" y="451"/>
                      <a:pt x="657" y="451"/>
                      <a:pt x="657" y="451"/>
                    </a:cubicBezTo>
                    <a:close/>
                    <a:moveTo>
                      <a:pt x="661" y="445"/>
                    </a:moveTo>
                    <a:cubicBezTo>
                      <a:pt x="661" y="445"/>
                      <a:pt x="660" y="446"/>
                      <a:pt x="660" y="446"/>
                    </a:cubicBezTo>
                    <a:cubicBezTo>
                      <a:pt x="660" y="446"/>
                      <a:pt x="661" y="445"/>
                      <a:pt x="661" y="445"/>
                    </a:cubicBezTo>
                    <a:close/>
                    <a:moveTo>
                      <a:pt x="686" y="489"/>
                    </a:moveTo>
                    <a:cubicBezTo>
                      <a:pt x="686" y="489"/>
                      <a:pt x="686" y="489"/>
                      <a:pt x="686" y="489"/>
                    </a:cubicBezTo>
                    <a:cubicBezTo>
                      <a:pt x="686" y="489"/>
                      <a:pt x="687" y="489"/>
                      <a:pt x="687" y="489"/>
                    </a:cubicBezTo>
                    <a:cubicBezTo>
                      <a:pt x="687" y="489"/>
                      <a:pt x="686" y="489"/>
                      <a:pt x="686" y="489"/>
                    </a:cubicBezTo>
                    <a:close/>
                    <a:moveTo>
                      <a:pt x="712" y="218"/>
                    </a:moveTo>
                    <a:cubicBezTo>
                      <a:pt x="711" y="220"/>
                      <a:pt x="712" y="223"/>
                      <a:pt x="711" y="227"/>
                    </a:cubicBezTo>
                    <a:cubicBezTo>
                      <a:pt x="710" y="231"/>
                      <a:pt x="707" y="230"/>
                      <a:pt x="706" y="231"/>
                    </a:cubicBezTo>
                    <a:cubicBezTo>
                      <a:pt x="704" y="232"/>
                      <a:pt x="706" y="232"/>
                      <a:pt x="708" y="232"/>
                    </a:cubicBezTo>
                    <a:cubicBezTo>
                      <a:pt x="710" y="232"/>
                      <a:pt x="707" y="233"/>
                      <a:pt x="705" y="234"/>
                    </a:cubicBezTo>
                    <a:cubicBezTo>
                      <a:pt x="704" y="236"/>
                      <a:pt x="702" y="237"/>
                      <a:pt x="699" y="239"/>
                    </a:cubicBezTo>
                    <a:cubicBezTo>
                      <a:pt x="696" y="241"/>
                      <a:pt x="695" y="241"/>
                      <a:pt x="693" y="242"/>
                    </a:cubicBezTo>
                    <a:cubicBezTo>
                      <a:pt x="691" y="243"/>
                      <a:pt x="691" y="245"/>
                      <a:pt x="690" y="246"/>
                    </a:cubicBezTo>
                    <a:cubicBezTo>
                      <a:pt x="689" y="247"/>
                      <a:pt x="683" y="248"/>
                      <a:pt x="681" y="248"/>
                    </a:cubicBezTo>
                    <a:cubicBezTo>
                      <a:pt x="679" y="247"/>
                      <a:pt x="679" y="245"/>
                      <a:pt x="681" y="246"/>
                    </a:cubicBezTo>
                    <a:cubicBezTo>
                      <a:pt x="683" y="246"/>
                      <a:pt x="686" y="244"/>
                      <a:pt x="687" y="243"/>
                    </a:cubicBezTo>
                    <a:cubicBezTo>
                      <a:pt x="688" y="243"/>
                      <a:pt x="689" y="242"/>
                      <a:pt x="691" y="240"/>
                    </a:cubicBezTo>
                    <a:cubicBezTo>
                      <a:pt x="693" y="239"/>
                      <a:pt x="693" y="239"/>
                      <a:pt x="695" y="237"/>
                    </a:cubicBezTo>
                    <a:cubicBezTo>
                      <a:pt x="697" y="236"/>
                      <a:pt x="699" y="235"/>
                      <a:pt x="700" y="234"/>
                    </a:cubicBezTo>
                    <a:cubicBezTo>
                      <a:pt x="701" y="233"/>
                      <a:pt x="700" y="233"/>
                      <a:pt x="700" y="232"/>
                    </a:cubicBezTo>
                    <a:cubicBezTo>
                      <a:pt x="701" y="231"/>
                      <a:pt x="705" y="227"/>
                      <a:pt x="706" y="225"/>
                    </a:cubicBezTo>
                    <a:cubicBezTo>
                      <a:pt x="707" y="223"/>
                      <a:pt x="709" y="218"/>
                      <a:pt x="709" y="217"/>
                    </a:cubicBezTo>
                    <a:cubicBezTo>
                      <a:pt x="709" y="216"/>
                      <a:pt x="711" y="215"/>
                      <a:pt x="712" y="214"/>
                    </a:cubicBezTo>
                    <a:cubicBezTo>
                      <a:pt x="713" y="214"/>
                      <a:pt x="713" y="217"/>
                      <a:pt x="712" y="2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30" name="Freeform 259">
                <a:extLst>
                  <a:ext uri="{FF2B5EF4-FFF2-40B4-BE49-F238E27FC236}">
                    <a16:creationId xmlns:a16="http://schemas.microsoft.com/office/drawing/2014/main" xmlns="" id="{89D995E1-834F-4659-8E8B-49B16EDFF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420"/>
                <a:ext cx="27" cy="87"/>
              </a:xfrm>
              <a:custGeom>
                <a:avLst/>
                <a:gdLst>
                  <a:gd name="T0" fmla="*/ 5 w 20"/>
                  <a:gd name="T1" fmla="*/ 7 h 63"/>
                  <a:gd name="T2" fmla="*/ 4 w 20"/>
                  <a:gd name="T3" fmla="*/ 8 h 63"/>
                  <a:gd name="T4" fmla="*/ 2 w 20"/>
                  <a:gd name="T5" fmla="*/ 16 h 63"/>
                  <a:gd name="T6" fmla="*/ 2 w 20"/>
                  <a:gd name="T7" fmla="*/ 19 h 63"/>
                  <a:gd name="T8" fmla="*/ 5 w 20"/>
                  <a:gd name="T9" fmla="*/ 24 h 63"/>
                  <a:gd name="T10" fmla="*/ 5 w 20"/>
                  <a:gd name="T11" fmla="*/ 29 h 63"/>
                  <a:gd name="T12" fmla="*/ 6 w 20"/>
                  <a:gd name="T13" fmla="*/ 37 h 63"/>
                  <a:gd name="T14" fmla="*/ 5 w 20"/>
                  <a:gd name="T15" fmla="*/ 39 h 63"/>
                  <a:gd name="T16" fmla="*/ 5 w 20"/>
                  <a:gd name="T17" fmla="*/ 46 h 63"/>
                  <a:gd name="T18" fmla="*/ 4 w 20"/>
                  <a:gd name="T19" fmla="*/ 52 h 63"/>
                  <a:gd name="T20" fmla="*/ 4 w 20"/>
                  <a:gd name="T21" fmla="*/ 60 h 63"/>
                  <a:gd name="T22" fmla="*/ 5 w 20"/>
                  <a:gd name="T23" fmla="*/ 62 h 63"/>
                  <a:gd name="T24" fmla="*/ 7 w 20"/>
                  <a:gd name="T25" fmla="*/ 58 h 63"/>
                  <a:gd name="T26" fmla="*/ 11 w 20"/>
                  <a:gd name="T27" fmla="*/ 59 h 63"/>
                  <a:gd name="T28" fmla="*/ 13 w 20"/>
                  <a:gd name="T29" fmla="*/ 61 h 63"/>
                  <a:gd name="T30" fmla="*/ 12 w 20"/>
                  <a:gd name="T31" fmla="*/ 56 h 63"/>
                  <a:gd name="T32" fmla="*/ 7 w 20"/>
                  <a:gd name="T33" fmla="*/ 51 h 63"/>
                  <a:gd name="T34" fmla="*/ 8 w 20"/>
                  <a:gd name="T35" fmla="*/ 44 h 63"/>
                  <a:gd name="T36" fmla="*/ 10 w 20"/>
                  <a:gd name="T37" fmla="*/ 41 h 63"/>
                  <a:gd name="T38" fmla="*/ 12 w 20"/>
                  <a:gd name="T39" fmla="*/ 39 h 63"/>
                  <a:gd name="T40" fmla="*/ 17 w 20"/>
                  <a:gd name="T41" fmla="*/ 40 h 63"/>
                  <a:gd name="T42" fmla="*/ 20 w 20"/>
                  <a:gd name="T43" fmla="*/ 42 h 63"/>
                  <a:gd name="T44" fmla="*/ 17 w 20"/>
                  <a:gd name="T45" fmla="*/ 37 h 63"/>
                  <a:gd name="T46" fmla="*/ 15 w 20"/>
                  <a:gd name="T47" fmla="*/ 31 h 63"/>
                  <a:gd name="T48" fmla="*/ 11 w 20"/>
                  <a:gd name="T49" fmla="*/ 17 h 63"/>
                  <a:gd name="T50" fmla="*/ 11 w 20"/>
                  <a:gd name="T51" fmla="*/ 13 h 63"/>
                  <a:gd name="T52" fmla="*/ 10 w 20"/>
                  <a:gd name="T53" fmla="*/ 3 h 63"/>
                  <a:gd name="T54" fmla="*/ 9 w 20"/>
                  <a:gd name="T55" fmla="*/ 1 h 63"/>
                  <a:gd name="T56" fmla="*/ 6 w 20"/>
                  <a:gd name="T57" fmla="*/ 1 h 63"/>
                  <a:gd name="T58" fmla="*/ 8 w 20"/>
                  <a:gd name="T59" fmla="*/ 5 h 63"/>
                  <a:gd name="T60" fmla="*/ 5 w 20"/>
                  <a:gd name="T61" fmla="*/ 7 h 6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0"/>
                  <a:gd name="T94" fmla="*/ 0 h 63"/>
                  <a:gd name="T95" fmla="*/ 20 w 20"/>
                  <a:gd name="T96" fmla="*/ 63 h 6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0" h="63">
                    <a:moveTo>
                      <a:pt x="5" y="7"/>
                    </a:moveTo>
                    <a:cubicBezTo>
                      <a:pt x="5" y="7"/>
                      <a:pt x="4" y="7"/>
                      <a:pt x="4" y="8"/>
                    </a:cubicBezTo>
                    <a:cubicBezTo>
                      <a:pt x="4" y="10"/>
                      <a:pt x="3" y="15"/>
                      <a:pt x="2" y="16"/>
                    </a:cubicBezTo>
                    <a:cubicBezTo>
                      <a:pt x="2" y="16"/>
                      <a:pt x="0" y="17"/>
                      <a:pt x="2" y="19"/>
                    </a:cubicBezTo>
                    <a:cubicBezTo>
                      <a:pt x="3" y="21"/>
                      <a:pt x="5" y="22"/>
                      <a:pt x="5" y="24"/>
                    </a:cubicBezTo>
                    <a:cubicBezTo>
                      <a:pt x="5" y="26"/>
                      <a:pt x="6" y="27"/>
                      <a:pt x="5" y="29"/>
                    </a:cubicBezTo>
                    <a:cubicBezTo>
                      <a:pt x="5" y="30"/>
                      <a:pt x="6" y="34"/>
                      <a:pt x="6" y="37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1"/>
                      <a:pt x="4" y="45"/>
                      <a:pt x="5" y="46"/>
                    </a:cubicBezTo>
                    <a:cubicBezTo>
                      <a:pt x="5" y="47"/>
                      <a:pt x="5" y="50"/>
                      <a:pt x="4" y="52"/>
                    </a:cubicBezTo>
                    <a:cubicBezTo>
                      <a:pt x="4" y="55"/>
                      <a:pt x="3" y="58"/>
                      <a:pt x="4" y="60"/>
                    </a:cubicBezTo>
                    <a:cubicBezTo>
                      <a:pt x="4" y="62"/>
                      <a:pt x="4" y="63"/>
                      <a:pt x="5" y="62"/>
                    </a:cubicBezTo>
                    <a:cubicBezTo>
                      <a:pt x="5" y="61"/>
                      <a:pt x="5" y="58"/>
                      <a:pt x="7" y="58"/>
                    </a:cubicBezTo>
                    <a:cubicBezTo>
                      <a:pt x="10" y="59"/>
                      <a:pt x="11" y="57"/>
                      <a:pt x="11" y="59"/>
                    </a:cubicBezTo>
                    <a:cubicBezTo>
                      <a:pt x="12" y="61"/>
                      <a:pt x="13" y="63"/>
                      <a:pt x="13" y="61"/>
                    </a:cubicBezTo>
                    <a:cubicBezTo>
                      <a:pt x="13" y="60"/>
                      <a:pt x="14" y="58"/>
                      <a:pt x="12" y="56"/>
                    </a:cubicBezTo>
                    <a:cubicBezTo>
                      <a:pt x="10" y="54"/>
                      <a:pt x="8" y="53"/>
                      <a:pt x="7" y="51"/>
                    </a:cubicBezTo>
                    <a:cubicBezTo>
                      <a:pt x="7" y="48"/>
                      <a:pt x="7" y="45"/>
                      <a:pt x="8" y="44"/>
                    </a:cubicBezTo>
                    <a:cubicBezTo>
                      <a:pt x="9" y="44"/>
                      <a:pt x="10" y="42"/>
                      <a:pt x="10" y="41"/>
                    </a:cubicBezTo>
                    <a:cubicBezTo>
                      <a:pt x="10" y="40"/>
                      <a:pt x="10" y="40"/>
                      <a:pt x="12" y="39"/>
                    </a:cubicBezTo>
                    <a:cubicBezTo>
                      <a:pt x="14" y="39"/>
                      <a:pt x="15" y="39"/>
                      <a:pt x="17" y="40"/>
                    </a:cubicBezTo>
                    <a:cubicBezTo>
                      <a:pt x="19" y="42"/>
                      <a:pt x="20" y="44"/>
                      <a:pt x="20" y="42"/>
                    </a:cubicBezTo>
                    <a:cubicBezTo>
                      <a:pt x="19" y="41"/>
                      <a:pt x="18" y="39"/>
                      <a:pt x="17" y="37"/>
                    </a:cubicBezTo>
                    <a:cubicBezTo>
                      <a:pt x="16" y="34"/>
                      <a:pt x="15" y="32"/>
                      <a:pt x="15" y="31"/>
                    </a:cubicBezTo>
                    <a:cubicBezTo>
                      <a:pt x="14" y="28"/>
                      <a:pt x="11" y="19"/>
                      <a:pt x="11" y="17"/>
                    </a:cubicBezTo>
                    <a:cubicBezTo>
                      <a:pt x="11" y="15"/>
                      <a:pt x="11" y="15"/>
                      <a:pt x="11" y="13"/>
                    </a:cubicBezTo>
                    <a:cubicBezTo>
                      <a:pt x="11" y="11"/>
                      <a:pt x="10" y="5"/>
                      <a:pt x="10" y="3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7" y="1"/>
                      <a:pt x="5" y="0"/>
                      <a:pt x="6" y="1"/>
                    </a:cubicBezTo>
                    <a:cubicBezTo>
                      <a:pt x="8" y="3"/>
                      <a:pt x="9" y="5"/>
                      <a:pt x="8" y="5"/>
                    </a:cubicBezTo>
                    <a:cubicBezTo>
                      <a:pt x="7" y="6"/>
                      <a:pt x="6" y="7"/>
                      <a:pt x="5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31" name="Freeform 260">
                <a:extLst>
                  <a:ext uri="{FF2B5EF4-FFF2-40B4-BE49-F238E27FC236}">
                    <a16:creationId xmlns:a16="http://schemas.microsoft.com/office/drawing/2014/main" xmlns="" id="{0B71EC7F-76AE-4C4B-A237-C0E742881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2" y="409"/>
                <a:ext cx="41" cy="40"/>
              </a:xfrm>
              <a:custGeom>
                <a:avLst/>
                <a:gdLst>
                  <a:gd name="T0" fmla="*/ 3 w 30"/>
                  <a:gd name="T1" fmla="*/ 25 h 29"/>
                  <a:gd name="T2" fmla="*/ 3 w 30"/>
                  <a:gd name="T3" fmla="*/ 27 h 29"/>
                  <a:gd name="T4" fmla="*/ 5 w 30"/>
                  <a:gd name="T5" fmla="*/ 27 h 29"/>
                  <a:gd name="T6" fmla="*/ 5 w 30"/>
                  <a:gd name="T7" fmla="*/ 29 h 29"/>
                  <a:gd name="T8" fmla="*/ 8 w 30"/>
                  <a:gd name="T9" fmla="*/ 28 h 29"/>
                  <a:gd name="T10" fmla="*/ 17 w 30"/>
                  <a:gd name="T11" fmla="*/ 24 h 29"/>
                  <a:gd name="T12" fmla="*/ 22 w 30"/>
                  <a:gd name="T13" fmla="*/ 23 h 29"/>
                  <a:gd name="T14" fmla="*/ 24 w 30"/>
                  <a:gd name="T15" fmla="*/ 20 h 29"/>
                  <a:gd name="T16" fmla="*/ 26 w 30"/>
                  <a:gd name="T17" fmla="*/ 15 h 29"/>
                  <a:gd name="T18" fmla="*/ 23 w 30"/>
                  <a:gd name="T19" fmla="*/ 10 h 29"/>
                  <a:gd name="T20" fmla="*/ 24 w 30"/>
                  <a:gd name="T21" fmla="*/ 9 h 29"/>
                  <a:gd name="T22" fmla="*/ 26 w 30"/>
                  <a:gd name="T23" fmla="*/ 8 h 29"/>
                  <a:gd name="T24" fmla="*/ 29 w 30"/>
                  <a:gd name="T25" fmla="*/ 6 h 29"/>
                  <a:gd name="T26" fmla="*/ 27 w 30"/>
                  <a:gd name="T27" fmla="*/ 4 h 29"/>
                  <a:gd name="T28" fmla="*/ 27 w 30"/>
                  <a:gd name="T29" fmla="*/ 4 h 29"/>
                  <a:gd name="T30" fmla="*/ 25 w 30"/>
                  <a:gd name="T31" fmla="*/ 1 h 29"/>
                  <a:gd name="T32" fmla="*/ 23 w 30"/>
                  <a:gd name="T33" fmla="*/ 0 h 29"/>
                  <a:gd name="T34" fmla="*/ 20 w 30"/>
                  <a:gd name="T35" fmla="*/ 1 h 29"/>
                  <a:gd name="T36" fmla="*/ 18 w 30"/>
                  <a:gd name="T37" fmla="*/ 2 h 29"/>
                  <a:gd name="T38" fmla="*/ 16 w 30"/>
                  <a:gd name="T39" fmla="*/ 1 h 29"/>
                  <a:gd name="T40" fmla="*/ 12 w 30"/>
                  <a:gd name="T41" fmla="*/ 1 h 29"/>
                  <a:gd name="T42" fmla="*/ 12 w 30"/>
                  <a:gd name="T43" fmla="*/ 2 h 29"/>
                  <a:gd name="T44" fmla="*/ 11 w 30"/>
                  <a:gd name="T45" fmla="*/ 3 h 29"/>
                  <a:gd name="T46" fmla="*/ 11 w 30"/>
                  <a:gd name="T47" fmla="*/ 4 h 29"/>
                  <a:gd name="T48" fmla="*/ 13 w 30"/>
                  <a:gd name="T49" fmla="*/ 6 h 29"/>
                  <a:gd name="T50" fmla="*/ 9 w 30"/>
                  <a:gd name="T51" fmla="*/ 7 h 29"/>
                  <a:gd name="T52" fmla="*/ 6 w 30"/>
                  <a:gd name="T53" fmla="*/ 7 h 29"/>
                  <a:gd name="T54" fmla="*/ 3 w 30"/>
                  <a:gd name="T55" fmla="*/ 8 h 29"/>
                  <a:gd name="T56" fmla="*/ 3 w 30"/>
                  <a:gd name="T57" fmla="*/ 9 h 29"/>
                  <a:gd name="T58" fmla="*/ 2 w 30"/>
                  <a:gd name="T59" fmla="*/ 9 h 29"/>
                  <a:gd name="T60" fmla="*/ 2 w 30"/>
                  <a:gd name="T61" fmla="*/ 10 h 29"/>
                  <a:gd name="T62" fmla="*/ 4 w 30"/>
                  <a:gd name="T63" fmla="*/ 12 h 29"/>
                  <a:gd name="T64" fmla="*/ 3 w 30"/>
                  <a:gd name="T65" fmla="*/ 14 h 29"/>
                  <a:gd name="T66" fmla="*/ 6 w 30"/>
                  <a:gd name="T67" fmla="*/ 15 h 29"/>
                  <a:gd name="T68" fmla="*/ 7 w 30"/>
                  <a:gd name="T69" fmla="*/ 16 h 29"/>
                  <a:gd name="T70" fmla="*/ 4 w 30"/>
                  <a:gd name="T71" fmla="*/ 21 h 29"/>
                  <a:gd name="T72" fmla="*/ 2 w 30"/>
                  <a:gd name="T73" fmla="*/ 23 h 29"/>
                  <a:gd name="T74" fmla="*/ 2 w 30"/>
                  <a:gd name="T75" fmla="*/ 23 h 29"/>
                  <a:gd name="T76" fmla="*/ 2 w 30"/>
                  <a:gd name="T77" fmla="*/ 24 h 29"/>
                  <a:gd name="T78" fmla="*/ 1 w 30"/>
                  <a:gd name="T79" fmla="*/ 25 h 29"/>
                  <a:gd name="T80" fmla="*/ 3 w 30"/>
                  <a:gd name="T81" fmla="*/ 25 h 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0"/>
                  <a:gd name="T124" fmla="*/ 0 h 29"/>
                  <a:gd name="T125" fmla="*/ 30 w 30"/>
                  <a:gd name="T126" fmla="*/ 29 h 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0" h="29">
                    <a:moveTo>
                      <a:pt x="3" y="25"/>
                    </a:moveTo>
                    <a:cubicBezTo>
                      <a:pt x="2" y="26"/>
                      <a:pt x="2" y="28"/>
                      <a:pt x="3" y="27"/>
                    </a:cubicBezTo>
                    <a:cubicBezTo>
                      <a:pt x="4" y="27"/>
                      <a:pt x="5" y="26"/>
                      <a:pt x="5" y="27"/>
                    </a:cubicBezTo>
                    <a:cubicBezTo>
                      <a:pt x="4" y="27"/>
                      <a:pt x="5" y="29"/>
                      <a:pt x="5" y="29"/>
                    </a:cubicBezTo>
                    <a:cubicBezTo>
                      <a:pt x="6" y="28"/>
                      <a:pt x="7" y="29"/>
                      <a:pt x="8" y="28"/>
                    </a:cubicBezTo>
                    <a:cubicBezTo>
                      <a:pt x="10" y="28"/>
                      <a:pt x="14" y="25"/>
                      <a:pt x="17" y="24"/>
                    </a:cubicBezTo>
                    <a:cubicBezTo>
                      <a:pt x="19" y="23"/>
                      <a:pt x="21" y="24"/>
                      <a:pt x="22" y="23"/>
                    </a:cubicBezTo>
                    <a:cubicBezTo>
                      <a:pt x="24" y="23"/>
                      <a:pt x="24" y="22"/>
                      <a:pt x="24" y="20"/>
                    </a:cubicBezTo>
                    <a:cubicBezTo>
                      <a:pt x="25" y="19"/>
                      <a:pt x="26" y="18"/>
                      <a:pt x="26" y="15"/>
                    </a:cubicBezTo>
                    <a:cubicBezTo>
                      <a:pt x="25" y="12"/>
                      <a:pt x="24" y="11"/>
                      <a:pt x="23" y="10"/>
                    </a:cubicBezTo>
                    <a:cubicBezTo>
                      <a:pt x="23" y="9"/>
                      <a:pt x="24" y="9"/>
                      <a:pt x="24" y="9"/>
                    </a:cubicBezTo>
                    <a:cubicBezTo>
                      <a:pt x="24" y="9"/>
                      <a:pt x="25" y="9"/>
                      <a:pt x="26" y="8"/>
                    </a:cubicBezTo>
                    <a:cubicBezTo>
                      <a:pt x="27" y="7"/>
                      <a:pt x="28" y="6"/>
                      <a:pt x="29" y="6"/>
                    </a:cubicBezTo>
                    <a:cubicBezTo>
                      <a:pt x="30" y="5"/>
                      <a:pt x="28" y="4"/>
                      <a:pt x="27" y="4"/>
                    </a:cubicBezTo>
                    <a:cubicBezTo>
                      <a:pt x="26" y="4"/>
                      <a:pt x="27" y="4"/>
                      <a:pt x="27" y="4"/>
                    </a:cubicBezTo>
                    <a:cubicBezTo>
                      <a:pt x="27" y="3"/>
                      <a:pt x="26" y="1"/>
                      <a:pt x="25" y="1"/>
                    </a:cubicBezTo>
                    <a:cubicBezTo>
                      <a:pt x="25" y="0"/>
                      <a:pt x="25" y="0"/>
                      <a:pt x="23" y="0"/>
                    </a:cubicBezTo>
                    <a:cubicBezTo>
                      <a:pt x="22" y="0"/>
                      <a:pt x="21" y="0"/>
                      <a:pt x="20" y="1"/>
                    </a:cubicBezTo>
                    <a:cubicBezTo>
                      <a:pt x="19" y="1"/>
                      <a:pt x="19" y="1"/>
                      <a:pt x="18" y="2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4" y="1"/>
                      <a:pt x="13" y="1"/>
                      <a:pt x="12" y="1"/>
                    </a:cubicBezTo>
                    <a:cubicBezTo>
                      <a:pt x="11" y="1"/>
                      <a:pt x="12" y="2"/>
                      <a:pt x="12" y="2"/>
                    </a:cubicBezTo>
                    <a:cubicBezTo>
                      <a:pt x="13" y="3"/>
                      <a:pt x="11" y="3"/>
                      <a:pt x="11" y="3"/>
                    </a:cubicBezTo>
                    <a:cubicBezTo>
                      <a:pt x="10" y="4"/>
                      <a:pt x="9" y="4"/>
                      <a:pt x="11" y="4"/>
                    </a:cubicBezTo>
                    <a:cubicBezTo>
                      <a:pt x="12" y="4"/>
                      <a:pt x="14" y="5"/>
                      <a:pt x="13" y="6"/>
                    </a:cubicBezTo>
                    <a:cubicBezTo>
                      <a:pt x="12" y="6"/>
                      <a:pt x="10" y="6"/>
                      <a:pt x="9" y="7"/>
                    </a:cubicBezTo>
                    <a:cubicBezTo>
                      <a:pt x="8" y="7"/>
                      <a:pt x="7" y="7"/>
                      <a:pt x="6" y="7"/>
                    </a:cubicBezTo>
                    <a:cubicBezTo>
                      <a:pt x="4" y="7"/>
                      <a:pt x="2" y="8"/>
                      <a:pt x="3" y="8"/>
                    </a:cubicBezTo>
                    <a:cubicBezTo>
                      <a:pt x="4" y="8"/>
                      <a:pt x="4" y="9"/>
                      <a:pt x="3" y="9"/>
                    </a:cubicBezTo>
                    <a:cubicBezTo>
                      <a:pt x="2" y="9"/>
                      <a:pt x="1" y="9"/>
                      <a:pt x="2" y="9"/>
                    </a:cubicBezTo>
                    <a:cubicBezTo>
                      <a:pt x="4" y="9"/>
                      <a:pt x="1" y="10"/>
                      <a:pt x="2" y="10"/>
                    </a:cubicBezTo>
                    <a:cubicBezTo>
                      <a:pt x="3" y="10"/>
                      <a:pt x="5" y="11"/>
                      <a:pt x="4" y="12"/>
                    </a:cubicBezTo>
                    <a:cubicBezTo>
                      <a:pt x="3" y="12"/>
                      <a:pt x="1" y="14"/>
                      <a:pt x="3" y="14"/>
                    </a:cubicBezTo>
                    <a:cubicBezTo>
                      <a:pt x="4" y="15"/>
                      <a:pt x="6" y="15"/>
                      <a:pt x="6" y="15"/>
                    </a:cubicBezTo>
                    <a:cubicBezTo>
                      <a:pt x="7" y="15"/>
                      <a:pt x="8" y="15"/>
                      <a:pt x="7" y="16"/>
                    </a:cubicBezTo>
                    <a:cubicBezTo>
                      <a:pt x="6" y="18"/>
                      <a:pt x="5" y="20"/>
                      <a:pt x="4" y="21"/>
                    </a:cubicBezTo>
                    <a:cubicBezTo>
                      <a:pt x="4" y="23"/>
                      <a:pt x="3" y="23"/>
                      <a:pt x="2" y="23"/>
                    </a:cubicBezTo>
                    <a:cubicBezTo>
                      <a:pt x="1" y="23"/>
                      <a:pt x="0" y="23"/>
                      <a:pt x="2" y="23"/>
                    </a:cubicBezTo>
                    <a:cubicBezTo>
                      <a:pt x="3" y="23"/>
                      <a:pt x="3" y="24"/>
                      <a:pt x="2" y="24"/>
                    </a:cubicBezTo>
                    <a:cubicBezTo>
                      <a:pt x="1" y="24"/>
                      <a:pt x="0" y="26"/>
                      <a:pt x="1" y="25"/>
                    </a:cubicBezTo>
                    <a:cubicBezTo>
                      <a:pt x="2" y="25"/>
                      <a:pt x="4" y="24"/>
                      <a:pt x="3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32" name="Freeform 261">
                <a:extLst>
                  <a:ext uri="{FF2B5EF4-FFF2-40B4-BE49-F238E27FC236}">
                    <a16:creationId xmlns:a16="http://schemas.microsoft.com/office/drawing/2014/main" xmlns="" id="{D6A775F7-1777-4C20-B550-5D15C9AD2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0"/>
                <a:ext cx="481" cy="357"/>
              </a:xfrm>
              <a:custGeom>
                <a:avLst/>
                <a:gdLst>
                  <a:gd name="T0" fmla="*/ 257 w 350"/>
                  <a:gd name="T1" fmla="*/ 160 h 259"/>
                  <a:gd name="T2" fmla="*/ 280 w 350"/>
                  <a:gd name="T3" fmla="*/ 153 h 259"/>
                  <a:gd name="T4" fmla="*/ 273 w 350"/>
                  <a:gd name="T5" fmla="*/ 141 h 259"/>
                  <a:gd name="T6" fmla="*/ 266 w 350"/>
                  <a:gd name="T7" fmla="*/ 134 h 259"/>
                  <a:gd name="T8" fmla="*/ 276 w 350"/>
                  <a:gd name="T9" fmla="*/ 127 h 259"/>
                  <a:gd name="T10" fmla="*/ 301 w 350"/>
                  <a:gd name="T11" fmla="*/ 123 h 259"/>
                  <a:gd name="T12" fmla="*/ 309 w 350"/>
                  <a:gd name="T13" fmla="*/ 117 h 259"/>
                  <a:gd name="T14" fmla="*/ 303 w 350"/>
                  <a:gd name="T15" fmla="*/ 107 h 259"/>
                  <a:gd name="T16" fmla="*/ 298 w 350"/>
                  <a:gd name="T17" fmla="*/ 96 h 259"/>
                  <a:gd name="T18" fmla="*/ 307 w 350"/>
                  <a:gd name="T19" fmla="*/ 83 h 259"/>
                  <a:gd name="T20" fmla="*/ 298 w 350"/>
                  <a:gd name="T21" fmla="*/ 65 h 259"/>
                  <a:gd name="T22" fmla="*/ 300 w 350"/>
                  <a:gd name="T23" fmla="*/ 51 h 259"/>
                  <a:gd name="T24" fmla="*/ 328 w 350"/>
                  <a:gd name="T25" fmla="*/ 39 h 259"/>
                  <a:gd name="T26" fmla="*/ 303 w 350"/>
                  <a:gd name="T27" fmla="*/ 31 h 259"/>
                  <a:gd name="T28" fmla="*/ 262 w 350"/>
                  <a:gd name="T29" fmla="*/ 31 h 259"/>
                  <a:gd name="T30" fmla="*/ 287 w 350"/>
                  <a:gd name="T31" fmla="*/ 18 h 259"/>
                  <a:gd name="T32" fmla="*/ 236 w 350"/>
                  <a:gd name="T33" fmla="*/ 9 h 259"/>
                  <a:gd name="T34" fmla="*/ 212 w 350"/>
                  <a:gd name="T35" fmla="*/ 1 h 259"/>
                  <a:gd name="T36" fmla="*/ 187 w 350"/>
                  <a:gd name="T37" fmla="*/ 9 h 259"/>
                  <a:gd name="T38" fmla="*/ 181 w 350"/>
                  <a:gd name="T39" fmla="*/ 15 h 259"/>
                  <a:gd name="T40" fmla="*/ 158 w 350"/>
                  <a:gd name="T41" fmla="*/ 14 h 259"/>
                  <a:gd name="T42" fmla="*/ 134 w 350"/>
                  <a:gd name="T43" fmla="*/ 24 h 259"/>
                  <a:gd name="T44" fmla="*/ 110 w 350"/>
                  <a:gd name="T45" fmla="*/ 19 h 259"/>
                  <a:gd name="T46" fmla="*/ 70 w 350"/>
                  <a:gd name="T47" fmla="*/ 25 h 259"/>
                  <a:gd name="T48" fmla="*/ 32 w 350"/>
                  <a:gd name="T49" fmla="*/ 46 h 259"/>
                  <a:gd name="T50" fmla="*/ 32 w 350"/>
                  <a:gd name="T51" fmla="*/ 61 h 259"/>
                  <a:gd name="T52" fmla="*/ 5 w 350"/>
                  <a:gd name="T53" fmla="*/ 77 h 259"/>
                  <a:gd name="T54" fmla="*/ 39 w 350"/>
                  <a:gd name="T55" fmla="*/ 82 h 259"/>
                  <a:gd name="T56" fmla="*/ 29 w 350"/>
                  <a:gd name="T57" fmla="*/ 91 h 259"/>
                  <a:gd name="T58" fmla="*/ 48 w 350"/>
                  <a:gd name="T59" fmla="*/ 96 h 259"/>
                  <a:gd name="T60" fmla="*/ 88 w 350"/>
                  <a:gd name="T61" fmla="*/ 109 h 259"/>
                  <a:gd name="T62" fmla="*/ 101 w 350"/>
                  <a:gd name="T63" fmla="*/ 133 h 259"/>
                  <a:gd name="T64" fmla="*/ 102 w 350"/>
                  <a:gd name="T65" fmla="*/ 140 h 259"/>
                  <a:gd name="T66" fmla="*/ 101 w 350"/>
                  <a:gd name="T67" fmla="*/ 149 h 259"/>
                  <a:gd name="T68" fmla="*/ 116 w 350"/>
                  <a:gd name="T69" fmla="*/ 144 h 259"/>
                  <a:gd name="T70" fmla="*/ 125 w 350"/>
                  <a:gd name="T71" fmla="*/ 149 h 259"/>
                  <a:gd name="T72" fmla="*/ 125 w 350"/>
                  <a:gd name="T73" fmla="*/ 160 h 259"/>
                  <a:gd name="T74" fmla="*/ 129 w 350"/>
                  <a:gd name="T75" fmla="*/ 168 h 259"/>
                  <a:gd name="T76" fmla="*/ 120 w 350"/>
                  <a:gd name="T77" fmla="*/ 178 h 259"/>
                  <a:gd name="T78" fmla="*/ 125 w 350"/>
                  <a:gd name="T79" fmla="*/ 182 h 259"/>
                  <a:gd name="T80" fmla="*/ 117 w 350"/>
                  <a:gd name="T81" fmla="*/ 183 h 259"/>
                  <a:gd name="T82" fmla="*/ 124 w 350"/>
                  <a:gd name="T83" fmla="*/ 186 h 259"/>
                  <a:gd name="T84" fmla="*/ 125 w 350"/>
                  <a:gd name="T85" fmla="*/ 188 h 259"/>
                  <a:gd name="T86" fmla="*/ 127 w 350"/>
                  <a:gd name="T87" fmla="*/ 193 h 259"/>
                  <a:gd name="T88" fmla="*/ 116 w 350"/>
                  <a:gd name="T89" fmla="*/ 199 h 259"/>
                  <a:gd name="T90" fmla="*/ 117 w 350"/>
                  <a:gd name="T91" fmla="*/ 204 h 259"/>
                  <a:gd name="T92" fmla="*/ 120 w 350"/>
                  <a:gd name="T93" fmla="*/ 210 h 259"/>
                  <a:gd name="T94" fmla="*/ 129 w 350"/>
                  <a:gd name="T95" fmla="*/ 214 h 259"/>
                  <a:gd name="T96" fmla="*/ 130 w 350"/>
                  <a:gd name="T97" fmla="*/ 220 h 259"/>
                  <a:gd name="T98" fmla="*/ 136 w 350"/>
                  <a:gd name="T99" fmla="*/ 240 h 259"/>
                  <a:gd name="T100" fmla="*/ 156 w 350"/>
                  <a:gd name="T101" fmla="*/ 250 h 259"/>
                  <a:gd name="T102" fmla="*/ 163 w 350"/>
                  <a:gd name="T103" fmla="*/ 254 h 259"/>
                  <a:gd name="T104" fmla="*/ 170 w 350"/>
                  <a:gd name="T105" fmla="*/ 253 h 259"/>
                  <a:gd name="T106" fmla="*/ 176 w 350"/>
                  <a:gd name="T107" fmla="*/ 236 h 259"/>
                  <a:gd name="T108" fmla="*/ 186 w 350"/>
                  <a:gd name="T109" fmla="*/ 224 h 259"/>
                  <a:gd name="T110" fmla="*/ 189 w 350"/>
                  <a:gd name="T111" fmla="*/ 208 h 259"/>
                  <a:gd name="T112" fmla="*/ 205 w 350"/>
                  <a:gd name="T113" fmla="*/ 205 h 259"/>
                  <a:gd name="T114" fmla="*/ 235 w 350"/>
                  <a:gd name="T115" fmla="*/ 185 h 259"/>
                  <a:gd name="T116" fmla="*/ 266 w 350"/>
                  <a:gd name="T117" fmla="*/ 178 h 25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50"/>
                  <a:gd name="T178" fmla="*/ 0 h 259"/>
                  <a:gd name="T179" fmla="*/ 350 w 350"/>
                  <a:gd name="T180" fmla="*/ 259 h 25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50" h="259">
                    <a:moveTo>
                      <a:pt x="291" y="163"/>
                    </a:moveTo>
                    <a:cubicBezTo>
                      <a:pt x="290" y="163"/>
                      <a:pt x="284" y="163"/>
                      <a:pt x="282" y="163"/>
                    </a:cubicBezTo>
                    <a:cubicBezTo>
                      <a:pt x="279" y="162"/>
                      <a:pt x="276" y="161"/>
                      <a:pt x="274" y="161"/>
                    </a:cubicBezTo>
                    <a:cubicBezTo>
                      <a:pt x="272" y="161"/>
                      <a:pt x="268" y="163"/>
                      <a:pt x="268" y="162"/>
                    </a:cubicBezTo>
                    <a:cubicBezTo>
                      <a:pt x="267" y="162"/>
                      <a:pt x="266" y="161"/>
                      <a:pt x="266" y="162"/>
                    </a:cubicBezTo>
                    <a:cubicBezTo>
                      <a:pt x="265" y="162"/>
                      <a:pt x="263" y="164"/>
                      <a:pt x="262" y="164"/>
                    </a:cubicBezTo>
                    <a:cubicBezTo>
                      <a:pt x="261" y="164"/>
                      <a:pt x="259" y="163"/>
                      <a:pt x="261" y="162"/>
                    </a:cubicBezTo>
                    <a:cubicBezTo>
                      <a:pt x="264" y="161"/>
                      <a:pt x="269" y="160"/>
                      <a:pt x="267" y="160"/>
                    </a:cubicBezTo>
                    <a:cubicBezTo>
                      <a:pt x="265" y="160"/>
                      <a:pt x="258" y="161"/>
                      <a:pt x="257" y="160"/>
                    </a:cubicBezTo>
                    <a:cubicBezTo>
                      <a:pt x="255" y="160"/>
                      <a:pt x="253" y="160"/>
                      <a:pt x="253" y="160"/>
                    </a:cubicBezTo>
                    <a:cubicBezTo>
                      <a:pt x="253" y="160"/>
                      <a:pt x="254" y="159"/>
                      <a:pt x="255" y="158"/>
                    </a:cubicBezTo>
                    <a:cubicBezTo>
                      <a:pt x="257" y="157"/>
                      <a:pt x="258" y="157"/>
                      <a:pt x="259" y="156"/>
                    </a:cubicBezTo>
                    <a:cubicBezTo>
                      <a:pt x="259" y="154"/>
                      <a:pt x="259" y="154"/>
                      <a:pt x="261" y="154"/>
                    </a:cubicBezTo>
                    <a:cubicBezTo>
                      <a:pt x="262" y="154"/>
                      <a:pt x="262" y="155"/>
                      <a:pt x="265" y="154"/>
                    </a:cubicBezTo>
                    <a:cubicBezTo>
                      <a:pt x="268" y="154"/>
                      <a:pt x="275" y="152"/>
                      <a:pt x="274" y="152"/>
                    </a:cubicBezTo>
                    <a:cubicBezTo>
                      <a:pt x="273" y="151"/>
                      <a:pt x="271" y="149"/>
                      <a:pt x="269" y="149"/>
                    </a:cubicBezTo>
                    <a:cubicBezTo>
                      <a:pt x="267" y="148"/>
                      <a:pt x="270" y="148"/>
                      <a:pt x="273" y="149"/>
                    </a:cubicBezTo>
                    <a:cubicBezTo>
                      <a:pt x="275" y="151"/>
                      <a:pt x="279" y="152"/>
                      <a:pt x="280" y="153"/>
                    </a:cubicBezTo>
                    <a:cubicBezTo>
                      <a:pt x="281" y="154"/>
                      <a:pt x="278" y="156"/>
                      <a:pt x="283" y="158"/>
                    </a:cubicBezTo>
                    <a:cubicBezTo>
                      <a:pt x="287" y="160"/>
                      <a:pt x="289" y="158"/>
                      <a:pt x="289" y="157"/>
                    </a:cubicBezTo>
                    <a:cubicBezTo>
                      <a:pt x="289" y="156"/>
                      <a:pt x="290" y="161"/>
                      <a:pt x="292" y="159"/>
                    </a:cubicBezTo>
                    <a:cubicBezTo>
                      <a:pt x="293" y="157"/>
                      <a:pt x="295" y="155"/>
                      <a:pt x="294" y="153"/>
                    </a:cubicBezTo>
                    <a:cubicBezTo>
                      <a:pt x="294" y="150"/>
                      <a:pt x="293" y="148"/>
                      <a:pt x="293" y="148"/>
                    </a:cubicBezTo>
                    <a:cubicBezTo>
                      <a:pt x="292" y="148"/>
                      <a:pt x="291" y="150"/>
                      <a:pt x="291" y="149"/>
                    </a:cubicBezTo>
                    <a:cubicBezTo>
                      <a:pt x="291" y="148"/>
                      <a:pt x="291" y="148"/>
                      <a:pt x="290" y="147"/>
                    </a:cubicBezTo>
                    <a:cubicBezTo>
                      <a:pt x="289" y="146"/>
                      <a:pt x="278" y="140"/>
                      <a:pt x="277" y="139"/>
                    </a:cubicBezTo>
                    <a:cubicBezTo>
                      <a:pt x="276" y="139"/>
                      <a:pt x="274" y="141"/>
                      <a:pt x="273" y="141"/>
                    </a:cubicBezTo>
                    <a:cubicBezTo>
                      <a:pt x="273" y="142"/>
                      <a:pt x="274" y="140"/>
                      <a:pt x="273" y="140"/>
                    </a:cubicBezTo>
                    <a:cubicBezTo>
                      <a:pt x="272" y="139"/>
                      <a:pt x="270" y="139"/>
                      <a:pt x="272" y="139"/>
                    </a:cubicBezTo>
                    <a:cubicBezTo>
                      <a:pt x="273" y="139"/>
                      <a:pt x="276" y="139"/>
                      <a:pt x="276" y="138"/>
                    </a:cubicBezTo>
                    <a:cubicBezTo>
                      <a:pt x="276" y="137"/>
                      <a:pt x="277" y="136"/>
                      <a:pt x="276" y="136"/>
                    </a:cubicBezTo>
                    <a:cubicBezTo>
                      <a:pt x="275" y="135"/>
                      <a:pt x="273" y="134"/>
                      <a:pt x="272" y="135"/>
                    </a:cubicBezTo>
                    <a:cubicBezTo>
                      <a:pt x="271" y="136"/>
                      <a:pt x="269" y="137"/>
                      <a:pt x="268" y="137"/>
                    </a:cubicBezTo>
                    <a:cubicBezTo>
                      <a:pt x="267" y="136"/>
                      <a:pt x="266" y="135"/>
                      <a:pt x="265" y="135"/>
                    </a:cubicBezTo>
                    <a:cubicBezTo>
                      <a:pt x="263" y="136"/>
                      <a:pt x="261" y="134"/>
                      <a:pt x="262" y="134"/>
                    </a:cubicBezTo>
                    <a:cubicBezTo>
                      <a:pt x="264" y="134"/>
                      <a:pt x="265" y="134"/>
                      <a:pt x="266" y="134"/>
                    </a:cubicBezTo>
                    <a:cubicBezTo>
                      <a:pt x="267" y="134"/>
                      <a:pt x="268" y="136"/>
                      <a:pt x="269" y="135"/>
                    </a:cubicBezTo>
                    <a:cubicBezTo>
                      <a:pt x="271" y="134"/>
                      <a:pt x="275" y="134"/>
                      <a:pt x="275" y="134"/>
                    </a:cubicBezTo>
                    <a:cubicBezTo>
                      <a:pt x="276" y="133"/>
                      <a:pt x="273" y="131"/>
                      <a:pt x="271" y="131"/>
                    </a:cubicBezTo>
                    <a:cubicBezTo>
                      <a:pt x="268" y="131"/>
                      <a:pt x="263" y="132"/>
                      <a:pt x="262" y="132"/>
                    </a:cubicBezTo>
                    <a:cubicBezTo>
                      <a:pt x="262" y="132"/>
                      <a:pt x="265" y="130"/>
                      <a:pt x="267" y="130"/>
                    </a:cubicBezTo>
                    <a:cubicBezTo>
                      <a:pt x="269" y="130"/>
                      <a:pt x="263" y="129"/>
                      <a:pt x="262" y="128"/>
                    </a:cubicBezTo>
                    <a:cubicBezTo>
                      <a:pt x="262" y="128"/>
                      <a:pt x="268" y="129"/>
                      <a:pt x="271" y="130"/>
                    </a:cubicBezTo>
                    <a:cubicBezTo>
                      <a:pt x="271" y="130"/>
                      <a:pt x="273" y="128"/>
                      <a:pt x="274" y="128"/>
                    </a:cubicBezTo>
                    <a:cubicBezTo>
                      <a:pt x="275" y="128"/>
                      <a:pt x="276" y="128"/>
                      <a:pt x="276" y="127"/>
                    </a:cubicBezTo>
                    <a:cubicBezTo>
                      <a:pt x="276" y="126"/>
                      <a:pt x="272" y="122"/>
                      <a:pt x="272" y="123"/>
                    </a:cubicBezTo>
                    <a:cubicBezTo>
                      <a:pt x="273" y="124"/>
                      <a:pt x="278" y="127"/>
                      <a:pt x="279" y="126"/>
                    </a:cubicBezTo>
                    <a:cubicBezTo>
                      <a:pt x="279" y="126"/>
                      <a:pt x="279" y="124"/>
                      <a:pt x="281" y="124"/>
                    </a:cubicBezTo>
                    <a:cubicBezTo>
                      <a:pt x="282" y="124"/>
                      <a:pt x="292" y="127"/>
                      <a:pt x="290" y="127"/>
                    </a:cubicBezTo>
                    <a:cubicBezTo>
                      <a:pt x="289" y="127"/>
                      <a:pt x="281" y="124"/>
                      <a:pt x="282" y="125"/>
                    </a:cubicBezTo>
                    <a:cubicBezTo>
                      <a:pt x="282" y="126"/>
                      <a:pt x="286" y="129"/>
                      <a:pt x="288" y="129"/>
                    </a:cubicBezTo>
                    <a:cubicBezTo>
                      <a:pt x="290" y="129"/>
                      <a:pt x="295" y="128"/>
                      <a:pt x="296" y="128"/>
                    </a:cubicBezTo>
                    <a:cubicBezTo>
                      <a:pt x="298" y="127"/>
                      <a:pt x="300" y="128"/>
                      <a:pt x="301" y="127"/>
                    </a:cubicBezTo>
                    <a:cubicBezTo>
                      <a:pt x="301" y="126"/>
                      <a:pt x="304" y="125"/>
                      <a:pt x="301" y="123"/>
                    </a:cubicBezTo>
                    <a:cubicBezTo>
                      <a:pt x="299" y="122"/>
                      <a:pt x="294" y="120"/>
                      <a:pt x="294" y="121"/>
                    </a:cubicBezTo>
                    <a:cubicBezTo>
                      <a:pt x="293" y="122"/>
                      <a:pt x="295" y="126"/>
                      <a:pt x="294" y="124"/>
                    </a:cubicBezTo>
                    <a:cubicBezTo>
                      <a:pt x="293" y="123"/>
                      <a:pt x="292" y="121"/>
                      <a:pt x="291" y="121"/>
                    </a:cubicBezTo>
                    <a:cubicBezTo>
                      <a:pt x="289" y="121"/>
                      <a:pt x="293" y="121"/>
                      <a:pt x="292" y="119"/>
                    </a:cubicBezTo>
                    <a:cubicBezTo>
                      <a:pt x="290" y="117"/>
                      <a:pt x="293" y="118"/>
                      <a:pt x="293" y="115"/>
                    </a:cubicBezTo>
                    <a:cubicBezTo>
                      <a:pt x="293" y="112"/>
                      <a:pt x="294" y="118"/>
                      <a:pt x="294" y="119"/>
                    </a:cubicBezTo>
                    <a:cubicBezTo>
                      <a:pt x="294" y="120"/>
                      <a:pt x="294" y="120"/>
                      <a:pt x="297" y="120"/>
                    </a:cubicBezTo>
                    <a:cubicBezTo>
                      <a:pt x="300" y="120"/>
                      <a:pt x="303" y="119"/>
                      <a:pt x="305" y="119"/>
                    </a:cubicBezTo>
                    <a:cubicBezTo>
                      <a:pt x="307" y="119"/>
                      <a:pt x="308" y="118"/>
                      <a:pt x="309" y="117"/>
                    </a:cubicBezTo>
                    <a:cubicBezTo>
                      <a:pt x="310" y="116"/>
                      <a:pt x="309" y="115"/>
                      <a:pt x="308" y="115"/>
                    </a:cubicBezTo>
                    <a:cubicBezTo>
                      <a:pt x="307" y="115"/>
                      <a:pt x="307" y="115"/>
                      <a:pt x="305" y="115"/>
                    </a:cubicBezTo>
                    <a:cubicBezTo>
                      <a:pt x="303" y="115"/>
                      <a:pt x="305" y="114"/>
                      <a:pt x="305" y="112"/>
                    </a:cubicBezTo>
                    <a:cubicBezTo>
                      <a:pt x="305" y="111"/>
                      <a:pt x="303" y="109"/>
                      <a:pt x="302" y="110"/>
                    </a:cubicBezTo>
                    <a:cubicBezTo>
                      <a:pt x="301" y="111"/>
                      <a:pt x="299" y="109"/>
                      <a:pt x="298" y="110"/>
                    </a:cubicBezTo>
                    <a:cubicBezTo>
                      <a:pt x="298" y="110"/>
                      <a:pt x="295" y="111"/>
                      <a:pt x="294" y="110"/>
                    </a:cubicBezTo>
                    <a:cubicBezTo>
                      <a:pt x="293" y="109"/>
                      <a:pt x="294" y="110"/>
                      <a:pt x="295" y="110"/>
                    </a:cubicBezTo>
                    <a:cubicBezTo>
                      <a:pt x="297" y="110"/>
                      <a:pt x="299" y="109"/>
                      <a:pt x="300" y="108"/>
                    </a:cubicBezTo>
                    <a:cubicBezTo>
                      <a:pt x="300" y="107"/>
                      <a:pt x="302" y="106"/>
                      <a:pt x="303" y="107"/>
                    </a:cubicBezTo>
                    <a:cubicBezTo>
                      <a:pt x="305" y="108"/>
                      <a:pt x="305" y="109"/>
                      <a:pt x="306" y="109"/>
                    </a:cubicBezTo>
                    <a:cubicBezTo>
                      <a:pt x="307" y="108"/>
                      <a:pt x="307" y="107"/>
                      <a:pt x="308" y="106"/>
                    </a:cubicBezTo>
                    <a:cubicBezTo>
                      <a:pt x="308" y="105"/>
                      <a:pt x="308" y="103"/>
                      <a:pt x="305" y="102"/>
                    </a:cubicBezTo>
                    <a:cubicBezTo>
                      <a:pt x="303" y="100"/>
                      <a:pt x="305" y="100"/>
                      <a:pt x="307" y="101"/>
                    </a:cubicBezTo>
                    <a:cubicBezTo>
                      <a:pt x="308" y="103"/>
                      <a:pt x="307" y="105"/>
                      <a:pt x="308" y="104"/>
                    </a:cubicBezTo>
                    <a:cubicBezTo>
                      <a:pt x="309" y="103"/>
                      <a:pt x="311" y="102"/>
                      <a:pt x="309" y="101"/>
                    </a:cubicBezTo>
                    <a:cubicBezTo>
                      <a:pt x="308" y="99"/>
                      <a:pt x="307" y="98"/>
                      <a:pt x="305" y="97"/>
                    </a:cubicBezTo>
                    <a:cubicBezTo>
                      <a:pt x="304" y="96"/>
                      <a:pt x="304" y="96"/>
                      <a:pt x="303" y="96"/>
                    </a:cubicBezTo>
                    <a:cubicBezTo>
                      <a:pt x="301" y="96"/>
                      <a:pt x="299" y="96"/>
                      <a:pt x="298" y="96"/>
                    </a:cubicBezTo>
                    <a:cubicBezTo>
                      <a:pt x="297" y="96"/>
                      <a:pt x="295" y="95"/>
                      <a:pt x="295" y="94"/>
                    </a:cubicBezTo>
                    <a:cubicBezTo>
                      <a:pt x="294" y="93"/>
                      <a:pt x="294" y="92"/>
                      <a:pt x="293" y="92"/>
                    </a:cubicBezTo>
                    <a:cubicBezTo>
                      <a:pt x="291" y="92"/>
                      <a:pt x="289" y="92"/>
                      <a:pt x="289" y="91"/>
                    </a:cubicBezTo>
                    <a:cubicBezTo>
                      <a:pt x="290" y="89"/>
                      <a:pt x="291" y="87"/>
                      <a:pt x="292" y="89"/>
                    </a:cubicBezTo>
                    <a:cubicBezTo>
                      <a:pt x="294" y="91"/>
                      <a:pt x="295" y="91"/>
                      <a:pt x="297" y="90"/>
                    </a:cubicBezTo>
                    <a:cubicBezTo>
                      <a:pt x="299" y="88"/>
                      <a:pt x="301" y="87"/>
                      <a:pt x="304" y="87"/>
                    </a:cubicBezTo>
                    <a:cubicBezTo>
                      <a:pt x="307" y="88"/>
                      <a:pt x="312" y="90"/>
                      <a:pt x="313" y="89"/>
                    </a:cubicBezTo>
                    <a:cubicBezTo>
                      <a:pt x="315" y="88"/>
                      <a:pt x="315" y="82"/>
                      <a:pt x="312" y="83"/>
                    </a:cubicBezTo>
                    <a:cubicBezTo>
                      <a:pt x="308" y="83"/>
                      <a:pt x="309" y="84"/>
                      <a:pt x="307" y="83"/>
                    </a:cubicBezTo>
                    <a:cubicBezTo>
                      <a:pt x="305" y="82"/>
                      <a:pt x="303" y="82"/>
                      <a:pt x="301" y="80"/>
                    </a:cubicBezTo>
                    <a:cubicBezTo>
                      <a:pt x="300" y="79"/>
                      <a:pt x="300" y="78"/>
                      <a:pt x="304" y="79"/>
                    </a:cubicBezTo>
                    <a:cubicBezTo>
                      <a:pt x="307" y="80"/>
                      <a:pt x="311" y="81"/>
                      <a:pt x="309" y="80"/>
                    </a:cubicBezTo>
                    <a:cubicBezTo>
                      <a:pt x="308" y="78"/>
                      <a:pt x="302" y="75"/>
                      <a:pt x="301" y="75"/>
                    </a:cubicBezTo>
                    <a:cubicBezTo>
                      <a:pt x="299" y="75"/>
                      <a:pt x="298" y="74"/>
                      <a:pt x="298" y="75"/>
                    </a:cubicBezTo>
                    <a:cubicBezTo>
                      <a:pt x="297" y="76"/>
                      <a:pt x="297" y="79"/>
                      <a:pt x="296" y="79"/>
                    </a:cubicBezTo>
                    <a:cubicBezTo>
                      <a:pt x="295" y="79"/>
                      <a:pt x="293" y="80"/>
                      <a:pt x="293" y="78"/>
                    </a:cubicBezTo>
                    <a:cubicBezTo>
                      <a:pt x="294" y="77"/>
                      <a:pt x="296" y="72"/>
                      <a:pt x="297" y="70"/>
                    </a:cubicBezTo>
                    <a:cubicBezTo>
                      <a:pt x="298" y="68"/>
                      <a:pt x="297" y="66"/>
                      <a:pt x="298" y="65"/>
                    </a:cubicBezTo>
                    <a:cubicBezTo>
                      <a:pt x="299" y="64"/>
                      <a:pt x="304" y="65"/>
                      <a:pt x="304" y="64"/>
                    </a:cubicBezTo>
                    <a:cubicBezTo>
                      <a:pt x="305" y="63"/>
                      <a:pt x="305" y="62"/>
                      <a:pt x="306" y="61"/>
                    </a:cubicBezTo>
                    <a:cubicBezTo>
                      <a:pt x="308" y="60"/>
                      <a:pt x="310" y="59"/>
                      <a:pt x="308" y="59"/>
                    </a:cubicBezTo>
                    <a:cubicBezTo>
                      <a:pt x="306" y="58"/>
                      <a:pt x="307" y="55"/>
                      <a:pt x="307" y="53"/>
                    </a:cubicBezTo>
                    <a:cubicBezTo>
                      <a:pt x="307" y="52"/>
                      <a:pt x="311" y="53"/>
                      <a:pt x="313" y="52"/>
                    </a:cubicBezTo>
                    <a:cubicBezTo>
                      <a:pt x="315" y="51"/>
                      <a:pt x="319" y="49"/>
                      <a:pt x="318" y="49"/>
                    </a:cubicBezTo>
                    <a:cubicBezTo>
                      <a:pt x="316" y="49"/>
                      <a:pt x="311" y="49"/>
                      <a:pt x="309" y="49"/>
                    </a:cubicBezTo>
                    <a:cubicBezTo>
                      <a:pt x="307" y="49"/>
                      <a:pt x="304" y="50"/>
                      <a:pt x="303" y="52"/>
                    </a:cubicBezTo>
                    <a:cubicBezTo>
                      <a:pt x="303" y="53"/>
                      <a:pt x="300" y="52"/>
                      <a:pt x="300" y="51"/>
                    </a:cubicBezTo>
                    <a:cubicBezTo>
                      <a:pt x="300" y="50"/>
                      <a:pt x="301" y="47"/>
                      <a:pt x="304" y="46"/>
                    </a:cubicBezTo>
                    <a:cubicBezTo>
                      <a:pt x="307" y="45"/>
                      <a:pt x="318" y="47"/>
                      <a:pt x="320" y="46"/>
                    </a:cubicBezTo>
                    <a:cubicBezTo>
                      <a:pt x="322" y="46"/>
                      <a:pt x="325" y="43"/>
                      <a:pt x="324" y="43"/>
                    </a:cubicBezTo>
                    <a:cubicBezTo>
                      <a:pt x="323" y="43"/>
                      <a:pt x="320" y="41"/>
                      <a:pt x="318" y="42"/>
                    </a:cubicBezTo>
                    <a:cubicBezTo>
                      <a:pt x="317" y="43"/>
                      <a:pt x="314" y="42"/>
                      <a:pt x="311" y="42"/>
                    </a:cubicBezTo>
                    <a:cubicBezTo>
                      <a:pt x="308" y="41"/>
                      <a:pt x="301" y="41"/>
                      <a:pt x="303" y="41"/>
                    </a:cubicBezTo>
                    <a:cubicBezTo>
                      <a:pt x="306" y="41"/>
                      <a:pt x="312" y="42"/>
                      <a:pt x="314" y="41"/>
                    </a:cubicBezTo>
                    <a:cubicBezTo>
                      <a:pt x="316" y="40"/>
                      <a:pt x="317" y="40"/>
                      <a:pt x="320" y="40"/>
                    </a:cubicBezTo>
                    <a:cubicBezTo>
                      <a:pt x="323" y="40"/>
                      <a:pt x="326" y="40"/>
                      <a:pt x="328" y="39"/>
                    </a:cubicBezTo>
                    <a:cubicBezTo>
                      <a:pt x="329" y="38"/>
                      <a:pt x="333" y="39"/>
                      <a:pt x="333" y="38"/>
                    </a:cubicBezTo>
                    <a:cubicBezTo>
                      <a:pt x="333" y="37"/>
                      <a:pt x="331" y="35"/>
                      <a:pt x="332" y="35"/>
                    </a:cubicBezTo>
                    <a:cubicBezTo>
                      <a:pt x="333" y="35"/>
                      <a:pt x="337" y="35"/>
                      <a:pt x="340" y="33"/>
                    </a:cubicBezTo>
                    <a:cubicBezTo>
                      <a:pt x="343" y="31"/>
                      <a:pt x="350" y="30"/>
                      <a:pt x="348" y="29"/>
                    </a:cubicBezTo>
                    <a:cubicBezTo>
                      <a:pt x="346" y="28"/>
                      <a:pt x="337" y="24"/>
                      <a:pt x="334" y="24"/>
                    </a:cubicBezTo>
                    <a:cubicBezTo>
                      <a:pt x="331" y="24"/>
                      <a:pt x="324" y="23"/>
                      <a:pt x="321" y="25"/>
                    </a:cubicBezTo>
                    <a:cubicBezTo>
                      <a:pt x="318" y="27"/>
                      <a:pt x="316" y="31"/>
                      <a:pt x="314" y="30"/>
                    </a:cubicBezTo>
                    <a:cubicBezTo>
                      <a:pt x="311" y="29"/>
                      <a:pt x="309" y="29"/>
                      <a:pt x="307" y="29"/>
                    </a:cubicBezTo>
                    <a:cubicBezTo>
                      <a:pt x="306" y="30"/>
                      <a:pt x="303" y="32"/>
                      <a:pt x="303" y="31"/>
                    </a:cubicBezTo>
                    <a:cubicBezTo>
                      <a:pt x="303" y="29"/>
                      <a:pt x="304" y="28"/>
                      <a:pt x="303" y="28"/>
                    </a:cubicBezTo>
                    <a:cubicBezTo>
                      <a:pt x="302" y="28"/>
                      <a:pt x="297" y="31"/>
                      <a:pt x="295" y="32"/>
                    </a:cubicBezTo>
                    <a:cubicBezTo>
                      <a:pt x="293" y="34"/>
                      <a:pt x="286" y="37"/>
                      <a:pt x="285" y="38"/>
                    </a:cubicBezTo>
                    <a:cubicBezTo>
                      <a:pt x="284" y="39"/>
                      <a:pt x="277" y="43"/>
                      <a:pt x="279" y="41"/>
                    </a:cubicBezTo>
                    <a:cubicBezTo>
                      <a:pt x="281" y="40"/>
                      <a:pt x="284" y="36"/>
                      <a:pt x="287" y="34"/>
                    </a:cubicBezTo>
                    <a:cubicBezTo>
                      <a:pt x="290" y="32"/>
                      <a:pt x="293" y="26"/>
                      <a:pt x="292" y="24"/>
                    </a:cubicBezTo>
                    <a:cubicBezTo>
                      <a:pt x="290" y="22"/>
                      <a:pt x="285" y="21"/>
                      <a:pt x="283" y="23"/>
                    </a:cubicBezTo>
                    <a:cubicBezTo>
                      <a:pt x="280" y="25"/>
                      <a:pt x="281" y="26"/>
                      <a:pt x="279" y="27"/>
                    </a:cubicBezTo>
                    <a:cubicBezTo>
                      <a:pt x="277" y="27"/>
                      <a:pt x="262" y="32"/>
                      <a:pt x="262" y="31"/>
                    </a:cubicBezTo>
                    <a:cubicBezTo>
                      <a:pt x="261" y="31"/>
                      <a:pt x="260" y="30"/>
                      <a:pt x="262" y="29"/>
                    </a:cubicBezTo>
                    <a:cubicBezTo>
                      <a:pt x="264" y="28"/>
                      <a:pt x="275" y="25"/>
                      <a:pt x="274" y="24"/>
                    </a:cubicBezTo>
                    <a:cubicBezTo>
                      <a:pt x="273" y="23"/>
                      <a:pt x="256" y="23"/>
                      <a:pt x="252" y="23"/>
                    </a:cubicBezTo>
                    <a:cubicBezTo>
                      <a:pt x="247" y="24"/>
                      <a:pt x="242" y="25"/>
                      <a:pt x="239" y="25"/>
                    </a:cubicBezTo>
                    <a:cubicBezTo>
                      <a:pt x="236" y="25"/>
                      <a:pt x="231" y="28"/>
                      <a:pt x="231" y="27"/>
                    </a:cubicBezTo>
                    <a:cubicBezTo>
                      <a:pt x="230" y="26"/>
                      <a:pt x="229" y="26"/>
                      <a:pt x="231" y="25"/>
                    </a:cubicBezTo>
                    <a:cubicBezTo>
                      <a:pt x="234" y="24"/>
                      <a:pt x="244" y="20"/>
                      <a:pt x="251" y="20"/>
                    </a:cubicBezTo>
                    <a:cubicBezTo>
                      <a:pt x="257" y="20"/>
                      <a:pt x="274" y="21"/>
                      <a:pt x="275" y="21"/>
                    </a:cubicBezTo>
                    <a:cubicBezTo>
                      <a:pt x="277" y="20"/>
                      <a:pt x="283" y="19"/>
                      <a:pt x="287" y="18"/>
                    </a:cubicBezTo>
                    <a:cubicBezTo>
                      <a:pt x="290" y="18"/>
                      <a:pt x="296" y="15"/>
                      <a:pt x="295" y="14"/>
                    </a:cubicBezTo>
                    <a:cubicBezTo>
                      <a:pt x="294" y="13"/>
                      <a:pt x="290" y="12"/>
                      <a:pt x="287" y="12"/>
                    </a:cubicBezTo>
                    <a:cubicBezTo>
                      <a:pt x="284" y="11"/>
                      <a:pt x="283" y="13"/>
                      <a:pt x="281" y="12"/>
                    </a:cubicBezTo>
                    <a:cubicBezTo>
                      <a:pt x="280" y="11"/>
                      <a:pt x="281" y="11"/>
                      <a:pt x="279" y="11"/>
                    </a:cubicBezTo>
                    <a:cubicBezTo>
                      <a:pt x="277" y="11"/>
                      <a:pt x="273" y="12"/>
                      <a:pt x="272" y="12"/>
                    </a:cubicBezTo>
                    <a:cubicBezTo>
                      <a:pt x="271" y="12"/>
                      <a:pt x="277" y="8"/>
                      <a:pt x="276" y="8"/>
                    </a:cubicBezTo>
                    <a:cubicBezTo>
                      <a:pt x="275" y="7"/>
                      <a:pt x="268" y="7"/>
                      <a:pt x="264" y="8"/>
                    </a:cubicBezTo>
                    <a:cubicBezTo>
                      <a:pt x="259" y="8"/>
                      <a:pt x="251" y="7"/>
                      <a:pt x="249" y="7"/>
                    </a:cubicBezTo>
                    <a:cubicBezTo>
                      <a:pt x="246" y="7"/>
                      <a:pt x="238" y="9"/>
                      <a:pt x="236" y="9"/>
                    </a:cubicBezTo>
                    <a:cubicBezTo>
                      <a:pt x="234" y="9"/>
                      <a:pt x="225" y="10"/>
                      <a:pt x="222" y="10"/>
                    </a:cubicBezTo>
                    <a:cubicBezTo>
                      <a:pt x="218" y="10"/>
                      <a:pt x="226" y="9"/>
                      <a:pt x="229" y="9"/>
                    </a:cubicBezTo>
                    <a:cubicBezTo>
                      <a:pt x="233" y="8"/>
                      <a:pt x="235" y="8"/>
                      <a:pt x="239" y="7"/>
                    </a:cubicBezTo>
                    <a:cubicBezTo>
                      <a:pt x="243" y="6"/>
                      <a:pt x="256" y="6"/>
                      <a:pt x="259" y="6"/>
                    </a:cubicBezTo>
                    <a:cubicBezTo>
                      <a:pt x="263" y="6"/>
                      <a:pt x="272" y="5"/>
                      <a:pt x="271" y="5"/>
                    </a:cubicBezTo>
                    <a:cubicBezTo>
                      <a:pt x="269" y="4"/>
                      <a:pt x="265" y="2"/>
                      <a:pt x="260" y="2"/>
                    </a:cubicBezTo>
                    <a:cubicBezTo>
                      <a:pt x="255" y="2"/>
                      <a:pt x="252" y="1"/>
                      <a:pt x="248" y="1"/>
                    </a:cubicBezTo>
                    <a:cubicBezTo>
                      <a:pt x="245" y="0"/>
                      <a:pt x="230" y="0"/>
                      <a:pt x="228" y="0"/>
                    </a:cubicBezTo>
                    <a:cubicBezTo>
                      <a:pt x="226" y="0"/>
                      <a:pt x="215" y="1"/>
                      <a:pt x="212" y="1"/>
                    </a:cubicBezTo>
                    <a:cubicBezTo>
                      <a:pt x="210" y="2"/>
                      <a:pt x="211" y="4"/>
                      <a:pt x="209" y="3"/>
                    </a:cubicBezTo>
                    <a:cubicBezTo>
                      <a:pt x="208" y="3"/>
                      <a:pt x="204" y="1"/>
                      <a:pt x="203" y="2"/>
                    </a:cubicBezTo>
                    <a:cubicBezTo>
                      <a:pt x="202" y="2"/>
                      <a:pt x="202" y="3"/>
                      <a:pt x="200" y="3"/>
                    </a:cubicBezTo>
                    <a:cubicBezTo>
                      <a:pt x="198" y="3"/>
                      <a:pt x="196" y="3"/>
                      <a:pt x="197" y="4"/>
                    </a:cubicBezTo>
                    <a:cubicBezTo>
                      <a:pt x="199" y="5"/>
                      <a:pt x="209" y="7"/>
                      <a:pt x="207" y="7"/>
                    </a:cubicBezTo>
                    <a:cubicBezTo>
                      <a:pt x="205" y="7"/>
                      <a:pt x="198" y="9"/>
                      <a:pt x="196" y="9"/>
                    </a:cubicBezTo>
                    <a:cubicBezTo>
                      <a:pt x="194" y="9"/>
                      <a:pt x="199" y="12"/>
                      <a:pt x="197" y="11"/>
                    </a:cubicBezTo>
                    <a:cubicBezTo>
                      <a:pt x="196" y="11"/>
                      <a:pt x="194" y="10"/>
                      <a:pt x="193" y="9"/>
                    </a:cubicBezTo>
                    <a:cubicBezTo>
                      <a:pt x="192" y="9"/>
                      <a:pt x="189" y="9"/>
                      <a:pt x="187" y="9"/>
                    </a:cubicBezTo>
                    <a:cubicBezTo>
                      <a:pt x="185" y="9"/>
                      <a:pt x="179" y="6"/>
                      <a:pt x="176" y="5"/>
                    </a:cubicBezTo>
                    <a:cubicBezTo>
                      <a:pt x="173" y="5"/>
                      <a:pt x="173" y="7"/>
                      <a:pt x="171" y="7"/>
                    </a:cubicBezTo>
                    <a:cubicBezTo>
                      <a:pt x="168" y="7"/>
                      <a:pt x="159" y="7"/>
                      <a:pt x="161" y="8"/>
                    </a:cubicBezTo>
                    <a:cubicBezTo>
                      <a:pt x="163" y="9"/>
                      <a:pt x="171" y="11"/>
                      <a:pt x="175" y="11"/>
                    </a:cubicBezTo>
                    <a:cubicBezTo>
                      <a:pt x="178" y="11"/>
                      <a:pt x="189" y="12"/>
                      <a:pt x="190" y="13"/>
                    </a:cubicBezTo>
                    <a:cubicBezTo>
                      <a:pt x="191" y="15"/>
                      <a:pt x="191" y="18"/>
                      <a:pt x="190" y="17"/>
                    </a:cubicBezTo>
                    <a:cubicBezTo>
                      <a:pt x="189" y="16"/>
                      <a:pt x="190" y="15"/>
                      <a:pt x="187" y="13"/>
                    </a:cubicBezTo>
                    <a:cubicBezTo>
                      <a:pt x="183" y="12"/>
                      <a:pt x="180" y="12"/>
                      <a:pt x="180" y="13"/>
                    </a:cubicBezTo>
                    <a:cubicBezTo>
                      <a:pt x="180" y="13"/>
                      <a:pt x="182" y="17"/>
                      <a:pt x="181" y="15"/>
                    </a:cubicBezTo>
                    <a:cubicBezTo>
                      <a:pt x="179" y="14"/>
                      <a:pt x="179" y="13"/>
                      <a:pt x="177" y="12"/>
                    </a:cubicBezTo>
                    <a:cubicBezTo>
                      <a:pt x="174" y="12"/>
                      <a:pt x="161" y="11"/>
                      <a:pt x="159" y="12"/>
                    </a:cubicBezTo>
                    <a:cubicBezTo>
                      <a:pt x="158" y="12"/>
                      <a:pt x="166" y="16"/>
                      <a:pt x="171" y="18"/>
                    </a:cubicBezTo>
                    <a:cubicBezTo>
                      <a:pt x="175" y="20"/>
                      <a:pt x="174" y="20"/>
                      <a:pt x="173" y="19"/>
                    </a:cubicBezTo>
                    <a:cubicBezTo>
                      <a:pt x="172" y="19"/>
                      <a:pt x="164" y="19"/>
                      <a:pt x="163" y="19"/>
                    </a:cubicBezTo>
                    <a:cubicBezTo>
                      <a:pt x="163" y="20"/>
                      <a:pt x="164" y="22"/>
                      <a:pt x="164" y="22"/>
                    </a:cubicBezTo>
                    <a:cubicBezTo>
                      <a:pt x="163" y="21"/>
                      <a:pt x="161" y="20"/>
                      <a:pt x="161" y="19"/>
                    </a:cubicBezTo>
                    <a:cubicBezTo>
                      <a:pt x="162" y="19"/>
                      <a:pt x="165" y="19"/>
                      <a:pt x="164" y="18"/>
                    </a:cubicBezTo>
                    <a:cubicBezTo>
                      <a:pt x="163" y="18"/>
                      <a:pt x="162" y="16"/>
                      <a:pt x="158" y="14"/>
                    </a:cubicBezTo>
                    <a:cubicBezTo>
                      <a:pt x="154" y="13"/>
                      <a:pt x="147" y="12"/>
                      <a:pt x="148" y="13"/>
                    </a:cubicBezTo>
                    <a:cubicBezTo>
                      <a:pt x="148" y="15"/>
                      <a:pt x="151" y="17"/>
                      <a:pt x="154" y="18"/>
                    </a:cubicBezTo>
                    <a:cubicBezTo>
                      <a:pt x="157" y="19"/>
                      <a:pt x="164" y="23"/>
                      <a:pt x="165" y="24"/>
                    </a:cubicBezTo>
                    <a:cubicBezTo>
                      <a:pt x="165" y="25"/>
                      <a:pt x="163" y="27"/>
                      <a:pt x="161" y="26"/>
                    </a:cubicBezTo>
                    <a:cubicBezTo>
                      <a:pt x="159" y="25"/>
                      <a:pt x="155" y="22"/>
                      <a:pt x="154" y="22"/>
                    </a:cubicBezTo>
                    <a:cubicBezTo>
                      <a:pt x="152" y="21"/>
                      <a:pt x="137" y="16"/>
                      <a:pt x="135" y="16"/>
                    </a:cubicBezTo>
                    <a:cubicBezTo>
                      <a:pt x="133" y="16"/>
                      <a:pt x="127" y="15"/>
                      <a:pt x="128" y="16"/>
                    </a:cubicBezTo>
                    <a:cubicBezTo>
                      <a:pt x="128" y="17"/>
                      <a:pt x="130" y="21"/>
                      <a:pt x="132" y="22"/>
                    </a:cubicBezTo>
                    <a:cubicBezTo>
                      <a:pt x="134" y="23"/>
                      <a:pt x="136" y="24"/>
                      <a:pt x="134" y="24"/>
                    </a:cubicBezTo>
                    <a:cubicBezTo>
                      <a:pt x="132" y="24"/>
                      <a:pt x="127" y="23"/>
                      <a:pt x="128" y="24"/>
                    </a:cubicBezTo>
                    <a:cubicBezTo>
                      <a:pt x="128" y="25"/>
                      <a:pt x="132" y="26"/>
                      <a:pt x="132" y="27"/>
                    </a:cubicBezTo>
                    <a:cubicBezTo>
                      <a:pt x="133" y="28"/>
                      <a:pt x="133" y="28"/>
                      <a:pt x="131" y="27"/>
                    </a:cubicBezTo>
                    <a:cubicBezTo>
                      <a:pt x="129" y="26"/>
                      <a:pt x="118" y="22"/>
                      <a:pt x="117" y="22"/>
                    </a:cubicBezTo>
                    <a:cubicBezTo>
                      <a:pt x="116" y="22"/>
                      <a:pt x="116" y="25"/>
                      <a:pt x="116" y="25"/>
                    </a:cubicBezTo>
                    <a:cubicBezTo>
                      <a:pt x="115" y="26"/>
                      <a:pt x="114" y="26"/>
                      <a:pt x="113" y="27"/>
                    </a:cubicBezTo>
                    <a:cubicBezTo>
                      <a:pt x="113" y="27"/>
                      <a:pt x="112" y="31"/>
                      <a:pt x="112" y="30"/>
                    </a:cubicBezTo>
                    <a:cubicBezTo>
                      <a:pt x="111" y="29"/>
                      <a:pt x="111" y="27"/>
                      <a:pt x="112" y="25"/>
                    </a:cubicBezTo>
                    <a:cubicBezTo>
                      <a:pt x="113" y="24"/>
                      <a:pt x="112" y="19"/>
                      <a:pt x="110" y="19"/>
                    </a:cubicBezTo>
                    <a:cubicBezTo>
                      <a:pt x="107" y="18"/>
                      <a:pt x="106" y="18"/>
                      <a:pt x="102" y="19"/>
                    </a:cubicBezTo>
                    <a:cubicBezTo>
                      <a:pt x="98" y="20"/>
                      <a:pt x="89" y="21"/>
                      <a:pt x="86" y="21"/>
                    </a:cubicBezTo>
                    <a:cubicBezTo>
                      <a:pt x="82" y="22"/>
                      <a:pt x="79" y="23"/>
                      <a:pt x="80" y="23"/>
                    </a:cubicBezTo>
                    <a:cubicBezTo>
                      <a:pt x="82" y="23"/>
                      <a:pt x="84" y="24"/>
                      <a:pt x="85" y="25"/>
                    </a:cubicBezTo>
                    <a:cubicBezTo>
                      <a:pt x="87" y="27"/>
                      <a:pt x="88" y="27"/>
                      <a:pt x="90" y="27"/>
                    </a:cubicBezTo>
                    <a:cubicBezTo>
                      <a:pt x="91" y="28"/>
                      <a:pt x="96" y="32"/>
                      <a:pt x="92" y="30"/>
                    </a:cubicBezTo>
                    <a:cubicBezTo>
                      <a:pt x="89" y="28"/>
                      <a:pt x="87" y="29"/>
                      <a:pt x="86" y="28"/>
                    </a:cubicBezTo>
                    <a:cubicBezTo>
                      <a:pt x="84" y="27"/>
                      <a:pt x="84" y="25"/>
                      <a:pt x="82" y="25"/>
                    </a:cubicBezTo>
                    <a:cubicBezTo>
                      <a:pt x="79" y="24"/>
                      <a:pt x="73" y="25"/>
                      <a:pt x="70" y="25"/>
                    </a:cubicBezTo>
                    <a:cubicBezTo>
                      <a:pt x="67" y="26"/>
                      <a:pt x="67" y="26"/>
                      <a:pt x="69" y="27"/>
                    </a:cubicBezTo>
                    <a:cubicBezTo>
                      <a:pt x="70" y="29"/>
                      <a:pt x="70" y="31"/>
                      <a:pt x="70" y="32"/>
                    </a:cubicBezTo>
                    <a:cubicBezTo>
                      <a:pt x="69" y="32"/>
                      <a:pt x="70" y="36"/>
                      <a:pt x="68" y="35"/>
                    </a:cubicBezTo>
                    <a:cubicBezTo>
                      <a:pt x="67" y="34"/>
                      <a:pt x="60" y="33"/>
                      <a:pt x="58" y="33"/>
                    </a:cubicBezTo>
                    <a:cubicBezTo>
                      <a:pt x="57" y="34"/>
                      <a:pt x="58" y="38"/>
                      <a:pt x="58" y="38"/>
                    </a:cubicBezTo>
                    <a:cubicBezTo>
                      <a:pt x="59" y="39"/>
                      <a:pt x="58" y="40"/>
                      <a:pt x="57" y="38"/>
                    </a:cubicBezTo>
                    <a:cubicBezTo>
                      <a:pt x="55" y="37"/>
                      <a:pt x="53" y="34"/>
                      <a:pt x="50" y="36"/>
                    </a:cubicBezTo>
                    <a:cubicBezTo>
                      <a:pt x="46" y="38"/>
                      <a:pt x="40" y="42"/>
                      <a:pt x="38" y="43"/>
                    </a:cubicBezTo>
                    <a:cubicBezTo>
                      <a:pt x="36" y="43"/>
                      <a:pt x="32" y="45"/>
                      <a:pt x="32" y="46"/>
                    </a:cubicBezTo>
                    <a:cubicBezTo>
                      <a:pt x="31" y="46"/>
                      <a:pt x="33" y="48"/>
                      <a:pt x="34" y="48"/>
                    </a:cubicBezTo>
                    <a:cubicBezTo>
                      <a:pt x="35" y="48"/>
                      <a:pt x="40" y="49"/>
                      <a:pt x="43" y="49"/>
                    </a:cubicBezTo>
                    <a:cubicBezTo>
                      <a:pt x="46" y="49"/>
                      <a:pt x="53" y="47"/>
                      <a:pt x="52" y="48"/>
                    </a:cubicBezTo>
                    <a:cubicBezTo>
                      <a:pt x="50" y="48"/>
                      <a:pt x="46" y="50"/>
                      <a:pt x="46" y="53"/>
                    </a:cubicBezTo>
                    <a:cubicBezTo>
                      <a:pt x="47" y="55"/>
                      <a:pt x="49" y="55"/>
                      <a:pt x="46" y="58"/>
                    </a:cubicBezTo>
                    <a:cubicBezTo>
                      <a:pt x="43" y="60"/>
                      <a:pt x="41" y="61"/>
                      <a:pt x="40" y="61"/>
                    </a:cubicBezTo>
                    <a:cubicBezTo>
                      <a:pt x="39" y="61"/>
                      <a:pt x="39" y="60"/>
                      <a:pt x="38" y="61"/>
                    </a:cubicBezTo>
                    <a:cubicBezTo>
                      <a:pt x="36" y="61"/>
                      <a:pt x="35" y="61"/>
                      <a:pt x="34" y="61"/>
                    </a:cubicBezTo>
                    <a:cubicBezTo>
                      <a:pt x="33" y="61"/>
                      <a:pt x="33" y="61"/>
                      <a:pt x="32" y="61"/>
                    </a:cubicBezTo>
                    <a:cubicBezTo>
                      <a:pt x="30" y="61"/>
                      <a:pt x="26" y="62"/>
                      <a:pt x="24" y="63"/>
                    </a:cubicBezTo>
                    <a:cubicBezTo>
                      <a:pt x="23" y="64"/>
                      <a:pt x="24" y="64"/>
                      <a:pt x="22" y="65"/>
                    </a:cubicBezTo>
                    <a:cubicBezTo>
                      <a:pt x="19" y="65"/>
                      <a:pt x="10" y="68"/>
                      <a:pt x="9" y="67"/>
                    </a:cubicBezTo>
                    <a:cubicBezTo>
                      <a:pt x="8" y="67"/>
                      <a:pt x="6" y="67"/>
                      <a:pt x="5" y="67"/>
                    </a:cubicBezTo>
                    <a:cubicBezTo>
                      <a:pt x="5" y="68"/>
                      <a:pt x="4" y="69"/>
                      <a:pt x="3" y="69"/>
                    </a:cubicBezTo>
                    <a:cubicBezTo>
                      <a:pt x="2" y="69"/>
                      <a:pt x="0" y="71"/>
                      <a:pt x="2" y="71"/>
                    </a:cubicBezTo>
                    <a:cubicBezTo>
                      <a:pt x="3" y="71"/>
                      <a:pt x="1" y="73"/>
                      <a:pt x="1" y="73"/>
                    </a:cubicBezTo>
                    <a:cubicBezTo>
                      <a:pt x="1" y="73"/>
                      <a:pt x="1" y="73"/>
                      <a:pt x="2" y="74"/>
                    </a:cubicBezTo>
                    <a:cubicBezTo>
                      <a:pt x="4" y="75"/>
                      <a:pt x="4" y="77"/>
                      <a:pt x="5" y="77"/>
                    </a:cubicBezTo>
                    <a:cubicBezTo>
                      <a:pt x="6" y="76"/>
                      <a:pt x="6" y="75"/>
                      <a:pt x="8" y="76"/>
                    </a:cubicBezTo>
                    <a:cubicBezTo>
                      <a:pt x="10" y="78"/>
                      <a:pt x="12" y="78"/>
                      <a:pt x="13" y="78"/>
                    </a:cubicBezTo>
                    <a:cubicBezTo>
                      <a:pt x="15" y="77"/>
                      <a:pt x="17" y="76"/>
                      <a:pt x="16" y="77"/>
                    </a:cubicBezTo>
                    <a:cubicBezTo>
                      <a:pt x="15" y="78"/>
                      <a:pt x="15" y="78"/>
                      <a:pt x="17" y="80"/>
                    </a:cubicBezTo>
                    <a:cubicBezTo>
                      <a:pt x="19" y="81"/>
                      <a:pt x="23" y="82"/>
                      <a:pt x="24" y="82"/>
                    </a:cubicBezTo>
                    <a:cubicBezTo>
                      <a:pt x="24" y="81"/>
                      <a:pt x="25" y="80"/>
                      <a:pt x="26" y="80"/>
                    </a:cubicBezTo>
                    <a:cubicBezTo>
                      <a:pt x="28" y="81"/>
                      <a:pt x="33" y="81"/>
                      <a:pt x="34" y="80"/>
                    </a:cubicBezTo>
                    <a:cubicBezTo>
                      <a:pt x="35" y="80"/>
                      <a:pt x="35" y="78"/>
                      <a:pt x="37" y="79"/>
                    </a:cubicBezTo>
                    <a:cubicBezTo>
                      <a:pt x="39" y="80"/>
                      <a:pt x="41" y="81"/>
                      <a:pt x="39" y="82"/>
                    </a:cubicBezTo>
                    <a:cubicBezTo>
                      <a:pt x="38" y="83"/>
                      <a:pt x="27" y="82"/>
                      <a:pt x="25" y="83"/>
                    </a:cubicBezTo>
                    <a:cubicBezTo>
                      <a:pt x="24" y="84"/>
                      <a:pt x="32" y="85"/>
                      <a:pt x="34" y="85"/>
                    </a:cubicBezTo>
                    <a:cubicBezTo>
                      <a:pt x="36" y="85"/>
                      <a:pt x="29" y="86"/>
                      <a:pt x="24" y="85"/>
                    </a:cubicBezTo>
                    <a:cubicBezTo>
                      <a:pt x="20" y="84"/>
                      <a:pt x="15" y="84"/>
                      <a:pt x="14" y="85"/>
                    </a:cubicBezTo>
                    <a:cubicBezTo>
                      <a:pt x="12" y="85"/>
                      <a:pt x="9" y="87"/>
                      <a:pt x="12" y="88"/>
                    </a:cubicBezTo>
                    <a:cubicBezTo>
                      <a:pt x="15" y="89"/>
                      <a:pt x="16" y="90"/>
                      <a:pt x="17" y="89"/>
                    </a:cubicBezTo>
                    <a:cubicBezTo>
                      <a:pt x="19" y="87"/>
                      <a:pt x="19" y="88"/>
                      <a:pt x="18" y="89"/>
                    </a:cubicBezTo>
                    <a:cubicBezTo>
                      <a:pt x="18" y="90"/>
                      <a:pt x="20" y="91"/>
                      <a:pt x="22" y="91"/>
                    </a:cubicBezTo>
                    <a:cubicBezTo>
                      <a:pt x="25" y="91"/>
                      <a:pt x="26" y="91"/>
                      <a:pt x="29" y="91"/>
                    </a:cubicBezTo>
                    <a:cubicBezTo>
                      <a:pt x="32" y="91"/>
                      <a:pt x="29" y="91"/>
                      <a:pt x="27" y="92"/>
                    </a:cubicBezTo>
                    <a:cubicBezTo>
                      <a:pt x="25" y="92"/>
                      <a:pt x="22" y="92"/>
                      <a:pt x="22" y="94"/>
                    </a:cubicBezTo>
                    <a:cubicBezTo>
                      <a:pt x="21" y="95"/>
                      <a:pt x="22" y="95"/>
                      <a:pt x="25" y="96"/>
                    </a:cubicBezTo>
                    <a:cubicBezTo>
                      <a:pt x="28" y="98"/>
                      <a:pt x="37" y="100"/>
                      <a:pt x="36" y="99"/>
                    </a:cubicBezTo>
                    <a:cubicBezTo>
                      <a:pt x="36" y="99"/>
                      <a:pt x="33" y="97"/>
                      <a:pt x="35" y="97"/>
                    </a:cubicBezTo>
                    <a:cubicBezTo>
                      <a:pt x="36" y="96"/>
                      <a:pt x="37" y="98"/>
                      <a:pt x="38" y="97"/>
                    </a:cubicBezTo>
                    <a:cubicBezTo>
                      <a:pt x="39" y="97"/>
                      <a:pt x="42" y="93"/>
                      <a:pt x="42" y="95"/>
                    </a:cubicBezTo>
                    <a:cubicBezTo>
                      <a:pt x="43" y="97"/>
                      <a:pt x="41" y="99"/>
                      <a:pt x="43" y="98"/>
                    </a:cubicBezTo>
                    <a:cubicBezTo>
                      <a:pt x="44" y="98"/>
                      <a:pt x="46" y="97"/>
                      <a:pt x="48" y="96"/>
                    </a:cubicBezTo>
                    <a:cubicBezTo>
                      <a:pt x="50" y="95"/>
                      <a:pt x="50" y="95"/>
                      <a:pt x="51" y="96"/>
                    </a:cubicBezTo>
                    <a:cubicBezTo>
                      <a:pt x="52" y="97"/>
                      <a:pt x="52" y="97"/>
                      <a:pt x="54" y="96"/>
                    </a:cubicBezTo>
                    <a:cubicBezTo>
                      <a:pt x="55" y="95"/>
                      <a:pt x="54" y="95"/>
                      <a:pt x="57" y="95"/>
                    </a:cubicBezTo>
                    <a:cubicBezTo>
                      <a:pt x="60" y="95"/>
                      <a:pt x="64" y="96"/>
                      <a:pt x="65" y="97"/>
                    </a:cubicBezTo>
                    <a:cubicBezTo>
                      <a:pt x="67" y="97"/>
                      <a:pt x="73" y="98"/>
                      <a:pt x="76" y="100"/>
                    </a:cubicBezTo>
                    <a:cubicBezTo>
                      <a:pt x="78" y="101"/>
                      <a:pt x="76" y="99"/>
                      <a:pt x="79" y="101"/>
                    </a:cubicBezTo>
                    <a:cubicBezTo>
                      <a:pt x="81" y="102"/>
                      <a:pt x="83" y="102"/>
                      <a:pt x="84" y="103"/>
                    </a:cubicBezTo>
                    <a:cubicBezTo>
                      <a:pt x="86" y="104"/>
                      <a:pt x="84" y="106"/>
                      <a:pt x="84" y="106"/>
                    </a:cubicBezTo>
                    <a:cubicBezTo>
                      <a:pt x="84" y="107"/>
                      <a:pt x="86" y="109"/>
                      <a:pt x="88" y="109"/>
                    </a:cubicBezTo>
                    <a:cubicBezTo>
                      <a:pt x="89" y="110"/>
                      <a:pt x="91" y="110"/>
                      <a:pt x="92" y="111"/>
                    </a:cubicBezTo>
                    <a:cubicBezTo>
                      <a:pt x="93" y="112"/>
                      <a:pt x="95" y="114"/>
                      <a:pt x="95" y="115"/>
                    </a:cubicBezTo>
                    <a:cubicBezTo>
                      <a:pt x="96" y="116"/>
                      <a:pt x="96" y="118"/>
                      <a:pt x="97" y="120"/>
                    </a:cubicBezTo>
                    <a:cubicBezTo>
                      <a:pt x="98" y="122"/>
                      <a:pt x="100" y="124"/>
                      <a:pt x="99" y="125"/>
                    </a:cubicBezTo>
                    <a:cubicBezTo>
                      <a:pt x="98" y="126"/>
                      <a:pt x="100" y="127"/>
                      <a:pt x="100" y="128"/>
                    </a:cubicBezTo>
                    <a:cubicBezTo>
                      <a:pt x="101" y="128"/>
                      <a:pt x="100" y="126"/>
                      <a:pt x="101" y="127"/>
                    </a:cubicBezTo>
                    <a:cubicBezTo>
                      <a:pt x="102" y="128"/>
                      <a:pt x="103" y="129"/>
                      <a:pt x="103" y="129"/>
                    </a:cubicBezTo>
                    <a:cubicBezTo>
                      <a:pt x="103" y="130"/>
                      <a:pt x="101" y="131"/>
                      <a:pt x="101" y="131"/>
                    </a:cubicBezTo>
                    <a:cubicBezTo>
                      <a:pt x="101" y="132"/>
                      <a:pt x="101" y="133"/>
                      <a:pt x="101" y="133"/>
                    </a:cubicBezTo>
                    <a:cubicBezTo>
                      <a:pt x="102" y="133"/>
                      <a:pt x="103" y="131"/>
                      <a:pt x="104" y="132"/>
                    </a:cubicBezTo>
                    <a:cubicBezTo>
                      <a:pt x="105" y="133"/>
                      <a:pt x="106" y="137"/>
                      <a:pt x="105" y="137"/>
                    </a:cubicBezTo>
                    <a:cubicBezTo>
                      <a:pt x="104" y="137"/>
                      <a:pt x="105" y="137"/>
                      <a:pt x="106" y="138"/>
                    </a:cubicBezTo>
                    <a:cubicBezTo>
                      <a:pt x="108" y="138"/>
                      <a:pt x="107" y="138"/>
                      <a:pt x="106" y="139"/>
                    </a:cubicBezTo>
                    <a:cubicBezTo>
                      <a:pt x="104" y="139"/>
                      <a:pt x="105" y="142"/>
                      <a:pt x="104" y="141"/>
                    </a:cubicBezTo>
                    <a:cubicBezTo>
                      <a:pt x="103" y="140"/>
                      <a:pt x="103" y="140"/>
                      <a:pt x="103" y="139"/>
                    </a:cubicBezTo>
                    <a:cubicBezTo>
                      <a:pt x="104" y="139"/>
                      <a:pt x="104" y="139"/>
                      <a:pt x="103" y="139"/>
                    </a:cubicBezTo>
                    <a:cubicBezTo>
                      <a:pt x="102" y="138"/>
                      <a:pt x="100" y="138"/>
                      <a:pt x="101" y="139"/>
                    </a:cubicBezTo>
                    <a:cubicBezTo>
                      <a:pt x="102" y="139"/>
                      <a:pt x="103" y="140"/>
                      <a:pt x="102" y="140"/>
                    </a:cubicBezTo>
                    <a:cubicBezTo>
                      <a:pt x="101" y="140"/>
                      <a:pt x="100" y="141"/>
                      <a:pt x="100" y="141"/>
                    </a:cubicBezTo>
                    <a:cubicBezTo>
                      <a:pt x="101" y="142"/>
                      <a:pt x="103" y="142"/>
                      <a:pt x="103" y="143"/>
                    </a:cubicBezTo>
                    <a:cubicBezTo>
                      <a:pt x="102" y="143"/>
                      <a:pt x="102" y="144"/>
                      <a:pt x="103" y="145"/>
                    </a:cubicBezTo>
                    <a:cubicBezTo>
                      <a:pt x="104" y="145"/>
                      <a:pt x="105" y="144"/>
                      <a:pt x="106" y="143"/>
                    </a:cubicBezTo>
                    <a:cubicBezTo>
                      <a:pt x="105" y="144"/>
                      <a:pt x="104" y="145"/>
                      <a:pt x="103" y="145"/>
                    </a:cubicBezTo>
                    <a:cubicBezTo>
                      <a:pt x="102" y="145"/>
                      <a:pt x="101" y="144"/>
                      <a:pt x="101" y="145"/>
                    </a:cubicBezTo>
                    <a:cubicBezTo>
                      <a:pt x="100" y="145"/>
                      <a:pt x="101" y="146"/>
                      <a:pt x="101" y="146"/>
                    </a:cubicBezTo>
                    <a:cubicBezTo>
                      <a:pt x="100" y="146"/>
                      <a:pt x="98" y="147"/>
                      <a:pt x="99" y="147"/>
                    </a:cubicBezTo>
                    <a:cubicBezTo>
                      <a:pt x="100" y="147"/>
                      <a:pt x="101" y="148"/>
                      <a:pt x="101" y="149"/>
                    </a:cubicBezTo>
                    <a:cubicBezTo>
                      <a:pt x="101" y="150"/>
                      <a:pt x="102" y="150"/>
                      <a:pt x="102" y="149"/>
                    </a:cubicBezTo>
                    <a:cubicBezTo>
                      <a:pt x="103" y="148"/>
                      <a:pt x="104" y="149"/>
                      <a:pt x="105" y="150"/>
                    </a:cubicBezTo>
                    <a:cubicBezTo>
                      <a:pt x="106" y="150"/>
                      <a:pt x="109" y="150"/>
                      <a:pt x="109" y="149"/>
                    </a:cubicBezTo>
                    <a:cubicBezTo>
                      <a:pt x="110" y="149"/>
                      <a:pt x="109" y="147"/>
                      <a:pt x="110" y="146"/>
                    </a:cubicBezTo>
                    <a:cubicBezTo>
                      <a:pt x="112" y="146"/>
                      <a:pt x="114" y="146"/>
                      <a:pt x="113" y="144"/>
                    </a:cubicBezTo>
                    <a:cubicBezTo>
                      <a:pt x="111" y="142"/>
                      <a:pt x="111" y="141"/>
                      <a:pt x="111" y="140"/>
                    </a:cubicBezTo>
                    <a:cubicBezTo>
                      <a:pt x="111" y="139"/>
                      <a:pt x="111" y="141"/>
                      <a:pt x="112" y="142"/>
                    </a:cubicBezTo>
                    <a:cubicBezTo>
                      <a:pt x="112" y="143"/>
                      <a:pt x="113" y="144"/>
                      <a:pt x="114" y="145"/>
                    </a:cubicBezTo>
                    <a:cubicBezTo>
                      <a:pt x="115" y="145"/>
                      <a:pt x="116" y="145"/>
                      <a:pt x="116" y="144"/>
                    </a:cubicBezTo>
                    <a:cubicBezTo>
                      <a:pt x="117" y="143"/>
                      <a:pt x="117" y="144"/>
                      <a:pt x="116" y="145"/>
                    </a:cubicBezTo>
                    <a:cubicBezTo>
                      <a:pt x="115" y="146"/>
                      <a:pt x="115" y="147"/>
                      <a:pt x="114" y="148"/>
                    </a:cubicBezTo>
                    <a:cubicBezTo>
                      <a:pt x="112" y="148"/>
                      <a:pt x="114" y="148"/>
                      <a:pt x="115" y="148"/>
                    </a:cubicBezTo>
                    <a:cubicBezTo>
                      <a:pt x="115" y="147"/>
                      <a:pt x="118" y="147"/>
                      <a:pt x="119" y="147"/>
                    </a:cubicBezTo>
                    <a:cubicBezTo>
                      <a:pt x="121" y="148"/>
                      <a:pt x="124" y="145"/>
                      <a:pt x="123" y="146"/>
                    </a:cubicBezTo>
                    <a:cubicBezTo>
                      <a:pt x="122" y="147"/>
                      <a:pt x="123" y="148"/>
                      <a:pt x="121" y="148"/>
                    </a:cubicBezTo>
                    <a:cubicBezTo>
                      <a:pt x="119" y="148"/>
                      <a:pt x="118" y="148"/>
                      <a:pt x="118" y="149"/>
                    </a:cubicBezTo>
                    <a:cubicBezTo>
                      <a:pt x="117" y="149"/>
                      <a:pt x="115" y="151"/>
                      <a:pt x="119" y="150"/>
                    </a:cubicBezTo>
                    <a:cubicBezTo>
                      <a:pt x="123" y="149"/>
                      <a:pt x="127" y="149"/>
                      <a:pt x="125" y="149"/>
                    </a:cubicBezTo>
                    <a:cubicBezTo>
                      <a:pt x="122" y="150"/>
                      <a:pt x="118" y="150"/>
                      <a:pt x="119" y="151"/>
                    </a:cubicBezTo>
                    <a:cubicBezTo>
                      <a:pt x="120" y="151"/>
                      <a:pt x="121" y="151"/>
                      <a:pt x="122" y="152"/>
                    </a:cubicBezTo>
                    <a:cubicBezTo>
                      <a:pt x="122" y="152"/>
                      <a:pt x="122" y="153"/>
                      <a:pt x="122" y="153"/>
                    </a:cubicBezTo>
                    <a:cubicBezTo>
                      <a:pt x="123" y="154"/>
                      <a:pt x="123" y="155"/>
                      <a:pt x="122" y="155"/>
                    </a:cubicBezTo>
                    <a:cubicBezTo>
                      <a:pt x="121" y="155"/>
                      <a:pt x="121" y="156"/>
                      <a:pt x="122" y="156"/>
                    </a:cubicBezTo>
                    <a:cubicBezTo>
                      <a:pt x="123" y="155"/>
                      <a:pt x="124" y="155"/>
                      <a:pt x="125" y="155"/>
                    </a:cubicBezTo>
                    <a:cubicBezTo>
                      <a:pt x="126" y="155"/>
                      <a:pt x="126" y="155"/>
                      <a:pt x="126" y="156"/>
                    </a:cubicBezTo>
                    <a:cubicBezTo>
                      <a:pt x="127" y="157"/>
                      <a:pt x="129" y="160"/>
                      <a:pt x="128" y="160"/>
                    </a:cubicBezTo>
                    <a:cubicBezTo>
                      <a:pt x="127" y="161"/>
                      <a:pt x="126" y="161"/>
                      <a:pt x="125" y="160"/>
                    </a:cubicBezTo>
                    <a:cubicBezTo>
                      <a:pt x="124" y="160"/>
                      <a:pt x="120" y="157"/>
                      <a:pt x="118" y="157"/>
                    </a:cubicBezTo>
                    <a:cubicBezTo>
                      <a:pt x="116" y="157"/>
                      <a:pt x="111" y="156"/>
                      <a:pt x="109" y="156"/>
                    </a:cubicBezTo>
                    <a:cubicBezTo>
                      <a:pt x="108" y="156"/>
                      <a:pt x="106" y="156"/>
                      <a:pt x="109" y="158"/>
                    </a:cubicBezTo>
                    <a:cubicBezTo>
                      <a:pt x="111" y="160"/>
                      <a:pt x="114" y="160"/>
                      <a:pt x="116" y="161"/>
                    </a:cubicBezTo>
                    <a:cubicBezTo>
                      <a:pt x="118" y="162"/>
                      <a:pt x="119" y="164"/>
                      <a:pt x="121" y="164"/>
                    </a:cubicBezTo>
                    <a:cubicBezTo>
                      <a:pt x="122" y="164"/>
                      <a:pt x="126" y="163"/>
                      <a:pt x="127" y="164"/>
                    </a:cubicBezTo>
                    <a:cubicBezTo>
                      <a:pt x="128" y="164"/>
                      <a:pt x="129" y="164"/>
                      <a:pt x="130" y="164"/>
                    </a:cubicBezTo>
                    <a:cubicBezTo>
                      <a:pt x="131" y="164"/>
                      <a:pt x="131" y="167"/>
                      <a:pt x="130" y="167"/>
                    </a:cubicBezTo>
                    <a:cubicBezTo>
                      <a:pt x="129" y="167"/>
                      <a:pt x="128" y="167"/>
                      <a:pt x="129" y="168"/>
                    </a:cubicBezTo>
                    <a:cubicBezTo>
                      <a:pt x="130" y="169"/>
                      <a:pt x="131" y="169"/>
                      <a:pt x="129" y="170"/>
                    </a:cubicBezTo>
                    <a:cubicBezTo>
                      <a:pt x="128" y="170"/>
                      <a:pt x="127" y="171"/>
                      <a:pt x="127" y="172"/>
                    </a:cubicBezTo>
                    <a:cubicBezTo>
                      <a:pt x="127" y="173"/>
                      <a:pt x="127" y="173"/>
                      <a:pt x="128" y="172"/>
                    </a:cubicBezTo>
                    <a:cubicBezTo>
                      <a:pt x="130" y="172"/>
                      <a:pt x="130" y="173"/>
                      <a:pt x="129" y="173"/>
                    </a:cubicBezTo>
                    <a:cubicBezTo>
                      <a:pt x="127" y="173"/>
                      <a:pt x="126" y="173"/>
                      <a:pt x="126" y="174"/>
                    </a:cubicBezTo>
                    <a:cubicBezTo>
                      <a:pt x="126" y="176"/>
                      <a:pt x="125" y="177"/>
                      <a:pt x="126" y="177"/>
                    </a:cubicBezTo>
                    <a:cubicBezTo>
                      <a:pt x="126" y="176"/>
                      <a:pt x="128" y="176"/>
                      <a:pt x="127" y="177"/>
                    </a:cubicBezTo>
                    <a:cubicBezTo>
                      <a:pt x="127" y="178"/>
                      <a:pt x="126" y="179"/>
                      <a:pt x="125" y="179"/>
                    </a:cubicBezTo>
                    <a:cubicBezTo>
                      <a:pt x="123" y="179"/>
                      <a:pt x="121" y="179"/>
                      <a:pt x="120" y="178"/>
                    </a:cubicBezTo>
                    <a:cubicBezTo>
                      <a:pt x="119" y="178"/>
                      <a:pt x="118" y="180"/>
                      <a:pt x="117" y="180"/>
                    </a:cubicBezTo>
                    <a:cubicBezTo>
                      <a:pt x="116" y="180"/>
                      <a:pt x="115" y="179"/>
                      <a:pt x="115" y="180"/>
                    </a:cubicBezTo>
                    <a:cubicBezTo>
                      <a:pt x="116" y="181"/>
                      <a:pt x="117" y="181"/>
                      <a:pt x="117" y="182"/>
                    </a:cubicBezTo>
                    <a:cubicBezTo>
                      <a:pt x="118" y="182"/>
                      <a:pt x="120" y="183"/>
                      <a:pt x="119" y="183"/>
                    </a:cubicBezTo>
                    <a:cubicBezTo>
                      <a:pt x="119" y="182"/>
                      <a:pt x="119" y="182"/>
                      <a:pt x="120" y="182"/>
                    </a:cubicBezTo>
                    <a:cubicBezTo>
                      <a:pt x="122" y="182"/>
                      <a:pt x="122" y="183"/>
                      <a:pt x="123" y="182"/>
                    </a:cubicBezTo>
                    <a:cubicBezTo>
                      <a:pt x="125" y="181"/>
                      <a:pt x="126" y="181"/>
                      <a:pt x="126" y="181"/>
                    </a:cubicBezTo>
                    <a:cubicBezTo>
                      <a:pt x="127" y="181"/>
                      <a:pt x="128" y="181"/>
                      <a:pt x="127" y="181"/>
                    </a:cubicBezTo>
                    <a:cubicBezTo>
                      <a:pt x="125" y="181"/>
                      <a:pt x="124" y="182"/>
                      <a:pt x="125" y="182"/>
                    </a:cubicBezTo>
                    <a:cubicBezTo>
                      <a:pt x="126" y="182"/>
                      <a:pt x="127" y="183"/>
                      <a:pt x="127" y="183"/>
                    </a:cubicBezTo>
                    <a:cubicBezTo>
                      <a:pt x="126" y="184"/>
                      <a:pt x="127" y="184"/>
                      <a:pt x="128" y="184"/>
                    </a:cubicBezTo>
                    <a:cubicBezTo>
                      <a:pt x="130" y="184"/>
                      <a:pt x="133" y="185"/>
                      <a:pt x="131" y="185"/>
                    </a:cubicBezTo>
                    <a:cubicBezTo>
                      <a:pt x="130" y="185"/>
                      <a:pt x="128" y="184"/>
                      <a:pt x="130" y="186"/>
                    </a:cubicBezTo>
                    <a:cubicBezTo>
                      <a:pt x="132" y="187"/>
                      <a:pt x="134" y="189"/>
                      <a:pt x="132" y="188"/>
                    </a:cubicBezTo>
                    <a:cubicBezTo>
                      <a:pt x="130" y="187"/>
                      <a:pt x="129" y="185"/>
                      <a:pt x="128" y="184"/>
                    </a:cubicBezTo>
                    <a:cubicBezTo>
                      <a:pt x="127" y="184"/>
                      <a:pt x="126" y="184"/>
                      <a:pt x="125" y="184"/>
                    </a:cubicBezTo>
                    <a:cubicBezTo>
                      <a:pt x="123" y="184"/>
                      <a:pt x="122" y="184"/>
                      <a:pt x="121" y="184"/>
                    </a:cubicBezTo>
                    <a:cubicBezTo>
                      <a:pt x="119" y="184"/>
                      <a:pt x="119" y="183"/>
                      <a:pt x="117" y="183"/>
                    </a:cubicBezTo>
                    <a:cubicBezTo>
                      <a:pt x="116" y="183"/>
                      <a:pt x="116" y="185"/>
                      <a:pt x="115" y="185"/>
                    </a:cubicBezTo>
                    <a:cubicBezTo>
                      <a:pt x="114" y="186"/>
                      <a:pt x="112" y="186"/>
                      <a:pt x="112" y="187"/>
                    </a:cubicBezTo>
                    <a:cubicBezTo>
                      <a:pt x="112" y="188"/>
                      <a:pt x="112" y="189"/>
                      <a:pt x="113" y="189"/>
                    </a:cubicBezTo>
                    <a:cubicBezTo>
                      <a:pt x="114" y="188"/>
                      <a:pt x="117" y="186"/>
                      <a:pt x="118" y="186"/>
                    </a:cubicBezTo>
                    <a:cubicBezTo>
                      <a:pt x="119" y="185"/>
                      <a:pt x="119" y="184"/>
                      <a:pt x="119" y="184"/>
                    </a:cubicBezTo>
                    <a:cubicBezTo>
                      <a:pt x="119" y="185"/>
                      <a:pt x="119" y="185"/>
                      <a:pt x="120" y="185"/>
                    </a:cubicBezTo>
                    <a:cubicBezTo>
                      <a:pt x="121" y="185"/>
                      <a:pt x="122" y="185"/>
                      <a:pt x="122" y="186"/>
                    </a:cubicBezTo>
                    <a:cubicBezTo>
                      <a:pt x="122" y="187"/>
                      <a:pt x="124" y="188"/>
                      <a:pt x="124" y="187"/>
                    </a:cubicBezTo>
                    <a:cubicBezTo>
                      <a:pt x="124" y="186"/>
                      <a:pt x="124" y="185"/>
                      <a:pt x="124" y="186"/>
                    </a:cubicBezTo>
                    <a:cubicBezTo>
                      <a:pt x="125" y="186"/>
                      <a:pt x="125" y="186"/>
                      <a:pt x="126" y="187"/>
                    </a:cubicBezTo>
                    <a:cubicBezTo>
                      <a:pt x="127" y="187"/>
                      <a:pt x="127" y="187"/>
                      <a:pt x="127" y="187"/>
                    </a:cubicBezTo>
                    <a:cubicBezTo>
                      <a:pt x="128" y="186"/>
                      <a:pt x="129" y="187"/>
                      <a:pt x="130" y="188"/>
                    </a:cubicBezTo>
                    <a:cubicBezTo>
                      <a:pt x="131" y="188"/>
                      <a:pt x="131" y="188"/>
                      <a:pt x="130" y="188"/>
                    </a:cubicBezTo>
                    <a:cubicBezTo>
                      <a:pt x="128" y="188"/>
                      <a:pt x="129" y="189"/>
                      <a:pt x="130" y="189"/>
                    </a:cubicBezTo>
                    <a:cubicBezTo>
                      <a:pt x="131" y="189"/>
                      <a:pt x="132" y="190"/>
                      <a:pt x="131" y="189"/>
                    </a:cubicBezTo>
                    <a:cubicBezTo>
                      <a:pt x="129" y="189"/>
                      <a:pt x="128" y="189"/>
                      <a:pt x="127" y="188"/>
                    </a:cubicBezTo>
                    <a:cubicBezTo>
                      <a:pt x="126" y="188"/>
                      <a:pt x="125" y="187"/>
                      <a:pt x="125" y="188"/>
                    </a:cubicBezTo>
                    <a:cubicBezTo>
                      <a:pt x="125" y="189"/>
                      <a:pt x="125" y="189"/>
                      <a:pt x="125" y="188"/>
                    </a:cubicBezTo>
                    <a:cubicBezTo>
                      <a:pt x="125" y="188"/>
                      <a:pt x="124" y="188"/>
                      <a:pt x="123" y="188"/>
                    </a:cubicBezTo>
                    <a:cubicBezTo>
                      <a:pt x="123" y="188"/>
                      <a:pt x="122" y="187"/>
                      <a:pt x="121" y="187"/>
                    </a:cubicBezTo>
                    <a:cubicBezTo>
                      <a:pt x="120" y="187"/>
                      <a:pt x="118" y="187"/>
                      <a:pt x="117" y="187"/>
                    </a:cubicBezTo>
                    <a:cubicBezTo>
                      <a:pt x="116" y="188"/>
                      <a:pt x="111" y="189"/>
                      <a:pt x="111" y="190"/>
                    </a:cubicBezTo>
                    <a:cubicBezTo>
                      <a:pt x="111" y="191"/>
                      <a:pt x="110" y="192"/>
                      <a:pt x="112" y="192"/>
                    </a:cubicBezTo>
                    <a:cubicBezTo>
                      <a:pt x="113" y="191"/>
                      <a:pt x="117" y="191"/>
                      <a:pt x="118" y="191"/>
                    </a:cubicBezTo>
                    <a:cubicBezTo>
                      <a:pt x="119" y="190"/>
                      <a:pt x="123" y="190"/>
                      <a:pt x="124" y="191"/>
                    </a:cubicBezTo>
                    <a:cubicBezTo>
                      <a:pt x="125" y="191"/>
                      <a:pt x="125" y="193"/>
                      <a:pt x="127" y="192"/>
                    </a:cubicBezTo>
                    <a:cubicBezTo>
                      <a:pt x="129" y="192"/>
                      <a:pt x="129" y="193"/>
                      <a:pt x="127" y="193"/>
                    </a:cubicBezTo>
                    <a:cubicBezTo>
                      <a:pt x="126" y="193"/>
                      <a:pt x="126" y="193"/>
                      <a:pt x="124" y="192"/>
                    </a:cubicBezTo>
                    <a:cubicBezTo>
                      <a:pt x="122" y="191"/>
                      <a:pt x="120" y="191"/>
                      <a:pt x="118" y="191"/>
                    </a:cubicBezTo>
                    <a:cubicBezTo>
                      <a:pt x="117" y="191"/>
                      <a:pt x="113" y="192"/>
                      <a:pt x="112" y="193"/>
                    </a:cubicBezTo>
                    <a:cubicBezTo>
                      <a:pt x="111" y="193"/>
                      <a:pt x="112" y="195"/>
                      <a:pt x="113" y="195"/>
                    </a:cubicBezTo>
                    <a:cubicBezTo>
                      <a:pt x="115" y="195"/>
                      <a:pt x="120" y="195"/>
                      <a:pt x="119" y="195"/>
                    </a:cubicBezTo>
                    <a:cubicBezTo>
                      <a:pt x="117" y="195"/>
                      <a:pt x="117" y="196"/>
                      <a:pt x="117" y="196"/>
                    </a:cubicBezTo>
                    <a:cubicBezTo>
                      <a:pt x="116" y="197"/>
                      <a:pt x="114" y="197"/>
                      <a:pt x="113" y="197"/>
                    </a:cubicBezTo>
                    <a:cubicBezTo>
                      <a:pt x="113" y="198"/>
                      <a:pt x="113" y="198"/>
                      <a:pt x="115" y="198"/>
                    </a:cubicBezTo>
                    <a:cubicBezTo>
                      <a:pt x="117" y="198"/>
                      <a:pt x="118" y="199"/>
                      <a:pt x="116" y="199"/>
                    </a:cubicBezTo>
                    <a:cubicBezTo>
                      <a:pt x="114" y="199"/>
                      <a:pt x="112" y="199"/>
                      <a:pt x="112" y="200"/>
                    </a:cubicBezTo>
                    <a:cubicBezTo>
                      <a:pt x="112" y="202"/>
                      <a:pt x="112" y="203"/>
                      <a:pt x="114" y="203"/>
                    </a:cubicBezTo>
                    <a:cubicBezTo>
                      <a:pt x="115" y="202"/>
                      <a:pt x="119" y="199"/>
                      <a:pt x="122" y="197"/>
                    </a:cubicBezTo>
                    <a:cubicBezTo>
                      <a:pt x="125" y="195"/>
                      <a:pt x="126" y="194"/>
                      <a:pt x="129" y="194"/>
                    </a:cubicBezTo>
                    <a:cubicBezTo>
                      <a:pt x="131" y="194"/>
                      <a:pt x="133" y="195"/>
                      <a:pt x="130" y="195"/>
                    </a:cubicBezTo>
                    <a:cubicBezTo>
                      <a:pt x="127" y="195"/>
                      <a:pt x="126" y="195"/>
                      <a:pt x="129" y="195"/>
                    </a:cubicBezTo>
                    <a:cubicBezTo>
                      <a:pt x="131" y="195"/>
                      <a:pt x="132" y="196"/>
                      <a:pt x="129" y="196"/>
                    </a:cubicBezTo>
                    <a:cubicBezTo>
                      <a:pt x="126" y="196"/>
                      <a:pt x="117" y="201"/>
                      <a:pt x="115" y="203"/>
                    </a:cubicBezTo>
                    <a:cubicBezTo>
                      <a:pt x="113" y="206"/>
                      <a:pt x="116" y="204"/>
                      <a:pt x="117" y="204"/>
                    </a:cubicBezTo>
                    <a:cubicBezTo>
                      <a:pt x="119" y="204"/>
                      <a:pt x="123" y="203"/>
                      <a:pt x="122" y="203"/>
                    </a:cubicBezTo>
                    <a:cubicBezTo>
                      <a:pt x="121" y="204"/>
                      <a:pt x="120" y="204"/>
                      <a:pt x="119" y="204"/>
                    </a:cubicBezTo>
                    <a:cubicBezTo>
                      <a:pt x="118" y="205"/>
                      <a:pt x="116" y="204"/>
                      <a:pt x="117" y="205"/>
                    </a:cubicBezTo>
                    <a:cubicBezTo>
                      <a:pt x="117" y="207"/>
                      <a:pt x="119" y="209"/>
                      <a:pt x="119" y="209"/>
                    </a:cubicBezTo>
                    <a:cubicBezTo>
                      <a:pt x="120" y="208"/>
                      <a:pt x="122" y="206"/>
                      <a:pt x="123" y="206"/>
                    </a:cubicBezTo>
                    <a:cubicBezTo>
                      <a:pt x="124" y="206"/>
                      <a:pt x="130" y="206"/>
                      <a:pt x="128" y="206"/>
                    </a:cubicBezTo>
                    <a:cubicBezTo>
                      <a:pt x="127" y="206"/>
                      <a:pt x="124" y="206"/>
                      <a:pt x="123" y="206"/>
                    </a:cubicBezTo>
                    <a:cubicBezTo>
                      <a:pt x="122" y="206"/>
                      <a:pt x="120" y="208"/>
                      <a:pt x="120" y="209"/>
                    </a:cubicBezTo>
                    <a:cubicBezTo>
                      <a:pt x="120" y="210"/>
                      <a:pt x="120" y="209"/>
                      <a:pt x="120" y="210"/>
                    </a:cubicBezTo>
                    <a:cubicBezTo>
                      <a:pt x="120" y="211"/>
                      <a:pt x="120" y="213"/>
                      <a:pt x="121" y="214"/>
                    </a:cubicBezTo>
                    <a:cubicBezTo>
                      <a:pt x="121" y="215"/>
                      <a:pt x="122" y="215"/>
                      <a:pt x="123" y="214"/>
                    </a:cubicBezTo>
                    <a:cubicBezTo>
                      <a:pt x="123" y="213"/>
                      <a:pt x="124" y="214"/>
                      <a:pt x="123" y="214"/>
                    </a:cubicBezTo>
                    <a:cubicBezTo>
                      <a:pt x="122" y="215"/>
                      <a:pt x="121" y="220"/>
                      <a:pt x="122" y="220"/>
                    </a:cubicBezTo>
                    <a:cubicBezTo>
                      <a:pt x="123" y="219"/>
                      <a:pt x="125" y="216"/>
                      <a:pt x="126" y="216"/>
                    </a:cubicBezTo>
                    <a:cubicBezTo>
                      <a:pt x="127" y="215"/>
                      <a:pt x="126" y="216"/>
                      <a:pt x="126" y="217"/>
                    </a:cubicBezTo>
                    <a:cubicBezTo>
                      <a:pt x="126" y="218"/>
                      <a:pt x="127" y="220"/>
                      <a:pt x="127" y="219"/>
                    </a:cubicBezTo>
                    <a:cubicBezTo>
                      <a:pt x="128" y="218"/>
                      <a:pt x="129" y="218"/>
                      <a:pt x="129" y="217"/>
                    </a:cubicBezTo>
                    <a:cubicBezTo>
                      <a:pt x="129" y="217"/>
                      <a:pt x="130" y="216"/>
                      <a:pt x="129" y="214"/>
                    </a:cubicBezTo>
                    <a:cubicBezTo>
                      <a:pt x="127" y="212"/>
                      <a:pt x="126" y="211"/>
                      <a:pt x="128" y="213"/>
                    </a:cubicBezTo>
                    <a:cubicBezTo>
                      <a:pt x="130" y="215"/>
                      <a:pt x="130" y="217"/>
                      <a:pt x="131" y="216"/>
                    </a:cubicBezTo>
                    <a:cubicBezTo>
                      <a:pt x="131" y="215"/>
                      <a:pt x="132" y="214"/>
                      <a:pt x="132" y="215"/>
                    </a:cubicBezTo>
                    <a:cubicBezTo>
                      <a:pt x="131" y="215"/>
                      <a:pt x="135" y="219"/>
                      <a:pt x="134" y="219"/>
                    </a:cubicBezTo>
                    <a:cubicBezTo>
                      <a:pt x="133" y="218"/>
                      <a:pt x="133" y="218"/>
                      <a:pt x="132" y="217"/>
                    </a:cubicBezTo>
                    <a:cubicBezTo>
                      <a:pt x="132" y="217"/>
                      <a:pt x="131" y="217"/>
                      <a:pt x="131" y="218"/>
                    </a:cubicBezTo>
                    <a:cubicBezTo>
                      <a:pt x="131" y="219"/>
                      <a:pt x="132" y="222"/>
                      <a:pt x="132" y="223"/>
                    </a:cubicBezTo>
                    <a:cubicBezTo>
                      <a:pt x="131" y="224"/>
                      <a:pt x="131" y="224"/>
                      <a:pt x="131" y="222"/>
                    </a:cubicBezTo>
                    <a:cubicBezTo>
                      <a:pt x="131" y="221"/>
                      <a:pt x="132" y="219"/>
                      <a:pt x="130" y="220"/>
                    </a:cubicBezTo>
                    <a:cubicBezTo>
                      <a:pt x="129" y="220"/>
                      <a:pt x="129" y="221"/>
                      <a:pt x="128" y="221"/>
                    </a:cubicBezTo>
                    <a:cubicBezTo>
                      <a:pt x="127" y="221"/>
                      <a:pt x="125" y="224"/>
                      <a:pt x="125" y="225"/>
                    </a:cubicBezTo>
                    <a:cubicBezTo>
                      <a:pt x="125" y="226"/>
                      <a:pt x="127" y="226"/>
                      <a:pt x="128" y="226"/>
                    </a:cubicBezTo>
                    <a:cubicBezTo>
                      <a:pt x="129" y="225"/>
                      <a:pt x="127" y="228"/>
                      <a:pt x="127" y="229"/>
                    </a:cubicBezTo>
                    <a:cubicBezTo>
                      <a:pt x="127" y="229"/>
                      <a:pt x="129" y="227"/>
                      <a:pt x="129" y="228"/>
                    </a:cubicBezTo>
                    <a:cubicBezTo>
                      <a:pt x="130" y="230"/>
                      <a:pt x="129" y="231"/>
                      <a:pt x="131" y="231"/>
                    </a:cubicBezTo>
                    <a:cubicBezTo>
                      <a:pt x="132" y="232"/>
                      <a:pt x="133" y="232"/>
                      <a:pt x="132" y="233"/>
                    </a:cubicBezTo>
                    <a:cubicBezTo>
                      <a:pt x="132" y="234"/>
                      <a:pt x="130" y="235"/>
                      <a:pt x="132" y="237"/>
                    </a:cubicBezTo>
                    <a:cubicBezTo>
                      <a:pt x="134" y="238"/>
                      <a:pt x="135" y="239"/>
                      <a:pt x="136" y="240"/>
                    </a:cubicBezTo>
                    <a:cubicBezTo>
                      <a:pt x="137" y="241"/>
                      <a:pt x="138" y="240"/>
                      <a:pt x="138" y="240"/>
                    </a:cubicBezTo>
                    <a:cubicBezTo>
                      <a:pt x="139" y="239"/>
                      <a:pt x="139" y="239"/>
                      <a:pt x="139" y="240"/>
                    </a:cubicBezTo>
                    <a:cubicBezTo>
                      <a:pt x="139" y="242"/>
                      <a:pt x="139" y="243"/>
                      <a:pt x="139" y="244"/>
                    </a:cubicBezTo>
                    <a:cubicBezTo>
                      <a:pt x="139" y="245"/>
                      <a:pt x="140" y="246"/>
                      <a:pt x="141" y="246"/>
                    </a:cubicBezTo>
                    <a:cubicBezTo>
                      <a:pt x="141" y="245"/>
                      <a:pt x="141" y="245"/>
                      <a:pt x="142" y="246"/>
                    </a:cubicBezTo>
                    <a:cubicBezTo>
                      <a:pt x="143" y="247"/>
                      <a:pt x="146" y="249"/>
                      <a:pt x="147" y="250"/>
                    </a:cubicBezTo>
                    <a:cubicBezTo>
                      <a:pt x="149" y="250"/>
                      <a:pt x="151" y="250"/>
                      <a:pt x="152" y="249"/>
                    </a:cubicBezTo>
                    <a:cubicBezTo>
                      <a:pt x="153" y="249"/>
                      <a:pt x="155" y="250"/>
                      <a:pt x="156" y="249"/>
                    </a:cubicBezTo>
                    <a:cubicBezTo>
                      <a:pt x="156" y="248"/>
                      <a:pt x="156" y="248"/>
                      <a:pt x="156" y="250"/>
                    </a:cubicBezTo>
                    <a:cubicBezTo>
                      <a:pt x="156" y="251"/>
                      <a:pt x="156" y="253"/>
                      <a:pt x="157" y="251"/>
                    </a:cubicBezTo>
                    <a:cubicBezTo>
                      <a:pt x="157" y="250"/>
                      <a:pt x="159" y="247"/>
                      <a:pt x="159" y="248"/>
                    </a:cubicBezTo>
                    <a:cubicBezTo>
                      <a:pt x="158" y="250"/>
                      <a:pt x="158" y="250"/>
                      <a:pt x="159" y="251"/>
                    </a:cubicBezTo>
                    <a:cubicBezTo>
                      <a:pt x="159" y="251"/>
                      <a:pt x="159" y="251"/>
                      <a:pt x="160" y="251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8" y="252"/>
                      <a:pt x="157" y="253"/>
                      <a:pt x="159" y="253"/>
                    </a:cubicBezTo>
                    <a:cubicBezTo>
                      <a:pt x="160" y="252"/>
                      <a:pt x="161" y="253"/>
                      <a:pt x="160" y="254"/>
                    </a:cubicBezTo>
                    <a:cubicBezTo>
                      <a:pt x="160" y="255"/>
                      <a:pt x="160" y="255"/>
                      <a:pt x="161" y="254"/>
                    </a:cubicBezTo>
                    <a:cubicBezTo>
                      <a:pt x="163" y="253"/>
                      <a:pt x="164" y="252"/>
                      <a:pt x="163" y="254"/>
                    </a:cubicBezTo>
                    <a:cubicBezTo>
                      <a:pt x="162" y="255"/>
                      <a:pt x="159" y="258"/>
                      <a:pt x="162" y="256"/>
                    </a:cubicBezTo>
                    <a:cubicBezTo>
                      <a:pt x="164" y="254"/>
                      <a:pt x="163" y="257"/>
                      <a:pt x="163" y="256"/>
                    </a:cubicBezTo>
                    <a:cubicBezTo>
                      <a:pt x="163" y="256"/>
                      <a:pt x="163" y="257"/>
                      <a:pt x="164" y="257"/>
                    </a:cubicBezTo>
                    <a:cubicBezTo>
                      <a:pt x="166" y="256"/>
                      <a:pt x="167" y="253"/>
                      <a:pt x="167" y="255"/>
                    </a:cubicBezTo>
                    <a:cubicBezTo>
                      <a:pt x="167" y="256"/>
                      <a:pt x="166" y="259"/>
                      <a:pt x="167" y="259"/>
                    </a:cubicBezTo>
                    <a:cubicBezTo>
                      <a:pt x="167" y="258"/>
                      <a:pt x="169" y="257"/>
                      <a:pt x="170" y="257"/>
                    </a:cubicBezTo>
                    <a:cubicBezTo>
                      <a:pt x="171" y="257"/>
                      <a:pt x="172" y="256"/>
                      <a:pt x="171" y="255"/>
                    </a:cubicBezTo>
                    <a:cubicBezTo>
                      <a:pt x="170" y="254"/>
                      <a:pt x="169" y="254"/>
                      <a:pt x="169" y="253"/>
                    </a:cubicBezTo>
                    <a:cubicBezTo>
                      <a:pt x="168" y="252"/>
                      <a:pt x="169" y="253"/>
                      <a:pt x="170" y="253"/>
                    </a:cubicBezTo>
                    <a:cubicBezTo>
                      <a:pt x="171" y="253"/>
                      <a:pt x="174" y="253"/>
                      <a:pt x="173" y="252"/>
                    </a:cubicBezTo>
                    <a:cubicBezTo>
                      <a:pt x="173" y="251"/>
                      <a:pt x="171" y="251"/>
                      <a:pt x="171" y="250"/>
                    </a:cubicBezTo>
                    <a:cubicBezTo>
                      <a:pt x="172" y="250"/>
                      <a:pt x="175" y="249"/>
                      <a:pt x="174" y="249"/>
                    </a:cubicBezTo>
                    <a:cubicBezTo>
                      <a:pt x="173" y="248"/>
                      <a:pt x="171" y="248"/>
                      <a:pt x="171" y="248"/>
                    </a:cubicBezTo>
                    <a:cubicBezTo>
                      <a:pt x="172" y="248"/>
                      <a:pt x="176" y="245"/>
                      <a:pt x="175" y="245"/>
                    </a:cubicBezTo>
                    <a:cubicBezTo>
                      <a:pt x="175" y="245"/>
                      <a:pt x="172" y="244"/>
                      <a:pt x="173" y="244"/>
                    </a:cubicBezTo>
                    <a:cubicBezTo>
                      <a:pt x="174" y="243"/>
                      <a:pt x="176" y="243"/>
                      <a:pt x="176" y="242"/>
                    </a:cubicBezTo>
                    <a:cubicBezTo>
                      <a:pt x="176" y="241"/>
                      <a:pt x="176" y="238"/>
                      <a:pt x="176" y="237"/>
                    </a:cubicBezTo>
                    <a:cubicBezTo>
                      <a:pt x="175" y="237"/>
                      <a:pt x="177" y="236"/>
                      <a:pt x="176" y="236"/>
                    </a:cubicBezTo>
                    <a:cubicBezTo>
                      <a:pt x="176" y="235"/>
                      <a:pt x="173" y="233"/>
                      <a:pt x="173" y="233"/>
                    </a:cubicBezTo>
                    <a:cubicBezTo>
                      <a:pt x="174" y="233"/>
                      <a:pt x="182" y="233"/>
                      <a:pt x="181" y="232"/>
                    </a:cubicBezTo>
                    <a:cubicBezTo>
                      <a:pt x="180" y="231"/>
                      <a:pt x="177" y="230"/>
                      <a:pt x="178" y="230"/>
                    </a:cubicBezTo>
                    <a:cubicBezTo>
                      <a:pt x="179" y="230"/>
                      <a:pt x="185" y="231"/>
                      <a:pt x="183" y="230"/>
                    </a:cubicBezTo>
                    <a:cubicBezTo>
                      <a:pt x="182" y="229"/>
                      <a:pt x="179" y="228"/>
                      <a:pt x="180" y="228"/>
                    </a:cubicBezTo>
                    <a:cubicBezTo>
                      <a:pt x="181" y="228"/>
                      <a:pt x="185" y="229"/>
                      <a:pt x="184" y="228"/>
                    </a:cubicBezTo>
                    <a:cubicBezTo>
                      <a:pt x="183" y="227"/>
                      <a:pt x="186" y="227"/>
                      <a:pt x="185" y="226"/>
                    </a:cubicBezTo>
                    <a:cubicBezTo>
                      <a:pt x="184" y="225"/>
                      <a:pt x="180" y="224"/>
                      <a:pt x="182" y="224"/>
                    </a:cubicBezTo>
                    <a:cubicBezTo>
                      <a:pt x="183" y="224"/>
                      <a:pt x="187" y="225"/>
                      <a:pt x="186" y="224"/>
                    </a:cubicBezTo>
                    <a:cubicBezTo>
                      <a:pt x="186" y="222"/>
                      <a:pt x="187" y="222"/>
                      <a:pt x="185" y="221"/>
                    </a:cubicBezTo>
                    <a:cubicBezTo>
                      <a:pt x="183" y="220"/>
                      <a:pt x="181" y="220"/>
                      <a:pt x="182" y="220"/>
                    </a:cubicBezTo>
                    <a:cubicBezTo>
                      <a:pt x="183" y="219"/>
                      <a:pt x="189" y="220"/>
                      <a:pt x="189" y="218"/>
                    </a:cubicBezTo>
                    <a:cubicBezTo>
                      <a:pt x="189" y="217"/>
                      <a:pt x="188" y="216"/>
                      <a:pt x="186" y="215"/>
                    </a:cubicBezTo>
                    <a:cubicBezTo>
                      <a:pt x="185" y="215"/>
                      <a:pt x="182" y="214"/>
                      <a:pt x="184" y="213"/>
                    </a:cubicBezTo>
                    <a:cubicBezTo>
                      <a:pt x="185" y="212"/>
                      <a:pt x="186" y="212"/>
                      <a:pt x="187" y="212"/>
                    </a:cubicBezTo>
                    <a:cubicBezTo>
                      <a:pt x="188" y="212"/>
                      <a:pt x="187" y="213"/>
                      <a:pt x="188" y="213"/>
                    </a:cubicBezTo>
                    <a:cubicBezTo>
                      <a:pt x="190" y="211"/>
                      <a:pt x="192" y="211"/>
                      <a:pt x="191" y="210"/>
                    </a:cubicBezTo>
                    <a:cubicBezTo>
                      <a:pt x="190" y="210"/>
                      <a:pt x="189" y="209"/>
                      <a:pt x="189" y="208"/>
                    </a:cubicBezTo>
                    <a:cubicBezTo>
                      <a:pt x="190" y="208"/>
                      <a:pt x="192" y="207"/>
                      <a:pt x="192" y="207"/>
                    </a:cubicBezTo>
                    <a:cubicBezTo>
                      <a:pt x="192" y="206"/>
                      <a:pt x="192" y="207"/>
                      <a:pt x="194" y="207"/>
                    </a:cubicBezTo>
                    <a:cubicBezTo>
                      <a:pt x="196" y="207"/>
                      <a:pt x="200" y="208"/>
                      <a:pt x="200" y="206"/>
                    </a:cubicBezTo>
                    <a:cubicBezTo>
                      <a:pt x="200" y="205"/>
                      <a:pt x="198" y="205"/>
                      <a:pt x="199" y="204"/>
                    </a:cubicBezTo>
                    <a:cubicBezTo>
                      <a:pt x="200" y="203"/>
                      <a:pt x="201" y="202"/>
                      <a:pt x="202" y="201"/>
                    </a:cubicBezTo>
                    <a:cubicBezTo>
                      <a:pt x="202" y="200"/>
                      <a:pt x="206" y="200"/>
                      <a:pt x="205" y="200"/>
                    </a:cubicBezTo>
                    <a:cubicBezTo>
                      <a:pt x="204" y="201"/>
                      <a:pt x="203" y="202"/>
                      <a:pt x="203" y="204"/>
                    </a:cubicBezTo>
                    <a:cubicBezTo>
                      <a:pt x="202" y="205"/>
                      <a:pt x="201" y="207"/>
                      <a:pt x="202" y="207"/>
                    </a:cubicBezTo>
                    <a:cubicBezTo>
                      <a:pt x="203" y="206"/>
                      <a:pt x="204" y="206"/>
                      <a:pt x="205" y="205"/>
                    </a:cubicBezTo>
                    <a:cubicBezTo>
                      <a:pt x="206" y="205"/>
                      <a:pt x="206" y="204"/>
                      <a:pt x="207" y="204"/>
                    </a:cubicBezTo>
                    <a:cubicBezTo>
                      <a:pt x="208" y="204"/>
                      <a:pt x="209" y="206"/>
                      <a:pt x="210" y="205"/>
                    </a:cubicBezTo>
                    <a:cubicBezTo>
                      <a:pt x="210" y="204"/>
                      <a:pt x="210" y="203"/>
                      <a:pt x="210" y="203"/>
                    </a:cubicBezTo>
                    <a:cubicBezTo>
                      <a:pt x="211" y="203"/>
                      <a:pt x="212" y="204"/>
                      <a:pt x="213" y="204"/>
                    </a:cubicBezTo>
                    <a:cubicBezTo>
                      <a:pt x="214" y="203"/>
                      <a:pt x="215" y="201"/>
                      <a:pt x="216" y="201"/>
                    </a:cubicBezTo>
                    <a:cubicBezTo>
                      <a:pt x="218" y="201"/>
                      <a:pt x="219" y="200"/>
                      <a:pt x="220" y="199"/>
                    </a:cubicBezTo>
                    <a:cubicBezTo>
                      <a:pt x="221" y="198"/>
                      <a:pt x="224" y="195"/>
                      <a:pt x="225" y="194"/>
                    </a:cubicBezTo>
                    <a:cubicBezTo>
                      <a:pt x="226" y="192"/>
                      <a:pt x="228" y="189"/>
                      <a:pt x="228" y="188"/>
                    </a:cubicBezTo>
                    <a:cubicBezTo>
                      <a:pt x="229" y="188"/>
                      <a:pt x="235" y="187"/>
                      <a:pt x="235" y="185"/>
                    </a:cubicBezTo>
                    <a:cubicBezTo>
                      <a:pt x="234" y="183"/>
                      <a:pt x="232" y="178"/>
                      <a:pt x="233" y="179"/>
                    </a:cubicBezTo>
                    <a:cubicBezTo>
                      <a:pt x="235" y="180"/>
                      <a:pt x="238" y="183"/>
                      <a:pt x="240" y="183"/>
                    </a:cubicBezTo>
                    <a:cubicBezTo>
                      <a:pt x="242" y="184"/>
                      <a:pt x="244" y="183"/>
                      <a:pt x="244" y="182"/>
                    </a:cubicBezTo>
                    <a:cubicBezTo>
                      <a:pt x="244" y="181"/>
                      <a:pt x="244" y="183"/>
                      <a:pt x="245" y="183"/>
                    </a:cubicBezTo>
                    <a:cubicBezTo>
                      <a:pt x="246" y="183"/>
                      <a:pt x="248" y="183"/>
                      <a:pt x="247" y="182"/>
                    </a:cubicBezTo>
                    <a:cubicBezTo>
                      <a:pt x="247" y="182"/>
                      <a:pt x="246" y="181"/>
                      <a:pt x="247" y="180"/>
                    </a:cubicBezTo>
                    <a:cubicBezTo>
                      <a:pt x="248" y="180"/>
                      <a:pt x="248" y="181"/>
                      <a:pt x="249" y="181"/>
                    </a:cubicBezTo>
                    <a:cubicBezTo>
                      <a:pt x="251" y="181"/>
                      <a:pt x="252" y="181"/>
                      <a:pt x="255" y="180"/>
                    </a:cubicBezTo>
                    <a:cubicBezTo>
                      <a:pt x="258" y="180"/>
                      <a:pt x="264" y="179"/>
                      <a:pt x="266" y="178"/>
                    </a:cubicBezTo>
                    <a:cubicBezTo>
                      <a:pt x="269" y="176"/>
                      <a:pt x="278" y="171"/>
                      <a:pt x="280" y="170"/>
                    </a:cubicBezTo>
                    <a:cubicBezTo>
                      <a:pt x="283" y="168"/>
                      <a:pt x="293" y="163"/>
                      <a:pt x="291" y="1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33" name="Freeform 262">
                <a:extLst>
                  <a:ext uri="{FF2B5EF4-FFF2-40B4-BE49-F238E27FC236}">
                    <a16:creationId xmlns:a16="http://schemas.microsoft.com/office/drawing/2014/main" xmlns="" id="{4AE01D13-FB46-495E-900D-D92D427D2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222"/>
                <a:ext cx="26" cy="15"/>
              </a:xfrm>
              <a:custGeom>
                <a:avLst/>
                <a:gdLst>
                  <a:gd name="T0" fmla="*/ 2 w 19"/>
                  <a:gd name="T1" fmla="*/ 7 h 11"/>
                  <a:gd name="T2" fmla="*/ 7 w 19"/>
                  <a:gd name="T3" fmla="*/ 8 h 11"/>
                  <a:gd name="T4" fmla="*/ 7 w 19"/>
                  <a:gd name="T5" fmla="*/ 10 h 11"/>
                  <a:gd name="T6" fmla="*/ 13 w 19"/>
                  <a:gd name="T7" fmla="*/ 10 h 11"/>
                  <a:gd name="T8" fmla="*/ 18 w 19"/>
                  <a:gd name="T9" fmla="*/ 7 h 11"/>
                  <a:gd name="T10" fmla="*/ 15 w 19"/>
                  <a:gd name="T11" fmla="*/ 4 h 11"/>
                  <a:gd name="T12" fmla="*/ 9 w 19"/>
                  <a:gd name="T13" fmla="*/ 1 h 11"/>
                  <a:gd name="T14" fmla="*/ 2 w 19"/>
                  <a:gd name="T15" fmla="*/ 2 h 11"/>
                  <a:gd name="T16" fmla="*/ 4 w 19"/>
                  <a:gd name="T17" fmla="*/ 4 h 11"/>
                  <a:gd name="T18" fmla="*/ 2 w 19"/>
                  <a:gd name="T19" fmla="*/ 6 h 11"/>
                  <a:gd name="T20" fmla="*/ 2 w 19"/>
                  <a:gd name="T21" fmla="*/ 7 h 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9"/>
                  <a:gd name="T34" fmla="*/ 0 h 11"/>
                  <a:gd name="T35" fmla="*/ 19 w 19"/>
                  <a:gd name="T36" fmla="*/ 11 h 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9" h="11">
                    <a:moveTo>
                      <a:pt x="2" y="7"/>
                    </a:moveTo>
                    <a:cubicBezTo>
                      <a:pt x="5" y="7"/>
                      <a:pt x="7" y="7"/>
                      <a:pt x="7" y="8"/>
                    </a:cubicBezTo>
                    <a:cubicBezTo>
                      <a:pt x="8" y="9"/>
                      <a:pt x="5" y="10"/>
                      <a:pt x="7" y="10"/>
                    </a:cubicBezTo>
                    <a:cubicBezTo>
                      <a:pt x="8" y="10"/>
                      <a:pt x="11" y="11"/>
                      <a:pt x="13" y="10"/>
                    </a:cubicBezTo>
                    <a:cubicBezTo>
                      <a:pt x="16" y="8"/>
                      <a:pt x="19" y="8"/>
                      <a:pt x="18" y="7"/>
                    </a:cubicBezTo>
                    <a:cubicBezTo>
                      <a:pt x="18" y="5"/>
                      <a:pt x="17" y="6"/>
                      <a:pt x="15" y="4"/>
                    </a:cubicBezTo>
                    <a:cubicBezTo>
                      <a:pt x="13" y="3"/>
                      <a:pt x="11" y="2"/>
                      <a:pt x="9" y="1"/>
                    </a:cubicBezTo>
                    <a:cubicBezTo>
                      <a:pt x="7" y="0"/>
                      <a:pt x="1" y="0"/>
                      <a:pt x="2" y="2"/>
                    </a:cubicBezTo>
                    <a:cubicBezTo>
                      <a:pt x="3" y="3"/>
                      <a:pt x="5" y="3"/>
                      <a:pt x="4" y="4"/>
                    </a:cubicBezTo>
                    <a:cubicBezTo>
                      <a:pt x="3" y="4"/>
                      <a:pt x="1" y="5"/>
                      <a:pt x="2" y="6"/>
                    </a:cubicBezTo>
                    <a:cubicBezTo>
                      <a:pt x="3" y="6"/>
                      <a:pt x="0" y="7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34" name="Freeform 263">
                <a:extLst>
                  <a:ext uri="{FF2B5EF4-FFF2-40B4-BE49-F238E27FC236}">
                    <a16:creationId xmlns:a16="http://schemas.microsoft.com/office/drawing/2014/main" xmlns="" id="{0A16BD2E-FEAF-487D-A020-D48BF7630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" y="208"/>
                <a:ext cx="6" cy="3"/>
              </a:xfrm>
              <a:custGeom>
                <a:avLst/>
                <a:gdLst>
                  <a:gd name="T0" fmla="*/ 2 w 4"/>
                  <a:gd name="T1" fmla="*/ 1 h 2"/>
                  <a:gd name="T2" fmla="*/ 2 w 4"/>
                  <a:gd name="T3" fmla="*/ 2 h 2"/>
                  <a:gd name="T4" fmla="*/ 2 w 4"/>
                  <a:gd name="T5" fmla="*/ 1 h 2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2"/>
                  <a:gd name="T11" fmla="*/ 4 w 4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2">
                    <a:moveTo>
                      <a:pt x="2" y="1"/>
                    </a:moveTo>
                    <a:cubicBezTo>
                      <a:pt x="0" y="0"/>
                      <a:pt x="0" y="2"/>
                      <a:pt x="2" y="2"/>
                    </a:cubicBezTo>
                    <a:cubicBezTo>
                      <a:pt x="4" y="2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35" name="Freeform 264">
                <a:extLst>
                  <a:ext uri="{FF2B5EF4-FFF2-40B4-BE49-F238E27FC236}">
                    <a16:creationId xmlns:a16="http://schemas.microsoft.com/office/drawing/2014/main" xmlns="" id="{BE6DBBD8-F702-47EA-9F4E-4FE3764AB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" y="25"/>
                <a:ext cx="18" cy="8"/>
              </a:xfrm>
              <a:custGeom>
                <a:avLst/>
                <a:gdLst>
                  <a:gd name="T0" fmla="*/ 2 w 13"/>
                  <a:gd name="T1" fmla="*/ 3 h 6"/>
                  <a:gd name="T2" fmla="*/ 10 w 13"/>
                  <a:gd name="T3" fmla="*/ 5 h 6"/>
                  <a:gd name="T4" fmla="*/ 10 w 13"/>
                  <a:gd name="T5" fmla="*/ 3 h 6"/>
                  <a:gd name="T6" fmla="*/ 2 w 13"/>
                  <a:gd name="T7" fmla="*/ 1 h 6"/>
                  <a:gd name="T8" fmla="*/ 2 w 13"/>
                  <a:gd name="T9" fmla="*/ 3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6"/>
                  <a:gd name="T17" fmla="*/ 13 w 1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6">
                    <a:moveTo>
                      <a:pt x="2" y="3"/>
                    </a:moveTo>
                    <a:cubicBezTo>
                      <a:pt x="4" y="4"/>
                      <a:pt x="8" y="5"/>
                      <a:pt x="10" y="5"/>
                    </a:cubicBezTo>
                    <a:cubicBezTo>
                      <a:pt x="13" y="6"/>
                      <a:pt x="13" y="4"/>
                      <a:pt x="10" y="3"/>
                    </a:cubicBezTo>
                    <a:cubicBezTo>
                      <a:pt x="8" y="2"/>
                      <a:pt x="4" y="1"/>
                      <a:pt x="2" y="1"/>
                    </a:cubicBezTo>
                    <a:cubicBezTo>
                      <a:pt x="0" y="0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36" name="Freeform 265">
                <a:extLst>
                  <a:ext uri="{FF2B5EF4-FFF2-40B4-BE49-F238E27FC236}">
                    <a16:creationId xmlns:a16="http://schemas.microsoft.com/office/drawing/2014/main" xmlns="" id="{07FAF585-F60B-478A-9017-8257227F1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" y="14"/>
                <a:ext cx="7" cy="2"/>
              </a:xfrm>
              <a:custGeom>
                <a:avLst/>
                <a:gdLst>
                  <a:gd name="T0" fmla="*/ 4 w 5"/>
                  <a:gd name="T1" fmla="*/ 2 h 2"/>
                  <a:gd name="T2" fmla="*/ 2 w 5"/>
                  <a:gd name="T3" fmla="*/ 0 h 2"/>
                  <a:gd name="T4" fmla="*/ 4 w 5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2"/>
                  <a:gd name="T11" fmla="*/ 5 w 5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2">
                    <a:moveTo>
                      <a:pt x="4" y="2"/>
                    </a:moveTo>
                    <a:cubicBezTo>
                      <a:pt x="5" y="2"/>
                      <a:pt x="4" y="0"/>
                      <a:pt x="2" y="0"/>
                    </a:cubicBezTo>
                    <a:cubicBezTo>
                      <a:pt x="0" y="0"/>
                      <a:pt x="1" y="2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37" name="Freeform 266">
                <a:extLst>
                  <a:ext uri="{FF2B5EF4-FFF2-40B4-BE49-F238E27FC236}">
                    <a16:creationId xmlns:a16="http://schemas.microsoft.com/office/drawing/2014/main" xmlns="" id="{E70F2CB9-5AEC-40D7-A3FF-3EC984EED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" y="11"/>
                <a:ext cx="12" cy="5"/>
              </a:xfrm>
              <a:custGeom>
                <a:avLst/>
                <a:gdLst>
                  <a:gd name="T0" fmla="*/ 3 w 9"/>
                  <a:gd name="T1" fmla="*/ 2 h 4"/>
                  <a:gd name="T2" fmla="*/ 9 w 9"/>
                  <a:gd name="T3" fmla="*/ 2 h 4"/>
                  <a:gd name="T4" fmla="*/ 2 w 9"/>
                  <a:gd name="T5" fmla="*/ 1 h 4"/>
                  <a:gd name="T6" fmla="*/ 3 w 9"/>
                  <a:gd name="T7" fmla="*/ 2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4"/>
                  <a:gd name="T14" fmla="*/ 9 w 9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4">
                    <a:moveTo>
                      <a:pt x="3" y="2"/>
                    </a:moveTo>
                    <a:cubicBezTo>
                      <a:pt x="4" y="3"/>
                      <a:pt x="9" y="4"/>
                      <a:pt x="9" y="2"/>
                    </a:cubicBezTo>
                    <a:cubicBezTo>
                      <a:pt x="9" y="1"/>
                      <a:pt x="3" y="0"/>
                      <a:pt x="2" y="1"/>
                    </a:cubicBezTo>
                    <a:cubicBezTo>
                      <a:pt x="0" y="2"/>
                      <a:pt x="1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38" name="Freeform 267">
                <a:extLst>
                  <a:ext uri="{FF2B5EF4-FFF2-40B4-BE49-F238E27FC236}">
                    <a16:creationId xmlns:a16="http://schemas.microsoft.com/office/drawing/2014/main" xmlns="" id="{D60291F8-FD5C-4018-B0F3-8F36831EB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" y="5"/>
                <a:ext cx="16" cy="7"/>
              </a:xfrm>
              <a:custGeom>
                <a:avLst/>
                <a:gdLst>
                  <a:gd name="T0" fmla="*/ 2 w 12"/>
                  <a:gd name="T1" fmla="*/ 3 h 5"/>
                  <a:gd name="T2" fmla="*/ 6 w 12"/>
                  <a:gd name="T3" fmla="*/ 4 h 5"/>
                  <a:gd name="T4" fmla="*/ 7 w 12"/>
                  <a:gd name="T5" fmla="*/ 3 h 5"/>
                  <a:gd name="T6" fmla="*/ 11 w 12"/>
                  <a:gd name="T7" fmla="*/ 3 h 5"/>
                  <a:gd name="T8" fmla="*/ 7 w 12"/>
                  <a:gd name="T9" fmla="*/ 2 h 5"/>
                  <a:gd name="T10" fmla="*/ 1 w 12"/>
                  <a:gd name="T11" fmla="*/ 0 h 5"/>
                  <a:gd name="T12" fmla="*/ 6 w 12"/>
                  <a:gd name="T13" fmla="*/ 3 h 5"/>
                  <a:gd name="T14" fmla="*/ 2 w 12"/>
                  <a:gd name="T15" fmla="*/ 3 h 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"/>
                  <a:gd name="T25" fmla="*/ 0 h 5"/>
                  <a:gd name="T26" fmla="*/ 12 w 12"/>
                  <a:gd name="T27" fmla="*/ 5 h 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" h="5">
                    <a:moveTo>
                      <a:pt x="2" y="3"/>
                    </a:moveTo>
                    <a:cubicBezTo>
                      <a:pt x="1" y="3"/>
                      <a:pt x="4" y="4"/>
                      <a:pt x="6" y="4"/>
                    </a:cubicBezTo>
                    <a:cubicBezTo>
                      <a:pt x="8" y="5"/>
                      <a:pt x="8" y="4"/>
                      <a:pt x="7" y="3"/>
                    </a:cubicBezTo>
                    <a:cubicBezTo>
                      <a:pt x="7" y="3"/>
                      <a:pt x="9" y="3"/>
                      <a:pt x="11" y="3"/>
                    </a:cubicBezTo>
                    <a:cubicBezTo>
                      <a:pt x="12" y="2"/>
                      <a:pt x="9" y="2"/>
                      <a:pt x="7" y="2"/>
                    </a:cubicBezTo>
                    <a:cubicBezTo>
                      <a:pt x="5" y="1"/>
                      <a:pt x="2" y="0"/>
                      <a:pt x="1" y="0"/>
                    </a:cubicBezTo>
                    <a:cubicBezTo>
                      <a:pt x="0" y="1"/>
                      <a:pt x="4" y="2"/>
                      <a:pt x="6" y="3"/>
                    </a:cubicBezTo>
                    <a:cubicBezTo>
                      <a:pt x="8" y="3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39" name="Freeform 268">
                <a:extLst>
                  <a:ext uri="{FF2B5EF4-FFF2-40B4-BE49-F238E27FC236}">
                    <a16:creationId xmlns:a16="http://schemas.microsoft.com/office/drawing/2014/main" xmlns="" id="{29194857-C760-4440-A210-3343C3072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9"/>
                <a:ext cx="8" cy="7"/>
              </a:xfrm>
              <a:custGeom>
                <a:avLst/>
                <a:gdLst>
                  <a:gd name="T0" fmla="*/ 5 w 6"/>
                  <a:gd name="T1" fmla="*/ 4 h 5"/>
                  <a:gd name="T2" fmla="*/ 1 w 6"/>
                  <a:gd name="T3" fmla="*/ 0 h 5"/>
                  <a:gd name="T4" fmla="*/ 5 w 6"/>
                  <a:gd name="T5" fmla="*/ 4 h 5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5"/>
                  <a:gd name="T11" fmla="*/ 6 w 6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5">
                    <a:moveTo>
                      <a:pt x="5" y="4"/>
                    </a:moveTo>
                    <a:cubicBezTo>
                      <a:pt x="6" y="3"/>
                      <a:pt x="2" y="0"/>
                      <a:pt x="1" y="0"/>
                    </a:cubicBezTo>
                    <a:cubicBezTo>
                      <a:pt x="0" y="1"/>
                      <a:pt x="4" y="5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40" name="Freeform 269">
                <a:extLst>
                  <a:ext uri="{FF2B5EF4-FFF2-40B4-BE49-F238E27FC236}">
                    <a16:creationId xmlns:a16="http://schemas.microsoft.com/office/drawing/2014/main" xmlns="" id="{11529310-960A-44CB-808E-B1611C331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5" y="36"/>
                <a:ext cx="8" cy="1"/>
              </a:xfrm>
              <a:custGeom>
                <a:avLst/>
                <a:gdLst>
                  <a:gd name="T0" fmla="*/ 5 w 6"/>
                  <a:gd name="T1" fmla="*/ 1 h 1"/>
                  <a:gd name="T2" fmla="*/ 2 w 6"/>
                  <a:gd name="T3" fmla="*/ 0 h 1"/>
                  <a:gd name="T4" fmla="*/ 5 w 6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1"/>
                  <a:gd name="T11" fmla="*/ 6 w 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1">
                    <a:moveTo>
                      <a:pt x="5" y="1"/>
                    </a:moveTo>
                    <a:cubicBezTo>
                      <a:pt x="6" y="1"/>
                      <a:pt x="4" y="0"/>
                      <a:pt x="2" y="0"/>
                    </a:cubicBezTo>
                    <a:cubicBezTo>
                      <a:pt x="0" y="0"/>
                      <a:pt x="2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41" name="Freeform 270">
                <a:extLst>
                  <a:ext uri="{FF2B5EF4-FFF2-40B4-BE49-F238E27FC236}">
                    <a16:creationId xmlns:a16="http://schemas.microsoft.com/office/drawing/2014/main" xmlns="" id="{6D62C26E-C1EF-4E63-A6C6-3D7F2E857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5" y="125"/>
                <a:ext cx="6" cy="11"/>
              </a:xfrm>
              <a:custGeom>
                <a:avLst/>
                <a:gdLst>
                  <a:gd name="T0" fmla="*/ 2 w 5"/>
                  <a:gd name="T1" fmla="*/ 0 h 8"/>
                  <a:gd name="T2" fmla="*/ 4 w 5"/>
                  <a:gd name="T3" fmla="*/ 8 h 8"/>
                  <a:gd name="T4" fmla="*/ 2 w 5"/>
                  <a:gd name="T5" fmla="*/ 0 h 8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8"/>
                  <a:gd name="T11" fmla="*/ 5 w 5"/>
                  <a:gd name="T12" fmla="*/ 8 h 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8">
                    <a:moveTo>
                      <a:pt x="2" y="0"/>
                    </a:moveTo>
                    <a:cubicBezTo>
                      <a:pt x="0" y="0"/>
                      <a:pt x="3" y="8"/>
                      <a:pt x="4" y="8"/>
                    </a:cubicBezTo>
                    <a:cubicBezTo>
                      <a:pt x="5" y="8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42" name="Freeform 271">
                <a:extLst>
                  <a:ext uri="{FF2B5EF4-FFF2-40B4-BE49-F238E27FC236}">
                    <a16:creationId xmlns:a16="http://schemas.microsoft.com/office/drawing/2014/main" xmlns="" id="{5F40DCCE-8335-41F0-BA9E-F8516A60A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7" y="146"/>
                <a:ext cx="10" cy="7"/>
              </a:xfrm>
              <a:custGeom>
                <a:avLst/>
                <a:gdLst>
                  <a:gd name="T0" fmla="*/ 6 w 7"/>
                  <a:gd name="T1" fmla="*/ 4 h 5"/>
                  <a:gd name="T2" fmla="*/ 1 w 7"/>
                  <a:gd name="T3" fmla="*/ 0 h 5"/>
                  <a:gd name="T4" fmla="*/ 1 w 7"/>
                  <a:gd name="T5" fmla="*/ 4 h 5"/>
                  <a:gd name="T6" fmla="*/ 6 w 7"/>
                  <a:gd name="T7" fmla="*/ 4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5"/>
                  <a:gd name="T14" fmla="*/ 7 w 7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5">
                    <a:moveTo>
                      <a:pt x="6" y="4"/>
                    </a:moveTo>
                    <a:cubicBezTo>
                      <a:pt x="6" y="3"/>
                      <a:pt x="1" y="0"/>
                      <a:pt x="1" y="0"/>
                    </a:cubicBezTo>
                    <a:cubicBezTo>
                      <a:pt x="1" y="1"/>
                      <a:pt x="0" y="4"/>
                      <a:pt x="1" y="4"/>
                    </a:cubicBezTo>
                    <a:cubicBezTo>
                      <a:pt x="2" y="4"/>
                      <a:pt x="7" y="5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43" name="Freeform 272">
                <a:extLst>
                  <a:ext uri="{FF2B5EF4-FFF2-40B4-BE49-F238E27FC236}">
                    <a16:creationId xmlns:a16="http://schemas.microsoft.com/office/drawing/2014/main" xmlns="" id="{057E984F-58B7-4657-82B6-05995B9ED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" y="182"/>
                <a:ext cx="22" cy="14"/>
              </a:xfrm>
              <a:custGeom>
                <a:avLst/>
                <a:gdLst>
                  <a:gd name="T0" fmla="*/ 12 w 16"/>
                  <a:gd name="T1" fmla="*/ 4 h 10"/>
                  <a:gd name="T2" fmla="*/ 15 w 16"/>
                  <a:gd name="T3" fmla="*/ 2 h 10"/>
                  <a:gd name="T4" fmla="*/ 5 w 16"/>
                  <a:gd name="T5" fmla="*/ 1 h 10"/>
                  <a:gd name="T6" fmla="*/ 1 w 16"/>
                  <a:gd name="T7" fmla="*/ 4 h 10"/>
                  <a:gd name="T8" fmla="*/ 13 w 16"/>
                  <a:gd name="T9" fmla="*/ 10 h 10"/>
                  <a:gd name="T10" fmla="*/ 11 w 16"/>
                  <a:gd name="T11" fmla="*/ 7 h 10"/>
                  <a:gd name="T12" fmla="*/ 14 w 16"/>
                  <a:gd name="T13" fmla="*/ 7 h 10"/>
                  <a:gd name="T14" fmla="*/ 10 w 16"/>
                  <a:gd name="T15" fmla="*/ 4 h 10"/>
                  <a:gd name="T16" fmla="*/ 12 w 16"/>
                  <a:gd name="T17" fmla="*/ 4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"/>
                  <a:gd name="T28" fmla="*/ 0 h 10"/>
                  <a:gd name="T29" fmla="*/ 16 w 16"/>
                  <a:gd name="T30" fmla="*/ 10 h 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" h="10">
                    <a:moveTo>
                      <a:pt x="12" y="4"/>
                    </a:moveTo>
                    <a:cubicBezTo>
                      <a:pt x="13" y="4"/>
                      <a:pt x="15" y="3"/>
                      <a:pt x="15" y="2"/>
                    </a:cubicBezTo>
                    <a:cubicBezTo>
                      <a:pt x="15" y="2"/>
                      <a:pt x="8" y="0"/>
                      <a:pt x="5" y="1"/>
                    </a:cubicBezTo>
                    <a:cubicBezTo>
                      <a:pt x="2" y="1"/>
                      <a:pt x="1" y="2"/>
                      <a:pt x="1" y="4"/>
                    </a:cubicBezTo>
                    <a:cubicBezTo>
                      <a:pt x="0" y="7"/>
                      <a:pt x="12" y="10"/>
                      <a:pt x="13" y="10"/>
                    </a:cubicBezTo>
                    <a:cubicBezTo>
                      <a:pt x="14" y="10"/>
                      <a:pt x="13" y="8"/>
                      <a:pt x="11" y="7"/>
                    </a:cubicBezTo>
                    <a:cubicBezTo>
                      <a:pt x="10" y="6"/>
                      <a:pt x="13" y="7"/>
                      <a:pt x="14" y="7"/>
                    </a:cubicBezTo>
                    <a:cubicBezTo>
                      <a:pt x="16" y="7"/>
                      <a:pt x="12" y="5"/>
                      <a:pt x="10" y="4"/>
                    </a:cubicBezTo>
                    <a:cubicBezTo>
                      <a:pt x="8" y="3"/>
                      <a:pt x="10" y="3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44" name="Freeform 273">
                <a:extLst>
                  <a:ext uri="{FF2B5EF4-FFF2-40B4-BE49-F238E27FC236}">
                    <a16:creationId xmlns:a16="http://schemas.microsoft.com/office/drawing/2014/main" xmlns="" id="{0F1BB7AD-ED0B-4A3B-8818-567AEF617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" y="176"/>
                <a:ext cx="15" cy="4"/>
              </a:xfrm>
              <a:custGeom>
                <a:avLst/>
                <a:gdLst>
                  <a:gd name="T0" fmla="*/ 10 w 11"/>
                  <a:gd name="T1" fmla="*/ 2 h 3"/>
                  <a:gd name="T2" fmla="*/ 7 w 11"/>
                  <a:gd name="T3" fmla="*/ 0 h 3"/>
                  <a:gd name="T4" fmla="*/ 1 w 11"/>
                  <a:gd name="T5" fmla="*/ 1 h 3"/>
                  <a:gd name="T6" fmla="*/ 10 w 11"/>
                  <a:gd name="T7" fmla="*/ 2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3"/>
                  <a:gd name="T14" fmla="*/ 11 w 1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3">
                    <a:moveTo>
                      <a:pt x="10" y="2"/>
                    </a:moveTo>
                    <a:cubicBezTo>
                      <a:pt x="11" y="2"/>
                      <a:pt x="8" y="0"/>
                      <a:pt x="7" y="0"/>
                    </a:cubicBezTo>
                    <a:cubicBezTo>
                      <a:pt x="6" y="0"/>
                      <a:pt x="0" y="1"/>
                      <a:pt x="1" y="1"/>
                    </a:cubicBezTo>
                    <a:cubicBezTo>
                      <a:pt x="2" y="1"/>
                      <a:pt x="9" y="3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45" name="Freeform 274">
                <a:extLst>
                  <a:ext uri="{FF2B5EF4-FFF2-40B4-BE49-F238E27FC236}">
                    <a16:creationId xmlns:a16="http://schemas.microsoft.com/office/drawing/2014/main" xmlns="" id="{EE6BEAE3-B57B-45DD-9428-A43BF877F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" y="211"/>
                <a:ext cx="21" cy="9"/>
              </a:xfrm>
              <a:custGeom>
                <a:avLst/>
                <a:gdLst>
                  <a:gd name="T0" fmla="*/ 12 w 15"/>
                  <a:gd name="T1" fmla="*/ 1 h 7"/>
                  <a:gd name="T2" fmla="*/ 4 w 15"/>
                  <a:gd name="T3" fmla="*/ 2 h 7"/>
                  <a:gd name="T4" fmla="*/ 0 w 15"/>
                  <a:gd name="T5" fmla="*/ 6 h 7"/>
                  <a:gd name="T6" fmla="*/ 14 w 15"/>
                  <a:gd name="T7" fmla="*/ 4 h 7"/>
                  <a:gd name="T8" fmla="*/ 12 w 15"/>
                  <a:gd name="T9" fmla="*/ 1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7"/>
                  <a:gd name="T17" fmla="*/ 15 w 15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7">
                    <a:moveTo>
                      <a:pt x="12" y="1"/>
                    </a:moveTo>
                    <a:cubicBezTo>
                      <a:pt x="10" y="1"/>
                      <a:pt x="5" y="2"/>
                      <a:pt x="4" y="2"/>
                    </a:cubicBezTo>
                    <a:cubicBezTo>
                      <a:pt x="3" y="3"/>
                      <a:pt x="0" y="5"/>
                      <a:pt x="0" y="6"/>
                    </a:cubicBezTo>
                    <a:cubicBezTo>
                      <a:pt x="0" y="6"/>
                      <a:pt x="10" y="7"/>
                      <a:pt x="14" y="4"/>
                    </a:cubicBezTo>
                    <a:cubicBezTo>
                      <a:pt x="15" y="4"/>
                      <a:pt x="15" y="0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46" name="Freeform 275">
                <a:extLst>
                  <a:ext uri="{FF2B5EF4-FFF2-40B4-BE49-F238E27FC236}">
                    <a16:creationId xmlns:a16="http://schemas.microsoft.com/office/drawing/2014/main" xmlns="" id="{835A28DD-E954-4E56-A038-24CAF5AD5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227"/>
                <a:ext cx="4" cy="6"/>
              </a:xfrm>
              <a:custGeom>
                <a:avLst/>
                <a:gdLst>
                  <a:gd name="T0" fmla="*/ 3 w 3"/>
                  <a:gd name="T1" fmla="*/ 2 h 4"/>
                  <a:gd name="T2" fmla="*/ 2 w 3"/>
                  <a:gd name="T3" fmla="*/ 0 h 4"/>
                  <a:gd name="T4" fmla="*/ 0 w 3"/>
                  <a:gd name="T5" fmla="*/ 3 h 4"/>
                  <a:gd name="T6" fmla="*/ 1 w 3"/>
                  <a:gd name="T7" fmla="*/ 4 h 4"/>
                  <a:gd name="T8" fmla="*/ 3 w 3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4"/>
                  <a:gd name="T17" fmla="*/ 3 w 3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4">
                    <a:moveTo>
                      <a:pt x="3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47" name="Freeform 276">
                <a:extLst>
                  <a:ext uri="{FF2B5EF4-FFF2-40B4-BE49-F238E27FC236}">
                    <a16:creationId xmlns:a16="http://schemas.microsoft.com/office/drawing/2014/main" xmlns="" id="{89011F19-C07F-44AC-95DE-B008D4C0D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" y="207"/>
                <a:ext cx="7" cy="4"/>
              </a:xfrm>
              <a:custGeom>
                <a:avLst/>
                <a:gdLst>
                  <a:gd name="T0" fmla="*/ 3 w 5"/>
                  <a:gd name="T1" fmla="*/ 3 h 3"/>
                  <a:gd name="T2" fmla="*/ 4 w 5"/>
                  <a:gd name="T3" fmla="*/ 2 h 3"/>
                  <a:gd name="T4" fmla="*/ 2 w 5"/>
                  <a:gd name="T5" fmla="*/ 0 h 3"/>
                  <a:gd name="T6" fmla="*/ 1 w 5"/>
                  <a:gd name="T7" fmla="*/ 1 h 3"/>
                  <a:gd name="T8" fmla="*/ 3 w 5"/>
                  <a:gd name="T9" fmla="*/ 3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3"/>
                  <a:gd name="T17" fmla="*/ 5 w 5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3">
                    <a:moveTo>
                      <a:pt x="3" y="3"/>
                    </a:moveTo>
                    <a:cubicBezTo>
                      <a:pt x="4" y="2"/>
                      <a:pt x="5" y="2"/>
                      <a:pt x="4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2" y="2"/>
                      <a:pt x="2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48" name="Freeform 277">
                <a:extLst>
                  <a:ext uri="{FF2B5EF4-FFF2-40B4-BE49-F238E27FC236}">
                    <a16:creationId xmlns:a16="http://schemas.microsoft.com/office/drawing/2014/main" xmlns="" id="{1172EDD7-83AB-4FFC-933A-0882248C2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" y="105"/>
                <a:ext cx="4" cy="4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3 w 3"/>
                  <a:gd name="T5" fmla="*/ 1 h 3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3"/>
                  <a:gd name="T11" fmla="*/ 3 w 3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3">
                    <a:moveTo>
                      <a:pt x="3" y="1"/>
                    </a:moveTo>
                    <a:cubicBezTo>
                      <a:pt x="3" y="0"/>
                      <a:pt x="0" y="1"/>
                      <a:pt x="0" y="2"/>
                    </a:cubicBezTo>
                    <a:cubicBezTo>
                      <a:pt x="1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49" name="Freeform 278">
                <a:extLst>
                  <a:ext uri="{FF2B5EF4-FFF2-40B4-BE49-F238E27FC236}">
                    <a16:creationId xmlns:a16="http://schemas.microsoft.com/office/drawing/2014/main" xmlns="" id="{B7EEF31C-3C65-4AA9-8901-3FB68FEFA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87"/>
                <a:ext cx="6" cy="4"/>
              </a:xfrm>
              <a:custGeom>
                <a:avLst/>
                <a:gdLst>
                  <a:gd name="T0" fmla="*/ 2 w 4"/>
                  <a:gd name="T1" fmla="*/ 2 h 3"/>
                  <a:gd name="T2" fmla="*/ 3 w 4"/>
                  <a:gd name="T3" fmla="*/ 1 h 3"/>
                  <a:gd name="T4" fmla="*/ 2 w 4"/>
                  <a:gd name="T5" fmla="*/ 2 h 3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3"/>
                  <a:gd name="T11" fmla="*/ 4 w 4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3">
                    <a:moveTo>
                      <a:pt x="2" y="2"/>
                    </a:moveTo>
                    <a:cubicBezTo>
                      <a:pt x="3" y="3"/>
                      <a:pt x="4" y="1"/>
                      <a:pt x="3" y="1"/>
                    </a:cubicBezTo>
                    <a:cubicBezTo>
                      <a:pt x="2" y="0"/>
                      <a:pt x="0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50" name="Freeform 279">
                <a:extLst>
                  <a:ext uri="{FF2B5EF4-FFF2-40B4-BE49-F238E27FC236}">
                    <a16:creationId xmlns:a16="http://schemas.microsoft.com/office/drawing/2014/main" xmlns="" id="{249F7F36-3C54-40D3-80B3-60EBFC85C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" y="83"/>
                <a:ext cx="4" cy="2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2"/>
                  <a:gd name="T11" fmla="*/ 3 w 3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51" name="Freeform 280">
                <a:extLst>
                  <a:ext uri="{FF2B5EF4-FFF2-40B4-BE49-F238E27FC236}">
                    <a16:creationId xmlns:a16="http://schemas.microsoft.com/office/drawing/2014/main" xmlns="" id="{AF5C1939-7BDC-4E15-B29E-53C5AEDDE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" y="113"/>
                <a:ext cx="8" cy="1"/>
              </a:xfrm>
              <a:custGeom>
                <a:avLst/>
                <a:gdLst>
                  <a:gd name="T0" fmla="*/ 6 w 6"/>
                  <a:gd name="T1" fmla="*/ 1 h 1"/>
                  <a:gd name="T2" fmla="*/ 2 w 6"/>
                  <a:gd name="T3" fmla="*/ 0 h 1"/>
                  <a:gd name="T4" fmla="*/ 6 w 6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1"/>
                  <a:gd name="T11" fmla="*/ 6 w 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1">
                    <a:moveTo>
                      <a:pt x="6" y="1"/>
                    </a:moveTo>
                    <a:cubicBezTo>
                      <a:pt x="5" y="0"/>
                      <a:pt x="0" y="0"/>
                      <a:pt x="2" y="0"/>
                    </a:cubicBezTo>
                    <a:cubicBezTo>
                      <a:pt x="3" y="1"/>
                      <a:pt x="6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52" name="Freeform 281">
                <a:extLst>
                  <a:ext uri="{FF2B5EF4-FFF2-40B4-BE49-F238E27FC236}">
                    <a16:creationId xmlns:a16="http://schemas.microsoft.com/office/drawing/2014/main" xmlns="" id="{B4A300B7-3D67-4A95-8FDD-3C0B1CDEC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13"/>
                <a:ext cx="8" cy="1"/>
              </a:xfrm>
              <a:custGeom>
                <a:avLst/>
                <a:gdLst>
                  <a:gd name="T0" fmla="*/ 5 w 6"/>
                  <a:gd name="T1" fmla="*/ 0 h 1"/>
                  <a:gd name="T2" fmla="*/ 1 w 6"/>
                  <a:gd name="T3" fmla="*/ 0 h 1"/>
                  <a:gd name="T4" fmla="*/ 5 w 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1"/>
                  <a:gd name="T11" fmla="*/ 6 w 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1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53" name="Freeform 282">
                <a:extLst>
                  <a:ext uri="{FF2B5EF4-FFF2-40B4-BE49-F238E27FC236}">
                    <a16:creationId xmlns:a16="http://schemas.microsoft.com/office/drawing/2014/main" xmlns="" id="{6DD6153A-93A7-47A3-85FD-DC2D06FBE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980"/>
                <a:ext cx="321" cy="241"/>
              </a:xfrm>
              <a:custGeom>
                <a:avLst/>
                <a:gdLst>
                  <a:gd name="T0" fmla="*/ 230 w 233"/>
                  <a:gd name="T1" fmla="*/ 90 h 175"/>
                  <a:gd name="T2" fmla="*/ 227 w 233"/>
                  <a:gd name="T3" fmla="*/ 86 h 175"/>
                  <a:gd name="T4" fmla="*/ 216 w 233"/>
                  <a:gd name="T5" fmla="*/ 70 h 175"/>
                  <a:gd name="T6" fmla="*/ 209 w 233"/>
                  <a:gd name="T7" fmla="*/ 63 h 175"/>
                  <a:gd name="T8" fmla="*/ 203 w 233"/>
                  <a:gd name="T9" fmla="*/ 55 h 175"/>
                  <a:gd name="T10" fmla="*/ 191 w 233"/>
                  <a:gd name="T11" fmla="*/ 49 h 175"/>
                  <a:gd name="T12" fmla="*/ 188 w 233"/>
                  <a:gd name="T13" fmla="*/ 36 h 175"/>
                  <a:gd name="T14" fmla="*/ 181 w 233"/>
                  <a:gd name="T15" fmla="*/ 21 h 175"/>
                  <a:gd name="T16" fmla="*/ 173 w 233"/>
                  <a:gd name="T17" fmla="*/ 8 h 175"/>
                  <a:gd name="T18" fmla="*/ 167 w 233"/>
                  <a:gd name="T19" fmla="*/ 7 h 175"/>
                  <a:gd name="T20" fmla="*/ 165 w 233"/>
                  <a:gd name="T21" fmla="*/ 16 h 175"/>
                  <a:gd name="T22" fmla="*/ 164 w 233"/>
                  <a:gd name="T23" fmla="*/ 30 h 175"/>
                  <a:gd name="T24" fmla="*/ 149 w 233"/>
                  <a:gd name="T25" fmla="*/ 36 h 175"/>
                  <a:gd name="T26" fmla="*/ 134 w 233"/>
                  <a:gd name="T27" fmla="*/ 27 h 175"/>
                  <a:gd name="T28" fmla="*/ 132 w 233"/>
                  <a:gd name="T29" fmla="*/ 19 h 175"/>
                  <a:gd name="T30" fmla="*/ 135 w 233"/>
                  <a:gd name="T31" fmla="*/ 12 h 175"/>
                  <a:gd name="T32" fmla="*/ 133 w 233"/>
                  <a:gd name="T33" fmla="*/ 10 h 175"/>
                  <a:gd name="T34" fmla="*/ 126 w 233"/>
                  <a:gd name="T35" fmla="*/ 9 h 175"/>
                  <a:gd name="T36" fmla="*/ 109 w 233"/>
                  <a:gd name="T37" fmla="*/ 3 h 175"/>
                  <a:gd name="T38" fmla="*/ 112 w 233"/>
                  <a:gd name="T39" fmla="*/ 9 h 175"/>
                  <a:gd name="T40" fmla="*/ 102 w 233"/>
                  <a:gd name="T41" fmla="*/ 10 h 175"/>
                  <a:gd name="T42" fmla="*/ 96 w 233"/>
                  <a:gd name="T43" fmla="*/ 19 h 175"/>
                  <a:gd name="T44" fmla="*/ 94 w 233"/>
                  <a:gd name="T45" fmla="*/ 25 h 175"/>
                  <a:gd name="T46" fmla="*/ 85 w 233"/>
                  <a:gd name="T47" fmla="*/ 21 h 175"/>
                  <a:gd name="T48" fmla="*/ 79 w 233"/>
                  <a:gd name="T49" fmla="*/ 20 h 175"/>
                  <a:gd name="T50" fmla="*/ 73 w 233"/>
                  <a:gd name="T51" fmla="*/ 21 h 175"/>
                  <a:gd name="T52" fmla="*/ 70 w 233"/>
                  <a:gd name="T53" fmla="*/ 25 h 175"/>
                  <a:gd name="T54" fmla="*/ 69 w 233"/>
                  <a:gd name="T55" fmla="*/ 28 h 175"/>
                  <a:gd name="T56" fmla="*/ 68 w 233"/>
                  <a:gd name="T57" fmla="*/ 33 h 175"/>
                  <a:gd name="T58" fmla="*/ 63 w 233"/>
                  <a:gd name="T59" fmla="*/ 37 h 175"/>
                  <a:gd name="T60" fmla="*/ 59 w 233"/>
                  <a:gd name="T61" fmla="*/ 38 h 175"/>
                  <a:gd name="T62" fmla="*/ 53 w 233"/>
                  <a:gd name="T63" fmla="*/ 42 h 175"/>
                  <a:gd name="T64" fmla="*/ 42 w 233"/>
                  <a:gd name="T65" fmla="*/ 53 h 175"/>
                  <a:gd name="T66" fmla="*/ 27 w 233"/>
                  <a:gd name="T67" fmla="*/ 58 h 175"/>
                  <a:gd name="T68" fmla="*/ 13 w 233"/>
                  <a:gd name="T69" fmla="*/ 64 h 175"/>
                  <a:gd name="T70" fmla="*/ 7 w 233"/>
                  <a:gd name="T71" fmla="*/ 65 h 175"/>
                  <a:gd name="T72" fmla="*/ 4 w 233"/>
                  <a:gd name="T73" fmla="*/ 79 h 175"/>
                  <a:gd name="T74" fmla="*/ 4 w 233"/>
                  <a:gd name="T75" fmla="*/ 89 h 175"/>
                  <a:gd name="T76" fmla="*/ 1 w 233"/>
                  <a:gd name="T77" fmla="*/ 89 h 175"/>
                  <a:gd name="T78" fmla="*/ 9 w 233"/>
                  <a:gd name="T79" fmla="*/ 106 h 175"/>
                  <a:gd name="T80" fmla="*/ 17 w 233"/>
                  <a:gd name="T81" fmla="*/ 126 h 175"/>
                  <a:gd name="T82" fmla="*/ 13 w 233"/>
                  <a:gd name="T83" fmla="*/ 138 h 175"/>
                  <a:gd name="T84" fmla="*/ 25 w 233"/>
                  <a:gd name="T85" fmla="*/ 147 h 175"/>
                  <a:gd name="T86" fmla="*/ 40 w 233"/>
                  <a:gd name="T87" fmla="*/ 140 h 175"/>
                  <a:gd name="T88" fmla="*/ 63 w 233"/>
                  <a:gd name="T89" fmla="*/ 136 h 175"/>
                  <a:gd name="T90" fmla="*/ 84 w 233"/>
                  <a:gd name="T91" fmla="*/ 129 h 175"/>
                  <a:gd name="T92" fmla="*/ 112 w 233"/>
                  <a:gd name="T93" fmla="*/ 128 h 175"/>
                  <a:gd name="T94" fmla="*/ 122 w 233"/>
                  <a:gd name="T95" fmla="*/ 134 h 175"/>
                  <a:gd name="T96" fmla="*/ 128 w 233"/>
                  <a:gd name="T97" fmla="*/ 140 h 175"/>
                  <a:gd name="T98" fmla="*/ 132 w 233"/>
                  <a:gd name="T99" fmla="*/ 144 h 175"/>
                  <a:gd name="T100" fmla="*/ 143 w 233"/>
                  <a:gd name="T101" fmla="*/ 132 h 175"/>
                  <a:gd name="T102" fmla="*/ 143 w 233"/>
                  <a:gd name="T103" fmla="*/ 139 h 175"/>
                  <a:gd name="T104" fmla="*/ 139 w 233"/>
                  <a:gd name="T105" fmla="*/ 148 h 175"/>
                  <a:gd name="T106" fmla="*/ 147 w 233"/>
                  <a:gd name="T107" fmla="*/ 147 h 175"/>
                  <a:gd name="T108" fmla="*/ 153 w 233"/>
                  <a:gd name="T109" fmla="*/ 158 h 175"/>
                  <a:gd name="T110" fmla="*/ 164 w 233"/>
                  <a:gd name="T111" fmla="*/ 168 h 175"/>
                  <a:gd name="T112" fmla="*/ 180 w 233"/>
                  <a:gd name="T113" fmla="*/ 168 h 175"/>
                  <a:gd name="T114" fmla="*/ 184 w 233"/>
                  <a:gd name="T115" fmla="*/ 169 h 175"/>
                  <a:gd name="T116" fmla="*/ 192 w 233"/>
                  <a:gd name="T117" fmla="*/ 174 h 175"/>
                  <a:gd name="T118" fmla="*/ 212 w 233"/>
                  <a:gd name="T119" fmla="*/ 163 h 175"/>
                  <a:gd name="T120" fmla="*/ 221 w 233"/>
                  <a:gd name="T121" fmla="*/ 136 h 175"/>
                  <a:gd name="T122" fmla="*/ 229 w 233"/>
                  <a:gd name="T123" fmla="*/ 118 h 175"/>
                  <a:gd name="T124" fmla="*/ 232 w 233"/>
                  <a:gd name="T125" fmla="*/ 104 h 1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33"/>
                  <a:gd name="T190" fmla="*/ 0 h 175"/>
                  <a:gd name="T191" fmla="*/ 233 w 233"/>
                  <a:gd name="T192" fmla="*/ 175 h 17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33" h="175">
                    <a:moveTo>
                      <a:pt x="230" y="99"/>
                    </a:moveTo>
                    <a:cubicBezTo>
                      <a:pt x="230" y="97"/>
                      <a:pt x="230" y="96"/>
                      <a:pt x="229" y="94"/>
                    </a:cubicBezTo>
                    <a:cubicBezTo>
                      <a:pt x="229" y="92"/>
                      <a:pt x="230" y="90"/>
                      <a:pt x="230" y="90"/>
                    </a:cubicBezTo>
                    <a:cubicBezTo>
                      <a:pt x="230" y="89"/>
                      <a:pt x="230" y="88"/>
                      <a:pt x="230" y="88"/>
                    </a:cubicBezTo>
                    <a:cubicBezTo>
                      <a:pt x="231" y="87"/>
                      <a:pt x="231" y="84"/>
                      <a:pt x="231" y="84"/>
                    </a:cubicBezTo>
                    <a:cubicBezTo>
                      <a:pt x="231" y="85"/>
                      <a:pt x="229" y="89"/>
                      <a:pt x="227" y="86"/>
                    </a:cubicBezTo>
                    <a:cubicBezTo>
                      <a:pt x="225" y="83"/>
                      <a:pt x="224" y="80"/>
                      <a:pt x="223" y="79"/>
                    </a:cubicBezTo>
                    <a:cubicBezTo>
                      <a:pt x="222" y="79"/>
                      <a:pt x="218" y="77"/>
                      <a:pt x="217" y="75"/>
                    </a:cubicBezTo>
                    <a:cubicBezTo>
                      <a:pt x="216" y="73"/>
                      <a:pt x="217" y="70"/>
                      <a:pt x="216" y="70"/>
                    </a:cubicBezTo>
                    <a:cubicBezTo>
                      <a:pt x="214" y="69"/>
                      <a:pt x="212" y="67"/>
                      <a:pt x="212" y="68"/>
                    </a:cubicBezTo>
                    <a:cubicBezTo>
                      <a:pt x="212" y="68"/>
                      <a:pt x="212" y="69"/>
                      <a:pt x="211" y="69"/>
                    </a:cubicBezTo>
                    <a:cubicBezTo>
                      <a:pt x="210" y="68"/>
                      <a:pt x="210" y="65"/>
                      <a:pt x="209" y="63"/>
                    </a:cubicBezTo>
                    <a:cubicBezTo>
                      <a:pt x="207" y="61"/>
                      <a:pt x="205" y="59"/>
                      <a:pt x="205" y="59"/>
                    </a:cubicBezTo>
                    <a:cubicBezTo>
                      <a:pt x="205" y="58"/>
                      <a:pt x="205" y="57"/>
                      <a:pt x="206" y="57"/>
                    </a:cubicBezTo>
                    <a:cubicBezTo>
                      <a:pt x="206" y="57"/>
                      <a:pt x="204" y="57"/>
                      <a:pt x="203" y="55"/>
                    </a:cubicBezTo>
                    <a:cubicBezTo>
                      <a:pt x="201" y="53"/>
                      <a:pt x="201" y="54"/>
                      <a:pt x="199" y="53"/>
                    </a:cubicBezTo>
                    <a:cubicBezTo>
                      <a:pt x="198" y="52"/>
                      <a:pt x="198" y="52"/>
                      <a:pt x="196" y="52"/>
                    </a:cubicBezTo>
                    <a:cubicBezTo>
                      <a:pt x="195" y="52"/>
                      <a:pt x="191" y="50"/>
                      <a:pt x="191" y="49"/>
                    </a:cubicBezTo>
                    <a:cubicBezTo>
                      <a:pt x="191" y="47"/>
                      <a:pt x="191" y="46"/>
                      <a:pt x="190" y="45"/>
                    </a:cubicBezTo>
                    <a:cubicBezTo>
                      <a:pt x="189" y="43"/>
                      <a:pt x="190" y="43"/>
                      <a:pt x="190" y="41"/>
                    </a:cubicBezTo>
                    <a:cubicBezTo>
                      <a:pt x="189" y="39"/>
                      <a:pt x="190" y="37"/>
                      <a:pt x="188" y="36"/>
                    </a:cubicBezTo>
                    <a:cubicBezTo>
                      <a:pt x="187" y="34"/>
                      <a:pt x="186" y="35"/>
                      <a:pt x="186" y="33"/>
                    </a:cubicBezTo>
                    <a:cubicBezTo>
                      <a:pt x="186" y="31"/>
                      <a:pt x="186" y="27"/>
                      <a:pt x="185" y="26"/>
                    </a:cubicBezTo>
                    <a:cubicBezTo>
                      <a:pt x="184" y="24"/>
                      <a:pt x="181" y="22"/>
                      <a:pt x="181" y="21"/>
                    </a:cubicBezTo>
                    <a:cubicBezTo>
                      <a:pt x="180" y="20"/>
                      <a:pt x="180" y="22"/>
                      <a:pt x="179" y="22"/>
                    </a:cubicBezTo>
                    <a:cubicBezTo>
                      <a:pt x="178" y="22"/>
                      <a:pt x="176" y="19"/>
                      <a:pt x="176" y="16"/>
                    </a:cubicBezTo>
                    <a:cubicBezTo>
                      <a:pt x="176" y="12"/>
                      <a:pt x="174" y="10"/>
                      <a:pt x="173" y="8"/>
                    </a:cubicBezTo>
                    <a:cubicBezTo>
                      <a:pt x="172" y="6"/>
                      <a:pt x="170" y="2"/>
                      <a:pt x="169" y="1"/>
                    </a:cubicBezTo>
                    <a:cubicBezTo>
                      <a:pt x="169" y="0"/>
                      <a:pt x="168" y="1"/>
                      <a:pt x="168" y="2"/>
                    </a:cubicBezTo>
                    <a:cubicBezTo>
                      <a:pt x="168" y="3"/>
                      <a:pt x="168" y="5"/>
                      <a:pt x="167" y="7"/>
                    </a:cubicBezTo>
                    <a:cubicBezTo>
                      <a:pt x="166" y="9"/>
                      <a:pt x="164" y="10"/>
                      <a:pt x="164" y="10"/>
                    </a:cubicBezTo>
                    <a:cubicBezTo>
                      <a:pt x="165" y="11"/>
                      <a:pt x="167" y="11"/>
                      <a:pt x="166" y="12"/>
                    </a:cubicBezTo>
                    <a:cubicBezTo>
                      <a:pt x="165" y="13"/>
                      <a:pt x="165" y="14"/>
                      <a:pt x="165" y="16"/>
                    </a:cubicBezTo>
                    <a:cubicBezTo>
                      <a:pt x="165" y="18"/>
                      <a:pt x="163" y="18"/>
                      <a:pt x="164" y="19"/>
                    </a:cubicBezTo>
                    <a:cubicBezTo>
                      <a:pt x="164" y="20"/>
                      <a:pt x="164" y="22"/>
                      <a:pt x="164" y="22"/>
                    </a:cubicBezTo>
                    <a:cubicBezTo>
                      <a:pt x="164" y="23"/>
                      <a:pt x="164" y="26"/>
                      <a:pt x="164" y="30"/>
                    </a:cubicBezTo>
                    <a:cubicBezTo>
                      <a:pt x="163" y="33"/>
                      <a:pt x="161" y="39"/>
                      <a:pt x="159" y="41"/>
                    </a:cubicBezTo>
                    <a:cubicBezTo>
                      <a:pt x="156" y="42"/>
                      <a:pt x="155" y="42"/>
                      <a:pt x="153" y="40"/>
                    </a:cubicBezTo>
                    <a:cubicBezTo>
                      <a:pt x="151" y="39"/>
                      <a:pt x="150" y="37"/>
                      <a:pt x="149" y="36"/>
                    </a:cubicBezTo>
                    <a:cubicBezTo>
                      <a:pt x="148" y="36"/>
                      <a:pt x="143" y="34"/>
                      <a:pt x="141" y="33"/>
                    </a:cubicBezTo>
                    <a:cubicBezTo>
                      <a:pt x="140" y="31"/>
                      <a:pt x="139" y="30"/>
                      <a:pt x="138" y="30"/>
                    </a:cubicBezTo>
                    <a:cubicBezTo>
                      <a:pt x="137" y="30"/>
                      <a:pt x="135" y="29"/>
                      <a:pt x="134" y="27"/>
                    </a:cubicBezTo>
                    <a:cubicBezTo>
                      <a:pt x="133" y="26"/>
                      <a:pt x="131" y="26"/>
                      <a:pt x="130" y="25"/>
                    </a:cubicBezTo>
                    <a:cubicBezTo>
                      <a:pt x="129" y="25"/>
                      <a:pt x="128" y="24"/>
                      <a:pt x="129" y="23"/>
                    </a:cubicBezTo>
                    <a:cubicBezTo>
                      <a:pt x="129" y="22"/>
                      <a:pt x="131" y="19"/>
                      <a:pt x="132" y="19"/>
                    </a:cubicBezTo>
                    <a:cubicBezTo>
                      <a:pt x="133" y="18"/>
                      <a:pt x="134" y="18"/>
                      <a:pt x="133" y="17"/>
                    </a:cubicBezTo>
                    <a:cubicBezTo>
                      <a:pt x="132" y="17"/>
                      <a:pt x="133" y="15"/>
                      <a:pt x="134" y="15"/>
                    </a:cubicBezTo>
                    <a:cubicBezTo>
                      <a:pt x="135" y="15"/>
                      <a:pt x="134" y="14"/>
                      <a:pt x="135" y="12"/>
                    </a:cubicBezTo>
                    <a:cubicBezTo>
                      <a:pt x="137" y="11"/>
                      <a:pt x="138" y="10"/>
                      <a:pt x="138" y="9"/>
                    </a:cubicBezTo>
                    <a:cubicBezTo>
                      <a:pt x="137" y="8"/>
                      <a:pt x="136" y="7"/>
                      <a:pt x="135" y="8"/>
                    </a:cubicBezTo>
                    <a:cubicBezTo>
                      <a:pt x="134" y="9"/>
                      <a:pt x="134" y="10"/>
                      <a:pt x="133" y="10"/>
                    </a:cubicBezTo>
                    <a:cubicBezTo>
                      <a:pt x="133" y="9"/>
                      <a:pt x="132" y="9"/>
                      <a:pt x="132" y="8"/>
                    </a:cubicBezTo>
                    <a:cubicBezTo>
                      <a:pt x="132" y="7"/>
                      <a:pt x="132" y="6"/>
                      <a:pt x="131" y="8"/>
                    </a:cubicBezTo>
                    <a:cubicBezTo>
                      <a:pt x="129" y="9"/>
                      <a:pt x="128" y="9"/>
                      <a:pt x="126" y="9"/>
                    </a:cubicBezTo>
                    <a:cubicBezTo>
                      <a:pt x="124" y="9"/>
                      <a:pt x="118" y="6"/>
                      <a:pt x="116" y="6"/>
                    </a:cubicBezTo>
                    <a:cubicBezTo>
                      <a:pt x="114" y="5"/>
                      <a:pt x="113" y="5"/>
                      <a:pt x="113" y="4"/>
                    </a:cubicBezTo>
                    <a:cubicBezTo>
                      <a:pt x="112" y="3"/>
                      <a:pt x="109" y="2"/>
                      <a:pt x="109" y="3"/>
                    </a:cubicBezTo>
                    <a:cubicBezTo>
                      <a:pt x="108" y="3"/>
                      <a:pt x="109" y="4"/>
                      <a:pt x="111" y="5"/>
                    </a:cubicBezTo>
                    <a:cubicBezTo>
                      <a:pt x="112" y="5"/>
                      <a:pt x="112" y="4"/>
                      <a:pt x="112" y="6"/>
                    </a:cubicBezTo>
                    <a:cubicBezTo>
                      <a:pt x="112" y="8"/>
                      <a:pt x="114" y="9"/>
                      <a:pt x="112" y="9"/>
                    </a:cubicBezTo>
                    <a:cubicBezTo>
                      <a:pt x="111" y="9"/>
                      <a:pt x="107" y="10"/>
                      <a:pt x="106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3" y="10"/>
                      <a:pt x="102" y="10"/>
                      <a:pt x="102" y="10"/>
                    </a:cubicBezTo>
                    <a:cubicBezTo>
                      <a:pt x="101" y="11"/>
                      <a:pt x="101" y="12"/>
                      <a:pt x="100" y="13"/>
                    </a:cubicBezTo>
                    <a:cubicBezTo>
                      <a:pt x="99" y="14"/>
                      <a:pt x="99" y="16"/>
                      <a:pt x="98" y="16"/>
                    </a:cubicBezTo>
                    <a:cubicBezTo>
                      <a:pt x="98" y="16"/>
                      <a:pt x="97" y="18"/>
                      <a:pt x="96" y="19"/>
                    </a:cubicBezTo>
                    <a:cubicBezTo>
                      <a:pt x="95" y="20"/>
                      <a:pt x="95" y="20"/>
                      <a:pt x="95" y="21"/>
                    </a:cubicBezTo>
                    <a:cubicBezTo>
                      <a:pt x="95" y="22"/>
                      <a:pt x="97" y="24"/>
                      <a:pt x="96" y="25"/>
                    </a:cubicBezTo>
                    <a:cubicBezTo>
                      <a:pt x="96" y="26"/>
                      <a:pt x="96" y="26"/>
                      <a:pt x="94" y="25"/>
                    </a:cubicBezTo>
                    <a:cubicBezTo>
                      <a:pt x="93" y="24"/>
                      <a:pt x="90" y="24"/>
                      <a:pt x="90" y="24"/>
                    </a:cubicBezTo>
                    <a:cubicBezTo>
                      <a:pt x="89" y="25"/>
                      <a:pt x="87" y="29"/>
                      <a:pt x="87" y="27"/>
                    </a:cubicBezTo>
                    <a:cubicBezTo>
                      <a:pt x="87" y="26"/>
                      <a:pt x="86" y="22"/>
                      <a:pt x="85" y="21"/>
                    </a:cubicBezTo>
                    <a:cubicBezTo>
                      <a:pt x="83" y="19"/>
                      <a:pt x="82" y="20"/>
                      <a:pt x="82" y="19"/>
                    </a:cubicBezTo>
                    <a:cubicBezTo>
                      <a:pt x="81" y="18"/>
                      <a:pt x="81" y="17"/>
                      <a:pt x="80" y="18"/>
                    </a:cubicBezTo>
                    <a:cubicBezTo>
                      <a:pt x="80" y="19"/>
                      <a:pt x="80" y="20"/>
                      <a:pt x="79" y="20"/>
                    </a:cubicBezTo>
                    <a:cubicBezTo>
                      <a:pt x="78" y="20"/>
                      <a:pt x="77" y="19"/>
                      <a:pt x="76" y="20"/>
                    </a:cubicBezTo>
                    <a:cubicBezTo>
                      <a:pt x="76" y="21"/>
                      <a:pt x="76" y="23"/>
                      <a:pt x="75" y="23"/>
                    </a:cubicBezTo>
                    <a:cubicBezTo>
                      <a:pt x="74" y="22"/>
                      <a:pt x="74" y="22"/>
                      <a:pt x="73" y="21"/>
                    </a:cubicBezTo>
                    <a:cubicBezTo>
                      <a:pt x="73" y="21"/>
                      <a:pt x="73" y="22"/>
                      <a:pt x="72" y="23"/>
                    </a:cubicBezTo>
                    <a:cubicBezTo>
                      <a:pt x="72" y="23"/>
                      <a:pt x="71" y="22"/>
                      <a:pt x="71" y="23"/>
                    </a:cubicBezTo>
                    <a:cubicBezTo>
                      <a:pt x="70" y="23"/>
                      <a:pt x="70" y="25"/>
                      <a:pt x="70" y="25"/>
                    </a:cubicBezTo>
                    <a:cubicBezTo>
                      <a:pt x="71" y="25"/>
                      <a:pt x="71" y="26"/>
                      <a:pt x="70" y="26"/>
                    </a:cubicBezTo>
                    <a:cubicBezTo>
                      <a:pt x="69" y="26"/>
                      <a:pt x="68" y="26"/>
                      <a:pt x="69" y="27"/>
                    </a:cubicBezTo>
                    <a:cubicBezTo>
                      <a:pt x="70" y="27"/>
                      <a:pt x="70" y="28"/>
                      <a:pt x="69" y="28"/>
                    </a:cubicBezTo>
                    <a:cubicBezTo>
                      <a:pt x="68" y="27"/>
                      <a:pt x="67" y="28"/>
                      <a:pt x="67" y="29"/>
                    </a:cubicBezTo>
                    <a:cubicBezTo>
                      <a:pt x="67" y="30"/>
                      <a:pt x="67" y="32"/>
                      <a:pt x="68" y="32"/>
                    </a:cubicBezTo>
                    <a:cubicBezTo>
                      <a:pt x="69" y="32"/>
                      <a:pt x="69" y="33"/>
                      <a:pt x="68" y="33"/>
                    </a:cubicBezTo>
                    <a:cubicBezTo>
                      <a:pt x="66" y="33"/>
                      <a:pt x="63" y="33"/>
                      <a:pt x="62" y="32"/>
                    </a:cubicBezTo>
                    <a:cubicBezTo>
                      <a:pt x="61" y="32"/>
                      <a:pt x="60" y="34"/>
                      <a:pt x="61" y="35"/>
                    </a:cubicBezTo>
                    <a:cubicBezTo>
                      <a:pt x="62" y="36"/>
                      <a:pt x="63" y="36"/>
                      <a:pt x="63" y="37"/>
                    </a:cubicBezTo>
                    <a:cubicBezTo>
                      <a:pt x="63" y="38"/>
                      <a:pt x="63" y="38"/>
                      <a:pt x="62" y="38"/>
                    </a:cubicBezTo>
                    <a:cubicBezTo>
                      <a:pt x="62" y="37"/>
                      <a:pt x="61" y="38"/>
                      <a:pt x="61" y="39"/>
                    </a:cubicBezTo>
                    <a:cubicBezTo>
                      <a:pt x="61" y="40"/>
                      <a:pt x="60" y="39"/>
                      <a:pt x="59" y="38"/>
                    </a:cubicBezTo>
                    <a:cubicBezTo>
                      <a:pt x="59" y="37"/>
                      <a:pt x="58" y="34"/>
                      <a:pt x="58" y="34"/>
                    </a:cubicBezTo>
                    <a:cubicBezTo>
                      <a:pt x="57" y="34"/>
                      <a:pt x="55" y="36"/>
                      <a:pt x="54" y="38"/>
                    </a:cubicBezTo>
                    <a:cubicBezTo>
                      <a:pt x="54" y="40"/>
                      <a:pt x="53" y="41"/>
                      <a:pt x="53" y="42"/>
                    </a:cubicBezTo>
                    <a:cubicBezTo>
                      <a:pt x="54" y="43"/>
                      <a:pt x="54" y="44"/>
                      <a:pt x="53" y="44"/>
                    </a:cubicBezTo>
                    <a:cubicBezTo>
                      <a:pt x="53" y="45"/>
                      <a:pt x="50" y="48"/>
                      <a:pt x="49" y="49"/>
                    </a:cubicBezTo>
                    <a:cubicBezTo>
                      <a:pt x="48" y="51"/>
                      <a:pt x="44" y="53"/>
                      <a:pt x="42" y="53"/>
                    </a:cubicBezTo>
                    <a:cubicBezTo>
                      <a:pt x="39" y="54"/>
                      <a:pt x="36" y="54"/>
                      <a:pt x="35" y="54"/>
                    </a:cubicBezTo>
                    <a:cubicBezTo>
                      <a:pt x="34" y="55"/>
                      <a:pt x="35" y="55"/>
                      <a:pt x="33" y="56"/>
                    </a:cubicBezTo>
                    <a:cubicBezTo>
                      <a:pt x="32" y="57"/>
                      <a:pt x="28" y="57"/>
                      <a:pt x="27" y="58"/>
                    </a:cubicBezTo>
                    <a:cubicBezTo>
                      <a:pt x="26" y="58"/>
                      <a:pt x="26" y="58"/>
                      <a:pt x="25" y="58"/>
                    </a:cubicBezTo>
                    <a:cubicBezTo>
                      <a:pt x="24" y="58"/>
                      <a:pt x="19" y="60"/>
                      <a:pt x="18" y="61"/>
                    </a:cubicBezTo>
                    <a:cubicBezTo>
                      <a:pt x="16" y="63"/>
                      <a:pt x="14" y="64"/>
                      <a:pt x="13" y="64"/>
                    </a:cubicBezTo>
                    <a:cubicBezTo>
                      <a:pt x="12" y="64"/>
                      <a:pt x="9" y="66"/>
                      <a:pt x="9" y="67"/>
                    </a:cubicBezTo>
                    <a:cubicBezTo>
                      <a:pt x="9" y="68"/>
                      <a:pt x="9" y="70"/>
                      <a:pt x="8" y="69"/>
                    </a:cubicBezTo>
                    <a:cubicBezTo>
                      <a:pt x="7" y="67"/>
                      <a:pt x="9" y="64"/>
                      <a:pt x="7" y="65"/>
                    </a:cubicBezTo>
                    <a:cubicBezTo>
                      <a:pt x="6" y="66"/>
                      <a:pt x="5" y="70"/>
                      <a:pt x="5" y="71"/>
                    </a:cubicBezTo>
                    <a:cubicBezTo>
                      <a:pt x="5" y="72"/>
                      <a:pt x="6" y="72"/>
                      <a:pt x="5" y="73"/>
                    </a:cubicBezTo>
                    <a:cubicBezTo>
                      <a:pt x="4" y="75"/>
                      <a:pt x="4" y="77"/>
                      <a:pt x="4" y="79"/>
                    </a:cubicBezTo>
                    <a:cubicBezTo>
                      <a:pt x="4" y="81"/>
                      <a:pt x="6" y="85"/>
                      <a:pt x="7" y="87"/>
                    </a:cubicBezTo>
                    <a:cubicBezTo>
                      <a:pt x="7" y="89"/>
                      <a:pt x="8" y="94"/>
                      <a:pt x="7" y="93"/>
                    </a:cubicBezTo>
                    <a:cubicBezTo>
                      <a:pt x="6" y="92"/>
                      <a:pt x="4" y="88"/>
                      <a:pt x="4" y="89"/>
                    </a:cubicBezTo>
                    <a:cubicBezTo>
                      <a:pt x="4" y="89"/>
                      <a:pt x="6" y="92"/>
                      <a:pt x="6" y="93"/>
                    </a:cubicBezTo>
                    <a:cubicBezTo>
                      <a:pt x="6" y="93"/>
                      <a:pt x="5" y="94"/>
                      <a:pt x="4" y="93"/>
                    </a:cubicBezTo>
                    <a:cubicBezTo>
                      <a:pt x="3" y="92"/>
                      <a:pt x="0" y="88"/>
                      <a:pt x="1" y="89"/>
                    </a:cubicBezTo>
                    <a:cubicBezTo>
                      <a:pt x="1" y="90"/>
                      <a:pt x="3" y="93"/>
                      <a:pt x="5" y="95"/>
                    </a:cubicBezTo>
                    <a:cubicBezTo>
                      <a:pt x="6" y="96"/>
                      <a:pt x="7" y="99"/>
                      <a:pt x="8" y="101"/>
                    </a:cubicBezTo>
                    <a:cubicBezTo>
                      <a:pt x="8" y="103"/>
                      <a:pt x="8" y="105"/>
                      <a:pt x="9" y="106"/>
                    </a:cubicBezTo>
                    <a:cubicBezTo>
                      <a:pt x="10" y="107"/>
                      <a:pt x="13" y="110"/>
                      <a:pt x="13" y="112"/>
                    </a:cubicBezTo>
                    <a:cubicBezTo>
                      <a:pt x="12" y="114"/>
                      <a:pt x="12" y="117"/>
                      <a:pt x="13" y="119"/>
                    </a:cubicBezTo>
                    <a:cubicBezTo>
                      <a:pt x="14" y="120"/>
                      <a:pt x="17" y="124"/>
                      <a:pt x="17" y="126"/>
                    </a:cubicBezTo>
                    <a:cubicBezTo>
                      <a:pt x="17" y="129"/>
                      <a:pt x="16" y="131"/>
                      <a:pt x="16" y="133"/>
                    </a:cubicBezTo>
                    <a:cubicBezTo>
                      <a:pt x="16" y="134"/>
                      <a:pt x="17" y="136"/>
                      <a:pt x="16" y="136"/>
                    </a:cubicBezTo>
                    <a:cubicBezTo>
                      <a:pt x="16" y="137"/>
                      <a:pt x="14" y="136"/>
                      <a:pt x="13" y="138"/>
                    </a:cubicBezTo>
                    <a:cubicBezTo>
                      <a:pt x="12" y="139"/>
                      <a:pt x="11" y="141"/>
                      <a:pt x="12" y="142"/>
                    </a:cubicBezTo>
                    <a:cubicBezTo>
                      <a:pt x="14" y="142"/>
                      <a:pt x="16" y="144"/>
                      <a:pt x="18" y="145"/>
                    </a:cubicBezTo>
                    <a:cubicBezTo>
                      <a:pt x="19" y="146"/>
                      <a:pt x="22" y="147"/>
                      <a:pt x="25" y="147"/>
                    </a:cubicBezTo>
                    <a:cubicBezTo>
                      <a:pt x="28" y="147"/>
                      <a:pt x="31" y="145"/>
                      <a:pt x="34" y="144"/>
                    </a:cubicBezTo>
                    <a:cubicBezTo>
                      <a:pt x="36" y="143"/>
                      <a:pt x="37" y="143"/>
                      <a:pt x="37" y="143"/>
                    </a:cubicBezTo>
                    <a:cubicBezTo>
                      <a:pt x="38" y="142"/>
                      <a:pt x="39" y="140"/>
                      <a:pt x="40" y="140"/>
                    </a:cubicBezTo>
                    <a:cubicBezTo>
                      <a:pt x="42" y="140"/>
                      <a:pt x="44" y="139"/>
                      <a:pt x="47" y="139"/>
                    </a:cubicBezTo>
                    <a:cubicBezTo>
                      <a:pt x="50" y="139"/>
                      <a:pt x="58" y="141"/>
                      <a:pt x="60" y="140"/>
                    </a:cubicBezTo>
                    <a:cubicBezTo>
                      <a:pt x="62" y="139"/>
                      <a:pt x="62" y="138"/>
                      <a:pt x="63" y="136"/>
                    </a:cubicBezTo>
                    <a:cubicBezTo>
                      <a:pt x="65" y="134"/>
                      <a:pt x="67" y="134"/>
                      <a:pt x="70" y="132"/>
                    </a:cubicBezTo>
                    <a:cubicBezTo>
                      <a:pt x="73" y="131"/>
                      <a:pt x="74" y="130"/>
                      <a:pt x="76" y="130"/>
                    </a:cubicBezTo>
                    <a:cubicBezTo>
                      <a:pt x="77" y="130"/>
                      <a:pt x="81" y="130"/>
                      <a:pt x="84" y="129"/>
                    </a:cubicBezTo>
                    <a:cubicBezTo>
                      <a:pt x="86" y="127"/>
                      <a:pt x="91" y="125"/>
                      <a:pt x="96" y="125"/>
                    </a:cubicBezTo>
                    <a:cubicBezTo>
                      <a:pt x="100" y="125"/>
                      <a:pt x="103" y="124"/>
                      <a:pt x="105" y="124"/>
                    </a:cubicBezTo>
                    <a:cubicBezTo>
                      <a:pt x="106" y="125"/>
                      <a:pt x="110" y="128"/>
                      <a:pt x="112" y="128"/>
                    </a:cubicBezTo>
                    <a:cubicBezTo>
                      <a:pt x="114" y="128"/>
                      <a:pt x="116" y="128"/>
                      <a:pt x="118" y="129"/>
                    </a:cubicBezTo>
                    <a:cubicBezTo>
                      <a:pt x="120" y="130"/>
                      <a:pt x="123" y="129"/>
                      <a:pt x="122" y="131"/>
                    </a:cubicBezTo>
                    <a:cubicBezTo>
                      <a:pt x="121" y="133"/>
                      <a:pt x="121" y="135"/>
                      <a:pt x="122" y="134"/>
                    </a:cubicBezTo>
                    <a:cubicBezTo>
                      <a:pt x="123" y="134"/>
                      <a:pt x="122" y="134"/>
                      <a:pt x="123" y="135"/>
                    </a:cubicBezTo>
                    <a:cubicBezTo>
                      <a:pt x="124" y="136"/>
                      <a:pt x="125" y="136"/>
                      <a:pt x="126" y="137"/>
                    </a:cubicBezTo>
                    <a:cubicBezTo>
                      <a:pt x="126" y="139"/>
                      <a:pt x="128" y="139"/>
                      <a:pt x="128" y="140"/>
                    </a:cubicBezTo>
                    <a:cubicBezTo>
                      <a:pt x="128" y="140"/>
                      <a:pt x="128" y="142"/>
                      <a:pt x="128" y="143"/>
                    </a:cubicBezTo>
                    <a:cubicBezTo>
                      <a:pt x="128" y="144"/>
                      <a:pt x="130" y="146"/>
                      <a:pt x="131" y="147"/>
                    </a:cubicBezTo>
                    <a:cubicBezTo>
                      <a:pt x="132" y="147"/>
                      <a:pt x="130" y="145"/>
                      <a:pt x="132" y="144"/>
                    </a:cubicBezTo>
                    <a:cubicBezTo>
                      <a:pt x="133" y="143"/>
                      <a:pt x="137" y="139"/>
                      <a:pt x="138" y="139"/>
                    </a:cubicBezTo>
                    <a:cubicBezTo>
                      <a:pt x="139" y="138"/>
                      <a:pt x="139" y="137"/>
                      <a:pt x="140" y="136"/>
                    </a:cubicBezTo>
                    <a:cubicBezTo>
                      <a:pt x="141" y="135"/>
                      <a:pt x="143" y="133"/>
                      <a:pt x="143" y="132"/>
                    </a:cubicBezTo>
                    <a:cubicBezTo>
                      <a:pt x="143" y="132"/>
                      <a:pt x="143" y="132"/>
                      <a:pt x="143" y="134"/>
                    </a:cubicBezTo>
                    <a:cubicBezTo>
                      <a:pt x="143" y="136"/>
                      <a:pt x="143" y="135"/>
                      <a:pt x="143" y="137"/>
                    </a:cubicBezTo>
                    <a:cubicBezTo>
                      <a:pt x="143" y="138"/>
                      <a:pt x="144" y="138"/>
                      <a:pt x="143" y="139"/>
                    </a:cubicBezTo>
                    <a:cubicBezTo>
                      <a:pt x="141" y="141"/>
                      <a:pt x="141" y="142"/>
                      <a:pt x="141" y="144"/>
                    </a:cubicBezTo>
                    <a:cubicBezTo>
                      <a:pt x="140" y="145"/>
                      <a:pt x="140" y="146"/>
                      <a:pt x="139" y="147"/>
                    </a:cubicBezTo>
                    <a:cubicBezTo>
                      <a:pt x="137" y="147"/>
                      <a:pt x="138" y="148"/>
                      <a:pt x="139" y="148"/>
                    </a:cubicBezTo>
                    <a:cubicBezTo>
                      <a:pt x="140" y="148"/>
                      <a:pt x="142" y="148"/>
                      <a:pt x="142" y="146"/>
                    </a:cubicBezTo>
                    <a:cubicBezTo>
                      <a:pt x="143" y="144"/>
                      <a:pt x="143" y="141"/>
                      <a:pt x="143" y="142"/>
                    </a:cubicBezTo>
                    <a:cubicBezTo>
                      <a:pt x="144" y="142"/>
                      <a:pt x="147" y="145"/>
                      <a:pt x="147" y="147"/>
                    </a:cubicBezTo>
                    <a:cubicBezTo>
                      <a:pt x="146" y="149"/>
                      <a:pt x="143" y="151"/>
                      <a:pt x="145" y="151"/>
                    </a:cubicBezTo>
                    <a:cubicBezTo>
                      <a:pt x="147" y="151"/>
                      <a:pt x="148" y="150"/>
                      <a:pt x="149" y="151"/>
                    </a:cubicBezTo>
                    <a:cubicBezTo>
                      <a:pt x="151" y="152"/>
                      <a:pt x="154" y="156"/>
                      <a:pt x="153" y="158"/>
                    </a:cubicBezTo>
                    <a:cubicBezTo>
                      <a:pt x="153" y="160"/>
                      <a:pt x="152" y="161"/>
                      <a:pt x="154" y="163"/>
                    </a:cubicBezTo>
                    <a:cubicBezTo>
                      <a:pt x="155" y="164"/>
                      <a:pt x="155" y="164"/>
                      <a:pt x="158" y="166"/>
                    </a:cubicBezTo>
                    <a:cubicBezTo>
                      <a:pt x="161" y="167"/>
                      <a:pt x="162" y="167"/>
                      <a:pt x="164" y="168"/>
                    </a:cubicBezTo>
                    <a:cubicBezTo>
                      <a:pt x="165" y="169"/>
                      <a:pt x="164" y="168"/>
                      <a:pt x="167" y="169"/>
                    </a:cubicBezTo>
                    <a:cubicBezTo>
                      <a:pt x="170" y="170"/>
                      <a:pt x="173" y="173"/>
                      <a:pt x="175" y="172"/>
                    </a:cubicBezTo>
                    <a:cubicBezTo>
                      <a:pt x="177" y="172"/>
                      <a:pt x="179" y="170"/>
                      <a:pt x="180" y="168"/>
                    </a:cubicBezTo>
                    <a:cubicBezTo>
                      <a:pt x="181" y="166"/>
                      <a:pt x="183" y="165"/>
                      <a:pt x="184" y="166"/>
                    </a:cubicBezTo>
                    <a:cubicBezTo>
                      <a:pt x="184" y="167"/>
                      <a:pt x="182" y="168"/>
                      <a:pt x="183" y="169"/>
                    </a:cubicBezTo>
                    <a:cubicBezTo>
                      <a:pt x="183" y="170"/>
                      <a:pt x="184" y="170"/>
                      <a:pt x="184" y="169"/>
                    </a:cubicBezTo>
                    <a:cubicBezTo>
                      <a:pt x="184" y="169"/>
                      <a:pt x="184" y="167"/>
                      <a:pt x="185" y="168"/>
                    </a:cubicBezTo>
                    <a:cubicBezTo>
                      <a:pt x="186" y="169"/>
                      <a:pt x="188" y="171"/>
                      <a:pt x="190" y="172"/>
                    </a:cubicBezTo>
                    <a:cubicBezTo>
                      <a:pt x="192" y="174"/>
                      <a:pt x="192" y="175"/>
                      <a:pt x="192" y="174"/>
                    </a:cubicBezTo>
                    <a:cubicBezTo>
                      <a:pt x="192" y="172"/>
                      <a:pt x="194" y="172"/>
                      <a:pt x="196" y="170"/>
                    </a:cubicBezTo>
                    <a:cubicBezTo>
                      <a:pt x="197" y="168"/>
                      <a:pt x="198" y="166"/>
                      <a:pt x="202" y="166"/>
                    </a:cubicBezTo>
                    <a:cubicBezTo>
                      <a:pt x="205" y="166"/>
                      <a:pt x="211" y="165"/>
                      <a:pt x="212" y="163"/>
                    </a:cubicBezTo>
                    <a:cubicBezTo>
                      <a:pt x="212" y="162"/>
                      <a:pt x="212" y="159"/>
                      <a:pt x="212" y="157"/>
                    </a:cubicBezTo>
                    <a:cubicBezTo>
                      <a:pt x="213" y="156"/>
                      <a:pt x="215" y="149"/>
                      <a:pt x="216" y="146"/>
                    </a:cubicBezTo>
                    <a:cubicBezTo>
                      <a:pt x="217" y="144"/>
                      <a:pt x="218" y="139"/>
                      <a:pt x="221" y="136"/>
                    </a:cubicBezTo>
                    <a:cubicBezTo>
                      <a:pt x="224" y="133"/>
                      <a:pt x="226" y="131"/>
                      <a:pt x="226" y="130"/>
                    </a:cubicBezTo>
                    <a:cubicBezTo>
                      <a:pt x="226" y="128"/>
                      <a:pt x="227" y="126"/>
                      <a:pt x="228" y="125"/>
                    </a:cubicBezTo>
                    <a:cubicBezTo>
                      <a:pt x="229" y="123"/>
                      <a:pt x="229" y="120"/>
                      <a:pt x="229" y="118"/>
                    </a:cubicBezTo>
                    <a:cubicBezTo>
                      <a:pt x="230" y="116"/>
                      <a:pt x="231" y="114"/>
                      <a:pt x="231" y="112"/>
                    </a:cubicBezTo>
                    <a:cubicBezTo>
                      <a:pt x="231" y="111"/>
                      <a:pt x="230" y="111"/>
                      <a:pt x="231" y="110"/>
                    </a:cubicBezTo>
                    <a:cubicBezTo>
                      <a:pt x="232" y="109"/>
                      <a:pt x="233" y="106"/>
                      <a:pt x="232" y="104"/>
                    </a:cubicBezTo>
                    <a:cubicBezTo>
                      <a:pt x="231" y="102"/>
                      <a:pt x="230" y="101"/>
                      <a:pt x="230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54" name="Freeform 283">
                <a:extLst>
                  <a:ext uri="{FF2B5EF4-FFF2-40B4-BE49-F238E27FC236}">
                    <a16:creationId xmlns:a16="http://schemas.microsoft.com/office/drawing/2014/main" xmlns="" id="{27A8EC16-1734-4AC2-BFEB-A6571EB7B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6" y="371"/>
                <a:ext cx="60" cy="95"/>
              </a:xfrm>
              <a:custGeom>
                <a:avLst/>
                <a:gdLst>
                  <a:gd name="T0" fmla="*/ 3 w 44"/>
                  <a:gd name="T1" fmla="*/ 16 h 69"/>
                  <a:gd name="T2" fmla="*/ 4 w 44"/>
                  <a:gd name="T3" fmla="*/ 16 h 69"/>
                  <a:gd name="T4" fmla="*/ 4 w 44"/>
                  <a:gd name="T5" fmla="*/ 18 h 69"/>
                  <a:gd name="T6" fmla="*/ 0 w 44"/>
                  <a:gd name="T7" fmla="*/ 21 h 69"/>
                  <a:gd name="T8" fmla="*/ 2 w 44"/>
                  <a:gd name="T9" fmla="*/ 22 h 69"/>
                  <a:gd name="T10" fmla="*/ 1 w 44"/>
                  <a:gd name="T11" fmla="*/ 27 h 69"/>
                  <a:gd name="T12" fmla="*/ 5 w 44"/>
                  <a:gd name="T13" fmla="*/ 26 h 69"/>
                  <a:gd name="T14" fmla="*/ 4 w 44"/>
                  <a:gd name="T15" fmla="*/ 22 h 69"/>
                  <a:gd name="T16" fmla="*/ 7 w 44"/>
                  <a:gd name="T17" fmla="*/ 22 h 69"/>
                  <a:gd name="T18" fmla="*/ 7 w 44"/>
                  <a:gd name="T19" fmla="*/ 22 h 69"/>
                  <a:gd name="T20" fmla="*/ 7 w 44"/>
                  <a:gd name="T21" fmla="*/ 28 h 69"/>
                  <a:gd name="T22" fmla="*/ 8 w 44"/>
                  <a:gd name="T23" fmla="*/ 31 h 69"/>
                  <a:gd name="T24" fmla="*/ 14 w 44"/>
                  <a:gd name="T25" fmla="*/ 29 h 69"/>
                  <a:gd name="T26" fmla="*/ 15 w 44"/>
                  <a:gd name="T27" fmla="*/ 34 h 69"/>
                  <a:gd name="T28" fmla="*/ 18 w 44"/>
                  <a:gd name="T29" fmla="*/ 37 h 69"/>
                  <a:gd name="T30" fmla="*/ 17 w 44"/>
                  <a:gd name="T31" fmla="*/ 43 h 69"/>
                  <a:gd name="T32" fmla="*/ 10 w 44"/>
                  <a:gd name="T33" fmla="*/ 44 h 69"/>
                  <a:gd name="T34" fmla="*/ 11 w 44"/>
                  <a:gd name="T35" fmla="*/ 47 h 69"/>
                  <a:gd name="T36" fmla="*/ 10 w 44"/>
                  <a:gd name="T37" fmla="*/ 49 h 69"/>
                  <a:gd name="T38" fmla="*/ 5 w 44"/>
                  <a:gd name="T39" fmla="*/ 54 h 69"/>
                  <a:gd name="T40" fmla="*/ 9 w 44"/>
                  <a:gd name="T41" fmla="*/ 54 h 69"/>
                  <a:gd name="T42" fmla="*/ 13 w 44"/>
                  <a:gd name="T43" fmla="*/ 56 h 69"/>
                  <a:gd name="T44" fmla="*/ 20 w 44"/>
                  <a:gd name="T45" fmla="*/ 55 h 69"/>
                  <a:gd name="T46" fmla="*/ 16 w 44"/>
                  <a:gd name="T47" fmla="*/ 59 h 69"/>
                  <a:gd name="T48" fmla="*/ 10 w 44"/>
                  <a:gd name="T49" fmla="*/ 59 h 69"/>
                  <a:gd name="T50" fmla="*/ 8 w 44"/>
                  <a:gd name="T51" fmla="*/ 62 h 69"/>
                  <a:gd name="T52" fmla="*/ 3 w 44"/>
                  <a:gd name="T53" fmla="*/ 67 h 69"/>
                  <a:gd name="T54" fmla="*/ 5 w 44"/>
                  <a:gd name="T55" fmla="*/ 67 h 69"/>
                  <a:gd name="T56" fmla="*/ 12 w 44"/>
                  <a:gd name="T57" fmla="*/ 65 h 69"/>
                  <a:gd name="T58" fmla="*/ 17 w 44"/>
                  <a:gd name="T59" fmla="*/ 62 h 69"/>
                  <a:gd name="T60" fmla="*/ 25 w 44"/>
                  <a:gd name="T61" fmla="*/ 62 h 69"/>
                  <a:gd name="T62" fmla="*/ 34 w 44"/>
                  <a:gd name="T63" fmla="*/ 62 h 69"/>
                  <a:gd name="T64" fmla="*/ 41 w 44"/>
                  <a:gd name="T65" fmla="*/ 58 h 69"/>
                  <a:gd name="T66" fmla="*/ 41 w 44"/>
                  <a:gd name="T67" fmla="*/ 53 h 69"/>
                  <a:gd name="T68" fmla="*/ 40 w 44"/>
                  <a:gd name="T69" fmla="*/ 46 h 69"/>
                  <a:gd name="T70" fmla="*/ 35 w 44"/>
                  <a:gd name="T71" fmla="*/ 45 h 69"/>
                  <a:gd name="T72" fmla="*/ 31 w 44"/>
                  <a:gd name="T73" fmla="*/ 40 h 69"/>
                  <a:gd name="T74" fmla="*/ 32 w 44"/>
                  <a:gd name="T75" fmla="*/ 36 h 69"/>
                  <a:gd name="T76" fmla="*/ 23 w 44"/>
                  <a:gd name="T77" fmla="*/ 24 h 69"/>
                  <a:gd name="T78" fmla="*/ 14 w 44"/>
                  <a:gd name="T79" fmla="*/ 22 h 69"/>
                  <a:gd name="T80" fmla="*/ 18 w 44"/>
                  <a:gd name="T81" fmla="*/ 19 h 69"/>
                  <a:gd name="T82" fmla="*/ 21 w 44"/>
                  <a:gd name="T83" fmla="*/ 15 h 69"/>
                  <a:gd name="T84" fmla="*/ 21 w 44"/>
                  <a:gd name="T85" fmla="*/ 7 h 69"/>
                  <a:gd name="T86" fmla="*/ 10 w 44"/>
                  <a:gd name="T87" fmla="*/ 9 h 69"/>
                  <a:gd name="T88" fmla="*/ 12 w 44"/>
                  <a:gd name="T89" fmla="*/ 7 h 69"/>
                  <a:gd name="T90" fmla="*/ 15 w 44"/>
                  <a:gd name="T91" fmla="*/ 3 h 69"/>
                  <a:gd name="T92" fmla="*/ 12 w 44"/>
                  <a:gd name="T93" fmla="*/ 0 h 69"/>
                  <a:gd name="T94" fmla="*/ 5 w 44"/>
                  <a:gd name="T95" fmla="*/ 1 h 69"/>
                  <a:gd name="T96" fmla="*/ 5 w 44"/>
                  <a:gd name="T97" fmla="*/ 4 h 69"/>
                  <a:gd name="T98" fmla="*/ 1 w 44"/>
                  <a:gd name="T99" fmla="*/ 8 h 69"/>
                  <a:gd name="T100" fmla="*/ 2 w 44"/>
                  <a:gd name="T101" fmla="*/ 15 h 6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4"/>
                  <a:gd name="T154" fmla="*/ 0 h 69"/>
                  <a:gd name="T155" fmla="*/ 44 w 44"/>
                  <a:gd name="T156" fmla="*/ 69 h 6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4" h="69">
                    <a:moveTo>
                      <a:pt x="2" y="15"/>
                    </a:moveTo>
                    <a:cubicBezTo>
                      <a:pt x="2" y="15"/>
                      <a:pt x="2" y="16"/>
                      <a:pt x="3" y="16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5"/>
                      <a:pt x="5" y="16"/>
                      <a:pt x="4" y="16"/>
                    </a:cubicBezTo>
                    <a:cubicBezTo>
                      <a:pt x="4" y="16"/>
                      <a:pt x="4" y="17"/>
                      <a:pt x="4" y="18"/>
                    </a:cubicBezTo>
                    <a:cubicBezTo>
                      <a:pt x="5" y="18"/>
                      <a:pt x="5" y="18"/>
                      <a:pt x="4" y="18"/>
                    </a:cubicBezTo>
                    <a:cubicBezTo>
                      <a:pt x="3" y="18"/>
                      <a:pt x="3" y="20"/>
                      <a:pt x="2" y="20"/>
                    </a:cubicBezTo>
                    <a:cubicBezTo>
                      <a:pt x="2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2"/>
                      <a:pt x="2" y="21"/>
                      <a:pt x="2" y="22"/>
                    </a:cubicBezTo>
                    <a:cubicBezTo>
                      <a:pt x="2" y="23"/>
                      <a:pt x="3" y="24"/>
                      <a:pt x="2" y="24"/>
                    </a:cubicBezTo>
                    <a:cubicBezTo>
                      <a:pt x="1" y="25"/>
                      <a:pt x="1" y="27"/>
                      <a:pt x="1" y="27"/>
                    </a:cubicBezTo>
                    <a:cubicBezTo>
                      <a:pt x="2" y="26"/>
                      <a:pt x="3" y="25"/>
                      <a:pt x="4" y="25"/>
                    </a:cubicBezTo>
                    <a:cubicBezTo>
                      <a:pt x="4" y="25"/>
                      <a:pt x="5" y="27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5" y="23"/>
                      <a:pt x="4" y="22"/>
                      <a:pt x="4" y="22"/>
                    </a:cubicBezTo>
                    <a:cubicBezTo>
                      <a:pt x="3" y="21"/>
                      <a:pt x="5" y="22"/>
                      <a:pt x="5" y="22"/>
                    </a:cubicBezTo>
                    <a:cubicBezTo>
                      <a:pt x="6" y="22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3"/>
                      <a:pt x="7" y="24"/>
                    </a:cubicBezTo>
                    <a:cubicBezTo>
                      <a:pt x="7" y="26"/>
                      <a:pt x="8" y="27"/>
                      <a:pt x="7" y="28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6" y="31"/>
                      <a:pt x="7" y="31"/>
                      <a:pt x="8" y="31"/>
                    </a:cubicBezTo>
                    <a:cubicBezTo>
                      <a:pt x="9" y="31"/>
                      <a:pt x="9" y="31"/>
                      <a:pt x="10" y="31"/>
                    </a:cubicBezTo>
                    <a:cubicBezTo>
                      <a:pt x="12" y="31"/>
                      <a:pt x="12" y="29"/>
                      <a:pt x="14" y="29"/>
                    </a:cubicBezTo>
                    <a:cubicBezTo>
                      <a:pt x="16" y="30"/>
                      <a:pt x="17" y="29"/>
                      <a:pt x="16" y="30"/>
                    </a:cubicBezTo>
                    <a:cubicBezTo>
                      <a:pt x="15" y="31"/>
                      <a:pt x="14" y="32"/>
                      <a:pt x="15" y="34"/>
                    </a:cubicBezTo>
                    <a:cubicBezTo>
                      <a:pt x="15" y="35"/>
                      <a:pt x="16" y="37"/>
                      <a:pt x="16" y="37"/>
                    </a:cubicBezTo>
                    <a:cubicBezTo>
                      <a:pt x="16" y="36"/>
                      <a:pt x="18" y="37"/>
                      <a:pt x="18" y="37"/>
                    </a:cubicBezTo>
                    <a:cubicBezTo>
                      <a:pt x="18" y="37"/>
                      <a:pt x="17" y="39"/>
                      <a:pt x="17" y="40"/>
                    </a:cubicBezTo>
                    <a:cubicBezTo>
                      <a:pt x="17" y="42"/>
                      <a:pt x="19" y="42"/>
                      <a:pt x="17" y="43"/>
                    </a:cubicBezTo>
                    <a:cubicBezTo>
                      <a:pt x="16" y="43"/>
                      <a:pt x="14" y="44"/>
                      <a:pt x="12" y="44"/>
                    </a:cubicBezTo>
                    <a:cubicBezTo>
                      <a:pt x="11" y="44"/>
                      <a:pt x="10" y="43"/>
                      <a:pt x="10" y="44"/>
                    </a:cubicBezTo>
                    <a:cubicBezTo>
                      <a:pt x="9" y="45"/>
                      <a:pt x="8" y="45"/>
                      <a:pt x="8" y="45"/>
                    </a:cubicBezTo>
                    <a:cubicBezTo>
                      <a:pt x="9" y="46"/>
                      <a:pt x="11" y="46"/>
                      <a:pt x="11" y="47"/>
                    </a:cubicBezTo>
                    <a:cubicBezTo>
                      <a:pt x="12" y="47"/>
                      <a:pt x="10" y="47"/>
                      <a:pt x="9" y="48"/>
                    </a:cubicBezTo>
                    <a:cubicBezTo>
                      <a:pt x="9" y="48"/>
                      <a:pt x="9" y="48"/>
                      <a:pt x="10" y="49"/>
                    </a:cubicBezTo>
                    <a:cubicBezTo>
                      <a:pt x="11" y="49"/>
                      <a:pt x="10" y="50"/>
                      <a:pt x="8" y="51"/>
                    </a:cubicBezTo>
                    <a:cubicBezTo>
                      <a:pt x="7" y="52"/>
                      <a:pt x="6" y="53"/>
                      <a:pt x="5" y="54"/>
                    </a:cubicBezTo>
                    <a:cubicBezTo>
                      <a:pt x="4" y="55"/>
                      <a:pt x="5" y="56"/>
                      <a:pt x="7" y="56"/>
                    </a:cubicBezTo>
                    <a:cubicBezTo>
                      <a:pt x="8" y="56"/>
                      <a:pt x="9" y="55"/>
                      <a:pt x="9" y="54"/>
                    </a:cubicBezTo>
                    <a:cubicBezTo>
                      <a:pt x="10" y="54"/>
                      <a:pt x="9" y="55"/>
                      <a:pt x="10" y="55"/>
                    </a:cubicBezTo>
                    <a:cubicBezTo>
                      <a:pt x="11" y="56"/>
                      <a:pt x="11" y="56"/>
                      <a:pt x="13" y="56"/>
                    </a:cubicBezTo>
                    <a:cubicBezTo>
                      <a:pt x="15" y="57"/>
                      <a:pt x="15" y="57"/>
                      <a:pt x="16" y="57"/>
                    </a:cubicBezTo>
                    <a:cubicBezTo>
                      <a:pt x="18" y="56"/>
                      <a:pt x="20" y="54"/>
                      <a:pt x="20" y="55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59"/>
                      <a:pt x="17" y="59"/>
                      <a:pt x="16" y="59"/>
                    </a:cubicBezTo>
                    <a:cubicBezTo>
                      <a:pt x="14" y="59"/>
                      <a:pt x="14" y="58"/>
                      <a:pt x="13" y="59"/>
                    </a:cubicBezTo>
                    <a:cubicBezTo>
                      <a:pt x="12" y="59"/>
                      <a:pt x="11" y="60"/>
                      <a:pt x="10" y="59"/>
                    </a:cubicBezTo>
                    <a:cubicBezTo>
                      <a:pt x="8" y="59"/>
                      <a:pt x="9" y="57"/>
                      <a:pt x="8" y="58"/>
                    </a:cubicBezTo>
                    <a:cubicBezTo>
                      <a:pt x="8" y="59"/>
                      <a:pt x="9" y="61"/>
                      <a:pt x="8" y="62"/>
                    </a:cubicBezTo>
                    <a:cubicBezTo>
                      <a:pt x="6" y="63"/>
                      <a:pt x="5" y="66"/>
                      <a:pt x="4" y="66"/>
                    </a:cubicBezTo>
                    <a:cubicBezTo>
                      <a:pt x="2" y="66"/>
                      <a:pt x="1" y="67"/>
                      <a:pt x="3" y="67"/>
                    </a:cubicBezTo>
                    <a:cubicBezTo>
                      <a:pt x="4" y="67"/>
                      <a:pt x="5" y="67"/>
                      <a:pt x="5" y="67"/>
                    </a:cubicBezTo>
                    <a:cubicBezTo>
                      <a:pt x="4" y="68"/>
                      <a:pt x="4" y="69"/>
                      <a:pt x="5" y="67"/>
                    </a:cubicBezTo>
                    <a:cubicBezTo>
                      <a:pt x="6" y="66"/>
                      <a:pt x="8" y="65"/>
                      <a:pt x="9" y="65"/>
                    </a:cubicBezTo>
                    <a:cubicBezTo>
                      <a:pt x="10" y="65"/>
                      <a:pt x="11" y="65"/>
                      <a:pt x="12" y="65"/>
                    </a:cubicBezTo>
                    <a:cubicBezTo>
                      <a:pt x="12" y="65"/>
                      <a:pt x="13" y="66"/>
                      <a:pt x="14" y="65"/>
                    </a:cubicBezTo>
                    <a:cubicBezTo>
                      <a:pt x="15" y="63"/>
                      <a:pt x="15" y="62"/>
                      <a:pt x="17" y="62"/>
                    </a:cubicBezTo>
                    <a:cubicBezTo>
                      <a:pt x="19" y="62"/>
                      <a:pt x="20" y="64"/>
                      <a:pt x="21" y="63"/>
                    </a:cubicBezTo>
                    <a:cubicBezTo>
                      <a:pt x="22" y="62"/>
                      <a:pt x="23" y="62"/>
                      <a:pt x="25" y="62"/>
                    </a:cubicBezTo>
                    <a:cubicBezTo>
                      <a:pt x="26" y="62"/>
                      <a:pt x="26" y="63"/>
                      <a:pt x="27" y="63"/>
                    </a:cubicBezTo>
                    <a:cubicBezTo>
                      <a:pt x="29" y="62"/>
                      <a:pt x="32" y="62"/>
                      <a:pt x="34" y="62"/>
                    </a:cubicBezTo>
                    <a:cubicBezTo>
                      <a:pt x="37" y="62"/>
                      <a:pt x="39" y="61"/>
                      <a:pt x="41" y="60"/>
                    </a:cubicBezTo>
                    <a:cubicBezTo>
                      <a:pt x="42" y="58"/>
                      <a:pt x="43" y="58"/>
                      <a:pt x="41" y="58"/>
                    </a:cubicBezTo>
                    <a:cubicBezTo>
                      <a:pt x="40" y="58"/>
                      <a:pt x="36" y="58"/>
                      <a:pt x="37" y="57"/>
                    </a:cubicBezTo>
                    <a:cubicBezTo>
                      <a:pt x="38" y="56"/>
                      <a:pt x="40" y="54"/>
                      <a:pt x="41" y="53"/>
                    </a:cubicBezTo>
                    <a:cubicBezTo>
                      <a:pt x="43" y="52"/>
                      <a:pt x="44" y="50"/>
                      <a:pt x="44" y="48"/>
                    </a:cubicBezTo>
                    <a:cubicBezTo>
                      <a:pt x="43" y="47"/>
                      <a:pt x="41" y="45"/>
                      <a:pt x="40" y="46"/>
                    </a:cubicBezTo>
                    <a:cubicBezTo>
                      <a:pt x="39" y="46"/>
                      <a:pt x="37" y="47"/>
                      <a:pt x="36" y="46"/>
                    </a:cubicBezTo>
                    <a:cubicBezTo>
                      <a:pt x="34" y="46"/>
                      <a:pt x="35" y="46"/>
                      <a:pt x="35" y="45"/>
                    </a:cubicBezTo>
                    <a:cubicBezTo>
                      <a:pt x="36" y="44"/>
                      <a:pt x="36" y="42"/>
                      <a:pt x="34" y="41"/>
                    </a:cubicBezTo>
                    <a:cubicBezTo>
                      <a:pt x="33" y="40"/>
                      <a:pt x="32" y="40"/>
                      <a:pt x="31" y="40"/>
                    </a:cubicBezTo>
                    <a:cubicBezTo>
                      <a:pt x="30" y="39"/>
                      <a:pt x="32" y="39"/>
                      <a:pt x="33" y="39"/>
                    </a:cubicBezTo>
                    <a:cubicBezTo>
                      <a:pt x="34" y="39"/>
                      <a:pt x="34" y="37"/>
                      <a:pt x="32" y="36"/>
                    </a:cubicBezTo>
                    <a:cubicBezTo>
                      <a:pt x="31" y="34"/>
                      <a:pt x="29" y="34"/>
                      <a:pt x="27" y="32"/>
                    </a:cubicBezTo>
                    <a:cubicBezTo>
                      <a:pt x="26" y="31"/>
                      <a:pt x="25" y="26"/>
                      <a:pt x="23" y="24"/>
                    </a:cubicBezTo>
                    <a:cubicBezTo>
                      <a:pt x="21" y="22"/>
                      <a:pt x="20" y="21"/>
                      <a:pt x="19" y="21"/>
                    </a:cubicBezTo>
                    <a:cubicBezTo>
                      <a:pt x="18" y="21"/>
                      <a:pt x="17" y="23"/>
                      <a:pt x="14" y="22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6" y="21"/>
                      <a:pt x="20" y="19"/>
                      <a:pt x="18" y="19"/>
                    </a:cubicBezTo>
                    <a:cubicBezTo>
                      <a:pt x="17" y="19"/>
                      <a:pt x="14" y="19"/>
                      <a:pt x="16" y="18"/>
                    </a:cubicBezTo>
                    <a:cubicBezTo>
                      <a:pt x="19" y="17"/>
                      <a:pt x="19" y="19"/>
                      <a:pt x="21" y="15"/>
                    </a:cubicBezTo>
                    <a:cubicBezTo>
                      <a:pt x="22" y="11"/>
                      <a:pt x="24" y="10"/>
                      <a:pt x="24" y="9"/>
                    </a:cubicBezTo>
                    <a:cubicBezTo>
                      <a:pt x="23" y="8"/>
                      <a:pt x="22" y="7"/>
                      <a:pt x="21" y="7"/>
                    </a:cubicBezTo>
                    <a:cubicBezTo>
                      <a:pt x="19" y="7"/>
                      <a:pt x="14" y="7"/>
                      <a:pt x="14" y="8"/>
                    </a:cubicBezTo>
                    <a:cubicBezTo>
                      <a:pt x="13" y="8"/>
                      <a:pt x="11" y="9"/>
                      <a:pt x="10" y="9"/>
                    </a:cubicBezTo>
                    <a:cubicBezTo>
                      <a:pt x="10" y="9"/>
                      <a:pt x="9" y="9"/>
                      <a:pt x="10" y="8"/>
                    </a:cubicBezTo>
                    <a:cubicBezTo>
                      <a:pt x="12" y="7"/>
                      <a:pt x="13" y="8"/>
                      <a:pt x="12" y="7"/>
                    </a:cubicBezTo>
                    <a:cubicBezTo>
                      <a:pt x="10" y="6"/>
                      <a:pt x="8" y="7"/>
                      <a:pt x="10" y="6"/>
                    </a:cubicBezTo>
                    <a:cubicBezTo>
                      <a:pt x="11" y="5"/>
                      <a:pt x="13" y="4"/>
                      <a:pt x="15" y="3"/>
                    </a:cubicBezTo>
                    <a:cubicBezTo>
                      <a:pt x="16" y="2"/>
                      <a:pt x="18" y="1"/>
                      <a:pt x="16" y="0"/>
                    </a:cubicBezTo>
                    <a:cubicBezTo>
                      <a:pt x="15" y="0"/>
                      <a:pt x="13" y="0"/>
                      <a:pt x="12" y="0"/>
                    </a:cubicBezTo>
                    <a:cubicBezTo>
                      <a:pt x="11" y="1"/>
                      <a:pt x="11" y="1"/>
                      <a:pt x="9" y="1"/>
                    </a:cubicBezTo>
                    <a:cubicBezTo>
                      <a:pt x="7" y="1"/>
                      <a:pt x="5" y="0"/>
                      <a:pt x="5" y="1"/>
                    </a:cubicBezTo>
                    <a:cubicBezTo>
                      <a:pt x="5" y="2"/>
                      <a:pt x="6" y="3"/>
                      <a:pt x="4" y="3"/>
                    </a:cubicBezTo>
                    <a:cubicBezTo>
                      <a:pt x="3" y="3"/>
                      <a:pt x="4" y="3"/>
                      <a:pt x="5" y="4"/>
                    </a:cubicBezTo>
                    <a:cubicBezTo>
                      <a:pt x="5" y="4"/>
                      <a:pt x="5" y="6"/>
                      <a:pt x="3" y="6"/>
                    </a:cubicBezTo>
                    <a:cubicBezTo>
                      <a:pt x="2" y="6"/>
                      <a:pt x="1" y="7"/>
                      <a:pt x="1" y="8"/>
                    </a:cubicBezTo>
                    <a:cubicBezTo>
                      <a:pt x="2" y="9"/>
                      <a:pt x="3" y="9"/>
                      <a:pt x="3" y="11"/>
                    </a:cubicBezTo>
                    <a:cubicBezTo>
                      <a:pt x="3" y="12"/>
                      <a:pt x="2" y="14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55" name="Freeform 284">
                <a:extLst>
                  <a:ext uri="{FF2B5EF4-FFF2-40B4-BE49-F238E27FC236}">
                    <a16:creationId xmlns:a16="http://schemas.microsoft.com/office/drawing/2014/main" xmlns="" id="{429AE5F7-77C7-4858-B9FB-CE6B9112D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273"/>
                <a:ext cx="85" cy="41"/>
              </a:xfrm>
              <a:custGeom>
                <a:avLst/>
                <a:gdLst>
                  <a:gd name="T0" fmla="*/ 56 w 62"/>
                  <a:gd name="T1" fmla="*/ 19 h 30"/>
                  <a:gd name="T2" fmla="*/ 60 w 62"/>
                  <a:gd name="T3" fmla="*/ 15 h 30"/>
                  <a:gd name="T4" fmla="*/ 61 w 62"/>
                  <a:gd name="T5" fmla="*/ 13 h 30"/>
                  <a:gd name="T6" fmla="*/ 61 w 62"/>
                  <a:gd name="T7" fmla="*/ 10 h 30"/>
                  <a:gd name="T8" fmla="*/ 57 w 62"/>
                  <a:gd name="T9" fmla="*/ 9 h 30"/>
                  <a:gd name="T10" fmla="*/ 55 w 62"/>
                  <a:gd name="T11" fmla="*/ 7 h 30"/>
                  <a:gd name="T12" fmla="*/ 53 w 62"/>
                  <a:gd name="T13" fmla="*/ 4 h 30"/>
                  <a:gd name="T14" fmla="*/ 50 w 62"/>
                  <a:gd name="T15" fmla="*/ 3 h 30"/>
                  <a:gd name="T16" fmla="*/ 45 w 62"/>
                  <a:gd name="T17" fmla="*/ 1 h 30"/>
                  <a:gd name="T18" fmla="*/ 43 w 62"/>
                  <a:gd name="T19" fmla="*/ 4 h 30"/>
                  <a:gd name="T20" fmla="*/ 39 w 62"/>
                  <a:gd name="T21" fmla="*/ 6 h 30"/>
                  <a:gd name="T22" fmla="*/ 37 w 62"/>
                  <a:gd name="T23" fmla="*/ 9 h 30"/>
                  <a:gd name="T24" fmla="*/ 30 w 62"/>
                  <a:gd name="T25" fmla="*/ 6 h 30"/>
                  <a:gd name="T26" fmla="*/ 26 w 62"/>
                  <a:gd name="T27" fmla="*/ 6 h 30"/>
                  <a:gd name="T28" fmla="*/ 25 w 62"/>
                  <a:gd name="T29" fmla="*/ 7 h 30"/>
                  <a:gd name="T30" fmla="*/ 23 w 62"/>
                  <a:gd name="T31" fmla="*/ 9 h 30"/>
                  <a:gd name="T32" fmla="*/ 18 w 62"/>
                  <a:gd name="T33" fmla="*/ 11 h 30"/>
                  <a:gd name="T34" fmla="*/ 18 w 62"/>
                  <a:gd name="T35" fmla="*/ 7 h 30"/>
                  <a:gd name="T36" fmla="*/ 9 w 62"/>
                  <a:gd name="T37" fmla="*/ 2 h 30"/>
                  <a:gd name="T38" fmla="*/ 10 w 62"/>
                  <a:gd name="T39" fmla="*/ 4 h 30"/>
                  <a:gd name="T40" fmla="*/ 12 w 62"/>
                  <a:gd name="T41" fmla="*/ 6 h 30"/>
                  <a:gd name="T42" fmla="*/ 9 w 62"/>
                  <a:gd name="T43" fmla="*/ 6 h 30"/>
                  <a:gd name="T44" fmla="*/ 5 w 62"/>
                  <a:gd name="T45" fmla="*/ 5 h 30"/>
                  <a:gd name="T46" fmla="*/ 4 w 62"/>
                  <a:gd name="T47" fmla="*/ 6 h 30"/>
                  <a:gd name="T48" fmla="*/ 5 w 62"/>
                  <a:gd name="T49" fmla="*/ 8 h 30"/>
                  <a:gd name="T50" fmla="*/ 1 w 62"/>
                  <a:gd name="T51" fmla="*/ 9 h 30"/>
                  <a:gd name="T52" fmla="*/ 7 w 62"/>
                  <a:gd name="T53" fmla="*/ 10 h 30"/>
                  <a:gd name="T54" fmla="*/ 14 w 62"/>
                  <a:gd name="T55" fmla="*/ 11 h 30"/>
                  <a:gd name="T56" fmla="*/ 13 w 62"/>
                  <a:gd name="T57" fmla="*/ 14 h 30"/>
                  <a:gd name="T58" fmla="*/ 7 w 62"/>
                  <a:gd name="T59" fmla="*/ 15 h 30"/>
                  <a:gd name="T60" fmla="*/ 13 w 62"/>
                  <a:gd name="T61" fmla="*/ 18 h 30"/>
                  <a:gd name="T62" fmla="*/ 17 w 62"/>
                  <a:gd name="T63" fmla="*/ 19 h 30"/>
                  <a:gd name="T64" fmla="*/ 17 w 62"/>
                  <a:gd name="T65" fmla="*/ 21 h 30"/>
                  <a:gd name="T66" fmla="*/ 11 w 62"/>
                  <a:gd name="T67" fmla="*/ 25 h 30"/>
                  <a:gd name="T68" fmla="*/ 20 w 62"/>
                  <a:gd name="T69" fmla="*/ 25 h 30"/>
                  <a:gd name="T70" fmla="*/ 24 w 62"/>
                  <a:gd name="T71" fmla="*/ 27 h 30"/>
                  <a:gd name="T72" fmla="*/ 37 w 62"/>
                  <a:gd name="T73" fmla="*/ 27 h 30"/>
                  <a:gd name="T74" fmla="*/ 51 w 62"/>
                  <a:gd name="T75" fmla="*/ 21 h 3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62"/>
                  <a:gd name="T115" fmla="*/ 0 h 30"/>
                  <a:gd name="T116" fmla="*/ 62 w 62"/>
                  <a:gd name="T117" fmla="*/ 30 h 3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62" h="30">
                    <a:moveTo>
                      <a:pt x="51" y="21"/>
                    </a:moveTo>
                    <a:cubicBezTo>
                      <a:pt x="54" y="21"/>
                      <a:pt x="56" y="20"/>
                      <a:pt x="56" y="19"/>
                    </a:cubicBezTo>
                    <a:cubicBezTo>
                      <a:pt x="57" y="18"/>
                      <a:pt x="58" y="17"/>
                      <a:pt x="59" y="17"/>
                    </a:cubicBezTo>
                    <a:cubicBezTo>
                      <a:pt x="60" y="17"/>
                      <a:pt x="60" y="16"/>
                      <a:pt x="60" y="15"/>
                    </a:cubicBezTo>
                    <a:cubicBezTo>
                      <a:pt x="59" y="14"/>
                      <a:pt x="60" y="14"/>
                      <a:pt x="61" y="14"/>
                    </a:cubicBezTo>
                    <a:cubicBezTo>
                      <a:pt x="62" y="14"/>
                      <a:pt x="62" y="14"/>
                      <a:pt x="61" y="13"/>
                    </a:cubicBezTo>
                    <a:cubicBezTo>
                      <a:pt x="60" y="13"/>
                      <a:pt x="60" y="12"/>
                      <a:pt x="60" y="12"/>
                    </a:cubicBezTo>
                    <a:cubicBezTo>
                      <a:pt x="60" y="11"/>
                      <a:pt x="62" y="11"/>
                      <a:pt x="61" y="10"/>
                    </a:cubicBezTo>
                    <a:cubicBezTo>
                      <a:pt x="59" y="10"/>
                      <a:pt x="58" y="9"/>
                      <a:pt x="57" y="9"/>
                    </a:cubicBezTo>
                    <a:cubicBezTo>
                      <a:pt x="57" y="10"/>
                      <a:pt x="56" y="9"/>
                      <a:pt x="57" y="9"/>
                    </a:cubicBezTo>
                    <a:cubicBezTo>
                      <a:pt x="57" y="8"/>
                      <a:pt x="57" y="8"/>
                      <a:pt x="56" y="8"/>
                    </a:cubicBezTo>
                    <a:cubicBezTo>
                      <a:pt x="54" y="8"/>
                      <a:pt x="54" y="8"/>
                      <a:pt x="55" y="7"/>
                    </a:cubicBezTo>
                    <a:cubicBezTo>
                      <a:pt x="56" y="6"/>
                      <a:pt x="56" y="6"/>
                      <a:pt x="55" y="5"/>
                    </a:cubicBezTo>
                    <a:cubicBezTo>
                      <a:pt x="54" y="4"/>
                      <a:pt x="52" y="5"/>
                      <a:pt x="53" y="4"/>
                    </a:cubicBezTo>
                    <a:cubicBezTo>
                      <a:pt x="54" y="3"/>
                      <a:pt x="56" y="2"/>
                      <a:pt x="55" y="2"/>
                    </a:cubicBezTo>
                    <a:cubicBezTo>
                      <a:pt x="54" y="3"/>
                      <a:pt x="51" y="4"/>
                      <a:pt x="50" y="3"/>
                    </a:cubicBezTo>
                    <a:cubicBezTo>
                      <a:pt x="49" y="3"/>
                      <a:pt x="49" y="1"/>
                      <a:pt x="47" y="1"/>
                    </a:cubicBezTo>
                    <a:cubicBezTo>
                      <a:pt x="46" y="0"/>
                      <a:pt x="44" y="0"/>
                      <a:pt x="45" y="1"/>
                    </a:cubicBezTo>
                    <a:cubicBezTo>
                      <a:pt x="45" y="2"/>
                      <a:pt x="46" y="3"/>
                      <a:pt x="45" y="4"/>
                    </a:cubicBezTo>
                    <a:cubicBezTo>
                      <a:pt x="45" y="4"/>
                      <a:pt x="44" y="5"/>
                      <a:pt x="43" y="4"/>
                    </a:cubicBezTo>
                    <a:cubicBezTo>
                      <a:pt x="43" y="4"/>
                      <a:pt x="42" y="4"/>
                      <a:pt x="42" y="4"/>
                    </a:cubicBezTo>
                    <a:cubicBezTo>
                      <a:pt x="41" y="5"/>
                      <a:pt x="40" y="6"/>
                      <a:pt x="39" y="6"/>
                    </a:cubicBezTo>
                    <a:cubicBezTo>
                      <a:pt x="39" y="5"/>
                      <a:pt x="37" y="4"/>
                      <a:pt x="36" y="4"/>
                    </a:cubicBezTo>
                    <a:cubicBezTo>
                      <a:pt x="36" y="5"/>
                      <a:pt x="38" y="10"/>
                      <a:pt x="37" y="9"/>
                    </a:cubicBezTo>
                    <a:cubicBezTo>
                      <a:pt x="37" y="8"/>
                      <a:pt x="32" y="3"/>
                      <a:pt x="31" y="4"/>
                    </a:cubicBezTo>
                    <a:cubicBezTo>
                      <a:pt x="29" y="5"/>
                      <a:pt x="30" y="5"/>
                      <a:pt x="30" y="6"/>
                    </a:cubicBezTo>
                    <a:cubicBezTo>
                      <a:pt x="29" y="7"/>
                      <a:pt x="30" y="8"/>
                      <a:pt x="29" y="8"/>
                    </a:cubicBezTo>
                    <a:cubicBezTo>
                      <a:pt x="28" y="8"/>
                      <a:pt x="27" y="7"/>
                      <a:pt x="26" y="6"/>
                    </a:cubicBezTo>
                    <a:cubicBezTo>
                      <a:pt x="25" y="5"/>
                      <a:pt x="25" y="5"/>
                      <a:pt x="24" y="5"/>
                    </a:cubicBezTo>
                    <a:cubicBezTo>
                      <a:pt x="24" y="5"/>
                      <a:pt x="24" y="6"/>
                      <a:pt x="25" y="7"/>
                    </a:cubicBezTo>
                    <a:cubicBezTo>
                      <a:pt x="25" y="7"/>
                      <a:pt x="26" y="9"/>
                      <a:pt x="25" y="9"/>
                    </a:cubicBezTo>
                    <a:cubicBezTo>
                      <a:pt x="24" y="10"/>
                      <a:pt x="24" y="10"/>
                      <a:pt x="23" y="9"/>
                    </a:cubicBezTo>
                    <a:cubicBezTo>
                      <a:pt x="22" y="9"/>
                      <a:pt x="21" y="10"/>
                      <a:pt x="20" y="12"/>
                    </a:cubicBezTo>
                    <a:cubicBezTo>
                      <a:pt x="19" y="13"/>
                      <a:pt x="20" y="12"/>
                      <a:pt x="18" y="11"/>
                    </a:cubicBezTo>
                    <a:cubicBezTo>
                      <a:pt x="17" y="9"/>
                      <a:pt x="15" y="8"/>
                      <a:pt x="16" y="8"/>
                    </a:cubicBezTo>
                    <a:cubicBezTo>
                      <a:pt x="17" y="8"/>
                      <a:pt x="19" y="8"/>
                      <a:pt x="18" y="7"/>
                    </a:cubicBezTo>
                    <a:cubicBezTo>
                      <a:pt x="17" y="6"/>
                      <a:pt x="13" y="1"/>
                      <a:pt x="11" y="1"/>
                    </a:cubicBezTo>
                    <a:cubicBezTo>
                      <a:pt x="10" y="1"/>
                      <a:pt x="8" y="0"/>
                      <a:pt x="9" y="2"/>
                    </a:cubicBezTo>
                    <a:cubicBezTo>
                      <a:pt x="10" y="3"/>
                      <a:pt x="10" y="2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9" y="4"/>
                      <a:pt x="10" y="4"/>
                      <a:pt x="11" y="4"/>
                    </a:cubicBezTo>
                    <a:cubicBezTo>
                      <a:pt x="12" y="4"/>
                      <a:pt x="12" y="5"/>
                      <a:pt x="12" y="6"/>
                    </a:cubicBezTo>
                    <a:cubicBezTo>
                      <a:pt x="11" y="7"/>
                      <a:pt x="12" y="9"/>
                      <a:pt x="11" y="7"/>
                    </a:cubicBezTo>
                    <a:cubicBezTo>
                      <a:pt x="10" y="6"/>
                      <a:pt x="10" y="6"/>
                      <a:pt x="9" y="6"/>
                    </a:cubicBezTo>
                    <a:cubicBezTo>
                      <a:pt x="8" y="5"/>
                      <a:pt x="8" y="4"/>
                      <a:pt x="7" y="4"/>
                    </a:cubicBezTo>
                    <a:cubicBezTo>
                      <a:pt x="6" y="4"/>
                      <a:pt x="4" y="4"/>
                      <a:pt x="5" y="5"/>
                    </a:cubicBezTo>
                    <a:cubicBezTo>
                      <a:pt x="6" y="6"/>
                      <a:pt x="7" y="5"/>
                      <a:pt x="6" y="6"/>
                    </a:cubicBezTo>
                    <a:cubicBezTo>
                      <a:pt x="5" y="6"/>
                      <a:pt x="3" y="6"/>
                      <a:pt x="4" y="6"/>
                    </a:cubicBezTo>
                    <a:cubicBezTo>
                      <a:pt x="5" y="7"/>
                      <a:pt x="7" y="7"/>
                      <a:pt x="6" y="7"/>
                    </a:cubicBezTo>
                    <a:cubicBezTo>
                      <a:pt x="5" y="7"/>
                      <a:pt x="7" y="9"/>
                      <a:pt x="5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2" y="8"/>
                      <a:pt x="3" y="10"/>
                      <a:pt x="1" y="9"/>
                    </a:cubicBezTo>
                    <a:cubicBezTo>
                      <a:pt x="0" y="9"/>
                      <a:pt x="2" y="10"/>
                      <a:pt x="3" y="11"/>
                    </a:cubicBezTo>
                    <a:cubicBezTo>
                      <a:pt x="5" y="11"/>
                      <a:pt x="5" y="11"/>
                      <a:pt x="7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2" y="10"/>
                      <a:pt x="13" y="10"/>
                      <a:pt x="14" y="11"/>
                    </a:cubicBezTo>
                    <a:cubicBezTo>
                      <a:pt x="14" y="11"/>
                      <a:pt x="16" y="11"/>
                      <a:pt x="14" y="12"/>
                    </a:cubicBezTo>
                    <a:cubicBezTo>
                      <a:pt x="12" y="12"/>
                      <a:pt x="12" y="13"/>
                      <a:pt x="13" y="14"/>
                    </a:cubicBezTo>
                    <a:cubicBezTo>
                      <a:pt x="15" y="15"/>
                      <a:pt x="15" y="14"/>
                      <a:pt x="12" y="15"/>
                    </a:cubicBezTo>
                    <a:cubicBezTo>
                      <a:pt x="10" y="15"/>
                      <a:pt x="10" y="15"/>
                      <a:pt x="7" y="15"/>
                    </a:cubicBezTo>
                    <a:cubicBezTo>
                      <a:pt x="5" y="15"/>
                      <a:pt x="2" y="16"/>
                      <a:pt x="5" y="17"/>
                    </a:cubicBezTo>
                    <a:cubicBezTo>
                      <a:pt x="7" y="17"/>
                      <a:pt x="13" y="17"/>
                      <a:pt x="13" y="18"/>
                    </a:cubicBezTo>
                    <a:cubicBezTo>
                      <a:pt x="13" y="19"/>
                      <a:pt x="13" y="20"/>
                      <a:pt x="14" y="19"/>
                    </a:cubicBezTo>
                    <a:cubicBezTo>
                      <a:pt x="15" y="19"/>
                      <a:pt x="18" y="18"/>
                      <a:pt x="17" y="19"/>
                    </a:cubicBezTo>
                    <a:cubicBezTo>
                      <a:pt x="16" y="19"/>
                      <a:pt x="14" y="20"/>
                      <a:pt x="15" y="20"/>
                    </a:cubicBezTo>
                    <a:cubicBezTo>
                      <a:pt x="17" y="20"/>
                      <a:pt x="19" y="20"/>
                      <a:pt x="17" y="21"/>
                    </a:cubicBezTo>
                    <a:cubicBezTo>
                      <a:pt x="16" y="22"/>
                      <a:pt x="15" y="23"/>
                      <a:pt x="14" y="23"/>
                    </a:cubicBezTo>
                    <a:cubicBezTo>
                      <a:pt x="13" y="24"/>
                      <a:pt x="11" y="24"/>
                      <a:pt x="11" y="25"/>
                    </a:cubicBezTo>
                    <a:cubicBezTo>
                      <a:pt x="11" y="25"/>
                      <a:pt x="11" y="26"/>
                      <a:pt x="14" y="26"/>
                    </a:cubicBezTo>
                    <a:cubicBezTo>
                      <a:pt x="16" y="26"/>
                      <a:pt x="18" y="25"/>
                      <a:pt x="20" y="25"/>
                    </a:cubicBezTo>
                    <a:cubicBezTo>
                      <a:pt x="22" y="26"/>
                      <a:pt x="24" y="26"/>
                      <a:pt x="24" y="26"/>
                    </a:cubicBezTo>
                    <a:cubicBezTo>
                      <a:pt x="23" y="26"/>
                      <a:pt x="23" y="27"/>
                      <a:pt x="24" y="27"/>
                    </a:cubicBezTo>
                    <a:cubicBezTo>
                      <a:pt x="25" y="28"/>
                      <a:pt x="31" y="30"/>
                      <a:pt x="34" y="29"/>
                    </a:cubicBezTo>
                    <a:cubicBezTo>
                      <a:pt x="36" y="29"/>
                      <a:pt x="37" y="28"/>
                      <a:pt x="37" y="27"/>
                    </a:cubicBezTo>
                    <a:cubicBezTo>
                      <a:pt x="38" y="27"/>
                      <a:pt x="43" y="28"/>
                      <a:pt x="45" y="26"/>
                    </a:cubicBezTo>
                    <a:cubicBezTo>
                      <a:pt x="47" y="24"/>
                      <a:pt x="49" y="22"/>
                      <a:pt x="51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56" name="Freeform 285">
                <a:extLst>
                  <a:ext uri="{FF2B5EF4-FFF2-40B4-BE49-F238E27FC236}">
                    <a16:creationId xmlns:a16="http://schemas.microsoft.com/office/drawing/2014/main" xmlns="" id="{78DCDD04-E7AA-4776-BB8D-5D4CF6329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5" y="66"/>
                <a:ext cx="86" cy="62"/>
              </a:xfrm>
              <a:custGeom>
                <a:avLst/>
                <a:gdLst>
                  <a:gd name="T0" fmla="*/ 8 w 62"/>
                  <a:gd name="T1" fmla="*/ 11 h 45"/>
                  <a:gd name="T2" fmla="*/ 10 w 62"/>
                  <a:gd name="T3" fmla="*/ 15 h 45"/>
                  <a:gd name="T4" fmla="*/ 3 w 62"/>
                  <a:gd name="T5" fmla="*/ 15 h 45"/>
                  <a:gd name="T6" fmla="*/ 9 w 62"/>
                  <a:gd name="T7" fmla="*/ 19 h 45"/>
                  <a:gd name="T8" fmla="*/ 10 w 62"/>
                  <a:gd name="T9" fmla="*/ 23 h 45"/>
                  <a:gd name="T10" fmla="*/ 22 w 62"/>
                  <a:gd name="T11" fmla="*/ 21 h 45"/>
                  <a:gd name="T12" fmla="*/ 24 w 62"/>
                  <a:gd name="T13" fmla="*/ 18 h 45"/>
                  <a:gd name="T14" fmla="*/ 27 w 62"/>
                  <a:gd name="T15" fmla="*/ 18 h 45"/>
                  <a:gd name="T16" fmla="*/ 32 w 62"/>
                  <a:gd name="T17" fmla="*/ 19 h 45"/>
                  <a:gd name="T18" fmla="*/ 33 w 62"/>
                  <a:gd name="T19" fmla="*/ 22 h 45"/>
                  <a:gd name="T20" fmla="*/ 29 w 62"/>
                  <a:gd name="T21" fmla="*/ 23 h 45"/>
                  <a:gd name="T22" fmla="*/ 17 w 62"/>
                  <a:gd name="T23" fmla="*/ 27 h 45"/>
                  <a:gd name="T24" fmla="*/ 26 w 62"/>
                  <a:gd name="T25" fmla="*/ 28 h 45"/>
                  <a:gd name="T26" fmla="*/ 33 w 62"/>
                  <a:gd name="T27" fmla="*/ 29 h 45"/>
                  <a:gd name="T28" fmla="*/ 24 w 62"/>
                  <a:gd name="T29" fmla="*/ 31 h 45"/>
                  <a:gd name="T30" fmla="*/ 27 w 62"/>
                  <a:gd name="T31" fmla="*/ 33 h 45"/>
                  <a:gd name="T32" fmla="*/ 19 w 62"/>
                  <a:gd name="T33" fmla="*/ 34 h 45"/>
                  <a:gd name="T34" fmla="*/ 31 w 62"/>
                  <a:gd name="T35" fmla="*/ 38 h 45"/>
                  <a:gd name="T36" fmla="*/ 30 w 62"/>
                  <a:gd name="T37" fmla="*/ 41 h 45"/>
                  <a:gd name="T38" fmla="*/ 36 w 62"/>
                  <a:gd name="T39" fmla="*/ 39 h 45"/>
                  <a:gd name="T40" fmla="*/ 43 w 62"/>
                  <a:gd name="T41" fmla="*/ 28 h 45"/>
                  <a:gd name="T42" fmla="*/ 46 w 62"/>
                  <a:gd name="T43" fmla="*/ 22 h 45"/>
                  <a:gd name="T44" fmla="*/ 57 w 62"/>
                  <a:gd name="T45" fmla="*/ 18 h 45"/>
                  <a:gd name="T46" fmla="*/ 55 w 62"/>
                  <a:gd name="T47" fmla="*/ 15 h 45"/>
                  <a:gd name="T48" fmla="*/ 53 w 62"/>
                  <a:gd name="T49" fmla="*/ 13 h 45"/>
                  <a:gd name="T50" fmla="*/ 45 w 62"/>
                  <a:gd name="T51" fmla="*/ 8 h 45"/>
                  <a:gd name="T52" fmla="*/ 40 w 62"/>
                  <a:gd name="T53" fmla="*/ 8 h 45"/>
                  <a:gd name="T54" fmla="*/ 38 w 62"/>
                  <a:gd name="T55" fmla="*/ 3 h 45"/>
                  <a:gd name="T56" fmla="*/ 34 w 62"/>
                  <a:gd name="T57" fmla="*/ 3 h 45"/>
                  <a:gd name="T58" fmla="*/ 31 w 62"/>
                  <a:gd name="T59" fmla="*/ 3 h 45"/>
                  <a:gd name="T60" fmla="*/ 30 w 62"/>
                  <a:gd name="T61" fmla="*/ 7 h 45"/>
                  <a:gd name="T62" fmla="*/ 30 w 62"/>
                  <a:gd name="T63" fmla="*/ 13 h 45"/>
                  <a:gd name="T64" fmla="*/ 23 w 62"/>
                  <a:gd name="T65" fmla="*/ 5 h 45"/>
                  <a:gd name="T66" fmla="*/ 21 w 62"/>
                  <a:gd name="T67" fmla="*/ 9 h 45"/>
                  <a:gd name="T68" fmla="*/ 15 w 62"/>
                  <a:gd name="T69" fmla="*/ 6 h 45"/>
                  <a:gd name="T70" fmla="*/ 19 w 62"/>
                  <a:gd name="T71" fmla="*/ 3 h 45"/>
                  <a:gd name="T72" fmla="*/ 10 w 62"/>
                  <a:gd name="T73" fmla="*/ 4 h 45"/>
                  <a:gd name="T74" fmla="*/ 6 w 62"/>
                  <a:gd name="T75" fmla="*/ 4 h 45"/>
                  <a:gd name="T76" fmla="*/ 2 w 62"/>
                  <a:gd name="T77" fmla="*/ 5 h 45"/>
                  <a:gd name="T78" fmla="*/ 2 w 62"/>
                  <a:gd name="T79" fmla="*/ 9 h 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2"/>
                  <a:gd name="T121" fmla="*/ 0 h 45"/>
                  <a:gd name="T122" fmla="*/ 62 w 62"/>
                  <a:gd name="T123" fmla="*/ 45 h 4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2" h="45">
                    <a:moveTo>
                      <a:pt x="5" y="12"/>
                    </a:moveTo>
                    <a:cubicBezTo>
                      <a:pt x="6" y="12"/>
                      <a:pt x="7" y="10"/>
                      <a:pt x="8" y="11"/>
                    </a:cubicBezTo>
                    <a:cubicBezTo>
                      <a:pt x="10" y="11"/>
                      <a:pt x="9" y="11"/>
                      <a:pt x="8" y="12"/>
                    </a:cubicBezTo>
                    <a:cubicBezTo>
                      <a:pt x="8" y="13"/>
                      <a:pt x="9" y="14"/>
                      <a:pt x="10" y="15"/>
                    </a:cubicBezTo>
                    <a:cubicBezTo>
                      <a:pt x="11" y="15"/>
                      <a:pt x="10" y="15"/>
                      <a:pt x="8" y="15"/>
                    </a:cubicBezTo>
                    <a:cubicBezTo>
                      <a:pt x="5" y="15"/>
                      <a:pt x="1" y="14"/>
                      <a:pt x="3" y="15"/>
                    </a:cubicBezTo>
                    <a:cubicBezTo>
                      <a:pt x="5" y="16"/>
                      <a:pt x="5" y="17"/>
                      <a:pt x="6" y="18"/>
                    </a:cubicBezTo>
                    <a:cubicBezTo>
                      <a:pt x="7" y="19"/>
                      <a:pt x="8" y="19"/>
                      <a:pt x="9" y="19"/>
                    </a:cubicBezTo>
                    <a:cubicBezTo>
                      <a:pt x="11" y="19"/>
                      <a:pt x="14" y="21"/>
                      <a:pt x="12" y="21"/>
                    </a:cubicBezTo>
                    <a:cubicBezTo>
                      <a:pt x="11" y="21"/>
                      <a:pt x="8" y="22"/>
                      <a:pt x="10" y="23"/>
                    </a:cubicBezTo>
                    <a:cubicBezTo>
                      <a:pt x="13" y="24"/>
                      <a:pt x="15" y="25"/>
                      <a:pt x="17" y="24"/>
                    </a:cubicBezTo>
                    <a:cubicBezTo>
                      <a:pt x="18" y="24"/>
                      <a:pt x="22" y="22"/>
                      <a:pt x="22" y="21"/>
                    </a:cubicBezTo>
                    <a:cubicBezTo>
                      <a:pt x="21" y="20"/>
                      <a:pt x="20" y="18"/>
                      <a:pt x="21" y="18"/>
                    </a:cubicBezTo>
                    <a:cubicBezTo>
                      <a:pt x="22" y="18"/>
                      <a:pt x="24" y="19"/>
                      <a:pt x="24" y="18"/>
                    </a:cubicBezTo>
                    <a:cubicBezTo>
                      <a:pt x="25" y="18"/>
                      <a:pt x="25" y="16"/>
                      <a:pt x="26" y="16"/>
                    </a:cubicBezTo>
                    <a:cubicBezTo>
                      <a:pt x="26" y="16"/>
                      <a:pt x="27" y="17"/>
                      <a:pt x="27" y="18"/>
                    </a:cubicBezTo>
                    <a:cubicBezTo>
                      <a:pt x="26" y="19"/>
                      <a:pt x="24" y="20"/>
                      <a:pt x="26" y="21"/>
                    </a:cubicBezTo>
                    <a:cubicBezTo>
                      <a:pt x="27" y="21"/>
                      <a:pt x="31" y="20"/>
                      <a:pt x="32" y="19"/>
                    </a:cubicBezTo>
                    <a:cubicBezTo>
                      <a:pt x="32" y="18"/>
                      <a:pt x="34" y="17"/>
                      <a:pt x="34" y="18"/>
                    </a:cubicBezTo>
                    <a:cubicBezTo>
                      <a:pt x="34" y="19"/>
                      <a:pt x="32" y="22"/>
                      <a:pt x="33" y="22"/>
                    </a:cubicBezTo>
                    <a:cubicBezTo>
                      <a:pt x="35" y="22"/>
                      <a:pt x="38" y="22"/>
                      <a:pt x="36" y="22"/>
                    </a:cubicBezTo>
                    <a:cubicBezTo>
                      <a:pt x="34" y="22"/>
                      <a:pt x="30" y="22"/>
                      <a:pt x="29" y="23"/>
                    </a:cubicBezTo>
                    <a:cubicBezTo>
                      <a:pt x="28" y="23"/>
                      <a:pt x="26" y="25"/>
                      <a:pt x="24" y="25"/>
                    </a:cubicBezTo>
                    <a:cubicBezTo>
                      <a:pt x="22" y="25"/>
                      <a:pt x="18" y="25"/>
                      <a:pt x="17" y="27"/>
                    </a:cubicBezTo>
                    <a:cubicBezTo>
                      <a:pt x="17" y="29"/>
                      <a:pt x="16" y="30"/>
                      <a:pt x="18" y="29"/>
                    </a:cubicBezTo>
                    <a:cubicBezTo>
                      <a:pt x="20" y="29"/>
                      <a:pt x="23" y="29"/>
                      <a:pt x="26" y="28"/>
                    </a:cubicBezTo>
                    <a:cubicBezTo>
                      <a:pt x="30" y="28"/>
                      <a:pt x="33" y="28"/>
                      <a:pt x="34" y="28"/>
                    </a:cubicBezTo>
                    <a:cubicBezTo>
                      <a:pt x="35" y="28"/>
                      <a:pt x="35" y="28"/>
                      <a:pt x="33" y="29"/>
                    </a:cubicBezTo>
                    <a:cubicBezTo>
                      <a:pt x="31" y="29"/>
                      <a:pt x="29" y="30"/>
                      <a:pt x="27" y="30"/>
                    </a:cubicBezTo>
                    <a:cubicBezTo>
                      <a:pt x="25" y="30"/>
                      <a:pt x="23" y="30"/>
                      <a:pt x="24" y="31"/>
                    </a:cubicBezTo>
                    <a:cubicBezTo>
                      <a:pt x="25" y="32"/>
                      <a:pt x="29" y="32"/>
                      <a:pt x="30" y="32"/>
                    </a:cubicBezTo>
                    <a:cubicBezTo>
                      <a:pt x="31" y="33"/>
                      <a:pt x="30" y="33"/>
                      <a:pt x="27" y="33"/>
                    </a:cubicBezTo>
                    <a:cubicBezTo>
                      <a:pt x="24" y="33"/>
                      <a:pt x="21" y="32"/>
                      <a:pt x="20" y="32"/>
                    </a:cubicBezTo>
                    <a:cubicBezTo>
                      <a:pt x="19" y="32"/>
                      <a:pt x="18" y="33"/>
                      <a:pt x="19" y="34"/>
                    </a:cubicBezTo>
                    <a:cubicBezTo>
                      <a:pt x="21" y="35"/>
                      <a:pt x="21" y="38"/>
                      <a:pt x="24" y="38"/>
                    </a:cubicBezTo>
                    <a:cubicBezTo>
                      <a:pt x="27" y="38"/>
                      <a:pt x="30" y="37"/>
                      <a:pt x="31" y="38"/>
                    </a:cubicBezTo>
                    <a:cubicBezTo>
                      <a:pt x="31" y="39"/>
                      <a:pt x="29" y="39"/>
                      <a:pt x="28" y="39"/>
                    </a:cubicBezTo>
                    <a:cubicBezTo>
                      <a:pt x="27" y="39"/>
                      <a:pt x="29" y="40"/>
                      <a:pt x="30" y="41"/>
                    </a:cubicBezTo>
                    <a:cubicBezTo>
                      <a:pt x="31" y="41"/>
                      <a:pt x="33" y="45"/>
                      <a:pt x="34" y="43"/>
                    </a:cubicBezTo>
                    <a:cubicBezTo>
                      <a:pt x="36" y="41"/>
                      <a:pt x="35" y="41"/>
                      <a:pt x="36" y="39"/>
                    </a:cubicBezTo>
                    <a:cubicBezTo>
                      <a:pt x="37" y="37"/>
                      <a:pt x="39" y="33"/>
                      <a:pt x="40" y="33"/>
                    </a:cubicBezTo>
                    <a:cubicBezTo>
                      <a:pt x="41" y="32"/>
                      <a:pt x="43" y="30"/>
                      <a:pt x="43" y="28"/>
                    </a:cubicBezTo>
                    <a:cubicBezTo>
                      <a:pt x="43" y="25"/>
                      <a:pt x="45" y="27"/>
                      <a:pt x="46" y="26"/>
                    </a:cubicBezTo>
                    <a:cubicBezTo>
                      <a:pt x="46" y="25"/>
                      <a:pt x="45" y="24"/>
                      <a:pt x="46" y="22"/>
                    </a:cubicBezTo>
                    <a:cubicBezTo>
                      <a:pt x="48" y="21"/>
                      <a:pt x="49" y="20"/>
                      <a:pt x="51" y="19"/>
                    </a:cubicBezTo>
                    <a:cubicBezTo>
                      <a:pt x="53" y="18"/>
                      <a:pt x="55" y="18"/>
                      <a:pt x="57" y="18"/>
                    </a:cubicBezTo>
                    <a:cubicBezTo>
                      <a:pt x="60" y="18"/>
                      <a:pt x="62" y="17"/>
                      <a:pt x="60" y="16"/>
                    </a:cubicBezTo>
                    <a:cubicBezTo>
                      <a:pt x="59" y="15"/>
                      <a:pt x="56" y="16"/>
                      <a:pt x="55" y="15"/>
                    </a:cubicBezTo>
                    <a:cubicBezTo>
                      <a:pt x="55" y="14"/>
                      <a:pt x="56" y="13"/>
                      <a:pt x="56" y="13"/>
                    </a:cubicBezTo>
                    <a:cubicBezTo>
                      <a:pt x="55" y="13"/>
                      <a:pt x="54" y="14"/>
                      <a:pt x="53" y="13"/>
                    </a:cubicBezTo>
                    <a:cubicBezTo>
                      <a:pt x="51" y="13"/>
                      <a:pt x="49" y="12"/>
                      <a:pt x="47" y="12"/>
                    </a:cubicBezTo>
                    <a:cubicBezTo>
                      <a:pt x="45" y="12"/>
                      <a:pt x="46" y="10"/>
                      <a:pt x="45" y="8"/>
                    </a:cubicBezTo>
                    <a:cubicBezTo>
                      <a:pt x="44" y="7"/>
                      <a:pt x="44" y="6"/>
                      <a:pt x="43" y="6"/>
                    </a:cubicBezTo>
                    <a:cubicBezTo>
                      <a:pt x="42" y="7"/>
                      <a:pt x="41" y="9"/>
                      <a:pt x="40" y="8"/>
                    </a:cubicBezTo>
                    <a:cubicBezTo>
                      <a:pt x="40" y="7"/>
                      <a:pt x="40" y="6"/>
                      <a:pt x="40" y="6"/>
                    </a:cubicBezTo>
                    <a:cubicBezTo>
                      <a:pt x="40" y="5"/>
                      <a:pt x="40" y="4"/>
                      <a:pt x="38" y="3"/>
                    </a:cubicBezTo>
                    <a:cubicBezTo>
                      <a:pt x="36" y="2"/>
                      <a:pt x="36" y="1"/>
                      <a:pt x="35" y="2"/>
                    </a:cubicBezTo>
                    <a:cubicBezTo>
                      <a:pt x="35" y="3"/>
                      <a:pt x="36" y="4"/>
                      <a:pt x="34" y="3"/>
                    </a:cubicBezTo>
                    <a:cubicBezTo>
                      <a:pt x="32" y="2"/>
                      <a:pt x="31" y="0"/>
                      <a:pt x="31" y="1"/>
                    </a:cubicBezTo>
                    <a:cubicBezTo>
                      <a:pt x="32" y="2"/>
                      <a:pt x="33" y="3"/>
                      <a:pt x="31" y="3"/>
                    </a:cubicBezTo>
                    <a:cubicBezTo>
                      <a:pt x="30" y="3"/>
                      <a:pt x="30" y="3"/>
                      <a:pt x="30" y="4"/>
                    </a:cubicBezTo>
                    <a:cubicBezTo>
                      <a:pt x="30" y="5"/>
                      <a:pt x="30" y="6"/>
                      <a:pt x="30" y="7"/>
                    </a:cubicBezTo>
                    <a:cubicBezTo>
                      <a:pt x="30" y="8"/>
                      <a:pt x="33" y="14"/>
                      <a:pt x="32" y="14"/>
                    </a:cubicBezTo>
                    <a:cubicBezTo>
                      <a:pt x="32" y="13"/>
                      <a:pt x="31" y="14"/>
                      <a:pt x="30" y="13"/>
                    </a:cubicBezTo>
                    <a:cubicBezTo>
                      <a:pt x="28" y="11"/>
                      <a:pt x="27" y="9"/>
                      <a:pt x="26" y="7"/>
                    </a:cubicBezTo>
                    <a:cubicBezTo>
                      <a:pt x="25" y="6"/>
                      <a:pt x="24" y="4"/>
                      <a:pt x="23" y="5"/>
                    </a:cubicBezTo>
                    <a:cubicBezTo>
                      <a:pt x="22" y="5"/>
                      <a:pt x="22" y="7"/>
                      <a:pt x="21" y="7"/>
                    </a:cubicBezTo>
                    <a:cubicBezTo>
                      <a:pt x="19" y="7"/>
                      <a:pt x="20" y="8"/>
                      <a:pt x="21" y="9"/>
                    </a:cubicBezTo>
                    <a:cubicBezTo>
                      <a:pt x="22" y="10"/>
                      <a:pt x="21" y="11"/>
                      <a:pt x="19" y="9"/>
                    </a:cubicBezTo>
                    <a:cubicBezTo>
                      <a:pt x="17" y="8"/>
                      <a:pt x="17" y="7"/>
                      <a:pt x="15" y="6"/>
                    </a:cubicBezTo>
                    <a:cubicBezTo>
                      <a:pt x="12" y="6"/>
                      <a:pt x="13" y="6"/>
                      <a:pt x="15" y="6"/>
                    </a:cubicBezTo>
                    <a:cubicBezTo>
                      <a:pt x="18" y="5"/>
                      <a:pt x="21" y="3"/>
                      <a:pt x="19" y="3"/>
                    </a:cubicBezTo>
                    <a:cubicBezTo>
                      <a:pt x="17" y="3"/>
                      <a:pt x="17" y="4"/>
                      <a:pt x="14" y="4"/>
                    </a:cubicBezTo>
                    <a:cubicBezTo>
                      <a:pt x="12" y="4"/>
                      <a:pt x="10" y="3"/>
                      <a:pt x="10" y="4"/>
                    </a:cubicBezTo>
                    <a:cubicBezTo>
                      <a:pt x="10" y="6"/>
                      <a:pt x="12" y="7"/>
                      <a:pt x="10" y="6"/>
                    </a:cubicBezTo>
                    <a:cubicBezTo>
                      <a:pt x="8" y="4"/>
                      <a:pt x="8" y="4"/>
                      <a:pt x="6" y="4"/>
                    </a:cubicBezTo>
                    <a:cubicBezTo>
                      <a:pt x="5" y="5"/>
                      <a:pt x="5" y="7"/>
                      <a:pt x="4" y="6"/>
                    </a:cubicBezTo>
                    <a:cubicBezTo>
                      <a:pt x="3" y="5"/>
                      <a:pt x="2" y="4"/>
                      <a:pt x="2" y="5"/>
                    </a:cubicBezTo>
                    <a:cubicBezTo>
                      <a:pt x="2" y="6"/>
                      <a:pt x="4" y="7"/>
                      <a:pt x="2" y="7"/>
                    </a:cubicBezTo>
                    <a:cubicBezTo>
                      <a:pt x="1" y="8"/>
                      <a:pt x="0" y="6"/>
                      <a:pt x="2" y="9"/>
                    </a:cubicBezTo>
                    <a:cubicBezTo>
                      <a:pt x="4" y="11"/>
                      <a:pt x="4" y="13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57" name="Freeform 286">
                <a:extLst>
                  <a:ext uri="{FF2B5EF4-FFF2-40B4-BE49-F238E27FC236}">
                    <a16:creationId xmlns:a16="http://schemas.microsoft.com/office/drawing/2014/main" xmlns="" id="{1FE02955-4E9E-443D-AD7A-298A16BA7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92"/>
                <a:ext cx="18" cy="7"/>
              </a:xfrm>
              <a:custGeom>
                <a:avLst/>
                <a:gdLst>
                  <a:gd name="T0" fmla="*/ 12 w 13"/>
                  <a:gd name="T1" fmla="*/ 4 h 5"/>
                  <a:gd name="T2" fmla="*/ 11 w 13"/>
                  <a:gd name="T3" fmla="*/ 0 h 5"/>
                  <a:gd name="T4" fmla="*/ 7 w 13"/>
                  <a:gd name="T5" fmla="*/ 0 h 5"/>
                  <a:gd name="T6" fmla="*/ 1 w 13"/>
                  <a:gd name="T7" fmla="*/ 2 h 5"/>
                  <a:gd name="T8" fmla="*/ 5 w 13"/>
                  <a:gd name="T9" fmla="*/ 5 h 5"/>
                  <a:gd name="T10" fmla="*/ 12 w 13"/>
                  <a:gd name="T11" fmla="*/ 4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"/>
                  <a:gd name="T19" fmla="*/ 0 h 5"/>
                  <a:gd name="T20" fmla="*/ 13 w 13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" h="5">
                    <a:moveTo>
                      <a:pt x="12" y="4"/>
                    </a:moveTo>
                    <a:cubicBezTo>
                      <a:pt x="13" y="3"/>
                      <a:pt x="12" y="0"/>
                      <a:pt x="11" y="0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6" y="0"/>
                      <a:pt x="0" y="2"/>
                      <a:pt x="1" y="2"/>
                    </a:cubicBezTo>
                    <a:cubicBezTo>
                      <a:pt x="2" y="2"/>
                      <a:pt x="4" y="5"/>
                      <a:pt x="5" y="5"/>
                    </a:cubicBezTo>
                    <a:cubicBezTo>
                      <a:pt x="5" y="5"/>
                      <a:pt x="11" y="5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58" name="Freeform 287">
                <a:extLst>
                  <a:ext uri="{FF2B5EF4-FFF2-40B4-BE49-F238E27FC236}">
                    <a16:creationId xmlns:a16="http://schemas.microsoft.com/office/drawing/2014/main" xmlns="" id="{BCF6ED8C-9997-4EA6-8D0C-CABBAFC9D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99"/>
                <a:ext cx="32" cy="15"/>
              </a:xfrm>
              <a:custGeom>
                <a:avLst/>
                <a:gdLst>
                  <a:gd name="T0" fmla="*/ 11 w 23"/>
                  <a:gd name="T1" fmla="*/ 11 h 11"/>
                  <a:gd name="T2" fmla="*/ 18 w 23"/>
                  <a:gd name="T3" fmla="*/ 8 h 11"/>
                  <a:gd name="T4" fmla="*/ 20 w 23"/>
                  <a:gd name="T5" fmla="*/ 6 h 11"/>
                  <a:gd name="T6" fmla="*/ 22 w 23"/>
                  <a:gd name="T7" fmla="*/ 5 h 11"/>
                  <a:gd name="T8" fmla="*/ 14 w 23"/>
                  <a:gd name="T9" fmla="*/ 2 h 11"/>
                  <a:gd name="T10" fmla="*/ 15 w 23"/>
                  <a:gd name="T11" fmla="*/ 0 h 11"/>
                  <a:gd name="T12" fmla="*/ 3 w 23"/>
                  <a:gd name="T13" fmla="*/ 0 h 11"/>
                  <a:gd name="T14" fmla="*/ 2 w 23"/>
                  <a:gd name="T15" fmla="*/ 1 h 11"/>
                  <a:gd name="T16" fmla="*/ 4 w 23"/>
                  <a:gd name="T17" fmla="*/ 4 h 11"/>
                  <a:gd name="T18" fmla="*/ 2 w 23"/>
                  <a:gd name="T19" fmla="*/ 8 h 11"/>
                  <a:gd name="T20" fmla="*/ 8 w 23"/>
                  <a:gd name="T21" fmla="*/ 8 h 11"/>
                  <a:gd name="T22" fmla="*/ 11 w 23"/>
                  <a:gd name="T23" fmla="*/ 9 h 11"/>
                  <a:gd name="T24" fmla="*/ 11 w 23"/>
                  <a:gd name="T25" fmla="*/ 11 h 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3"/>
                  <a:gd name="T40" fmla="*/ 0 h 11"/>
                  <a:gd name="T41" fmla="*/ 23 w 23"/>
                  <a:gd name="T42" fmla="*/ 11 h 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3" h="11">
                    <a:moveTo>
                      <a:pt x="11" y="11"/>
                    </a:moveTo>
                    <a:cubicBezTo>
                      <a:pt x="13" y="10"/>
                      <a:pt x="16" y="10"/>
                      <a:pt x="18" y="8"/>
                    </a:cubicBezTo>
                    <a:cubicBezTo>
                      <a:pt x="19" y="7"/>
                      <a:pt x="18" y="6"/>
                      <a:pt x="20" y="6"/>
                    </a:cubicBezTo>
                    <a:cubicBezTo>
                      <a:pt x="22" y="5"/>
                      <a:pt x="23" y="5"/>
                      <a:pt x="22" y="5"/>
                    </a:cubicBezTo>
                    <a:cubicBezTo>
                      <a:pt x="21" y="4"/>
                      <a:pt x="14" y="4"/>
                      <a:pt x="14" y="2"/>
                    </a:cubicBezTo>
                    <a:cubicBezTo>
                      <a:pt x="14" y="0"/>
                      <a:pt x="16" y="0"/>
                      <a:pt x="15" y="0"/>
                    </a:cubicBezTo>
                    <a:cubicBezTo>
                      <a:pt x="14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2" y="1"/>
                    </a:cubicBezTo>
                    <a:cubicBezTo>
                      <a:pt x="4" y="3"/>
                      <a:pt x="5" y="3"/>
                      <a:pt x="4" y="4"/>
                    </a:cubicBezTo>
                    <a:cubicBezTo>
                      <a:pt x="3" y="4"/>
                      <a:pt x="0" y="8"/>
                      <a:pt x="2" y="8"/>
                    </a:cubicBezTo>
                    <a:cubicBezTo>
                      <a:pt x="3" y="8"/>
                      <a:pt x="6" y="9"/>
                      <a:pt x="8" y="8"/>
                    </a:cubicBezTo>
                    <a:cubicBezTo>
                      <a:pt x="10" y="8"/>
                      <a:pt x="11" y="7"/>
                      <a:pt x="11" y="9"/>
                    </a:cubicBezTo>
                    <a:cubicBezTo>
                      <a:pt x="11" y="10"/>
                      <a:pt x="8" y="11"/>
                      <a:pt x="1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59" name="Freeform 288">
                <a:extLst>
                  <a:ext uri="{FF2B5EF4-FFF2-40B4-BE49-F238E27FC236}">
                    <a16:creationId xmlns:a16="http://schemas.microsoft.com/office/drawing/2014/main" xmlns="" id="{F50F00AC-7123-46F5-AADE-3CAC64AB9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59"/>
                <a:ext cx="75" cy="22"/>
              </a:xfrm>
              <a:custGeom>
                <a:avLst/>
                <a:gdLst>
                  <a:gd name="T0" fmla="*/ 6 w 55"/>
                  <a:gd name="T1" fmla="*/ 5 h 16"/>
                  <a:gd name="T2" fmla="*/ 5 w 55"/>
                  <a:gd name="T3" fmla="*/ 7 h 16"/>
                  <a:gd name="T4" fmla="*/ 6 w 55"/>
                  <a:gd name="T5" fmla="*/ 8 h 16"/>
                  <a:gd name="T6" fmla="*/ 12 w 55"/>
                  <a:gd name="T7" fmla="*/ 9 h 16"/>
                  <a:gd name="T8" fmla="*/ 20 w 55"/>
                  <a:gd name="T9" fmla="*/ 9 h 16"/>
                  <a:gd name="T10" fmla="*/ 26 w 55"/>
                  <a:gd name="T11" fmla="*/ 9 h 16"/>
                  <a:gd name="T12" fmla="*/ 20 w 55"/>
                  <a:gd name="T13" fmla="*/ 10 h 16"/>
                  <a:gd name="T14" fmla="*/ 21 w 55"/>
                  <a:gd name="T15" fmla="*/ 12 h 16"/>
                  <a:gd name="T16" fmla="*/ 17 w 55"/>
                  <a:gd name="T17" fmla="*/ 12 h 16"/>
                  <a:gd name="T18" fmla="*/ 15 w 55"/>
                  <a:gd name="T19" fmla="*/ 13 h 16"/>
                  <a:gd name="T20" fmla="*/ 24 w 55"/>
                  <a:gd name="T21" fmla="*/ 14 h 16"/>
                  <a:gd name="T22" fmla="*/ 30 w 55"/>
                  <a:gd name="T23" fmla="*/ 15 h 16"/>
                  <a:gd name="T24" fmla="*/ 38 w 55"/>
                  <a:gd name="T25" fmla="*/ 15 h 16"/>
                  <a:gd name="T26" fmla="*/ 44 w 55"/>
                  <a:gd name="T27" fmla="*/ 14 h 16"/>
                  <a:gd name="T28" fmla="*/ 48 w 55"/>
                  <a:gd name="T29" fmla="*/ 10 h 16"/>
                  <a:gd name="T30" fmla="*/ 55 w 55"/>
                  <a:gd name="T31" fmla="*/ 6 h 16"/>
                  <a:gd name="T32" fmla="*/ 51 w 55"/>
                  <a:gd name="T33" fmla="*/ 4 h 16"/>
                  <a:gd name="T34" fmla="*/ 42 w 55"/>
                  <a:gd name="T35" fmla="*/ 3 h 16"/>
                  <a:gd name="T36" fmla="*/ 37 w 55"/>
                  <a:gd name="T37" fmla="*/ 2 h 16"/>
                  <a:gd name="T38" fmla="*/ 34 w 55"/>
                  <a:gd name="T39" fmla="*/ 3 h 16"/>
                  <a:gd name="T40" fmla="*/ 32 w 55"/>
                  <a:gd name="T41" fmla="*/ 3 h 16"/>
                  <a:gd name="T42" fmla="*/ 33 w 55"/>
                  <a:gd name="T43" fmla="*/ 1 h 16"/>
                  <a:gd name="T44" fmla="*/ 30 w 55"/>
                  <a:gd name="T45" fmla="*/ 0 h 16"/>
                  <a:gd name="T46" fmla="*/ 27 w 55"/>
                  <a:gd name="T47" fmla="*/ 1 h 16"/>
                  <a:gd name="T48" fmla="*/ 28 w 55"/>
                  <a:gd name="T49" fmla="*/ 3 h 16"/>
                  <a:gd name="T50" fmla="*/ 27 w 55"/>
                  <a:gd name="T51" fmla="*/ 6 h 16"/>
                  <a:gd name="T52" fmla="*/ 25 w 55"/>
                  <a:gd name="T53" fmla="*/ 4 h 16"/>
                  <a:gd name="T54" fmla="*/ 23 w 55"/>
                  <a:gd name="T55" fmla="*/ 3 h 16"/>
                  <a:gd name="T56" fmla="*/ 19 w 55"/>
                  <a:gd name="T57" fmla="*/ 3 h 16"/>
                  <a:gd name="T58" fmla="*/ 12 w 55"/>
                  <a:gd name="T59" fmla="*/ 0 h 16"/>
                  <a:gd name="T60" fmla="*/ 12 w 55"/>
                  <a:gd name="T61" fmla="*/ 0 h 16"/>
                  <a:gd name="T62" fmla="*/ 13 w 55"/>
                  <a:gd name="T63" fmla="*/ 2 h 16"/>
                  <a:gd name="T64" fmla="*/ 12 w 55"/>
                  <a:gd name="T65" fmla="*/ 3 h 16"/>
                  <a:gd name="T66" fmla="*/ 9 w 55"/>
                  <a:gd name="T67" fmla="*/ 1 h 16"/>
                  <a:gd name="T68" fmla="*/ 9 w 55"/>
                  <a:gd name="T69" fmla="*/ 3 h 16"/>
                  <a:gd name="T70" fmla="*/ 9 w 55"/>
                  <a:gd name="T71" fmla="*/ 4 h 16"/>
                  <a:gd name="T72" fmla="*/ 7 w 55"/>
                  <a:gd name="T73" fmla="*/ 3 h 16"/>
                  <a:gd name="T74" fmla="*/ 6 w 55"/>
                  <a:gd name="T75" fmla="*/ 2 h 16"/>
                  <a:gd name="T76" fmla="*/ 6 w 55"/>
                  <a:gd name="T77" fmla="*/ 2 h 16"/>
                  <a:gd name="T78" fmla="*/ 4 w 55"/>
                  <a:gd name="T79" fmla="*/ 2 h 16"/>
                  <a:gd name="T80" fmla="*/ 5 w 55"/>
                  <a:gd name="T81" fmla="*/ 3 h 16"/>
                  <a:gd name="T82" fmla="*/ 1 w 55"/>
                  <a:gd name="T83" fmla="*/ 4 h 16"/>
                  <a:gd name="T84" fmla="*/ 6 w 55"/>
                  <a:gd name="T85" fmla="*/ 5 h 1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5"/>
                  <a:gd name="T130" fmla="*/ 0 h 16"/>
                  <a:gd name="T131" fmla="*/ 55 w 55"/>
                  <a:gd name="T132" fmla="*/ 16 h 1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5" h="16">
                    <a:moveTo>
                      <a:pt x="6" y="5"/>
                    </a:move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4" y="7"/>
                      <a:pt x="6" y="8"/>
                    </a:cubicBezTo>
                    <a:cubicBezTo>
                      <a:pt x="7" y="9"/>
                      <a:pt x="10" y="9"/>
                      <a:pt x="12" y="9"/>
                    </a:cubicBezTo>
                    <a:cubicBezTo>
                      <a:pt x="14" y="9"/>
                      <a:pt x="18" y="9"/>
                      <a:pt x="20" y="9"/>
                    </a:cubicBezTo>
                    <a:cubicBezTo>
                      <a:pt x="21" y="8"/>
                      <a:pt x="27" y="8"/>
                      <a:pt x="26" y="9"/>
                    </a:cubicBezTo>
                    <a:cubicBezTo>
                      <a:pt x="25" y="9"/>
                      <a:pt x="21" y="10"/>
                      <a:pt x="20" y="10"/>
                    </a:cubicBezTo>
                    <a:cubicBezTo>
                      <a:pt x="19" y="10"/>
                      <a:pt x="20" y="12"/>
                      <a:pt x="21" y="12"/>
                    </a:cubicBezTo>
                    <a:cubicBezTo>
                      <a:pt x="21" y="12"/>
                      <a:pt x="21" y="12"/>
                      <a:pt x="17" y="12"/>
                    </a:cubicBezTo>
                    <a:cubicBezTo>
                      <a:pt x="13" y="12"/>
                      <a:pt x="11" y="11"/>
                      <a:pt x="15" y="13"/>
                    </a:cubicBezTo>
                    <a:cubicBezTo>
                      <a:pt x="20" y="14"/>
                      <a:pt x="20" y="15"/>
                      <a:pt x="24" y="14"/>
                    </a:cubicBezTo>
                    <a:cubicBezTo>
                      <a:pt x="28" y="14"/>
                      <a:pt x="27" y="14"/>
                      <a:pt x="30" y="15"/>
                    </a:cubicBezTo>
                    <a:cubicBezTo>
                      <a:pt x="33" y="16"/>
                      <a:pt x="35" y="16"/>
                      <a:pt x="38" y="15"/>
                    </a:cubicBezTo>
                    <a:cubicBezTo>
                      <a:pt x="40" y="14"/>
                      <a:pt x="42" y="14"/>
                      <a:pt x="44" y="14"/>
                    </a:cubicBezTo>
                    <a:cubicBezTo>
                      <a:pt x="46" y="13"/>
                      <a:pt x="47" y="11"/>
                      <a:pt x="48" y="10"/>
                    </a:cubicBezTo>
                    <a:cubicBezTo>
                      <a:pt x="50" y="9"/>
                      <a:pt x="55" y="7"/>
                      <a:pt x="55" y="6"/>
                    </a:cubicBezTo>
                    <a:cubicBezTo>
                      <a:pt x="54" y="5"/>
                      <a:pt x="53" y="4"/>
                      <a:pt x="51" y="4"/>
                    </a:cubicBezTo>
                    <a:cubicBezTo>
                      <a:pt x="50" y="4"/>
                      <a:pt x="45" y="4"/>
                      <a:pt x="42" y="3"/>
                    </a:cubicBezTo>
                    <a:cubicBezTo>
                      <a:pt x="40" y="2"/>
                      <a:pt x="38" y="1"/>
                      <a:pt x="37" y="2"/>
                    </a:cubicBezTo>
                    <a:cubicBezTo>
                      <a:pt x="36" y="2"/>
                      <a:pt x="36" y="3"/>
                      <a:pt x="34" y="3"/>
                    </a:cubicBezTo>
                    <a:cubicBezTo>
                      <a:pt x="33" y="4"/>
                      <a:pt x="32" y="4"/>
                      <a:pt x="32" y="3"/>
                    </a:cubicBezTo>
                    <a:cubicBezTo>
                      <a:pt x="32" y="3"/>
                      <a:pt x="33" y="2"/>
                      <a:pt x="33" y="1"/>
                    </a:cubicBezTo>
                    <a:cubicBezTo>
                      <a:pt x="32" y="0"/>
                      <a:pt x="31" y="0"/>
                      <a:pt x="30" y="0"/>
                    </a:cubicBezTo>
                    <a:cubicBezTo>
                      <a:pt x="30" y="1"/>
                      <a:pt x="26" y="0"/>
                      <a:pt x="27" y="1"/>
                    </a:cubicBezTo>
                    <a:cubicBezTo>
                      <a:pt x="28" y="2"/>
                      <a:pt x="29" y="2"/>
                      <a:pt x="28" y="3"/>
                    </a:cubicBezTo>
                    <a:cubicBezTo>
                      <a:pt x="28" y="4"/>
                      <a:pt x="29" y="7"/>
                      <a:pt x="27" y="6"/>
                    </a:cubicBezTo>
                    <a:cubicBezTo>
                      <a:pt x="26" y="5"/>
                      <a:pt x="25" y="4"/>
                      <a:pt x="25" y="4"/>
                    </a:cubicBezTo>
                    <a:cubicBezTo>
                      <a:pt x="25" y="3"/>
                      <a:pt x="24" y="3"/>
                      <a:pt x="23" y="3"/>
                    </a:cubicBezTo>
                    <a:cubicBezTo>
                      <a:pt x="22" y="3"/>
                      <a:pt x="20" y="3"/>
                      <a:pt x="19" y="3"/>
                    </a:cubicBezTo>
                    <a:cubicBezTo>
                      <a:pt x="18" y="2"/>
                      <a:pt x="14" y="0"/>
                      <a:pt x="12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3" y="0"/>
                      <a:pt x="14" y="1"/>
                      <a:pt x="13" y="2"/>
                    </a:cubicBezTo>
                    <a:cubicBezTo>
                      <a:pt x="13" y="2"/>
                      <a:pt x="14" y="3"/>
                      <a:pt x="12" y="3"/>
                    </a:cubicBezTo>
                    <a:cubicBezTo>
                      <a:pt x="11" y="2"/>
                      <a:pt x="9" y="1"/>
                      <a:pt x="9" y="1"/>
                    </a:cubicBezTo>
                    <a:cubicBezTo>
                      <a:pt x="9" y="2"/>
                      <a:pt x="8" y="1"/>
                      <a:pt x="9" y="3"/>
                    </a:cubicBezTo>
                    <a:cubicBezTo>
                      <a:pt x="10" y="4"/>
                      <a:pt x="10" y="5"/>
                      <a:pt x="9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6" y="3"/>
                      <a:pt x="5" y="3"/>
                      <a:pt x="6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4" y="2"/>
                      <a:pt x="2" y="2"/>
                      <a:pt x="4" y="2"/>
                    </a:cubicBezTo>
                    <a:cubicBezTo>
                      <a:pt x="5" y="2"/>
                      <a:pt x="6" y="3"/>
                      <a:pt x="5" y="3"/>
                    </a:cubicBezTo>
                    <a:cubicBezTo>
                      <a:pt x="4" y="3"/>
                      <a:pt x="0" y="3"/>
                      <a:pt x="1" y="4"/>
                    </a:cubicBezTo>
                    <a:cubicBezTo>
                      <a:pt x="3" y="4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60" name="Freeform 289">
                <a:extLst>
                  <a:ext uri="{FF2B5EF4-FFF2-40B4-BE49-F238E27FC236}">
                    <a16:creationId xmlns:a16="http://schemas.microsoft.com/office/drawing/2014/main" xmlns="" id="{D20B00F8-C0AC-4DA3-BAA6-FB7D9DDF0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5" y="88"/>
                <a:ext cx="14" cy="11"/>
              </a:xfrm>
              <a:custGeom>
                <a:avLst/>
                <a:gdLst>
                  <a:gd name="T0" fmla="*/ 4 w 10"/>
                  <a:gd name="T1" fmla="*/ 4 h 8"/>
                  <a:gd name="T2" fmla="*/ 7 w 10"/>
                  <a:gd name="T3" fmla="*/ 7 h 8"/>
                  <a:gd name="T4" fmla="*/ 9 w 10"/>
                  <a:gd name="T5" fmla="*/ 7 h 8"/>
                  <a:gd name="T6" fmla="*/ 4 w 10"/>
                  <a:gd name="T7" fmla="*/ 3 h 8"/>
                  <a:gd name="T8" fmla="*/ 2 w 10"/>
                  <a:gd name="T9" fmla="*/ 1 h 8"/>
                  <a:gd name="T10" fmla="*/ 0 w 10"/>
                  <a:gd name="T11" fmla="*/ 1 h 8"/>
                  <a:gd name="T12" fmla="*/ 4 w 10"/>
                  <a:gd name="T13" fmla="*/ 4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"/>
                  <a:gd name="T22" fmla="*/ 0 h 8"/>
                  <a:gd name="T23" fmla="*/ 10 w 10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" h="8">
                    <a:moveTo>
                      <a:pt x="4" y="4"/>
                    </a:moveTo>
                    <a:cubicBezTo>
                      <a:pt x="4" y="6"/>
                      <a:pt x="6" y="7"/>
                      <a:pt x="7" y="7"/>
                    </a:cubicBezTo>
                    <a:cubicBezTo>
                      <a:pt x="8" y="8"/>
                      <a:pt x="10" y="8"/>
                      <a:pt x="9" y="7"/>
                    </a:cubicBezTo>
                    <a:cubicBezTo>
                      <a:pt x="8" y="7"/>
                      <a:pt x="5" y="4"/>
                      <a:pt x="4" y="3"/>
                    </a:cubicBezTo>
                    <a:cubicBezTo>
                      <a:pt x="4" y="2"/>
                      <a:pt x="3" y="1"/>
                      <a:pt x="2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2"/>
                      <a:pt x="3" y="3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61" name="Freeform 290">
                <a:extLst>
                  <a:ext uri="{FF2B5EF4-FFF2-40B4-BE49-F238E27FC236}">
                    <a16:creationId xmlns:a16="http://schemas.microsoft.com/office/drawing/2014/main" xmlns="" id="{A206EB28-3F3F-4E14-8E95-F0E26117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215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62" name="Freeform 291">
                <a:extLst>
                  <a:ext uri="{FF2B5EF4-FFF2-40B4-BE49-F238E27FC236}">
                    <a16:creationId xmlns:a16="http://schemas.microsoft.com/office/drawing/2014/main" xmlns="" id="{C4C13A63-281F-4B75-971D-F27A5735E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3" y="121"/>
                <a:ext cx="140" cy="98"/>
              </a:xfrm>
              <a:custGeom>
                <a:avLst/>
                <a:gdLst>
                  <a:gd name="T0" fmla="*/ 2 w 102"/>
                  <a:gd name="T1" fmla="*/ 61 h 71"/>
                  <a:gd name="T2" fmla="*/ 8 w 102"/>
                  <a:gd name="T3" fmla="*/ 62 h 71"/>
                  <a:gd name="T4" fmla="*/ 11 w 102"/>
                  <a:gd name="T5" fmla="*/ 62 h 71"/>
                  <a:gd name="T6" fmla="*/ 13 w 102"/>
                  <a:gd name="T7" fmla="*/ 63 h 71"/>
                  <a:gd name="T8" fmla="*/ 13 w 102"/>
                  <a:gd name="T9" fmla="*/ 65 h 71"/>
                  <a:gd name="T10" fmla="*/ 12 w 102"/>
                  <a:gd name="T11" fmla="*/ 68 h 71"/>
                  <a:gd name="T12" fmla="*/ 20 w 102"/>
                  <a:gd name="T13" fmla="*/ 70 h 71"/>
                  <a:gd name="T14" fmla="*/ 29 w 102"/>
                  <a:gd name="T15" fmla="*/ 70 h 71"/>
                  <a:gd name="T16" fmla="*/ 35 w 102"/>
                  <a:gd name="T17" fmla="*/ 70 h 71"/>
                  <a:gd name="T18" fmla="*/ 24 w 102"/>
                  <a:gd name="T19" fmla="*/ 58 h 71"/>
                  <a:gd name="T20" fmla="*/ 22 w 102"/>
                  <a:gd name="T21" fmla="*/ 52 h 71"/>
                  <a:gd name="T22" fmla="*/ 24 w 102"/>
                  <a:gd name="T23" fmla="*/ 49 h 71"/>
                  <a:gd name="T24" fmla="*/ 27 w 102"/>
                  <a:gd name="T25" fmla="*/ 46 h 71"/>
                  <a:gd name="T26" fmla="*/ 29 w 102"/>
                  <a:gd name="T27" fmla="*/ 43 h 71"/>
                  <a:gd name="T28" fmla="*/ 26 w 102"/>
                  <a:gd name="T29" fmla="*/ 41 h 71"/>
                  <a:gd name="T30" fmla="*/ 33 w 102"/>
                  <a:gd name="T31" fmla="*/ 41 h 71"/>
                  <a:gd name="T32" fmla="*/ 35 w 102"/>
                  <a:gd name="T33" fmla="*/ 39 h 71"/>
                  <a:gd name="T34" fmla="*/ 32 w 102"/>
                  <a:gd name="T35" fmla="*/ 36 h 71"/>
                  <a:gd name="T36" fmla="*/ 36 w 102"/>
                  <a:gd name="T37" fmla="*/ 34 h 71"/>
                  <a:gd name="T38" fmla="*/ 40 w 102"/>
                  <a:gd name="T39" fmla="*/ 32 h 71"/>
                  <a:gd name="T40" fmla="*/ 41 w 102"/>
                  <a:gd name="T41" fmla="*/ 29 h 71"/>
                  <a:gd name="T42" fmla="*/ 46 w 102"/>
                  <a:gd name="T43" fmla="*/ 26 h 71"/>
                  <a:gd name="T44" fmla="*/ 48 w 102"/>
                  <a:gd name="T45" fmla="*/ 25 h 71"/>
                  <a:gd name="T46" fmla="*/ 51 w 102"/>
                  <a:gd name="T47" fmla="*/ 23 h 71"/>
                  <a:gd name="T48" fmla="*/ 60 w 102"/>
                  <a:gd name="T49" fmla="*/ 18 h 71"/>
                  <a:gd name="T50" fmla="*/ 94 w 102"/>
                  <a:gd name="T51" fmla="*/ 9 h 71"/>
                  <a:gd name="T52" fmla="*/ 97 w 102"/>
                  <a:gd name="T53" fmla="*/ 1 h 71"/>
                  <a:gd name="T54" fmla="*/ 84 w 102"/>
                  <a:gd name="T55" fmla="*/ 3 h 71"/>
                  <a:gd name="T56" fmla="*/ 83 w 102"/>
                  <a:gd name="T57" fmla="*/ 5 h 71"/>
                  <a:gd name="T58" fmla="*/ 64 w 102"/>
                  <a:gd name="T59" fmla="*/ 9 h 71"/>
                  <a:gd name="T60" fmla="*/ 54 w 102"/>
                  <a:gd name="T61" fmla="*/ 10 h 71"/>
                  <a:gd name="T62" fmla="*/ 49 w 102"/>
                  <a:gd name="T63" fmla="*/ 12 h 71"/>
                  <a:gd name="T64" fmla="*/ 43 w 102"/>
                  <a:gd name="T65" fmla="*/ 13 h 71"/>
                  <a:gd name="T66" fmla="*/ 36 w 102"/>
                  <a:gd name="T67" fmla="*/ 17 h 71"/>
                  <a:gd name="T68" fmla="*/ 31 w 102"/>
                  <a:gd name="T69" fmla="*/ 20 h 71"/>
                  <a:gd name="T70" fmla="*/ 26 w 102"/>
                  <a:gd name="T71" fmla="*/ 21 h 71"/>
                  <a:gd name="T72" fmla="*/ 30 w 102"/>
                  <a:gd name="T73" fmla="*/ 23 h 71"/>
                  <a:gd name="T74" fmla="*/ 31 w 102"/>
                  <a:gd name="T75" fmla="*/ 26 h 71"/>
                  <a:gd name="T76" fmla="*/ 25 w 102"/>
                  <a:gd name="T77" fmla="*/ 28 h 71"/>
                  <a:gd name="T78" fmla="*/ 23 w 102"/>
                  <a:gd name="T79" fmla="*/ 31 h 71"/>
                  <a:gd name="T80" fmla="*/ 22 w 102"/>
                  <a:gd name="T81" fmla="*/ 32 h 71"/>
                  <a:gd name="T82" fmla="*/ 19 w 102"/>
                  <a:gd name="T83" fmla="*/ 35 h 71"/>
                  <a:gd name="T84" fmla="*/ 15 w 102"/>
                  <a:gd name="T85" fmla="*/ 38 h 71"/>
                  <a:gd name="T86" fmla="*/ 21 w 102"/>
                  <a:gd name="T87" fmla="*/ 38 h 71"/>
                  <a:gd name="T88" fmla="*/ 17 w 102"/>
                  <a:gd name="T89" fmla="*/ 42 h 71"/>
                  <a:gd name="T90" fmla="*/ 10 w 102"/>
                  <a:gd name="T91" fmla="*/ 44 h 71"/>
                  <a:gd name="T92" fmla="*/ 6 w 102"/>
                  <a:gd name="T93" fmla="*/ 47 h 71"/>
                  <a:gd name="T94" fmla="*/ 8 w 102"/>
                  <a:gd name="T95" fmla="*/ 49 h 71"/>
                  <a:gd name="T96" fmla="*/ 6 w 102"/>
                  <a:gd name="T97" fmla="*/ 53 h 71"/>
                  <a:gd name="T98" fmla="*/ 0 w 102"/>
                  <a:gd name="T99" fmla="*/ 56 h 7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2"/>
                  <a:gd name="T151" fmla="*/ 0 h 71"/>
                  <a:gd name="T152" fmla="*/ 102 w 102"/>
                  <a:gd name="T153" fmla="*/ 71 h 7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2" h="71">
                    <a:moveTo>
                      <a:pt x="0" y="56"/>
                    </a:moveTo>
                    <a:cubicBezTo>
                      <a:pt x="0" y="58"/>
                      <a:pt x="0" y="61"/>
                      <a:pt x="2" y="61"/>
                    </a:cubicBezTo>
                    <a:cubicBezTo>
                      <a:pt x="4" y="61"/>
                      <a:pt x="5" y="60"/>
                      <a:pt x="6" y="61"/>
                    </a:cubicBezTo>
                    <a:cubicBezTo>
                      <a:pt x="8" y="61"/>
                      <a:pt x="7" y="62"/>
                      <a:pt x="8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1" y="61"/>
                      <a:pt x="11" y="61"/>
                      <a:pt x="11" y="62"/>
                    </a:cubicBezTo>
                    <a:cubicBezTo>
                      <a:pt x="12" y="62"/>
                      <a:pt x="13" y="62"/>
                      <a:pt x="14" y="62"/>
                    </a:cubicBezTo>
                    <a:cubicBezTo>
                      <a:pt x="14" y="62"/>
                      <a:pt x="13" y="63"/>
                      <a:pt x="13" y="63"/>
                    </a:cubicBezTo>
                    <a:cubicBezTo>
                      <a:pt x="12" y="63"/>
                      <a:pt x="12" y="64"/>
                      <a:pt x="14" y="64"/>
                    </a:cubicBezTo>
                    <a:cubicBezTo>
                      <a:pt x="16" y="64"/>
                      <a:pt x="14" y="65"/>
                      <a:pt x="13" y="65"/>
                    </a:cubicBezTo>
                    <a:cubicBezTo>
                      <a:pt x="12" y="65"/>
                      <a:pt x="12" y="66"/>
                      <a:pt x="12" y="67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2" y="68"/>
                      <a:pt x="13" y="68"/>
                      <a:pt x="14" y="69"/>
                    </a:cubicBezTo>
                    <a:cubicBezTo>
                      <a:pt x="16" y="69"/>
                      <a:pt x="18" y="70"/>
                      <a:pt x="20" y="70"/>
                    </a:cubicBezTo>
                    <a:cubicBezTo>
                      <a:pt x="22" y="71"/>
                      <a:pt x="20" y="70"/>
                      <a:pt x="23" y="70"/>
                    </a:cubicBezTo>
                    <a:cubicBezTo>
                      <a:pt x="25" y="70"/>
                      <a:pt x="28" y="70"/>
                      <a:pt x="29" y="70"/>
                    </a:cubicBezTo>
                    <a:cubicBezTo>
                      <a:pt x="31" y="70"/>
                      <a:pt x="30" y="70"/>
                      <a:pt x="32" y="70"/>
                    </a:cubicBezTo>
                    <a:cubicBezTo>
                      <a:pt x="34" y="71"/>
                      <a:pt x="35" y="71"/>
                      <a:pt x="35" y="70"/>
                    </a:cubicBezTo>
                    <a:cubicBezTo>
                      <a:pt x="34" y="69"/>
                      <a:pt x="33" y="69"/>
                      <a:pt x="32" y="68"/>
                    </a:cubicBezTo>
                    <a:cubicBezTo>
                      <a:pt x="30" y="67"/>
                      <a:pt x="24" y="60"/>
                      <a:pt x="24" y="58"/>
                    </a:cubicBezTo>
                    <a:cubicBezTo>
                      <a:pt x="24" y="56"/>
                      <a:pt x="23" y="56"/>
                      <a:pt x="23" y="55"/>
                    </a:cubicBezTo>
                    <a:cubicBezTo>
                      <a:pt x="23" y="54"/>
                      <a:pt x="23" y="53"/>
                      <a:pt x="22" y="52"/>
                    </a:cubicBezTo>
                    <a:cubicBezTo>
                      <a:pt x="21" y="51"/>
                      <a:pt x="21" y="51"/>
                      <a:pt x="22" y="50"/>
                    </a:cubicBezTo>
                    <a:cubicBezTo>
                      <a:pt x="23" y="50"/>
                      <a:pt x="25" y="49"/>
                      <a:pt x="24" y="49"/>
                    </a:cubicBezTo>
                    <a:cubicBezTo>
                      <a:pt x="23" y="48"/>
                      <a:pt x="23" y="47"/>
                      <a:pt x="25" y="47"/>
                    </a:cubicBezTo>
                    <a:cubicBezTo>
                      <a:pt x="27" y="47"/>
                      <a:pt x="29" y="47"/>
                      <a:pt x="27" y="46"/>
                    </a:cubicBezTo>
                    <a:cubicBezTo>
                      <a:pt x="26" y="45"/>
                      <a:pt x="24" y="45"/>
                      <a:pt x="26" y="45"/>
                    </a:cubicBezTo>
                    <a:cubicBezTo>
                      <a:pt x="27" y="44"/>
                      <a:pt x="32" y="44"/>
                      <a:pt x="29" y="43"/>
                    </a:cubicBezTo>
                    <a:cubicBezTo>
                      <a:pt x="27" y="42"/>
                      <a:pt x="26" y="42"/>
                      <a:pt x="25" y="42"/>
                    </a:cubicBezTo>
                    <a:cubicBezTo>
                      <a:pt x="23" y="41"/>
                      <a:pt x="24" y="40"/>
                      <a:pt x="26" y="41"/>
                    </a:cubicBezTo>
                    <a:cubicBezTo>
                      <a:pt x="28" y="42"/>
                      <a:pt x="29" y="42"/>
                      <a:pt x="30" y="41"/>
                    </a:cubicBezTo>
                    <a:cubicBezTo>
                      <a:pt x="32" y="41"/>
                      <a:pt x="34" y="42"/>
                      <a:pt x="33" y="41"/>
                    </a:cubicBezTo>
                    <a:cubicBezTo>
                      <a:pt x="32" y="39"/>
                      <a:pt x="30" y="38"/>
                      <a:pt x="32" y="38"/>
                    </a:cubicBezTo>
                    <a:cubicBezTo>
                      <a:pt x="34" y="39"/>
                      <a:pt x="35" y="40"/>
                      <a:pt x="35" y="39"/>
                    </a:cubicBezTo>
                    <a:cubicBezTo>
                      <a:pt x="35" y="38"/>
                      <a:pt x="37" y="38"/>
                      <a:pt x="34" y="37"/>
                    </a:cubicBezTo>
                    <a:cubicBezTo>
                      <a:pt x="32" y="36"/>
                      <a:pt x="29" y="36"/>
                      <a:pt x="32" y="36"/>
                    </a:cubicBezTo>
                    <a:cubicBezTo>
                      <a:pt x="34" y="36"/>
                      <a:pt x="36" y="37"/>
                      <a:pt x="37" y="36"/>
                    </a:cubicBezTo>
                    <a:cubicBezTo>
                      <a:pt x="37" y="36"/>
                      <a:pt x="38" y="36"/>
                      <a:pt x="36" y="34"/>
                    </a:cubicBezTo>
                    <a:cubicBezTo>
                      <a:pt x="35" y="33"/>
                      <a:pt x="35" y="32"/>
                      <a:pt x="36" y="33"/>
                    </a:cubicBezTo>
                    <a:cubicBezTo>
                      <a:pt x="37" y="34"/>
                      <a:pt x="40" y="33"/>
                      <a:pt x="40" y="32"/>
                    </a:cubicBezTo>
                    <a:cubicBezTo>
                      <a:pt x="41" y="30"/>
                      <a:pt x="44" y="31"/>
                      <a:pt x="42" y="30"/>
                    </a:cubicBezTo>
                    <a:cubicBezTo>
                      <a:pt x="41" y="29"/>
                      <a:pt x="39" y="29"/>
                      <a:pt x="41" y="29"/>
                    </a:cubicBezTo>
                    <a:cubicBezTo>
                      <a:pt x="43" y="29"/>
                      <a:pt x="45" y="28"/>
                      <a:pt x="45" y="27"/>
                    </a:cubicBezTo>
                    <a:cubicBezTo>
                      <a:pt x="45" y="26"/>
                      <a:pt x="45" y="26"/>
                      <a:pt x="46" y="26"/>
                    </a:cubicBezTo>
                    <a:cubicBezTo>
                      <a:pt x="47" y="27"/>
                      <a:pt x="48" y="28"/>
                      <a:pt x="48" y="27"/>
                    </a:cubicBezTo>
                    <a:cubicBezTo>
                      <a:pt x="48" y="26"/>
                      <a:pt x="46" y="25"/>
                      <a:pt x="48" y="25"/>
                    </a:cubicBezTo>
                    <a:cubicBezTo>
                      <a:pt x="50" y="25"/>
                      <a:pt x="52" y="25"/>
                      <a:pt x="52" y="25"/>
                    </a:cubicBezTo>
                    <a:cubicBezTo>
                      <a:pt x="53" y="24"/>
                      <a:pt x="52" y="23"/>
                      <a:pt x="51" y="23"/>
                    </a:cubicBezTo>
                    <a:cubicBezTo>
                      <a:pt x="50" y="23"/>
                      <a:pt x="50" y="23"/>
                      <a:pt x="52" y="22"/>
                    </a:cubicBezTo>
                    <a:cubicBezTo>
                      <a:pt x="54" y="21"/>
                      <a:pt x="57" y="19"/>
                      <a:pt x="60" y="18"/>
                    </a:cubicBezTo>
                    <a:cubicBezTo>
                      <a:pt x="63" y="18"/>
                      <a:pt x="72" y="16"/>
                      <a:pt x="75" y="15"/>
                    </a:cubicBezTo>
                    <a:cubicBezTo>
                      <a:pt x="77" y="13"/>
                      <a:pt x="90" y="11"/>
                      <a:pt x="94" y="9"/>
                    </a:cubicBezTo>
                    <a:cubicBezTo>
                      <a:pt x="98" y="7"/>
                      <a:pt x="102" y="4"/>
                      <a:pt x="101" y="3"/>
                    </a:cubicBezTo>
                    <a:cubicBezTo>
                      <a:pt x="100" y="2"/>
                      <a:pt x="99" y="0"/>
                      <a:pt x="97" y="1"/>
                    </a:cubicBezTo>
                    <a:cubicBezTo>
                      <a:pt x="94" y="1"/>
                      <a:pt x="92" y="0"/>
                      <a:pt x="90" y="1"/>
                    </a:cubicBezTo>
                    <a:cubicBezTo>
                      <a:pt x="88" y="1"/>
                      <a:pt x="85" y="3"/>
                      <a:pt x="84" y="3"/>
                    </a:cubicBezTo>
                    <a:cubicBezTo>
                      <a:pt x="83" y="4"/>
                      <a:pt x="84" y="4"/>
                      <a:pt x="84" y="4"/>
                    </a:cubicBezTo>
                    <a:cubicBezTo>
                      <a:pt x="84" y="5"/>
                      <a:pt x="85" y="4"/>
                      <a:pt x="83" y="5"/>
                    </a:cubicBezTo>
                    <a:cubicBezTo>
                      <a:pt x="81" y="5"/>
                      <a:pt x="77" y="6"/>
                      <a:pt x="75" y="7"/>
                    </a:cubicBezTo>
                    <a:cubicBezTo>
                      <a:pt x="73" y="7"/>
                      <a:pt x="66" y="9"/>
                      <a:pt x="64" y="9"/>
                    </a:cubicBezTo>
                    <a:cubicBezTo>
                      <a:pt x="61" y="9"/>
                      <a:pt x="57" y="8"/>
                      <a:pt x="56" y="8"/>
                    </a:cubicBezTo>
                    <a:cubicBezTo>
                      <a:pt x="55" y="8"/>
                      <a:pt x="52" y="10"/>
                      <a:pt x="54" y="10"/>
                    </a:cubicBezTo>
                    <a:cubicBezTo>
                      <a:pt x="55" y="10"/>
                      <a:pt x="56" y="10"/>
                      <a:pt x="53" y="10"/>
                    </a:cubicBezTo>
                    <a:cubicBezTo>
                      <a:pt x="51" y="10"/>
                      <a:pt x="52" y="12"/>
                      <a:pt x="49" y="12"/>
                    </a:cubicBezTo>
                    <a:cubicBezTo>
                      <a:pt x="46" y="12"/>
                      <a:pt x="46" y="13"/>
                      <a:pt x="45" y="12"/>
                    </a:cubicBezTo>
                    <a:cubicBezTo>
                      <a:pt x="44" y="12"/>
                      <a:pt x="44" y="12"/>
                      <a:pt x="43" y="13"/>
                    </a:cubicBezTo>
                    <a:cubicBezTo>
                      <a:pt x="41" y="14"/>
                      <a:pt x="41" y="16"/>
                      <a:pt x="39" y="16"/>
                    </a:cubicBezTo>
                    <a:cubicBezTo>
                      <a:pt x="37" y="16"/>
                      <a:pt x="36" y="15"/>
                      <a:pt x="36" y="17"/>
                    </a:cubicBezTo>
                    <a:cubicBezTo>
                      <a:pt x="35" y="18"/>
                      <a:pt x="35" y="19"/>
                      <a:pt x="34" y="19"/>
                    </a:cubicBezTo>
                    <a:cubicBezTo>
                      <a:pt x="32" y="19"/>
                      <a:pt x="32" y="18"/>
                      <a:pt x="31" y="20"/>
                    </a:cubicBezTo>
                    <a:cubicBezTo>
                      <a:pt x="30" y="21"/>
                      <a:pt x="31" y="22"/>
                      <a:pt x="29" y="22"/>
                    </a:cubicBezTo>
                    <a:cubicBezTo>
                      <a:pt x="28" y="22"/>
                      <a:pt x="27" y="20"/>
                      <a:pt x="26" y="21"/>
                    </a:cubicBezTo>
                    <a:cubicBezTo>
                      <a:pt x="26" y="22"/>
                      <a:pt x="26" y="23"/>
                      <a:pt x="27" y="23"/>
                    </a:cubicBezTo>
                    <a:cubicBezTo>
                      <a:pt x="28" y="23"/>
                      <a:pt x="32" y="23"/>
                      <a:pt x="30" y="23"/>
                    </a:cubicBezTo>
                    <a:cubicBezTo>
                      <a:pt x="28" y="24"/>
                      <a:pt x="24" y="25"/>
                      <a:pt x="26" y="25"/>
                    </a:cubicBezTo>
                    <a:cubicBezTo>
                      <a:pt x="28" y="25"/>
                      <a:pt x="33" y="26"/>
                      <a:pt x="31" y="26"/>
                    </a:cubicBezTo>
                    <a:cubicBezTo>
                      <a:pt x="30" y="26"/>
                      <a:pt x="25" y="27"/>
                      <a:pt x="24" y="27"/>
                    </a:cubicBezTo>
                    <a:cubicBezTo>
                      <a:pt x="24" y="27"/>
                      <a:pt x="24" y="28"/>
                      <a:pt x="25" y="28"/>
                    </a:cubicBezTo>
                    <a:cubicBezTo>
                      <a:pt x="26" y="28"/>
                      <a:pt x="27" y="29"/>
                      <a:pt x="25" y="29"/>
                    </a:cubicBezTo>
                    <a:cubicBezTo>
                      <a:pt x="24" y="29"/>
                      <a:pt x="22" y="30"/>
                      <a:pt x="23" y="31"/>
                    </a:cubicBezTo>
                    <a:cubicBezTo>
                      <a:pt x="24" y="31"/>
                      <a:pt x="24" y="31"/>
                      <a:pt x="23" y="31"/>
                    </a:cubicBezTo>
                    <a:cubicBezTo>
                      <a:pt x="21" y="31"/>
                      <a:pt x="20" y="32"/>
                      <a:pt x="22" y="32"/>
                    </a:cubicBezTo>
                    <a:cubicBezTo>
                      <a:pt x="24" y="33"/>
                      <a:pt x="25" y="33"/>
                      <a:pt x="22" y="33"/>
                    </a:cubicBezTo>
                    <a:cubicBezTo>
                      <a:pt x="19" y="33"/>
                      <a:pt x="19" y="33"/>
                      <a:pt x="19" y="35"/>
                    </a:cubicBezTo>
                    <a:cubicBezTo>
                      <a:pt x="18" y="36"/>
                      <a:pt x="17" y="35"/>
                      <a:pt x="16" y="36"/>
                    </a:cubicBezTo>
                    <a:cubicBezTo>
                      <a:pt x="15" y="36"/>
                      <a:pt x="14" y="37"/>
                      <a:pt x="15" y="38"/>
                    </a:cubicBezTo>
                    <a:cubicBezTo>
                      <a:pt x="16" y="38"/>
                      <a:pt x="17" y="37"/>
                      <a:pt x="19" y="37"/>
                    </a:cubicBezTo>
                    <a:cubicBezTo>
                      <a:pt x="21" y="37"/>
                      <a:pt x="23" y="38"/>
                      <a:pt x="21" y="38"/>
                    </a:cubicBezTo>
                    <a:cubicBezTo>
                      <a:pt x="19" y="38"/>
                      <a:pt x="18" y="38"/>
                      <a:pt x="17" y="39"/>
                    </a:cubicBezTo>
                    <a:cubicBezTo>
                      <a:pt x="16" y="41"/>
                      <a:pt x="18" y="41"/>
                      <a:pt x="17" y="42"/>
                    </a:cubicBezTo>
                    <a:cubicBezTo>
                      <a:pt x="15" y="42"/>
                      <a:pt x="16" y="42"/>
                      <a:pt x="14" y="42"/>
                    </a:cubicBezTo>
                    <a:cubicBezTo>
                      <a:pt x="12" y="42"/>
                      <a:pt x="10" y="43"/>
                      <a:pt x="10" y="44"/>
                    </a:cubicBezTo>
                    <a:cubicBezTo>
                      <a:pt x="11" y="45"/>
                      <a:pt x="11" y="46"/>
                      <a:pt x="10" y="46"/>
                    </a:cubicBezTo>
                    <a:cubicBezTo>
                      <a:pt x="9" y="46"/>
                      <a:pt x="6" y="47"/>
                      <a:pt x="6" y="47"/>
                    </a:cubicBezTo>
                    <a:cubicBezTo>
                      <a:pt x="6" y="47"/>
                      <a:pt x="5" y="48"/>
                      <a:pt x="6" y="48"/>
                    </a:cubicBezTo>
                    <a:cubicBezTo>
                      <a:pt x="8" y="49"/>
                      <a:pt x="9" y="47"/>
                      <a:pt x="8" y="49"/>
                    </a:cubicBezTo>
                    <a:cubicBezTo>
                      <a:pt x="8" y="51"/>
                      <a:pt x="7" y="51"/>
                      <a:pt x="7" y="51"/>
                    </a:cubicBezTo>
                    <a:cubicBezTo>
                      <a:pt x="7" y="52"/>
                      <a:pt x="7" y="53"/>
                      <a:pt x="6" y="53"/>
                    </a:cubicBezTo>
                    <a:cubicBezTo>
                      <a:pt x="5" y="54"/>
                      <a:pt x="6" y="54"/>
                      <a:pt x="4" y="54"/>
                    </a:cubicBezTo>
                    <a:cubicBezTo>
                      <a:pt x="2" y="54"/>
                      <a:pt x="1" y="55"/>
                      <a:pt x="0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63" name="Freeform 292">
                <a:extLst>
                  <a:ext uri="{FF2B5EF4-FFF2-40B4-BE49-F238E27FC236}">
                    <a16:creationId xmlns:a16="http://schemas.microsoft.com/office/drawing/2014/main" xmlns="" id="{94F66B0F-778F-407F-B3CA-B89E9286F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80"/>
                <a:ext cx="48" cy="25"/>
              </a:xfrm>
              <a:custGeom>
                <a:avLst/>
                <a:gdLst>
                  <a:gd name="T0" fmla="*/ 1 w 35"/>
                  <a:gd name="T1" fmla="*/ 18 h 18"/>
                  <a:gd name="T2" fmla="*/ 8 w 35"/>
                  <a:gd name="T3" fmla="*/ 17 h 18"/>
                  <a:gd name="T4" fmla="*/ 13 w 35"/>
                  <a:gd name="T5" fmla="*/ 15 h 18"/>
                  <a:gd name="T6" fmla="*/ 25 w 35"/>
                  <a:gd name="T7" fmla="*/ 15 h 18"/>
                  <a:gd name="T8" fmla="*/ 34 w 35"/>
                  <a:gd name="T9" fmla="*/ 12 h 18"/>
                  <a:gd name="T10" fmla="*/ 34 w 35"/>
                  <a:gd name="T11" fmla="*/ 8 h 18"/>
                  <a:gd name="T12" fmla="*/ 30 w 35"/>
                  <a:gd name="T13" fmla="*/ 6 h 18"/>
                  <a:gd name="T14" fmla="*/ 25 w 35"/>
                  <a:gd name="T15" fmla="*/ 3 h 18"/>
                  <a:gd name="T16" fmla="*/ 19 w 35"/>
                  <a:gd name="T17" fmla="*/ 7 h 18"/>
                  <a:gd name="T18" fmla="*/ 21 w 35"/>
                  <a:gd name="T19" fmla="*/ 2 h 18"/>
                  <a:gd name="T20" fmla="*/ 18 w 35"/>
                  <a:gd name="T21" fmla="*/ 0 h 18"/>
                  <a:gd name="T22" fmla="*/ 17 w 35"/>
                  <a:gd name="T23" fmla="*/ 1 h 18"/>
                  <a:gd name="T24" fmla="*/ 17 w 35"/>
                  <a:gd name="T25" fmla="*/ 2 h 18"/>
                  <a:gd name="T26" fmla="*/ 14 w 35"/>
                  <a:gd name="T27" fmla="*/ 1 h 18"/>
                  <a:gd name="T28" fmla="*/ 12 w 35"/>
                  <a:gd name="T29" fmla="*/ 2 h 18"/>
                  <a:gd name="T30" fmla="*/ 11 w 35"/>
                  <a:gd name="T31" fmla="*/ 4 h 18"/>
                  <a:gd name="T32" fmla="*/ 13 w 35"/>
                  <a:gd name="T33" fmla="*/ 5 h 18"/>
                  <a:gd name="T34" fmla="*/ 9 w 35"/>
                  <a:gd name="T35" fmla="*/ 6 h 18"/>
                  <a:gd name="T36" fmla="*/ 9 w 35"/>
                  <a:gd name="T37" fmla="*/ 8 h 18"/>
                  <a:gd name="T38" fmla="*/ 10 w 35"/>
                  <a:gd name="T39" fmla="*/ 8 h 18"/>
                  <a:gd name="T40" fmla="*/ 6 w 35"/>
                  <a:gd name="T41" fmla="*/ 11 h 18"/>
                  <a:gd name="T42" fmla="*/ 2 w 35"/>
                  <a:gd name="T43" fmla="*/ 15 h 18"/>
                  <a:gd name="T44" fmla="*/ 1 w 35"/>
                  <a:gd name="T45" fmla="*/ 18 h 1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5"/>
                  <a:gd name="T70" fmla="*/ 0 h 18"/>
                  <a:gd name="T71" fmla="*/ 35 w 35"/>
                  <a:gd name="T72" fmla="*/ 18 h 1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5" h="18">
                    <a:moveTo>
                      <a:pt x="1" y="18"/>
                    </a:moveTo>
                    <a:cubicBezTo>
                      <a:pt x="2" y="18"/>
                      <a:pt x="7" y="18"/>
                      <a:pt x="8" y="17"/>
                    </a:cubicBezTo>
                    <a:cubicBezTo>
                      <a:pt x="10" y="16"/>
                      <a:pt x="10" y="16"/>
                      <a:pt x="13" y="15"/>
                    </a:cubicBezTo>
                    <a:cubicBezTo>
                      <a:pt x="16" y="15"/>
                      <a:pt x="20" y="16"/>
                      <a:pt x="25" y="15"/>
                    </a:cubicBezTo>
                    <a:cubicBezTo>
                      <a:pt x="30" y="14"/>
                      <a:pt x="34" y="14"/>
                      <a:pt x="34" y="12"/>
                    </a:cubicBezTo>
                    <a:cubicBezTo>
                      <a:pt x="35" y="11"/>
                      <a:pt x="35" y="9"/>
                      <a:pt x="34" y="8"/>
                    </a:cubicBezTo>
                    <a:cubicBezTo>
                      <a:pt x="32" y="7"/>
                      <a:pt x="32" y="8"/>
                      <a:pt x="30" y="6"/>
                    </a:cubicBezTo>
                    <a:cubicBezTo>
                      <a:pt x="29" y="4"/>
                      <a:pt x="27" y="3"/>
                      <a:pt x="25" y="3"/>
                    </a:cubicBezTo>
                    <a:cubicBezTo>
                      <a:pt x="24" y="3"/>
                      <a:pt x="19" y="7"/>
                      <a:pt x="19" y="7"/>
                    </a:cubicBezTo>
                    <a:cubicBezTo>
                      <a:pt x="18" y="6"/>
                      <a:pt x="21" y="2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17" y="2"/>
                      <a:pt x="18" y="3"/>
                      <a:pt x="17" y="2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9" y="4"/>
                      <a:pt x="11" y="4"/>
                    </a:cubicBezTo>
                    <a:cubicBezTo>
                      <a:pt x="12" y="5"/>
                      <a:pt x="15" y="5"/>
                      <a:pt x="13" y="5"/>
                    </a:cubicBezTo>
                    <a:cubicBezTo>
                      <a:pt x="11" y="5"/>
                      <a:pt x="10" y="5"/>
                      <a:pt x="9" y="6"/>
                    </a:cubicBezTo>
                    <a:cubicBezTo>
                      <a:pt x="9" y="7"/>
                      <a:pt x="8" y="7"/>
                      <a:pt x="9" y="8"/>
                    </a:cubicBezTo>
                    <a:cubicBezTo>
                      <a:pt x="10" y="8"/>
                      <a:pt x="13" y="9"/>
                      <a:pt x="10" y="8"/>
                    </a:cubicBezTo>
                    <a:cubicBezTo>
                      <a:pt x="7" y="8"/>
                      <a:pt x="7" y="9"/>
                      <a:pt x="6" y="11"/>
                    </a:cubicBezTo>
                    <a:cubicBezTo>
                      <a:pt x="5" y="12"/>
                      <a:pt x="3" y="15"/>
                      <a:pt x="2" y="15"/>
                    </a:cubicBezTo>
                    <a:cubicBezTo>
                      <a:pt x="1" y="16"/>
                      <a:pt x="0" y="17"/>
                      <a:pt x="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64" name="Freeform 293">
                <a:extLst>
                  <a:ext uri="{FF2B5EF4-FFF2-40B4-BE49-F238E27FC236}">
                    <a16:creationId xmlns:a16="http://schemas.microsoft.com/office/drawing/2014/main" xmlns="" id="{FD2A84DA-36AA-4220-8735-664F59F95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66"/>
                <a:ext cx="50" cy="25"/>
              </a:xfrm>
              <a:custGeom>
                <a:avLst/>
                <a:gdLst>
                  <a:gd name="T0" fmla="*/ 23 w 36"/>
                  <a:gd name="T1" fmla="*/ 1 h 18"/>
                  <a:gd name="T2" fmla="*/ 19 w 36"/>
                  <a:gd name="T3" fmla="*/ 1 h 18"/>
                  <a:gd name="T4" fmla="*/ 13 w 36"/>
                  <a:gd name="T5" fmla="*/ 2 h 18"/>
                  <a:gd name="T6" fmla="*/ 10 w 36"/>
                  <a:gd name="T7" fmla="*/ 2 h 18"/>
                  <a:gd name="T8" fmla="*/ 8 w 36"/>
                  <a:gd name="T9" fmla="*/ 4 h 18"/>
                  <a:gd name="T10" fmla="*/ 9 w 36"/>
                  <a:gd name="T11" fmla="*/ 5 h 18"/>
                  <a:gd name="T12" fmla="*/ 5 w 36"/>
                  <a:gd name="T13" fmla="*/ 7 h 18"/>
                  <a:gd name="T14" fmla="*/ 2 w 36"/>
                  <a:gd name="T15" fmla="*/ 8 h 18"/>
                  <a:gd name="T16" fmla="*/ 2 w 36"/>
                  <a:gd name="T17" fmla="*/ 9 h 18"/>
                  <a:gd name="T18" fmla="*/ 7 w 36"/>
                  <a:gd name="T19" fmla="*/ 11 h 18"/>
                  <a:gd name="T20" fmla="*/ 10 w 36"/>
                  <a:gd name="T21" fmla="*/ 14 h 18"/>
                  <a:gd name="T22" fmla="*/ 15 w 36"/>
                  <a:gd name="T23" fmla="*/ 15 h 18"/>
                  <a:gd name="T24" fmla="*/ 23 w 36"/>
                  <a:gd name="T25" fmla="*/ 18 h 18"/>
                  <a:gd name="T26" fmla="*/ 34 w 36"/>
                  <a:gd name="T27" fmla="*/ 16 h 18"/>
                  <a:gd name="T28" fmla="*/ 31 w 36"/>
                  <a:gd name="T29" fmla="*/ 11 h 18"/>
                  <a:gd name="T30" fmla="*/ 33 w 36"/>
                  <a:gd name="T31" fmla="*/ 11 h 18"/>
                  <a:gd name="T32" fmla="*/ 33 w 36"/>
                  <a:gd name="T33" fmla="*/ 7 h 18"/>
                  <a:gd name="T34" fmla="*/ 34 w 36"/>
                  <a:gd name="T35" fmla="*/ 4 h 18"/>
                  <a:gd name="T36" fmla="*/ 29 w 36"/>
                  <a:gd name="T37" fmla="*/ 2 h 18"/>
                  <a:gd name="T38" fmla="*/ 26 w 36"/>
                  <a:gd name="T39" fmla="*/ 3 h 18"/>
                  <a:gd name="T40" fmla="*/ 23 w 36"/>
                  <a:gd name="T41" fmla="*/ 4 h 18"/>
                  <a:gd name="T42" fmla="*/ 21 w 36"/>
                  <a:gd name="T43" fmla="*/ 4 h 18"/>
                  <a:gd name="T44" fmla="*/ 23 w 36"/>
                  <a:gd name="T45" fmla="*/ 1 h 1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6"/>
                  <a:gd name="T70" fmla="*/ 0 h 18"/>
                  <a:gd name="T71" fmla="*/ 36 w 36"/>
                  <a:gd name="T72" fmla="*/ 18 h 1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6" h="18">
                    <a:moveTo>
                      <a:pt x="23" y="1"/>
                    </a:moveTo>
                    <a:cubicBezTo>
                      <a:pt x="22" y="1"/>
                      <a:pt x="20" y="0"/>
                      <a:pt x="19" y="1"/>
                    </a:cubicBezTo>
                    <a:cubicBezTo>
                      <a:pt x="18" y="1"/>
                      <a:pt x="13" y="1"/>
                      <a:pt x="13" y="2"/>
                    </a:cubicBezTo>
                    <a:cubicBezTo>
                      <a:pt x="12" y="2"/>
                      <a:pt x="10" y="2"/>
                      <a:pt x="10" y="2"/>
                    </a:cubicBezTo>
                    <a:cubicBezTo>
                      <a:pt x="10" y="2"/>
                      <a:pt x="6" y="4"/>
                      <a:pt x="8" y="4"/>
                    </a:cubicBezTo>
                    <a:cubicBezTo>
                      <a:pt x="10" y="4"/>
                      <a:pt x="10" y="5"/>
                      <a:pt x="9" y="5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4" y="7"/>
                      <a:pt x="3" y="8"/>
                      <a:pt x="2" y="8"/>
                    </a:cubicBezTo>
                    <a:cubicBezTo>
                      <a:pt x="1" y="8"/>
                      <a:pt x="0" y="9"/>
                      <a:pt x="2" y="9"/>
                    </a:cubicBezTo>
                    <a:cubicBezTo>
                      <a:pt x="4" y="9"/>
                      <a:pt x="7" y="10"/>
                      <a:pt x="7" y="11"/>
                    </a:cubicBezTo>
                    <a:cubicBezTo>
                      <a:pt x="7" y="12"/>
                      <a:pt x="8" y="14"/>
                      <a:pt x="10" y="14"/>
                    </a:cubicBezTo>
                    <a:cubicBezTo>
                      <a:pt x="12" y="15"/>
                      <a:pt x="12" y="14"/>
                      <a:pt x="15" y="15"/>
                    </a:cubicBezTo>
                    <a:cubicBezTo>
                      <a:pt x="18" y="16"/>
                      <a:pt x="20" y="18"/>
                      <a:pt x="23" y="18"/>
                    </a:cubicBezTo>
                    <a:cubicBezTo>
                      <a:pt x="26" y="18"/>
                      <a:pt x="35" y="18"/>
                      <a:pt x="34" y="16"/>
                    </a:cubicBezTo>
                    <a:cubicBezTo>
                      <a:pt x="33" y="14"/>
                      <a:pt x="30" y="11"/>
                      <a:pt x="31" y="11"/>
                    </a:cubicBezTo>
                    <a:cubicBezTo>
                      <a:pt x="32" y="11"/>
                      <a:pt x="33" y="12"/>
                      <a:pt x="33" y="11"/>
                    </a:cubicBezTo>
                    <a:cubicBezTo>
                      <a:pt x="34" y="10"/>
                      <a:pt x="33" y="8"/>
                      <a:pt x="33" y="7"/>
                    </a:cubicBezTo>
                    <a:cubicBezTo>
                      <a:pt x="34" y="6"/>
                      <a:pt x="36" y="5"/>
                      <a:pt x="34" y="4"/>
                    </a:cubicBezTo>
                    <a:cubicBezTo>
                      <a:pt x="33" y="4"/>
                      <a:pt x="31" y="2"/>
                      <a:pt x="29" y="2"/>
                    </a:cubicBezTo>
                    <a:cubicBezTo>
                      <a:pt x="27" y="2"/>
                      <a:pt x="27" y="3"/>
                      <a:pt x="26" y="3"/>
                    </a:cubicBezTo>
                    <a:cubicBezTo>
                      <a:pt x="26" y="4"/>
                      <a:pt x="24" y="3"/>
                      <a:pt x="23" y="4"/>
                    </a:cubicBezTo>
                    <a:cubicBezTo>
                      <a:pt x="22" y="4"/>
                      <a:pt x="20" y="5"/>
                      <a:pt x="21" y="4"/>
                    </a:cubicBezTo>
                    <a:cubicBezTo>
                      <a:pt x="22" y="3"/>
                      <a:pt x="24" y="2"/>
                      <a:pt x="2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65" name="Freeform 294">
                <a:extLst>
                  <a:ext uri="{FF2B5EF4-FFF2-40B4-BE49-F238E27FC236}">
                    <a16:creationId xmlns:a16="http://schemas.microsoft.com/office/drawing/2014/main" xmlns="" id="{D9B622B0-C298-4371-89D8-3BE1BA49A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" y="67"/>
                <a:ext cx="19" cy="9"/>
              </a:xfrm>
              <a:custGeom>
                <a:avLst/>
                <a:gdLst>
                  <a:gd name="T0" fmla="*/ 1 w 14"/>
                  <a:gd name="T1" fmla="*/ 4 h 6"/>
                  <a:gd name="T2" fmla="*/ 6 w 14"/>
                  <a:gd name="T3" fmla="*/ 5 h 6"/>
                  <a:gd name="T4" fmla="*/ 10 w 14"/>
                  <a:gd name="T5" fmla="*/ 5 h 6"/>
                  <a:gd name="T6" fmla="*/ 13 w 14"/>
                  <a:gd name="T7" fmla="*/ 3 h 6"/>
                  <a:gd name="T8" fmla="*/ 11 w 14"/>
                  <a:gd name="T9" fmla="*/ 2 h 6"/>
                  <a:gd name="T10" fmla="*/ 6 w 14"/>
                  <a:gd name="T11" fmla="*/ 1 h 6"/>
                  <a:gd name="T12" fmla="*/ 0 w 14"/>
                  <a:gd name="T13" fmla="*/ 1 h 6"/>
                  <a:gd name="T14" fmla="*/ 1 w 14"/>
                  <a:gd name="T15" fmla="*/ 4 h 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"/>
                  <a:gd name="T25" fmla="*/ 0 h 6"/>
                  <a:gd name="T26" fmla="*/ 14 w 14"/>
                  <a:gd name="T27" fmla="*/ 6 h 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" h="6">
                    <a:moveTo>
                      <a:pt x="1" y="4"/>
                    </a:moveTo>
                    <a:cubicBezTo>
                      <a:pt x="3" y="4"/>
                      <a:pt x="4" y="5"/>
                      <a:pt x="6" y="5"/>
                    </a:cubicBezTo>
                    <a:cubicBezTo>
                      <a:pt x="7" y="6"/>
                      <a:pt x="9" y="6"/>
                      <a:pt x="10" y="5"/>
                    </a:cubicBezTo>
                    <a:cubicBezTo>
                      <a:pt x="12" y="4"/>
                      <a:pt x="14" y="3"/>
                      <a:pt x="13" y="3"/>
                    </a:cubicBezTo>
                    <a:cubicBezTo>
                      <a:pt x="13" y="2"/>
                      <a:pt x="11" y="2"/>
                      <a:pt x="11" y="2"/>
                    </a:cubicBezTo>
                    <a:cubicBezTo>
                      <a:pt x="9" y="1"/>
                      <a:pt x="8" y="2"/>
                      <a:pt x="6" y="1"/>
                    </a:cubicBezTo>
                    <a:cubicBezTo>
                      <a:pt x="4" y="1"/>
                      <a:pt x="0" y="0"/>
                      <a:pt x="0" y="1"/>
                    </a:cubicBezTo>
                    <a:cubicBezTo>
                      <a:pt x="1" y="2"/>
                      <a:pt x="0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66" name="Freeform 295">
                <a:extLst>
                  <a:ext uri="{FF2B5EF4-FFF2-40B4-BE49-F238E27FC236}">
                    <a16:creationId xmlns:a16="http://schemas.microsoft.com/office/drawing/2014/main" xmlns="" id="{E3734DE0-15EE-44F3-941E-09C858D84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5" y="45"/>
                <a:ext cx="40" cy="25"/>
              </a:xfrm>
              <a:custGeom>
                <a:avLst/>
                <a:gdLst>
                  <a:gd name="T0" fmla="*/ 2 w 29"/>
                  <a:gd name="T1" fmla="*/ 14 h 18"/>
                  <a:gd name="T2" fmla="*/ 5 w 29"/>
                  <a:gd name="T3" fmla="*/ 14 h 18"/>
                  <a:gd name="T4" fmla="*/ 4 w 29"/>
                  <a:gd name="T5" fmla="*/ 15 h 18"/>
                  <a:gd name="T6" fmla="*/ 8 w 29"/>
                  <a:gd name="T7" fmla="*/ 17 h 18"/>
                  <a:gd name="T8" fmla="*/ 15 w 29"/>
                  <a:gd name="T9" fmla="*/ 16 h 18"/>
                  <a:gd name="T10" fmla="*/ 20 w 29"/>
                  <a:gd name="T11" fmla="*/ 15 h 18"/>
                  <a:gd name="T12" fmla="*/ 25 w 29"/>
                  <a:gd name="T13" fmla="*/ 13 h 18"/>
                  <a:gd name="T14" fmla="*/ 25 w 29"/>
                  <a:gd name="T15" fmla="*/ 10 h 18"/>
                  <a:gd name="T16" fmla="*/ 26 w 29"/>
                  <a:gd name="T17" fmla="*/ 9 h 18"/>
                  <a:gd name="T18" fmla="*/ 29 w 29"/>
                  <a:gd name="T19" fmla="*/ 8 h 18"/>
                  <a:gd name="T20" fmla="*/ 23 w 29"/>
                  <a:gd name="T21" fmla="*/ 4 h 18"/>
                  <a:gd name="T22" fmla="*/ 22 w 29"/>
                  <a:gd name="T23" fmla="*/ 1 h 18"/>
                  <a:gd name="T24" fmla="*/ 19 w 29"/>
                  <a:gd name="T25" fmla="*/ 1 h 18"/>
                  <a:gd name="T26" fmla="*/ 12 w 29"/>
                  <a:gd name="T27" fmla="*/ 4 h 18"/>
                  <a:gd name="T28" fmla="*/ 7 w 29"/>
                  <a:gd name="T29" fmla="*/ 6 h 18"/>
                  <a:gd name="T30" fmla="*/ 7 w 29"/>
                  <a:gd name="T31" fmla="*/ 7 h 18"/>
                  <a:gd name="T32" fmla="*/ 7 w 29"/>
                  <a:gd name="T33" fmla="*/ 8 h 18"/>
                  <a:gd name="T34" fmla="*/ 4 w 29"/>
                  <a:gd name="T35" fmla="*/ 11 h 18"/>
                  <a:gd name="T36" fmla="*/ 4 w 29"/>
                  <a:gd name="T37" fmla="*/ 12 h 18"/>
                  <a:gd name="T38" fmla="*/ 2 w 29"/>
                  <a:gd name="T39" fmla="*/ 12 h 18"/>
                  <a:gd name="T40" fmla="*/ 2 w 29"/>
                  <a:gd name="T41" fmla="*/ 14 h 1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9"/>
                  <a:gd name="T64" fmla="*/ 0 h 18"/>
                  <a:gd name="T65" fmla="*/ 29 w 29"/>
                  <a:gd name="T66" fmla="*/ 18 h 1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9" h="18">
                    <a:moveTo>
                      <a:pt x="2" y="14"/>
                    </a:moveTo>
                    <a:cubicBezTo>
                      <a:pt x="4" y="14"/>
                      <a:pt x="6" y="14"/>
                      <a:pt x="5" y="14"/>
                    </a:cubicBezTo>
                    <a:cubicBezTo>
                      <a:pt x="4" y="14"/>
                      <a:pt x="3" y="14"/>
                      <a:pt x="4" y="15"/>
                    </a:cubicBezTo>
                    <a:cubicBezTo>
                      <a:pt x="4" y="16"/>
                      <a:pt x="7" y="16"/>
                      <a:pt x="8" y="17"/>
                    </a:cubicBezTo>
                    <a:cubicBezTo>
                      <a:pt x="11" y="18"/>
                      <a:pt x="13" y="17"/>
                      <a:pt x="15" y="16"/>
                    </a:cubicBezTo>
                    <a:cubicBezTo>
                      <a:pt x="16" y="16"/>
                      <a:pt x="19" y="15"/>
                      <a:pt x="20" y="15"/>
                    </a:cubicBezTo>
                    <a:cubicBezTo>
                      <a:pt x="21" y="15"/>
                      <a:pt x="24" y="14"/>
                      <a:pt x="25" y="13"/>
                    </a:cubicBezTo>
                    <a:cubicBezTo>
                      <a:pt x="27" y="13"/>
                      <a:pt x="26" y="12"/>
                      <a:pt x="25" y="10"/>
                    </a:cubicBezTo>
                    <a:cubicBezTo>
                      <a:pt x="23" y="9"/>
                      <a:pt x="25" y="9"/>
                      <a:pt x="26" y="9"/>
                    </a:cubicBezTo>
                    <a:cubicBezTo>
                      <a:pt x="27" y="9"/>
                      <a:pt x="29" y="8"/>
                      <a:pt x="29" y="8"/>
                    </a:cubicBezTo>
                    <a:cubicBezTo>
                      <a:pt x="29" y="7"/>
                      <a:pt x="25" y="6"/>
                      <a:pt x="23" y="4"/>
                    </a:cubicBezTo>
                    <a:cubicBezTo>
                      <a:pt x="21" y="3"/>
                      <a:pt x="22" y="2"/>
                      <a:pt x="22" y="1"/>
                    </a:cubicBezTo>
                    <a:cubicBezTo>
                      <a:pt x="21" y="0"/>
                      <a:pt x="20" y="0"/>
                      <a:pt x="19" y="1"/>
                    </a:cubicBezTo>
                    <a:cubicBezTo>
                      <a:pt x="17" y="1"/>
                      <a:pt x="15" y="3"/>
                      <a:pt x="12" y="4"/>
                    </a:cubicBezTo>
                    <a:cubicBezTo>
                      <a:pt x="10" y="4"/>
                      <a:pt x="8" y="5"/>
                      <a:pt x="7" y="6"/>
                    </a:cubicBezTo>
                    <a:cubicBezTo>
                      <a:pt x="5" y="7"/>
                      <a:pt x="6" y="7"/>
                      <a:pt x="7" y="7"/>
                    </a:cubicBezTo>
                    <a:cubicBezTo>
                      <a:pt x="8" y="7"/>
                      <a:pt x="8" y="7"/>
                      <a:pt x="7" y="8"/>
                    </a:cubicBezTo>
                    <a:cubicBezTo>
                      <a:pt x="6" y="9"/>
                      <a:pt x="6" y="10"/>
                      <a:pt x="4" y="11"/>
                    </a:cubicBezTo>
                    <a:cubicBezTo>
                      <a:pt x="2" y="11"/>
                      <a:pt x="2" y="12"/>
                      <a:pt x="4" y="12"/>
                    </a:cubicBezTo>
                    <a:cubicBezTo>
                      <a:pt x="5" y="12"/>
                      <a:pt x="4" y="12"/>
                      <a:pt x="2" y="12"/>
                    </a:cubicBezTo>
                    <a:cubicBezTo>
                      <a:pt x="1" y="12"/>
                      <a:pt x="0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67" name="Freeform 296">
                <a:extLst>
                  <a:ext uri="{FF2B5EF4-FFF2-40B4-BE49-F238E27FC236}">
                    <a16:creationId xmlns:a16="http://schemas.microsoft.com/office/drawing/2014/main" xmlns="" id="{360C59BF-E56C-49AE-AD83-F1921AC5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2" y="143"/>
                <a:ext cx="40" cy="15"/>
              </a:xfrm>
              <a:custGeom>
                <a:avLst/>
                <a:gdLst>
                  <a:gd name="T0" fmla="*/ 5 w 29"/>
                  <a:gd name="T1" fmla="*/ 6 h 11"/>
                  <a:gd name="T2" fmla="*/ 8 w 29"/>
                  <a:gd name="T3" fmla="*/ 8 h 11"/>
                  <a:gd name="T4" fmla="*/ 15 w 29"/>
                  <a:gd name="T5" fmla="*/ 10 h 11"/>
                  <a:gd name="T6" fmla="*/ 24 w 29"/>
                  <a:gd name="T7" fmla="*/ 10 h 11"/>
                  <a:gd name="T8" fmla="*/ 28 w 29"/>
                  <a:gd name="T9" fmla="*/ 7 h 11"/>
                  <a:gd name="T10" fmla="*/ 27 w 29"/>
                  <a:gd name="T11" fmla="*/ 7 h 11"/>
                  <a:gd name="T12" fmla="*/ 24 w 29"/>
                  <a:gd name="T13" fmla="*/ 6 h 11"/>
                  <a:gd name="T14" fmla="*/ 19 w 29"/>
                  <a:gd name="T15" fmla="*/ 5 h 11"/>
                  <a:gd name="T16" fmla="*/ 17 w 29"/>
                  <a:gd name="T17" fmla="*/ 5 h 11"/>
                  <a:gd name="T18" fmla="*/ 14 w 29"/>
                  <a:gd name="T19" fmla="*/ 3 h 11"/>
                  <a:gd name="T20" fmla="*/ 10 w 29"/>
                  <a:gd name="T21" fmla="*/ 3 h 11"/>
                  <a:gd name="T22" fmla="*/ 6 w 29"/>
                  <a:gd name="T23" fmla="*/ 4 h 11"/>
                  <a:gd name="T24" fmla="*/ 5 w 29"/>
                  <a:gd name="T25" fmla="*/ 2 h 11"/>
                  <a:gd name="T26" fmla="*/ 4 w 29"/>
                  <a:gd name="T27" fmla="*/ 2 h 11"/>
                  <a:gd name="T28" fmla="*/ 2 w 29"/>
                  <a:gd name="T29" fmla="*/ 5 h 11"/>
                  <a:gd name="T30" fmla="*/ 5 w 29"/>
                  <a:gd name="T31" fmla="*/ 6 h 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9"/>
                  <a:gd name="T49" fmla="*/ 0 h 11"/>
                  <a:gd name="T50" fmla="*/ 29 w 29"/>
                  <a:gd name="T51" fmla="*/ 11 h 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9" h="11">
                    <a:moveTo>
                      <a:pt x="5" y="6"/>
                    </a:moveTo>
                    <a:cubicBezTo>
                      <a:pt x="6" y="8"/>
                      <a:pt x="6" y="8"/>
                      <a:pt x="8" y="8"/>
                    </a:cubicBezTo>
                    <a:cubicBezTo>
                      <a:pt x="10" y="8"/>
                      <a:pt x="12" y="10"/>
                      <a:pt x="15" y="10"/>
                    </a:cubicBezTo>
                    <a:cubicBezTo>
                      <a:pt x="18" y="11"/>
                      <a:pt x="22" y="11"/>
                      <a:pt x="24" y="10"/>
                    </a:cubicBezTo>
                    <a:cubicBezTo>
                      <a:pt x="26" y="9"/>
                      <a:pt x="29" y="7"/>
                      <a:pt x="28" y="7"/>
                    </a:cubicBezTo>
                    <a:cubicBezTo>
                      <a:pt x="28" y="6"/>
                      <a:pt x="28" y="7"/>
                      <a:pt x="27" y="7"/>
                    </a:cubicBezTo>
                    <a:cubicBezTo>
                      <a:pt x="26" y="7"/>
                      <a:pt x="25" y="6"/>
                      <a:pt x="24" y="6"/>
                    </a:cubicBezTo>
                    <a:cubicBezTo>
                      <a:pt x="24" y="6"/>
                      <a:pt x="20" y="4"/>
                      <a:pt x="19" y="5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5" y="4"/>
                      <a:pt x="16" y="3"/>
                      <a:pt x="14" y="3"/>
                    </a:cubicBezTo>
                    <a:cubicBezTo>
                      <a:pt x="13" y="3"/>
                      <a:pt x="10" y="3"/>
                      <a:pt x="10" y="3"/>
                    </a:cubicBezTo>
                    <a:cubicBezTo>
                      <a:pt x="9" y="3"/>
                      <a:pt x="7" y="4"/>
                      <a:pt x="6" y="4"/>
                    </a:cubicBezTo>
                    <a:cubicBezTo>
                      <a:pt x="5" y="4"/>
                      <a:pt x="6" y="2"/>
                      <a:pt x="5" y="2"/>
                    </a:cubicBezTo>
                    <a:cubicBezTo>
                      <a:pt x="5" y="2"/>
                      <a:pt x="5" y="0"/>
                      <a:pt x="4" y="2"/>
                    </a:cubicBezTo>
                    <a:cubicBezTo>
                      <a:pt x="2" y="3"/>
                      <a:pt x="0" y="5"/>
                      <a:pt x="2" y="5"/>
                    </a:cubicBezTo>
                    <a:cubicBezTo>
                      <a:pt x="4" y="5"/>
                      <a:pt x="4" y="5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68" name="Freeform 297">
                <a:extLst>
                  <a:ext uri="{FF2B5EF4-FFF2-40B4-BE49-F238E27FC236}">
                    <a16:creationId xmlns:a16="http://schemas.microsoft.com/office/drawing/2014/main" xmlns="" id="{74E682E4-B5D6-439C-B7A0-A96892F47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" y="171"/>
                <a:ext cx="33" cy="11"/>
              </a:xfrm>
              <a:custGeom>
                <a:avLst/>
                <a:gdLst>
                  <a:gd name="T0" fmla="*/ 2 w 24"/>
                  <a:gd name="T1" fmla="*/ 6 h 8"/>
                  <a:gd name="T2" fmla="*/ 8 w 24"/>
                  <a:gd name="T3" fmla="*/ 6 h 8"/>
                  <a:gd name="T4" fmla="*/ 19 w 24"/>
                  <a:gd name="T5" fmla="*/ 8 h 8"/>
                  <a:gd name="T6" fmla="*/ 21 w 24"/>
                  <a:gd name="T7" fmla="*/ 5 h 8"/>
                  <a:gd name="T8" fmla="*/ 11 w 24"/>
                  <a:gd name="T9" fmla="*/ 0 h 8"/>
                  <a:gd name="T10" fmla="*/ 6 w 24"/>
                  <a:gd name="T11" fmla="*/ 2 h 8"/>
                  <a:gd name="T12" fmla="*/ 3 w 24"/>
                  <a:gd name="T13" fmla="*/ 4 h 8"/>
                  <a:gd name="T14" fmla="*/ 2 w 24"/>
                  <a:gd name="T15" fmla="*/ 6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"/>
                  <a:gd name="T25" fmla="*/ 0 h 8"/>
                  <a:gd name="T26" fmla="*/ 24 w 24"/>
                  <a:gd name="T27" fmla="*/ 8 h 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" h="8">
                    <a:moveTo>
                      <a:pt x="2" y="6"/>
                    </a:moveTo>
                    <a:cubicBezTo>
                      <a:pt x="4" y="6"/>
                      <a:pt x="6" y="5"/>
                      <a:pt x="8" y="6"/>
                    </a:cubicBezTo>
                    <a:cubicBezTo>
                      <a:pt x="11" y="7"/>
                      <a:pt x="17" y="8"/>
                      <a:pt x="19" y="8"/>
                    </a:cubicBezTo>
                    <a:cubicBezTo>
                      <a:pt x="22" y="7"/>
                      <a:pt x="24" y="7"/>
                      <a:pt x="21" y="5"/>
                    </a:cubicBezTo>
                    <a:cubicBezTo>
                      <a:pt x="18" y="3"/>
                      <a:pt x="14" y="0"/>
                      <a:pt x="11" y="0"/>
                    </a:cubicBezTo>
                    <a:cubicBezTo>
                      <a:pt x="8" y="1"/>
                      <a:pt x="7" y="2"/>
                      <a:pt x="6" y="2"/>
                    </a:cubicBezTo>
                    <a:cubicBezTo>
                      <a:pt x="5" y="3"/>
                      <a:pt x="5" y="4"/>
                      <a:pt x="3" y="4"/>
                    </a:cubicBezTo>
                    <a:cubicBezTo>
                      <a:pt x="0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69" name="Freeform 298">
                <a:extLst>
                  <a:ext uri="{FF2B5EF4-FFF2-40B4-BE49-F238E27FC236}">
                    <a16:creationId xmlns:a16="http://schemas.microsoft.com/office/drawing/2014/main" xmlns="" id="{4520DFA2-8257-4D31-859E-2FB4770CB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65"/>
                <a:ext cx="11" cy="6"/>
              </a:xfrm>
              <a:custGeom>
                <a:avLst/>
                <a:gdLst>
                  <a:gd name="T0" fmla="*/ 3 w 8"/>
                  <a:gd name="T1" fmla="*/ 4 h 4"/>
                  <a:gd name="T2" fmla="*/ 7 w 8"/>
                  <a:gd name="T3" fmla="*/ 2 h 4"/>
                  <a:gd name="T4" fmla="*/ 3 w 8"/>
                  <a:gd name="T5" fmla="*/ 0 h 4"/>
                  <a:gd name="T6" fmla="*/ 1 w 8"/>
                  <a:gd name="T7" fmla="*/ 1 h 4"/>
                  <a:gd name="T8" fmla="*/ 3 w 8"/>
                  <a:gd name="T9" fmla="*/ 4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"/>
                  <a:gd name="T17" fmla="*/ 8 w 8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">
                    <a:moveTo>
                      <a:pt x="3" y="4"/>
                    </a:moveTo>
                    <a:cubicBezTo>
                      <a:pt x="5" y="4"/>
                      <a:pt x="7" y="2"/>
                      <a:pt x="7" y="2"/>
                    </a:cubicBezTo>
                    <a:cubicBezTo>
                      <a:pt x="8" y="1"/>
                      <a:pt x="5" y="0"/>
                      <a:pt x="3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70" name="Freeform 299">
                <a:extLst>
                  <a:ext uri="{FF2B5EF4-FFF2-40B4-BE49-F238E27FC236}">
                    <a16:creationId xmlns:a16="http://schemas.microsoft.com/office/drawing/2014/main" xmlns="" id="{EC8EB6D0-2E42-49F3-9803-89D020110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142"/>
                <a:ext cx="4" cy="8"/>
              </a:xfrm>
              <a:custGeom>
                <a:avLst/>
                <a:gdLst>
                  <a:gd name="T0" fmla="*/ 0 w 3"/>
                  <a:gd name="T1" fmla="*/ 5 h 6"/>
                  <a:gd name="T2" fmla="*/ 3 w 3"/>
                  <a:gd name="T3" fmla="*/ 3 h 6"/>
                  <a:gd name="T4" fmla="*/ 2 w 3"/>
                  <a:gd name="T5" fmla="*/ 0 h 6"/>
                  <a:gd name="T6" fmla="*/ 0 w 3"/>
                  <a:gd name="T7" fmla="*/ 2 h 6"/>
                  <a:gd name="T8" fmla="*/ 0 w 3"/>
                  <a:gd name="T9" fmla="*/ 5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6"/>
                  <a:gd name="T17" fmla="*/ 3 w 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6">
                    <a:moveTo>
                      <a:pt x="0" y="5"/>
                    </a:moveTo>
                    <a:cubicBezTo>
                      <a:pt x="0" y="6"/>
                      <a:pt x="2" y="4"/>
                      <a:pt x="3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1" y="3"/>
                      <a:pt x="1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71" name="Freeform 300">
                <a:extLst>
                  <a:ext uri="{FF2B5EF4-FFF2-40B4-BE49-F238E27FC236}">
                    <a16:creationId xmlns:a16="http://schemas.microsoft.com/office/drawing/2014/main" xmlns="" id="{C06CB8DE-16A4-4822-B2D8-C20437653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165"/>
                <a:ext cx="7" cy="7"/>
              </a:xfrm>
              <a:custGeom>
                <a:avLst/>
                <a:gdLst>
                  <a:gd name="T0" fmla="*/ 5 w 5"/>
                  <a:gd name="T1" fmla="*/ 4 h 5"/>
                  <a:gd name="T2" fmla="*/ 1 w 5"/>
                  <a:gd name="T3" fmla="*/ 0 h 5"/>
                  <a:gd name="T4" fmla="*/ 5 w 5"/>
                  <a:gd name="T5" fmla="*/ 4 h 5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5"/>
                  <a:gd name="T11" fmla="*/ 5 w 5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5">
                    <a:moveTo>
                      <a:pt x="5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4" y="5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72" name="Freeform 301">
                <a:extLst>
                  <a:ext uri="{FF2B5EF4-FFF2-40B4-BE49-F238E27FC236}">
                    <a16:creationId xmlns:a16="http://schemas.microsoft.com/office/drawing/2014/main" xmlns="" id="{4D3809FD-A5AA-47AE-BFD6-9C127B0F5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124"/>
                <a:ext cx="6" cy="4"/>
              </a:xfrm>
              <a:custGeom>
                <a:avLst/>
                <a:gdLst>
                  <a:gd name="T0" fmla="*/ 5 w 5"/>
                  <a:gd name="T1" fmla="*/ 2 h 3"/>
                  <a:gd name="T2" fmla="*/ 0 w 5"/>
                  <a:gd name="T3" fmla="*/ 2 h 3"/>
                  <a:gd name="T4" fmla="*/ 5 w 5"/>
                  <a:gd name="T5" fmla="*/ 2 h 3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3"/>
                  <a:gd name="T11" fmla="*/ 5 w 5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3">
                    <a:moveTo>
                      <a:pt x="5" y="2"/>
                    </a:moveTo>
                    <a:cubicBezTo>
                      <a:pt x="5" y="0"/>
                      <a:pt x="0" y="2"/>
                      <a:pt x="0" y="2"/>
                    </a:cubicBezTo>
                    <a:cubicBezTo>
                      <a:pt x="0" y="3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73" name="Freeform 302">
                <a:extLst>
                  <a:ext uri="{FF2B5EF4-FFF2-40B4-BE49-F238E27FC236}">
                    <a16:creationId xmlns:a16="http://schemas.microsoft.com/office/drawing/2014/main" xmlns="" id="{A77E6251-3265-4F97-A1DA-83EE1B735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2" y="134"/>
                <a:ext cx="66" cy="26"/>
              </a:xfrm>
              <a:custGeom>
                <a:avLst/>
                <a:gdLst>
                  <a:gd name="T0" fmla="*/ 5 w 48"/>
                  <a:gd name="T1" fmla="*/ 15 h 19"/>
                  <a:gd name="T2" fmla="*/ 14 w 48"/>
                  <a:gd name="T3" fmla="*/ 18 h 19"/>
                  <a:gd name="T4" fmla="*/ 16 w 48"/>
                  <a:gd name="T5" fmla="*/ 16 h 19"/>
                  <a:gd name="T6" fmla="*/ 17 w 48"/>
                  <a:gd name="T7" fmla="*/ 17 h 19"/>
                  <a:gd name="T8" fmla="*/ 22 w 48"/>
                  <a:gd name="T9" fmla="*/ 16 h 19"/>
                  <a:gd name="T10" fmla="*/ 29 w 48"/>
                  <a:gd name="T11" fmla="*/ 15 h 19"/>
                  <a:gd name="T12" fmla="*/ 31 w 48"/>
                  <a:gd name="T13" fmla="*/ 17 h 19"/>
                  <a:gd name="T14" fmla="*/ 37 w 48"/>
                  <a:gd name="T15" fmla="*/ 16 h 19"/>
                  <a:gd name="T16" fmla="*/ 37 w 48"/>
                  <a:gd name="T17" fmla="*/ 15 h 19"/>
                  <a:gd name="T18" fmla="*/ 43 w 48"/>
                  <a:gd name="T19" fmla="*/ 14 h 19"/>
                  <a:gd name="T20" fmla="*/ 45 w 48"/>
                  <a:gd name="T21" fmla="*/ 12 h 19"/>
                  <a:gd name="T22" fmla="*/ 45 w 48"/>
                  <a:gd name="T23" fmla="*/ 11 h 19"/>
                  <a:gd name="T24" fmla="*/ 46 w 48"/>
                  <a:gd name="T25" fmla="*/ 10 h 19"/>
                  <a:gd name="T26" fmla="*/ 47 w 48"/>
                  <a:gd name="T27" fmla="*/ 8 h 19"/>
                  <a:gd name="T28" fmla="*/ 38 w 48"/>
                  <a:gd name="T29" fmla="*/ 5 h 19"/>
                  <a:gd name="T30" fmla="*/ 35 w 48"/>
                  <a:gd name="T31" fmla="*/ 5 h 19"/>
                  <a:gd name="T32" fmla="*/ 27 w 48"/>
                  <a:gd name="T33" fmla="*/ 2 h 19"/>
                  <a:gd name="T34" fmla="*/ 26 w 48"/>
                  <a:gd name="T35" fmla="*/ 2 h 19"/>
                  <a:gd name="T36" fmla="*/ 23 w 48"/>
                  <a:gd name="T37" fmla="*/ 4 h 19"/>
                  <a:gd name="T38" fmla="*/ 22 w 48"/>
                  <a:gd name="T39" fmla="*/ 7 h 19"/>
                  <a:gd name="T40" fmla="*/ 18 w 48"/>
                  <a:gd name="T41" fmla="*/ 5 h 19"/>
                  <a:gd name="T42" fmla="*/ 14 w 48"/>
                  <a:gd name="T43" fmla="*/ 3 h 19"/>
                  <a:gd name="T44" fmla="*/ 10 w 48"/>
                  <a:gd name="T45" fmla="*/ 1 h 19"/>
                  <a:gd name="T46" fmla="*/ 5 w 48"/>
                  <a:gd name="T47" fmla="*/ 3 h 19"/>
                  <a:gd name="T48" fmla="*/ 4 w 48"/>
                  <a:gd name="T49" fmla="*/ 5 h 19"/>
                  <a:gd name="T50" fmla="*/ 2 w 48"/>
                  <a:gd name="T51" fmla="*/ 6 h 19"/>
                  <a:gd name="T52" fmla="*/ 2 w 48"/>
                  <a:gd name="T53" fmla="*/ 8 h 19"/>
                  <a:gd name="T54" fmla="*/ 1 w 48"/>
                  <a:gd name="T55" fmla="*/ 11 h 19"/>
                  <a:gd name="T56" fmla="*/ 5 w 48"/>
                  <a:gd name="T57" fmla="*/ 15 h 1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48"/>
                  <a:gd name="T88" fmla="*/ 0 h 19"/>
                  <a:gd name="T89" fmla="*/ 48 w 48"/>
                  <a:gd name="T90" fmla="*/ 19 h 1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48" h="19">
                    <a:moveTo>
                      <a:pt x="5" y="15"/>
                    </a:moveTo>
                    <a:cubicBezTo>
                      <a:pt x="6" y="16"/>
                      <a:pt x="11" y="18"/>
                      <a:pt x="14" y="18"/>
                    </a:cubicBezTo>
                    <a:cubicBezTo>
                      <a:pt x="16" y="19"/>
                      <a:pt x="15" y="16"/>
                      <a:pt x="16" y="16"/>
                    </a:cubicBezTo>
                    <a:cubicBezTo>
                      <a:pt x="17" y="15"/>
                      <a:pt x="17" y="16"/>
                      <a:pt x="17" y="17"/>
                    </a:cubicBezTo>
                    <a:cubicBezTo>
                      <a:pt x="18" y="18"/>
                      <a:pt x="21" y="16"/>
                      <a:pt x="22" y="16"/>
                    </a:cubicBezTo>
                    <a:cubicBezTo>
                      <a:pt x="24" y="16"/>
                      <a:pt x="27" y="15"/>
                      <a:pt x="29" y="15"/>
                    </a:cubicBezTo>
                    <a:cubicBezTo>
                      <a:pt x="30" y="15"/>
                      <a:pt x="30" y="16"/>
                      <a:pt x="31" y="17"/>
                    </a:cubicBezTo>
                    <a:cubicBezTo>
                      <a:pt x="32" y="17"/>
                      <a:pt x="34" y="16"/>
                      <a:pt x="37" y="16"/>
                    </a:cubicBezTo>
                    <a:cubicBezTo>
                      <a:pt x="39" y="16"/>
                      <a:pt x="37" y="15"/>
                      <a:pt x="37" y="15"/>
                    </a:cubicBezTo>
                    <a:cubicBezTo>
                      <a:pt x="37" y="14"/>
                      <a:pt x="40" y="14"/>
                      <a:pt x="43" y="14"/>
                    </a:cubicBezTo>
                    <a:cubicBezTo>
                      <a:pt x="45" y="14"/>
                      <a:pt x="44" y="13"/>
                      <a:pt x="45" y="12"/>
                    </a:cubicBezTo>
                    <a:cubicBezTo>
                      <a:pt x="45" y="11"/>
                      <a:pt x="46" y="11"/>
                      <a:pt x="45" y="11"/>
                    </a:cubicBezTo>
                    <a:cubicBezTo>
                      <a:pt x="44" y="11"/>
                      <a:pt x="44" y="10"/>
                      <a:pt x="46" y="10"/>
                    </a:cubicBezTo>
                    <a:cubicBezTo>
                      <a:pt x="47" y="10"/>
                      <a:pt x="46" y="8"/>
                      <a:pt x="47" y="8"/>
                    </a:cubicBezTo>
                    <a:cubicBezTo>
                      <a:pt x="48" y="8"/>
                      <a:pt x="41" y="6"/>
                      <a:pt x="38" y="5"/>
                    </a:cubicBezTo>
                    <a:cubicBezTo>
                      <a:pt x="36" y="5"/>
                      <a:pt x="37" y="6"/>
                      <a:pt x="35" y="5"/>
                    </a:cubicBezTo>
                    <a:cubicBezTo>
                      <a:pt x="33" y="5"/>
                      <a:pt x="29" y="3"/>
                      <a:pt x="27" y="2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"/>
                      <a:pt x="24" y="2"/>
                      <a:pt x="23" y="4"/>
                    </a:cubicBezTo>
                    <a:cubicBezTo>
                      <a:pt x="22" y="5"/>
                      <a:pt x="23" y="7"/>
                      <a:pt x="22" y="7"/>
                    </a:cubicBezTo>
                    <a:cubicBezTo>
                      <a:pt x="22" y="8"/>
                      <a:pt x="20" y="6"/>
                      <a:pt x="18" y="5"/>
                    </a:cubicBezTo>
                    <a:cubicBezTo>
                      <a:pt x="17" y="5"/>
                      <a:pt x="17" y="4"/>
                      <a:pt x="14" y="3"/>
                    </a:cubicBezTo>
                    <a:cubicBezTo>
                      <a:pt x="12" y="2"/>
                      <a:pt x="11" y="1"/>
                      <a:pt x="10" y="1"/>
                    </a:cubicBezTo>
                    <a:cubicBezTo>
                      <a:pt x="9" y="1"/>
                      <a:pt x="7" y="2"/>
                      <a:pt x="5" y="3"/>
                    </a:cubicBezTo>
                    <a:cubicBezTo>
                      <a:pt x="3" y="3"/>
                      <a:pt x="4" y="4"/>
                      <a:pt x="4" y="5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0" y="7"/>
                      <a:pt x="1" y="7"/>
                      <a:pt x="2" y="8"/>
                    </a:cubicBezTo>
                    <a:cubicBezTo>
                      <a:pt x="2" y="8"/>
                      <a:pt x="1" y="10"/>
                      <a:pt x="1" y="11"/>
                    </a:cubicBezTo>
                    <a:cubicBezTo>
                      <a:pt x="0" y="12"/>
                      <a:pt x="4" y="14"/>
                      <a:pt x="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74" name="Freeform 303">
                <a:extLst>
                  <a:ext uri="{FF2B5EF4-FFF2-40B4-BE49-F238E27FC236}">
                    <a16:creationId xmlns:a16="http://schemas.microsoft.com/office/drawing/2014/main" xmlns="" id="{96E0E614-8FC7-4AC3-B5D0-AF54DDDD7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229"/>
                <a:ext cx="14" cy="5"/>
              </a:xfrm>
              <a:custGeom>
                <a:avLst/>
                <a:gdLst>
                  <a:gd name="T0" fmla="*/ 3 w 10"/>
                  <a:gd name="T1" fmla="*/ 4 h 4"/>
                  <a:gd name="T2" fmla="*/ 8 w 10"/>
                  <a:gd name="T3" fmla="*/ 4 h 4"/>
                  <a:gd name="T4" fmla="*/ 9 w 10"/>
                  <a:gd name="T5" fmla="*/ 2 h 4"/>
                  <a:gd name="T6" fmla="*/ 3 w 10"/>
                  <a:gd name="T7" fmla="*/ 0 h 4"/>
                  <a:gd name="T8" fmla="*/ 1 w 10"/>
                  <a:gd name="T9" fmla="*/ 2 h 4"/>
                  <a:gd name="T10" fmla="*/ 3 w 10"/>
                  <a:gd name="T11" fmla="*/ 4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"/>
                  <a:gd name="T19" fmla="*/ 0 h 4"/>
                  <a:gd name="T20" fmla="*/ 10 w 10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" h="4">
                    <a:moveTo>
                      <a:pt x="3" y="4"/>
                    </a:moveTo>
                    <a:cubicBezTo>
                      <a:pt x="5" y="4"/>
                      <a:pt x="6" y="4"/>
                      <a:pt x="8" y="4"/>
                    </a:cubicBezTo>
                    <a:cubicBezTo>
                      <a:pt x="10" y="4"/>
                      <a:pt x="9" y="3"/>
                      <a:pt x="9" y="2"/>
                    </a:cubicBezTo>
                    <a:cubicBezTo>
                      <a:pt x="9" y="1"/>
                      <a:pt x="5" y="0"/>
                      <a:pt x="3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0" y="3"/>
                      <a:pt x="2" y="3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75" name="Freeform 304">
                <a:extLst>
                  <a:ext uri="{FF2B5EF4-FFF2-40B4-BE49-F238E27FC236}">
                    <a16:creationId xmlns:a16="http://schemas.microsoft.com/office/drawing/2014/main" xmlns="" id="{4A7D2A8B-E60E-41DB-BB8F-E549F0D38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205"/>
                <a:ext cx="32" cy="13"/>
              </a:xfrm>
              <a:custGeom>
                <a:avLst/>
                <a:gdLst>
                  <a:gd name="T0" fmla="*/ 4 w 23"/>
                  <a:gd name="T1" fmla="*/ 8 h 9"/>
                  <a:gd name="T2" fmla="*/ 10 w 23"/>
                  <a:gd name="T3" fmla="*/ 8 h 9"/>
                  <a:gd name="T4" fmla="*/ 22 w 23"/>
                  <a:gd name="T5" fmla="*/ 4 h 9"/>
                  <a:gd name="T6" fmla="*/ 13 w 23"/>
                  <a:gd name="T7" fmla="*/ 1 h 9"/>
                  <a:gd name="T8" fmla="*/ 2 w 23"/>
                  <a:gd name="T9" fmla="*/ 5 h 9"/>
                  <a:gd name="T10" fmla="*/ 4 w 23"/>
                  <a:gd name="T11" fmla="*/ 8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"/>
                  <a:gd name="T19" fmla="*/ 0 h 9"/>
                  <a:gd name="T20" fmla="*/ 23 w 23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" h="9">
                    <a:moveTo>
                      <a:pt x="4" y="8"/>
                    </a:moveTo>
                    <a:cubicBezTo>
                      <a:pt x="6" y="9"/>
                      <a:pt x="7" y="7"/>
                      <a:pt x="10" y="8"/>
                    </a:cubicBezTo>
                    <a:cubicBezTo>
                      <a:pt x="23" y="8"/>
                      <a:pt x="22" y="4"/>
                      <a:pt x="22" y="4"/>
                    </a:cubicBezTo>
                    <a:cubicBezTo>
                      <a:pt x="22" y="4"/>
                      <a:pt x="17" y="1"/>
                      <a:pt x="13" y="1"/>
                    </a:cubicBezTo>
                    <a:cubicBezTo>
                      <a:pt x="10" y="0"/>
                      <a:pt x="4" y="3"/>
                      <a:pt x="2" y="5"/>
                    </a:cubicBezTo>
                    <a:cubicBezTo>
                      <a:pt x="0" y="7"/>
                      <a:pt x="1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76" name="Freeform 305">
                <a:extLst>
                  <a:ext uri="{FF2B5EF4-FFF2-40B4-BE49-F238E27FC236}">
                    <a16:creationId xmlns:a16="http://schemas.microsoft.com/office/drawing/2014/main" xmlns="" id="{9DA3BA29-960F-40B2-B8DF-6CFC29CCA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13"/>
                <a:ext cx="29" cy="9"/>
              </a:xfrm>
              <a:custGeom>
                <a:avLst/>
                <a:gdLst>
                  <a:gd name="T0" fmla="*/ 14 w 21"/>
                  <a:gd name="T1" fmla="*/ 1 h 7"/>
                  <a:gd name="T2" fmla="*/ 9 w 21"/>
                  <a:gd name="T3" fmla="*/ 0 h 7"/>
                  <a:gd name="T4" fmla="*/ 3 w 21"/>
                  <a:gd name="T5" fmla="*/ 0 h 7"/>
                  <a:gd name="T6" fmla="*/ 2 w 21"/>
                  <a:gd name="T7" fmla="*/ 3 h 7"/>
                  <a:gd name="T8" fmla="*/ 6 w 21"/>
                  <a:gd name="T9" fmla="*/ 3 h 7"/>
                  <a:gd name="T10" fmla="*/ 12 w 21"/>
                  <a:gd name="T11" fmla="*/ 6 h 7"/>
                  <a:gd name="T12" fmla="*/ 18 w 21"/>
                  <a:gd name="T13" fmla="*/ 5 h 7"/>
                  <a:gd name="T14" fmla="*/ 14 w 21"/>
                  <a:gd name="T15" fmla="*/ 1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"/>
                  <a:gd name="T25" fmla="*/ 0 h 7"/>
                  <a:gd name="T26" fmla="*/ 21 w 21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" h="7">
                    <a:moveTo>
                      <a:pt x="14" y="1"/>
                    </a:moveTo>
                    <a:cubicBezTo>
                      <a:pt x="11" y="1"/>
                      <a:pt x="11" y="0"/>
                      <a:pt x="9" y="0"/>
                    </a:cubicBezTo>
                    <a:cubicBezTo>
                      <a:pt x="7" y="0"/>
                      <a:pt x="6" y="0"/>
                      <a:pt x="3" y="0"/>
                    </a:cubicBezTo>
                    <a:cubicBezTo>
                      <a:pt x="0" y="0"/>
                      <a:pt x="2" y="1"/>
                      <a:pt x="2" y="3"/>
                    </a:cubicBezTo>
                    <a:cubicBezTo>
                      <a:pt x="3" y="4"/>
                      <a:pt x="4" y="3"/>
                      <a:pt x="6" y="3"/>
                    </a:cubicBezTo>
                    <a:cubicBezTo>
                      <a:pt x="9" y="3"/>
                      <a:pt x="10" y="5"/>
                      <a:pt x="12" y="6"/>
                    </a:cubicBezTo>
                    <a:cubicBezTo>
                      <a:pt x="14" y="7"/>
                      <a:pt x="16" y="5"/>
                      <a:pt x="18" y="5"/>
                    </a:cubicBezTo>
                    <a:cubicBezTo>
                      <a:pt x="21" y="4"/>
                      <a:pt x="16" y="2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77" name="Freeform 306">
                <a:extLst>
                  <a:ext uri="{FF2B5EF4-FFF2-40B4-BE49-F238E27FC236}">
                    <a16:creationId xmlns:a16="http://schemas.microsoft.com/office/drawing/2014/main" xmlns="" id="{60B531C5-AD92-48BD-96AC-C9FB71DD8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67"/>
                <a:ext cx="8" cy="5"/>
              </a:xfrm>
              <a:custGeom>
                <a:avLst/>
                <a:gdLst>
                  <a:gd name="T0" fmla="*/ 4 w 6"/>
                  <a:gd name="T1" fmla="*/ 0 h 4"/>
                  <a:gd name="T2" fmla="*/ 0 w 6"/>
                  <a:gd name="T3" fmla="*/ 2 h 4"/>
                  <a:gd name="T4" fmla="*/ 0 w 6"/>
                  <a:gd name="T5" fmla="*/ 4 h 4"/>
                  <a:gd name="T6" fmla="*/ 5 w 6"/>
                  <a:gd name="T7" fmla="*/ 2 h 4"/>
                  <a:gd name="T8" fmla="*/ 4 w 6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4" y="0"/>
                    </a:moveTo>
                    <a:cubicBezTo>
                      <a:pt x="3" y="1"/>
                      <a:pt x="0" y="0"/>
                      <a:pt x="0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3" y="3"/>
                      <a:pt x="5" y="2"/>
                    </a:cubicBezTo>
                    <a:cubicBezTo>
                      <a:pt x="6" y="2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78" name="Freeform 307">
                <a:extLst>
                  <a:ext uri="{FF2B5EF4-FFF2-40B4-BE49-F238E27FC236}">
                    <a16:creationId xmlns:a16="http://schemas.microsoft.com/office/drawing/2014/main" xmlns="" id="{3957270F-AF27-41BF-B5D9-C12759DE9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1" y="372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79" name="Freeform 308">
                <a:extLst>
                  <a:ext uri="{FF2B5EF4-FFF2-40B4-BE49-F238E27FC236}">
                    <a16:creationId xmlns:a16="http://schemas.microsoft.com/office/drawing/2014/main" xmlns="" id="{72545316-D147-44F2-AEB7-D912E122B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412"/>
                <a:ext cx="7" cy="4"/>
              </a:xfrm>
              <a:custGeom>
                <a:avLst/>
                <a:gdLst>
                  <a:gd name="T0" fmla="*/ 3 w 5"/>
                  <a:gd name="T1" fmla="*/ 3 h 3"/>
                  <a:gd name="T2" fmla="*/ 4 w 5"/>
                  <a:gd name="T3" fmla="*/ 0 h 3"/>
                  <a:gd name="T4" fmla="*/ 1 w 5"/>
                  <a:gd name="T5" fmla="*/ 1 h 3"/>
                  <a:gd name="T6" fmla="*/ 3 w 5"/>
                  <a:gd name="T7" fmla="*/ 3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"/>
                  <a:gd name="T13" fmla="*/ 0 h 3"/>
                  <a:gd name="T14" fmla="*/ 5 w 5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" h="3">
                    <a:moveTo>
                      <a:pt x="3" y="3"/>
                    </a:moveTo>
                    <a:cubicBezTo>
                      <a:pt x="4" y="3"/>
                      <a:pt x="5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2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80" name="Freeform 309">
                <a:extLst>
                  <a:ext uri="{FF2B5EF4-FFF2-40B4-BE49-F238E27FC236}">
                    <a16:creationId xmlns:a16="http://schemas.microsoft.com/office/drawing/2014/main" xmlns="" id="{8408E12B-F49A-458F-8E90-E48B6964D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459"/>
                <a:ext cx="10" cy="8"/>
              </a:xfrm>
              <a:custGeom>
                <a:avLst/>
                <a:gdLst>
                  <a:gd name="T0" fmla="*/ 4 w 7"/>
                  <a:gd name="T1" fmla="*/ 2 h 6"/>
                  <a:gd name="T2" fmla="*/ 2 w 7"/>
                  <a:gd name="T3" fmla="*/ 5 h 6"/>
                  <a:gd name="T4" fmla="*/ 5 w 7"/>
                  <a:gd name="T5" fmla="*/ 3 h 6"/>
                  <a:gd name="T6" fmla="*/ 6 w 7"/>
                  <a:gd name="T7" fmla="*/ 1 h 6"/>
                  <a:gd name="T8" fmla="*/ 4 w 7"/>
                  <a:gd name="T9" fmla="*/ 2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6"/>
                  <a:gd name="T17" fmla="*/ 7 w 7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6">
                    <a:moveTo>
                      <a:pt x="4" y="2"/>
                    </a:moveTo>
                    <a:cubicBezTo>
                      <a:pt x="3" y="2"/>
                      <a:pt x="0" y="6"/>
                      <a:pt x="2" y="5"/>
                    </a:cubicBezTo>
                    <a:cubicBezTo>
                      <a:pt x="3" y="4"/>
                      <a:pt x="4" y="4"/>
                      <a:pt x="5" y="3"/>
                    </a:cubicBezTo>
                    <a:cubicBezTo>
                      <a:pt x="6" y="2"/>
                      <a:pt x="7" y="0"/>
                      <a:pt x="6" y="1"/>
                    </a:cubicBezTo>
                    <a:cubicBezTo>
                      <a:pt x="5" y="1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81" name="Freeform 310">
                <a:extLst>
                  <a:ext uri="{FF2B5EF4-FFF2-40B4-BE49-F238E27FC236}">
                    <a16:creationId xmlns:a16="http://schemas.microsoft.com/office/drawing/2014/main" xmlns="" id="{48A75A37-A9D7-4501-86D6-454C7C4B1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471"/>
                <a:ext cx="4" cy="3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2"/>
                  <a:gd name="T11" fmla="*/ 3 w 3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2">
                    <a:moveTo>
                      <a:pt x="2" y="0"/>
                    </a:moveTo>
                    <a:cubicBezTo>
                      <a:pt x="2" y="1"/>
                      <a:pt x="0" y="2"/>
                      <a:pt x="1" y="1"/>
                    </a:cubicBezTo>
                    <a:cubicBezTo>
                      <a:pt x="2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82" name="Freeform 311">
                <a:extLst>
                  <a:ext uri="{FF2B5EF4-FFF2-40B4-BE49-F238E27FC236}">
                    <a16:creationId xmlns:a16="http://schemas.microsoft.com/office/drawing/2014/main" xmlns="" id="{00F109FC-121E-4B9A-802B-E5EB8B866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" y="496"/>
                <a:ext cx="4" cy="1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1"/>
                  <a:gd name="T11" fmla="*/ 3 w 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2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83" name="Freeform 312">
                <a:extLst>
                  <a:ext uri="{FF2B5EF4-FFF2-40B4-BE49-F238E27FC236}">
                    <a16:creationId xmlns:a16="http://schemas.microsoft.com/office/drawing/2014/main" xmlns="" id="{3E61B227-8F59-4E79-85F2-DBBD9A935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504"/>
                <a:ext cx="11" cy="6"/>
              </a:xfrm>
              <a:custGeom>
                <a:avLst/>
                <a:gdLst>
                  <a:gd name="T0" fmla="*/ 7 w 8"/>
                  <a:gd name="T1" fmla="*/ 0 h 4"/>
                  <a:gd name="T2" fmla="*/ 1 w 8"/>
                  <a:gd name="T3" fmla="*/ 4 h 4"/>
                  <a:gd name="T4" fmla="*/ 7 w 8"/>
                  <a:gd name="T5" fmla="*/ 0 h 4"/>
                  <a:gd name="T6" fmla="*/ 0 60000 65536"/>
                  <a:gd name="T7" fmla="*/ 0 60000 65536"/>
                  <a:gd name="T8" fmla="*/ 0 60000 65536"/>
                  <a:gd name="T9" fmla="*/ 0 w 8"/>
                  <a:gd name="T10" fmla="*/ 0 h 4"/>
                  <a:gd name="T11" fmla="*/ 8 w 8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" h="4">
                    <a:moveTo>
                      <a:pt x="7" y="0"/>
                    </a:moveTo>
                    <a:cubicBezTo>
                      <a:pt x="5" y="0"/>
                      <a:pt x="0" y="3"/>
                      <a:pt x="1" y="4"/>
                    </a:cubicBezTo>
                    <a:cubicBezTo>
                      <a:pt x="2" y="4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84" name="Freeform 313">
                <a:extLst>
                  <a:ext uri="{FF2B5EF4-FFF2-40B4-BE49-F238E27FC236}">
                    <a16:creationId xmlns:a16="http://schemas.microsoft.com/office/drawing/2014/main" xmlns="" id="{B7EE9732-C15F-4338-9C8A-0C65269DB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511"/>
                <a:ext cx="8" cy="6"/>
              </a:xfrm>
              <a:custGeom>
                <a:avLst/>
                <a:gdLst>
                  <a:gd name="T0" fmla="*/ 3 w 6"/>
                  <a:gd name="T1" fmla="*/ 1 h 4"/>
                  <a:gd name="T2" fmla="*/ 1 w 6"/>
                  <a:gd name="T3" fmla="*/ 1 h 4"/>
                  <a:gd name="T4" fmla="*/ 1 w 6"/>
                  <a:gd name="T5" fmla="*/ 3 h 4"/>
                  <a:gd name="T6" fmla="*/ 4 w 6"/>
                  <a:gd name="T7" fmla="*/ 2 h 4"/>
                  <a:gd name="T8" fmla="*/ 5 w 6"/>
                  <a:gd name="T9" fmla="*/ 0 h 4"/>
                  <a:gd name="T10" fmla="*/ 3 w 6"/>
                  <a:gd name="T11" fmla="*/ 1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4"/>
                  <a:gd name="T20" fmla="*/ 6 w 6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4">
                    <a:moveTo>
                      <a:pt x="3" y="1"/>
                    </a:moveTo>
                    <a:cubicBezTo>
                      <a:pt x="3" y="1"/>
                      <a:pt x="2" y="1"/>
                      <a:pt x="1" y="1"/>
                    </a:cubicBezTo>
                    <a:cubicBezTo>
                      <a:pt x="1" y="1"/>
                      <a:pt x="0" y="4"/>
                      <a:pt x="1" y="3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5" y="1"/>
                      <a:pt x="6" y="0"/>
                      <a:pt x="5" y="0"/>
                    </a:cubicBezTo>
                    <a:cubicBezTo>
                      <a:pt x="5" y="0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85" name="Freeform 314">
                <a:extLst>
                  <a:ext uri="{FF2B5EF4-FFF2-40B4-BE49-F238E27FC236}">
                    <a16:creationId xmlns:a16="http://schemas.microsoft.com/office/drawing/2014/main" xmlns="" id="{07EC83DA-EEAB-440F-A84B-BBDE46DF9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7" y="515"/>
                <a:ext cx="9" cy="7"/>
              </a:xfrm>
              <a:custGeom>
                <a:avLst/>
                <a:gdLst>
                  <a:gd name="T0" fmla="*/ 2 w 6"/>
                  <a:gd name="T1" fmla="*/ 4 h 5"/>
                  <a:gd name="T2" fmla="*/ 5 w 6"/>
                  <a:gd name="T3" fmla="*/ 0 h 5"/>
                  <a:gd name="T4" fmla="*/ 1 w 6"/>
                  <a:gd name="T5" fmla="*/ 4 h 5"/>
                  <a:gd name="T6" fmla="*/ 2 w 6"/>
                  <a:gd name="T7" fmla="*/ 4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5"/>
                  <a:gd name="T14" fmla="*/ 6 w 6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5">
                    <a:moveTo>
                      <a:pt x="2" y="4"/>
                    </a:moveTo>
                    <a:cubicBezTo>
                      <a:pt x="3" y="4"/>
                      <a:pt x="6" y="0"/>
                      <a:pt x="5" y="0"/>
                    </a:cubicBezTo>
                    <a:cubicBezTo>
                      <a:pt x="4" y="0"/>
                      <a:pt x="1" y="4"/>
                      <a:pt x="1" y="4"/>
                    </a:cubicBezTo>
                    <a:cubicBezTo>
                      <a:pt x="0" y="4"/>
                      <a:pt x="1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86" name="Freeform 315">
                <a:extLst>
                  <a:ext uri="{FF2B5EF4-FFF2-40B4-BE49-F238E27FC236}">
                    <a16:creationId xmlns:a16="http://schemas.microsoft.com/office/drawing/2014/main" xmlns="" id="{03E86849-8F65-471B-B52B-2346C9359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7" y="526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87" name="Freeform 316">
                <a:extLst>
                  <a:ext uri="{FF2B5EF4-FFF2-40B4-BE49-F238E27FC236}">
                    <a16:creationId xmlns:a16="http://schemas.microsoft.com/office/drawing/2014/main" xmlns="" id="{71721304-AB3E-44E2-BB7C-A8130A72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6" y="521"/>
                <a:ext cx="10" cy="7"/>
              </a:xfrm>
              <a:custGeom>
                <a:avLst/>
                <a:gdLst>
                  <a:gd name="T0" fmla="*/ 3 w 7"/>
                  <a:gd name="T1" fmla="*/ 2 h 5"/>
                  <a:gd name="T2" fmla="*/ 1 w 7"/>
                  <a:gd name="T3" fmla="*/ 4 h 5"/>
                  <a:gd name="T4" fmla="*/ 6 w 7"/>
                  <a:gd name="T5" fmla="*/ 0 h 5"/>
                  <a:gd name="T6" fmla="*/ 3 w 7"/>
                  <a:gd name="T7" fmla="*/ 2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5"/>
                  <a:gd name="T14" fmla="*/ 7 w 7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5">
                    <a:moveTo>
                      <a:pt x="3" y="2"/>
                    </a:moveTo>
                    <a:cubicBezTo>
                      <a:pt x="2" y="3"/>
                      <a:pt x="0" y="5"/>
                      <a:pt x="1" y="4"/>
                    </a:cubicBezTo>
                    <a:cubicBezTo>
                      <a:pt x="2" y="4"/>
                      <a:pt x="7" y="0"/>
                      <a:pt x="6" y="0"/>
                    </a:cubicBezTo>
                    <a:cubicBezTo>
                      <a:pt x="5" y="1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88" name="Freeform 317">
                <a:extLst>
                  <a:ext uri="{FF2B5EF4-FFF2-40B4-BE49-F238E27FC236}">
                    <a16:creationId xmlns:a16="http://schemas.microsoft.com/office/drawing/2014/main" xmlns="" id="{C9B18DE4-7EFA-4D92-9C21-30F58298B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579"/>
                <a:ext cx="3" cy="4"/>
              </a:xfrm>
              <a:custGeom>
                <a:avLst/>
                <a:gdLst>
                  <a:gd name="T0" fmla="*/ 2 w 2"/>
                  <a:gd name="T1" fmla="*/ 0 h 3"/>
                  <a:gd name="T2" fmla="*/ 1 w 2"/>
                  <a:gd name="T3" fmla="*/ 3 h 3"/>
                  <a:gd name="T4" fmla="*/ 2 w 2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3"/>
                  <a:gd name="T11" fmla="*/ 2 w 2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3">
                    <a:moveTo>
                      <a:pt x="2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89" name="Freeform 318">
                <a:extLst>
                  <a:ext uri="{FF2B5EF4-FFF2-40B4-BE49-F238E27FC236}">
                    <a16:creationId xmlns:a16="http://schemas.microsoft.com/office/drawing/2014/main" xmlns="" id="{5880FB42-9751-4794-B5FF-911AB5F5F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2" y="511"/>
                <a:ext cx="49" cy="39"/>
              </a:xfrm>
              <a:custGeom>
                <a:avLst/>
                <a:gdLst>
                  <a:gd name="T0" fmla="*/ 0 w 35"/>
                  <a:gd name="T1" fmla="*/ 21 h 28"/>
                  <a:gd name="T2" fmla="*/ 2 w 35"/>
                  <a:gd name="T3" fmla="*/ 24 h 28"/>
                  <a:gd name="T4" fmla="*/ 1 w 35"/>
                  <a:gd name="T5" fmla="*/ 27 h 28"/>
                  <a:gd name="T6" fmla="*/ 4 w 35"/>
                  <a:gd name="T7" fmla="*/ 28 h 28"/>
                  <a:gd name="T8" fmla="*/ 5 w 35"/>
                  <a:gd name="T9" fmla="*/ 26 h 28"/>
                  <a:gd name="T10" fmla="*/ 7 w 35"/>
                  <a:gd name="T11" fmla="*/ 26 h 28"/>
                  <a:gd name="T12" fmla="*/ 4 w 35"/>
                  <a:gd name="T13" fmla="*/ 22 h 28"/>
                  <a:gd name="T14" fmla="*/ 6 w 35"/>
                  <a:gd name="T15" fmla="*/ 21 h 28"/>
                  <a:gd name="T16" fmla="*/ 7 w 35"/>
                  <a:gd name="T17" fmla="*/ 22 h 28"/>
                  <a:gd name="T18" fmla="*/ 12 w 35"/>
                  <a:gd name="T19" fmla="*/ 20 h 28"/>
                  <a:gd name="T20" fmla="*/ 20 w 35"/>
                  <a:gd name="T21" fmla="*/ 24 h 28"/>
                  <a:gd name="T22" fmla="*/ 24 w 35"/>
                  <a:gd name="T23" fmla="*/ 18 h 28"/>
                  <a:gd name="T24" fmla="*/ 31 w 35"/>
                  <a:gd name="T25" fmla="*/ 17 h 28"/>
                  <a:gd name="T26" fmla="*/ 34 w 35"/>
                  <a:gd name="T27" fmla="*/ 16 h 28"/>
                  <a:gd name="T28" fmla="*/ 31 w 35"/>
                  <a:gd name="T29" fmla="*/ 15 h 28"/>
                  <a:gd name="T30" fmla="*/ 33 w 35"/>
                  <a:gd name="T31" fmla="*/ 13 h 28"/>
                  <a:gd name="T32" fmla="*/ 31 w 35"/>
                  <a:gd name="T33" fmla="*/ 12 h 28"/>
                  <a:gd name="T34" fmla="*/ 31 w 35"/>
                  <a:gd name="T35" fmla="*/ 11 h 28"/>
                  <a:gd name="T36" fmla="*/ 32 w 35"/>
                  <a:gd name="T37" fmla="*/ 8 h 28"/>
                  <a:gd name="T38" fmla="*/ 29 w 35"/>
                  <a:gd name="T39" fmla="*/ 11 h 28"/>
                  <a:gd name="T40" fmla="*/ 25 w 35"/>
                  <a:gd name="T41" fmla="*/ 10 h 28"/>
                  <a:gd name="T42" fmla="*/ 21 w 35"/>
                  <a:gd name="T43" fmla="*/ 8 h 28"/>
                  <a:gd name="T44" fmla="*/ 12 w 35"/>
                  <a:gd name="T45" fmla="*/ 0 h 28"/>
                  <a:gd name="T46" fmla="*/ 11 w 35"/>
                  <a:gd name="T47" fmla="*/ 4 h 28"/>
                  <a:gd name="T48" fmla="*/ 11 w 35"/>
                  <a:gd name="T49" fmla="*/ 8 h 28"/>
                  <a:gd name="T50" fmla="*/ 9 w 35"/>
                  <a:gd name="T51" fmla="*/ 13 h 28"/>
                  <a:gd name="T52" fmla="*/ 9 w 35"/>
                  <a:gd name="T53" fmla="*/ 16 h 28"/>
                  <a:gd name="T54" fmla="*/ 6 w 35"/>
                  <a:gd name="T55" fmla="*/ 16 h 28"/>
                  <a:gd name="T56" fmla="*/ 4 w 35"/>
                  <a:gd name="T57" fmla="*/ 17 h 28"/>
                  <a:gd name="T58" fmla="*/ 5 w 35"/>
                  <a:gd name="T59" fmla="*/ 18 h 28"/>
                  <a:gd name="T60" fmla="*/ 0 w 35"/>
                  <a:gd name="T61" fmla="*/ 21 h 2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5"/>
                  <a:gd name="T94" fmla="*/ 0 h 28"/>
                  <a:gd name="T95" fmla="*/ 35 w 35"/>
                  <a:gd name="T96" fmla="*/ 28 h 2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5" h="28">
                    <a:moveTo>
                      <a:pt x="0" y="21"/>
                    </a:moveTo>
                    <a:cubicBezTo>
                      <a:pt x="0" y="22"/>
                      <a:pt x="2" y="24"/>
                      <a:pt x="2" y="24"/>
                    </a:cubicBezTo>
                    <a:cubicBezTo>
                      <a:pt x="2" y="25"/>
                      <a:pt x="1" y="26"/>
                      <a:pt x="1" y="27"/>
                    </a:cubicBezTo>
                    <a:cubicBezTo>
                      <a:pt x="1" y="28"/>
                      <a:pt x="3" y="28"/>
                      <a:pt x="4" y="28"/>
                    </a:cubicBezTo>
                    <a:cubicBezTo>
                      <a:pt x="4" y="27"/>
                      <a:pt x="5" y="26"/>
                      <a:pt x="5" y="26"/>
                    </a:cubicBezTo>
                    <a:cubicBezTo>
                      <a:pt x="6" y="26"/>
                      <a:pt x="7" y="27"/>
                      <a:pt x="7" y="26"/>
                    </a:cubicBezTo>
                    <a:cubicBezTo>
                      <a:pt x="7" y="25"/>
                      <a:pt x="4" y="23"/>
                      <a:pt x="4" y="22"/>
                    </a:cubicBezTo>
                    <a:cubicBezTo>
                      <a:pt x="4" y="21"/>
                      <a:pt x="5" y="21"/>
                      <a:pt x="6" y="21"/>
                    </a:cubicBezTo>
                    <a:cubicBezTo>
                      <a:pt x="7" y="21"/>
                      <a:pt x="6" y="22"/>
                      <a:pt x="7" y="22"/>
                    </a:cubicBezTo>
                    <a:cubicBezTo>
                      <a:pt x="9" y="21"/>
                      <a:pt x="11" y="20"/>
                      <a:pt x="12" y="20"/>
                    </a:cubicBezTo>
                    <a:cubicBezTo>
                      <a:pt x="13" y="21"/>
                      <a:pt x="19" y="25"/>
                      <a:pt x="20" y="24"/>
                    </a:cubicBezTo>
                    <a:cubicBezTo>
                      <a:pt x="21" y="24"/>
                      <a:pt x="22" y="18"/>
                      <a:pt x="24" y="18"/>
                    </a:cubicBezTo>
                    <a:cubicBezTo>
                      <a:pt x="27" y="18"/>
                      <a:pt x="30" y="18"/>
                      <a:pt x="31" y="17"/>
                    </a:cubicBezTo>
                    <a:cubicBezTo>
                      <a:pt x="31" y="17"/>
                      <a:pt x="35" y="16"/>
                      <a:pt x="34" y="16"/>
                    </a:cubicBezTo>
                    <a:cubicBezTo>
                      <a:pt x="33" y="16"/>
                      <a:pt x="31" y="16"/>
                      <a:pt x="31" y="15"/>
                    </a:cubicBezTo>
                    <a:cubicBezTo>
                      <a:pt x="32" y="14"/>
                      <a:pt x="33" y="13"/>
                      <a:pt x="33" y="13"/>
                    </a:cubicBezTo>
                    <a:cubicBezTo>
                      <a:pt x="32" y="13"/>
                      <a:pt x="31" y="13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3" y="7"/>
                      <a:pt x="32" y="8"/>
                      <a:pt x="32" y="8"/>
                    </a:cubicBezTo>
                    <a:cubicBezTo>
                      <a:pt x="31" y="9"/>
                      <a:pt x="31" y="11"/>
                      <a:pt x="29" y="11"/>
                    </a:cubicBezTo>
                    <a:cubicBezTo>
                      <a:pt x="27" y="11"/>
                      <a:pt x="27" y="10"/>
                      <a:pt x="25" y="10"/>
                    </a:cubicBezTo>
                    <a:cubicBezTo>
                      <a:pt x="24" y="9"/>
                      <a:pt x="22" y="10"/>
                      <a:pt x="21" y="8"/>
                    </a:cubicBezTo>
                    <a:cubicBezTo>
                      <a:pt x="20" y="7"/>
                      <a:pt x="14" y="1"/>
                      <a:pt x="12" y="0"/>
                    </a:cubicBezTo>
                    <a:cubicBezTo>
                      <a:pt x="11" y="0"/>
                      <a:pt x="10" y="2"/>
                      <a:pt x="11" y="4"/>
                    </a:cubicBezTo>
                    <a:cubicBezTo>
                      <a:pt x="11" y="5"/>
                      <a:pt x="11" y="7"/>
                      <a:pt x="11" y="8"/>
                    </a:cubicBezTo>
                    <a:cubicBezTo>
                      <a:pt x="11" y="9"/>
                      <a:pt x="10" y="12"/>
                      <a:pt x="9" y="13"/>
                    </a:cubicBezTo>
                    <a:cubicBezTo>
                      <a:pt x="9" y="14"/>
                      <a:pt x="10" y="16"/>
                      <a:pt x="9" y="16"/>
                    </a:cubicBezTo>
                    <a:cubicBezTo>
                      <a:pt x="7" y="16"/>
                      <a:pt x="7" y="16"/>
                      <a:pt x="6" y="16"/>
                    </a:cubicBezTo>
                    <a:cubicBezTo>
                      <a:pt x="4" y="15"/>
                      <a:pt x="4" y="16"/>
                      <a:pt x="4" y="17"/>
                    </a:cubicBezTo>
                    <a:cubicBezTo>
                      <a:pt x="4" y="17"/>
                      <a:pt x="6" y="18"/>
                      <a:pt x="5" y="18"/>
                    </a:cubicBezTo>
                    <a:cubicBezTo>
                      <a:pt x="4" y="18"/>
                      <a:pt x="0" y="20"/>
                      <a:pt x="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90" name="Freeform 319">
                <a:extLst>
                  <a:ext uri="{FF2B5EF4-FFF2-40B4-BE49-F238E27FC236}">
                    <a16:creationId xmlns:a16="http://schemas.microsoft.com/office/drawing/2014/main" xmlns="" id="{37830D0E-170B-4BAC-8E29-AB30DED66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548"/>
                <a:ext cx="88" cy="75"/>
              </a:xfrm>
              <a:custGeom>
                <a:avLst/>
                <a:gdLst>
                  <a:gd name="T0" fmla="*/ 20 w 64"/>
                  <a:gd name="T1" fmla="*/ 40 h 54"/>
                  <a:gd name="T2" fmla="*/ 12 w 64"/>
                  <a:gd name="T3" fmla="*/ 40 h 54"/>
                  <a:gd name="T4" fmla="*/ 1 w 64"/>
                  <a:gd name="T5" fmla="*/ 48 h 54"/>
                  <a:gd name="T6" fmla="*/ 2 w 64"/>
                  <a:gd name="T7" fmla="*/ 50 h 54"/>
                  <a:gd name="T8" fmla="*/ 6 w 64"/>
                  <a:gd name="T9" fmla="*/ 51 h 54"/>
                  <a:gd name="T10" fmla="*/ 13 w 64"/>
                  <a:gd name="T11" fmla="*/ 48 h 54"/>
                  <a:gd name="T12" fmla="*/ 21 w 64"/>
                  <a:gd name="T13" fmla="*/ 45 h 54"/>
                  <a:gd name="T14" fmla="*/ 25 w 64"/>
                  <a:gd name="T15" fmla="*/ 48 h 54"/>
                  <a:gd name="T16" fmla="*/ 28 w 64"/>
                  <a:gd name="T17" fmla="*/ 53 h 54"/>
                  <a:gd name="T18" fmla="*/ 34 w 64"/>
                  <a:gd name="T19" fmla="*/ 48 h 54"/>
                  <a:gd name="T20" fmla="*/ 34 w 64"/>
                  <a:gd name="T21" fmla="*/ 44 h 54"/>
                  <a:gd name="T22" fmla="*/ 39 w 64"/>
                  <a:gd name="T23" fmla="*/ 46 h 54"/>
                  <a:gd name="T24" fmla="*/ 44 w 64"/>
                  <a:gd name="T25" fmla="*/ 43 h 54"/>
                  <a:gd name="T26" fmla="*/ 48 w 64"/>
                  <a:gd name="T27" fmla="*/ 42 h 54"/>
                  <a:gd name="T28" fmla="*/ 51 w 64"/>
                  <a:gd name="T29" fmla="*/ 40 h 54"/>
                  <a:gd name="T30" fmla="*/ 55 w 64"/>
                  <a:gd name="T31" fmla="*/ 42 h 54"/>
                  <a:gd name="T32" fmla="*/ 57 w 64"/>
                  <a:gd name="T33" fmla="*/ 38 h 54"/>
                  <a:gd name="T34" fmla="*/ 58 w 64"/>
                  <a:gd name="T35" fmla="*/ 29 h 54"/>
                  <a:gd name="T36" fmla="*/ 60 w 64"/>
                  <a:gd name="T37" fmla="*/ 21 h 54"/>
                  <a:gd name="T38" fmla="*/ 63 w 64"/>
                  <a:gd name="T39" fmla="*/ 16 h 54"/>
                  <a:gd name="T40" fmla="*/ 61 w 64"/>
                  <a:gd name="T41" fmla="*/ 4 h 54"/>
                  <a:gd name="T42" fmla="*/ 58 w 64"/>
                  <a:gd name="T43" fmla="*/ 1 h 54"/>
                  <a:gd name="T44" fmla="*/ 59 w 64"/>
                  <a:gd name="T45" fmla="*/ 4 h 54"/>
                  <a:gd name="T46" fmla="*/ 56 w 64"/>
                  <a:gd name="T47" fmla="*/ 4 h 54"/>
                  <a:gd name="T48" fmla="*/ 54 w 64"/>
                  <a:gd name="T49" fmla="*/ 5 h 54"/>
                  <a:gd name="T50" fmla="*/ 52 w 64"/>
                  <a:gd name="T51" fmla="*/ 8 h 54"/>
                  <a:gd name="T52" fmla="*/ 52 w 64"/>
                  <a:gd name="T53" fmla="*/ 11 h 54"/>
                  <a:gd name="T54" fmla="*/ 49 w 64"/>
                  <a:gd name="T55" fmla="*/ 21 h 54"/>
                  <a:gd name="T56" fmla="*/ 41 w 64"/>
                  <a:gd name="T57" fmla="*/ 30 h 54"/>
                  <a:gd name="T58" fmla="*/ 35 w 64"/>
                  <a:gd name="T59" fmla="*/ 30 h 54"/>
                  <a:gd name="T60" fmla="*/ 37 w 64"/>
                  <a:gd name="T61" fmla="*/ 27 h 54"/>
                  <a:gd name="T62" fmla="*/ 33 w 64"/>
                  <a:gd name="T63" fmla="*/ 30 h 54"/>
                  <a:gd name="T64" fmla="*/ 29 w 64"/>
                  <a:gd name="T65" fmla="*/ 37 h 54"/>
                  <a:gd name="T66" fmla="*/ 28 w 64"/>
                  <a:gd name="T67" fmla="*/ 40 h 54"/>
                  <a:gd name="T68" fmla="*/ 25 w 64"/>
                  <a:gd name="T69" fmla="*/ 40 h 5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4"/>
                  <a:gd name="T106" fmla="*/ 0 h 54"/>
                  <a:gd name="T107" fmla="*/ 64 w 64"/>
                  <a:gd name="T108" fmla="*/ 54 h 5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4" h="54">
                    <a:moveTo>
                      <a:pt x="25" y="40"/>
                    </a:moveTo>
                    <a:cubicBezTo>
                      <a:pt x="24" y="39"/>
                      <a:pt x="22" y="39"/>
                      <a:pt x="20" y="40"/>
                    </a:cubicBezTo>
                    <a:cubicBezTo>
                      <a:pt x="19" y="40"/>
                      <a:pt x="17" y="41"/>
                      <a:pt x="15" y="41"/>
                    </a:cubicBezTo>
                    <a:cubicBezTo>
                      <a:pt x="14" y="40"/>
                      <a:pt x="14" y="40"/>
                      <a:pt x="12" y="40"/>
                    </a:cubicBezTo>
                    <a:cubicBezTo>
                      <a:pt x="11" y="41"/>
                      <a:pt x="7" y="44"/>
                      <a:pt x="5" y="46"/>
                    </a:cubicBezTo>
                    <a:cubicBezTo>
                      <a:pt x="3" y="47"/>
                      <a:pt x="2" y="47"/>
                      <a:pt x="1" y="48"/>
                    </a:cubicBezTo>
                    <a:cubicBezTo>
                      <a:pt x="1" y="48"/>
                      <a:pt x="0" y="49"/>
                      <a:pt x="0" y="49"/>
                    </a:cubicBezTo>
                    <a:cubicBezTo>
                      <a:pt x="0" y="50"/>
                      <a:pt x="1" y="51"/>
                      <a:pt x="2" y="50"/>
                    </a:cubicBezTo>
                    <a:cubicBezTo>
                      <a:pt x="2" y="50"/>
                      <a:pt x="2" y="49"/>
                      <a:pt x="3" y="50"/>
                    </a:cubicBezTo>
                    <a:cubicBezTo>
                      <a:pt x="4" y="50"/>
                      <a:pt x="5" y="51"/>
                      <a:pt x="6" y="51"/>
                    </a:cubicBezTo>
                    <a:cubicBezTo>
                      <a:pt x="7" y="50"/>
                      <a:pt x="7" y="50"/>
                      <a:pt x="9" y="49"/>
                    </a:cubicBezTo>
                    <a:cubicBezTo>
                      <a:pt x="10" y="49"/>
                      <a:pt x="12" y="49"/>
                      <a:pt x="13" y="48"/>
                    </a:cubicBezTo>
                    <a:cubicBezTo>
                      <a:pt x="14" y="48"/>
                      <a:pt x="17" y="47"/>
                      <a:pt x="18" y="47"/>
                    </a:cubicBezTo>
                    <a:cubicBezTo>
                      <a:pt x="19" y="46"/>
                      <a:pt x="19" y="45"/>
                      <a:pt x="21" y="45"/>
                    </a:cubicBezTo>
                    <a:cubicBezTo>
                      <a:pt x="23" y="46"/>
                      <a:pt x="25" y="46"/>
                      <a:pt x="26" y="46"/>
                    </a:cubicBezTo>
                    <a:cubicBezTo>
                      <a:pt x="27" y="46"/>
                      <a:pt x="26" y="47"/>
                      <a:pt x="25" y="48"/>
                    </a:cubicBezTo>
                    <a:cubicBezTo>
                      <a:pt x="25" y="49"/>
                      <a:pt x="24" y="49"/>
                      <a:pt x="25" y="50"/>
                    </a:cubicBezTo>
                    <a:cubicBezTo>
                      <a:pt x="25" y="52"/>
                      <a:pt x="26" y="54"/>
                      <a:pt x="28" y="53"/>
                    </a:cubicBezTo>
                    <a:cubicBezTo>
                      <a:pt x="29" y="53"/>
                      <a:pt x="31" y="49"/>
                      <a:pt x="32" y="49"/>
                    </a:cubicBezTo>
                    <a:cubicBezTo>
                      <a:pt x="34" y="48"/>
                      <a:pt x="35" y="49"/>
                      <a:pt x="34" y="48"/>
                    </a:cubicBezTo>
                    <a:cubicBezTo>
                      <a:pt x="34" y="47"/>
                      <a:pt x="33" y="47"/>
                      <a:pt x="33" y="46"/>
                    </a:cubicBezTo>
                    <a:cubicBezTo>
                      <a:pt x="33" y="45"/>
                      <a:pt x="33" y="43"/>
                      <a:pt x="34" y="44"/>
                    </a:cubicBezTo>
                    <a:cubicBezTo>
                      <a:pt x="35" y="45"/>
                      <a:pt x="36" y="46"/>
                      <a:pt x="36" y="47"/>
                    </a:cubicBezTo>
                    <a:cubicBezTo>
                      <a:pt x="36" y="47"/>
                      <a:pt x="38" y="46"/>
                      <a:pt x="39" y="46"/>
                    </a:cubicBezTo>
                    <a:cubicBezTo>
                      <a:pt x="40" y="46"/>
                      <a:pt x="42" y="46"/>
                      <a:pt x="43" y="45"/>
                    </a:cubicBezTo>
                    <a:cubicBezTo>
                      <a:pt x="43" y="44"/>
                      <a:pt x="44" y="43"/>
                      <a:pt x="44" y="43"/>
                    </a:cubicBezTo>
                    <a:cubicBezTo>
                      <a:pt x="45" y="44"/>
                      <a:pt x="46" y="47"/>
                      <a:pt x="46" y="46"/>
                    </a:cubicBezTo>
                    <a:cubicBezTo>
                      <a:pt x="47" y="46"/>
                      <a:pt x="48" y="43"/>
                      <a:pt x="48" y="42"/>
                    </a:cubicBezTo>
                    <a:cubicBezTo>
                      <a:pt x="48" y="41"/>
                      <a:pt x="50" y="42"/>
                      <a:pt x="51" y="41"/>
                    </a:cubicBezTo>
                    <a:cubicBezTo>
                      <a:pt x="51" y="41"/>
                      <a:pt x="51" y="39"/>
                      <a:pt x="51" y="40"/>
                    </a:cubicBezTo>
                    <a:cubicBezTo>
                      <a:pt x="52" y="41"/>
                      <a:pt x="51" y="44"/>
                      <a:pt x="52" y="44"/>
                    </a:cubicBezTo>
                    <a:cubicBezTo>
                      <a:pt x="52" y="44"/>
                      <a:pt x="55" y="43"/>
                      <a:pt x="55" y="42"/>
                    </a:cubicBezTo>
                    <a:cubicBezTo>
                      <a:pt x="55" y="40"/>
                      <a:pt x="55" y="40"/>
                      <a:pt x="56" y="40"/>
                    </a:cubicBezTo>
                    <a:cubicBezTo>
                      <a:pt x="57" y="39"/>
                      <a:pt x="58" y="39"/>
                      <a:pt x="57" y="38"/>
                    </a:cubicBezTo>
                    <a:cubicBezTo>
                      <a:pt x="57" y="37"/>
                      <a:pt x="55" y="37"/>
                      <a:pt x="56" y="34"/>
                    </a:cubicBezTo>
                    <a:cubicBezTo>
                      <a:pt x="57" y="32"/>
                      <a:pt x="58" y="30"/>
                      <a:pt x="58" y="29"/>
                    </a:cubicBezTo>
                    <a:cubicBezTo>
                      <a:pt x="58" y="27"/>
                      <a:pt x="58" y="25"/>
                      <a:pt x="58" y="24"/>
                    </a:cubicBezTo>
                    <a:cubicBezTo>
                      <a:pt x="58" y="23"/>
                      <a:pt x="59" y="21"/>
                      <a:pt x="60" y="21"/>
                    </a:cubicBezTo>
                    <a:cubicBezTo>
                      <a:pt x="61" y="22"/>
                      <a:pt x="61" y="22"/>
                      <a:pt x="61" y="21"/>
                    </a:cubicBezTo>
                    <a:cubicBezTo>
                      <a:pt x="62" y="20"/>
                      <a:pt x="63" y="19"/>
                      <a:pt x="63" y="16"/>
                    </a:cubicBezTo>
                    <a:cubicBezTo>
                      <a:pt x="64" y="14"/>
                      <a:pt x="64" y="10"/>
                      <a:pt x="63" y="9"/>
                    </a:cubicBezTo>
                    <a:cubicBezTo>
                      <a:pt x="62" y="7"/>
                      <a:pt x="61" y="6"/>
                      <a:pt x="61" y="4"/>
                    </a:cubicBezTo>
                    <a:cubicBezTo>
                      <a:pt x="61" y="3"/>
                      <a:pt x="60" y="1"/>
                      <a:pt x="59" y="2"/>
                    </a:cubicBezTo>
                    <a:cubicBezTo>
                      <a:pt x="59" y="2"/>
                      <a:pt x="58" y="0"/>
                      <a:pt x="58" y="1"/>
                    </a:cubicBezTo>
                    <a:cubicBezTo>
                      <a:pt x="57" y="1"/>
                      <a:pt x="57" y="2"/>
                      <a:pt x="58" y="3"/>
                    </a:cubicBezTo>
                    <a:cubicBezTo>
                      <a:pt x="58" y="3"/>
                      <a:pt x="59" y="3"/>
                      <a:pt x="59" y="4"/>
                    </a:cubicBezTo>
                    <a:cubicBezTo>
                      <a:pt x="59" y="4"/>
                      <a:pt x="60" y="5"/>
                      <a:pt x="58" y="5"/>
                    </a:cubicBezTo>
                    <a:cubicBezTo>
                      <a:pt x="57" y="5"/>
                      <a:pt x="56" y="4"/>
                      <a:pt x="56" y="4"/>
                    </a:cubicBezTo>
                    <a:cubicBezTo>
                      <a:pt x="56" y="3"/>
                      <a:pt x="56" y="2"/>
                      <a:pt x="55" y="3"/>
                    </a:cubicBezTo>
                    <a:cubicBezTo>
                      <a:pt x="54" y="3"/>
                      <a:pt x="54" y="4"/>
                      <a:pt x="54" y="5"/>
                    </a:cubicBezTo>
                    <a:cubicBezTo>
                      <a:pt x="53" y="5"/>
                      <a:pt x="52" y="7"/>
                      <a:pt x="52" y="7"/>
                    </a:cubicBezTo>
                    <a:cubicBezTo>
                      <a:pt x="51" y="8"/>
                      <a:pt x="52" y="9"/>
                      <a:pt x="52" y="8"/>
                    </a:cubicBezTo>
                    <a:cubicBezTo>
                      <a:pt x="52" y="8"/>
                      <a:pt x="53" y="8"/>
                      <a:pt x="53" y="9"/>
                    </a:cubicBezTo>
                    <a:cubicBezTo>
                      <a:pt x="53" y="10"/>
                      <a:pt x="52" y="11"/>
                      <a:pt x="52" y="11"/>
                    </a:cubicBezTo>
                    <a:cubicBezTo>
                      <a:pt x="52" y="12"/>
                      <a:pt x="53" y="12"/>
                      <a:pt x="53" y="14"/>
                    </a:cubicBezTo>
                    <a:cubicBezTo>
                      <a:pt x="52" y="15"/>
                      <a:pt x="50" y="19"/>
                      <a:pt x="49" y="21"/>
                    </a:cubicBezTo>
                    <a:cubicBezTo>
                      <a:pt x="48" y="23"/>
                      <a:pt x="48" y="24"/>
                      <a:pt x="46" y="25"/>
                    </a:cubicBezTo>
                    <a:cubicBezTo>
                      <a:pt x="45" y="27"/>
                      <a:pt x="42" y="30"/>
                      <a:pt x="41" y="30"/>
                    </a:cubicBezTo>
                    <a:cubicBezTo>
                      <a:pt x="40" y="30"/>
                      <a:pt x="38" y="31"/>
                      <a:pt x="37" y="31"/>
                    </a:cubicBezTo>
                    <a:cubicBezTo>
                      <a:pt x="36" y="31"/>
                      <a:pt x="36" y="30"/>
                      <a:pt x="35" y="30"/>
                    </a:cubicBezTo>
                    <a:cubicBezTo>
                      <a:pt x="35" y="30"/>
                      <a:pt x="35" y="29"/>
                      <a:pt x="36" y="29"/>
                    </a:cubicBezTo>
                    <a:cubicBezTo>
                      <a:pt x="36" y="28"/>
                      <a:pt x="38" y="27"/>
                      <a:pt x="37" y="27"/>
                    </a:cubicBezTo>
                    <a:cubicBezTo>
                      <a:pt x="36" y="27"/>
                      <a:pt x="35" y="28"/>
                      <a:pt x="34" y="29"/>
                    </a:cubicBezTo>
                    <a:cubicBezTo>
                      <a:pt x="33" y="29"/>
                      <a:pt x="33" y="29"/>
                      <a:pt x="33" y="30"/>
                    </a:cubicBezTo>
                    <a:cubicBezTo>
                      <a:pt x="33" y="30"/>
                      <a:pt x="33" y="32"/>
                      <a:pt x="33" y="33"/>
                    </a:cubicBezTo>
                    <a:cubicBezTo>
                      <a:pt x="32" y="34"/>
                      <a:pt x="30" y="37"/>
                      <a:pt x="29" y="37"/>
                    </a:cubicBezTo>
                    <a:cubicBezTo>
                      <a:pt x="28" y="38"/>
                      <a:pt x="29" y="37"/>
                      <a:pt x="29" y="38"/>
                    </a:cubicBezTo>
                    <a:cubicBezTo>
                      <a:pt x="29" y="40"/>
                      <a:pt x="29" y="40"/>
                      <a:pt x="28" y="40"/>
                    </a:cubicBezTo>
                    <a:cubicBezTo>
                      <a:pt x="27" y="40"/>
                      <a:pt x="26" y="41"/>
                      <a:pt x="26" y="41"/>
                    </a:cubicBezTo>
                    <a:cubicBezTo>
                      <a:pt x="25" y="41"/>
                      <a:pt x="26" y="40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91" name="Freeform 320">
                <a:extLst>
                  <a:ext uri="{FF2B5EF4-FFF2-40B4-BE49-F238E27FC236}">
                    <a16:creationId xmlns:a16="http://schemas.microsoft.com/office/drawing/2014/main" xmlns="" id="{2D6401BA-00C4-4795-8261-595B8B72E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3" y="612"/>
                <a:ext cx="2" cy="4"/>
              </a:xfrm>
              <a:custGeom>
                <a:avLst/>
                <a:gdLst>
                  <a:gd name="T0" fmla="*/ 2 w 2"/>
                  <a:gd name="T1" fmla="*/ 1 h 3"/>
                  <a:gd name="T2" fmla="*/ 0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3"/>
                  <a:gd name="T14" fmla="*/ 2 w 2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0" y="2"/>
                      <a:pt x="1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92" name="Freeform 321">
                <a:extLst>
                  <a:ext uri="{FF2B5EF4-FFF2-40B4-BE49-F238E27FC236}">
                    <a16:creationId xmlns:a16="http://schemas.microsoft.com/office/drawing/2014/main" xmlns="" id="{EB7F886C-B1AE-429B-898C-1CE833662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3" y="613"/>
                <a:ext cx="20" cy="15"/>
              </a:xfrm>
              <a:custGeom>
                <a:avLst/>
                <a:gdLst>
                  <a:gd name="T0" fmla="*/ 2 w 14"/>
                  <a:gd name="T1" fmla="*/ 9 h 11"/>
                  <a:gd name="T2" fmla="*/ 4 w 14"/>
                  <a:gd name="T3" fmla="*/ 10 h 11"/>
                  <a:gd name="T4" fmla="*/ 7 w 14"/>
                  <a:gd name="T5" fmla="*/ 7 h 11"/>
                  <a:gd name="T6" fmla="*/ 10 w 14"/>
                  <a:gd name="T7" fmla="*/ 7 h 11"/>
                  <a:gd name="T8" fmla="*/ 12 w 14"/>
                  <a:gd name="T9" fmla="*/ 6 h 11"/>
                  <a:gd name="T10" fmla="*/ 14 w 14"/>
                  <a:gd name="T11" fmla="*/ 4 h 11"/>
                  <a:gd name="T12" fmla="*/ 12 w 14"/>
                  <a:gd name="T13" fmla="*/ 2 h 11"/>
                  <a:gd name="T14" fmla="*/ 11 w 14"/>
                  <a:gd name="T15" fmla="*/ 1 h 11"/>
                  <a:gd name="T16" fmla="*/ 8 w 14"/>
                  <a:gd name="T17" fmla="*/ 2 h 11"/>
                  <a:gd name="T18" fmla="*/ 6 w 14"/>
                  <a:gd name="T19" fmla="*/ 4 h 11"/>
                  <a:gd name="T20" fmla="*/ 5 w 14"/>
                  <a:gd name="T21" fmla="*/ 3 h 11"/>
                  <a:gd name="T22" fmla="*/ 2 w 14"/>
                  <a:gd name="T23" fmla="*/ 6 h 11"/>
                  <a:gd name="T24" fmla="*/ 0 w 14"/>
                  <a:gd name="T25" fmla="*/ 7 h 11"/>
                  <a:gd name="T26" fmla="*/ 2 w 14"/>
                  <a:gd name="T27" fmla="*/ 9 h 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"/>
                  <a:gd name="T43" fmla="*/ 0 h 11"/>
                  <a:gd name="T44" fmla="*/ 14 w 14"/>
                  <a:gd name="T45" fmla="*/ 11 h 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" h="11">
                    <a:moveTo>
                      <a:pt x="2" y="9"/>
                    </a:moveTo>
                    <a:cubicBezTo>
                      <a:pt x="2" y="10"/>
                      <a:pt x="3" y="11"/>
                      <a:pt x="4" y="10"/>
                    </a:cubicBezTo>
                    <a:cubicBezTo>
                      <a:pt x="4" y="10"/>
                      <a:pt x="5" y="7"/>
                      <a:pt x="7" y="7"/>
                    </a:cubicBezTo>
                    <a:cubicBezTo>
                      <a:pt x="8" y="6"/>
                      <a:pt x="10" y="6"/>
                      <a:pt x="10" y="7"/>
                    </a:cubicBezTo>
                    <a:cubicBezTo>
                      <a:pt x="10" y="7"/>
                      <a:pt x="11" y="7"/>
                      <a:pt x="12" y="6"/>
                    </a:cubicBezTo>
                    <a:cubicBezTo>
                      <a:pt x="12" y="6"/>
                      <a:pt x="13" y="5"/>
                      <a:pt x="14" y="4"/>
                    </a:cubicBezTo>
                    <a:cubicBezTo>
                      <a:pt x="14" y="4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0" y="0"/>
                      <a:pt x="9" y="1"/>
                      <a:pt x="8" y="2"/>
                    </a:cubicBezTo>
                    <a:cubicBezTo>
                      <a:pt x="7" y="2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2" y="6"/>
                      <a:pt x="2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1" y="7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93" name="Freeform 322">
                <a:extLst>
                  <a:ext uri="{FF2B5EF4-FFF2-40B4-BE49-F238E27FC236}">
                    <a16:creationId xmlns:a16="http://schemas.microsoft.com/office/drawing/2014/main" xmlns="" id="{3123F2E2-A3E0-464B-94C1-6E60F4C1B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3" y="619"/>
                <a:ext cx="18" cy="25"/>
              </a:xfrm>
              <a:custGeom>
                <a:avLst/>
                <a:gdLst>
                  <a:gd name="T0" fmla="*/ 5 w 13"/>
                  <a:gd name="T1" fmla="*/ 1 h 18"/>
                  <a:gd name="T2" fmla="*/ 2 w 13"/>
                  <a:gd name="T3" fmla="*/ 2 h 18"/>
                  <a:gd name="T4" fmla="*/ 1 w 13"/>
                  <a:gd name="T5" fmla="*/ 3 h 18"/>
                  <a:gd name="T6" fmla="*/ 0 w 13"/>
                  <a:gd name="T7" fmla="*/ 4 h 18"/>
                  <a:gd name="T8" fmla="*/ 1 w 13"/>
                  <a:gd name="T9" fmla="*/ 6 h 18"/>
                  <a:gd name="T10" fmla="*/ 1 w 13"/>
                  <a:gd name="T11" fmla="*/ 7 h 18"/>
                  <a:gd name="T12" fmla="*/ 2 w 13"/>
                  <a:gd name="T13" fmla="*/ 6 h 18"/>
                  <a:gd name="T14" fmla="*/ 3 w 13"/>
                  <a:gd name="T15" fmla="*/ 7 h 18"/>
                  <a:gd name="T16" fmla="*/ 3 w 13"/>
                  <a:gd name="T17" fmla="*/ 5 h 18"/>
                  <a:gd name="T18" fmla="*/ 5 w 13"/>
                  <a:gd name="T19" fmla="*/ 6 h 18"/>
                  <a:gd name="T20" fmla="*/ 5 w 13"/>
                  <a:gd name="T21" fmla="*/ 8 h 18"/>
                  <a:gd name="T22" fmla="*/ 3 w 13"/>
                  <a:gd name="T23" fmla="*/ 12 h 18"/>
                  <a:gd name="T24" fmla="*/ 4 w 13"/>
                  <a:gd name="T25" fmla="*/ 13 h 18"/>
                  <a:gd name="T26" fmla="*/ 4 w 13"/>
                  <a:gd name="T27" fmla="*/ 17 h 18"/>
                  <a:gd name="T28" fmla="*/ 5 w 13"/>
                  <a:gd name="T29" fmla="*/ 16 h 18"/>
                  <a:gd name="T30" fmla="*/ 6 w 13"/>
                  <a:gd name="T31" fmla="*/ 13 h 18"/>
                  <a:gd name="T32" fmla="*/ 6 w 13"/>
                  <a:gd name="T33" fmla="*/ 14 h 18"/>
                  <a:gd name="T34" fmla="*/ 6 w 13"/>
                  <a:gd name="T35" fmla="*/ 15 h 18"/>
                  <a:gd name="T36" fmla="*/ 7 w 13"/>
                  <a:gd name="T37" fmla="*/ 18 h 18"/>
                  <a:gd name="T38" fmla="*/ 8 w 13"/>
                  <a:gd name="T39" fmla="*/ 17 h 18"/>
                  <a:gd name="T40" fmla="*/ 9 w 13"/>
                  <a:gd name="T41" fmla="*/ 15 h 18"/>
                  <a:gd name="T42" fmla="*/ 11 w 13"/>
                  <a:gd name="T43" fmla="*/ 12 h 18"/>
                  <a:gd name="T44" fmla="*/ 13 w 13"/>
                  <a:gd name="T45" fmla="*/ 7 h 18"/>
                  <a:gd name="T46" fmla="*/ 12 w 13"/>
                  <a:gd name="T47" fmla="*/ 4 h 18"/>
                  <a:gd name="T48" fmla="*/ 11 w 13"/>
                  <a:gd name="T49" fmla="*/ 2 h 18"/>
                  <a:gd name="T50" fmla="*/ 9 w 13"/>
                  <a:gd name="T51" fmla="*/ 1 h 18"/>
                  <a:gd name="T52" fmla="*/ 8 w 13"/>
                  <a:gd name="T53" fmla="*/ 0 h 18"/>
                  <a:gd name="T54" fmla="*/ 7 w 13"/>
                  <a:gd name="T55" fmla="*/ 0 h 18"/>
                  <a:gd name="T56" fmla="*/ 5 w 13"/>
                  <a:gd name="T57" fmla="*/ 1 h 1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"/>
                  <a:gd name="T88" fmla="*/ 0 h 18"/>
                  <a:gd name="T89" fmla="*/ 13 w 13"/>
                  <a:gd name="T90" fmla="*/ 18 h 1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" h="18">
                    <a:moveTo>
                      <a:pt x="5" y="1"/>
                    </a:moveTo>
                    <a:cubicBezTo>
                      <a:pt x="4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6"/>
                      <a:pt x="3" y="5"/>
                      <a:pt x="3" y="5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9"/>
                      <a:pt x="4" y="11"/>
                      <a:pt x="3" y="12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4" y="14"/>
                      <a:pt x="3" y="17"/>
                      <a:pt x="4" y="17"/>
                    </a:cubicBezTo>
                    <a:cubicBezTo>
                      <a:pt x="5" y="17"/>
                      <a:pt x="5" y="16"/>
                      <a:pt x="5" y="16"/>
                    </a:cubicBezTo>
                    <a:cubicBezTo>
                      <a:pt x="5" y="15"/>
                      <a:pt x="6" y="13"/>
                      <a:pt x="6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4"/>
                      <a:pt x="6" y="15"/>
                    </a:cubicBezTo>
                    <a:cubicBezTo>
                      <a:pt x="6" y="16"/>
                      <a:pt x="7" y="17"/>
                      <a:pt x="7" y="18"/>
                    </a:cubicBezTo>
                    <a:cubicBezTo>
                      <a:pt x="7" y="18"/>
                      <a:pt x="7" y="18"/>
                      <a:pt x="8" y="17"/>
                    </a:cubicBezTo>
                    <a:cubicBezTo>
                      <a:pt x="8" y="17"/>
                      <a:pt x="8" y="16"/>
                      <a:pt x="9" y="15"/>
                    </a:cubicBezTo>
                    <a:cubicBezTo>
                      <a:pt x="9" y="15"/>
                      <a:pt x="11" y="13"/>
                      <a:pt x="11" y="12"/>
                    </a:cubicBezTo>
                    <a:cubicBezTo>
                      <a:pt x="11" y="11"/>
                      <a:pt x="12" y="8"/>
                      <a:pt x="13" y="7"/>
                    </a:cubicBezTo>
                    <a:cubicBezTo>
                      <a:pt x="13" y="6"/>
                      <a:pt x="12" y="4"/>
                      <a:pt x="12" y="4"/>
                    </a:cubicBezTo>
                    <a:cubicBezTo>
                      <a:pt x="11" y="3"/>
                      <a:pt x="12" y="3"/>
                      <a:pt x="11" y="2"/>
                    </a:cubicBezTo>
                    <a:cubicBezTo>
                      <a:pt x="11" y="1"/>
                      <a:pt x="9" y="2"/>
                      <a:pt x="9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94" name="Freeform 323">
                <a:extLst>
                  <a:ext uri="{FF2B5EF4-FFF2-40B4-BE49-F238E27FC236}">
                    <a16:creationId xmlns:a16="http://schemas.microsoft.com/office/drawing/2014/main" xmlns="" id="{3FC3D145-775C-41CE-B2CF-C9B2FE592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6" y="679"/>
                <a:ext cx="7" cy="7"/>
              </a:xfrm>
              <a:custGeom>
                <a:avLst/>
                <a:gdLst>
                  <a:gd name="T0" fmla="*/ 1 w 5"/>
                  <a:gd name="T1" fmla="*/ 4 h 5"/>
                  <a:gd name="T2" fmla="*/ 3 w 5"/>
                  <a:gd name="T3" fmla="*/ 2 h 5"/>
                  <a:gd name="T4" fmla="*/ 5 w 5"/>
                  <a:gd name="T5" fmla="*/ 0 h 5"/>
                  <a:gd name="T6" fmla="*/ 2 w 5"/>
                  <a:gd name="T7" fmla="*/ 1 h 5"/>
                  <a:gd name="T8" fmla="*/ 1 w 5"/>
                  <a:gd name="T9" fmla="*/ 4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5"/>
                  <a:gd name="T17" fmla="*/ 5 w 5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5">
                    <a:moveTo>
                      <a:pt x="1" y="4"/>
                    </a:moveTo>
                    <a:cubicBezTo>
                      <a:pt x="2" y="3"/>
                      <a:pt x="3" y="3"/>
                      <a:pt x="3" y="2"/>
                    </a:cubicBezTo>
                    <a:cubicBezTo>
                      <a:pt x="4" y="1"/>
                      <a:pt x="5" y="0"/>
                      <a:pt x="5" y="0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2"/>
                      <a:pt x="0" y="5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95" name="Freeform 324">
                <a:extLst>
                  <a:ext uri="{FF2B5EF4-FFF2-40B4-BE49-F238E27FC236}">
                    <a16:creationId xmlns:a16="http://schemas.microsoft.com/office/drawing/2014/main" xmlns="" id="{21736BC7-A61A-4377-80E6-63A368709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666"/>
                <a:ext cx="3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96" name="Freeform 325">
                <a:extLst>
                  <a:ext uri="{FF2B5EF4-FFF2-40B4-BE49-F238E27FC236}">
                    <a16:creationId xmlns:a16="http://schemas.microsoft.com/office/drawing/2014/main" xmlns="" id="{6395230F-9AFC-4152-9C2F-3CB141CB7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" y="697"/>
                <a:ext cx="2" cy="3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2"/>
                  <a:gd name="T11" fmla="*/ 2 w 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1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97" name="Freeform 326">
                <a:extLst>
                  <a:ext uri="{FF2B5EF4-FFF2-40B4-BE49-F238E27FC236}">
                    <a16:creationId xmlns:a16="http://schemas.microsoft.com/office/drawing/2014/main" xmlns="" id="{A30651A4-F3C8-41F5-949E-D5A30C9A3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6" y="693"/>
                <a:ext cx="15" cy="26"/>
              </a:xfrm>
              <a:custGeom>
                <a:avLst/>
                <a:gdLst>
                  <a:gd name="T0" fmla="*/ 5 w 11"/>
                  <a:gd name="T1" fmla="*/ 19 h 19"/>
                  <a:gd name="T2" fmla="*/ 9 w 11"/>
                  <a:gd name="T3" fmla="*/ 11 h 19"/>
                  <a:gd name="T4" fmla="*/ 11 w 11"/>
                  <a:gd name="T5" fmla="*/ 4 h 19"/>
                  <a:gd name="T6" fmla="*/ 10 w 11"/>
                  <a:gd name="T7" fmla="*/ 0 h 19"/>
                  <a:gd name="T8" fmla="*/ 5 w 11"/>
                  <a:gd name="T9" fmla="*/ 3 h 19"/>
                  <a:gd name="T10" fmla="*/ 2 w 11"/>
                  <a:gd name="T11" fmla="*/ 13 h 19"/>
                  <a:gd name="T12" fmla="*/ 5 w 11"/>
                  <a:gd name="T13" fmla="*/ 19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9"/>
                  <a:gd name="T23" fmla="*/ 11 w 11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9">
                    <a:moveTo>
                      <a:pt x="5" y="19"/>
                    </a:moveTo>
                    <a:cubicBezTo>
                      <a:pt x="5" y="18"/>
                      <a:pt x="8" y="12"/>
                      <a:pt x="9" y="11"/>
                    </a:cubicBezTo>
                    <a:cubicBezTo>
                      <a:pt x="10" y="10"/>
                      <a:pt x="10" y="6"/>
                      <a:pt x="11" y="4"/>
                    </a:cubicBezTo>
                    <a:cubicBezTo>
                      <a:pt x="11" y="3"/>
                      <a:pt x="11" y="0"/>
                      <a:pt x="10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3" y="5"/>
                      <a:pt x="0" y="10"/>
                      <a:pt x="2" y="13"/>
                    </a:cubicBezTo>
                    <a:cubicBezTo>
                      <a:pt x="3" y="16"/>
                      <a:pt x="5" y="19"/>
                      <a:pt x="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98" name="Freeform 327">
                <a:extLst>
                  <a:ext uri="{FF2B5EF4-FFF2-40B4-BE49-F238E27FC236}">
                    <a16:creationId xmlns:a16="http://schemas.microsoft.com/office/drawing/2014/main" xmlns="" id="{8A4EE7E5-51E0-4FE9-A7E1-48DE9F903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733"/>
                <a:ext cx="20" cy="18"/>
              </a:xfrm>
              <a:custGeom>
                <a:avLst/>
                <a:gdLst>
                  <a:gd name="T0" fmla="*/ 11 w 15"/>
                  <a:gd name="T1" fmla="*/ 8 h 13"/>
                  <a:gd name="T2" fmla="*/ 13 w 15"/>
                  <a:gd name="T3" fmla="*/ 3 h 13"/>
                  <a:gd name="T4" fmla="*/ 5 w 15"/>
                  <a:gd name="T5" fmla="*/ 3 h 13"/>
                  <a:gd name="T6" fmla="*/ 0 w 15"/>
                  <a:gd name="T7" fmla="*/ 9 h 13"/>
                  <a:gd name="T8" fmla="*/ 6 w 15"/>
                  <a:gd name="T9" fmla="*/ 12 h 13"/>
                  <a:gd name="T10" fmla="*/ 11 w 15"/>
                  <a:gd name="T11" fmla="*/ 8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"/>
                  <a:gd name="T19" fmla="*/ 0 h 13"/>
                  <a:gd name="T20" fmla="*/ 15 w 15"/>
                  <a:gd name="T21" fmla="*/ 13 h 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" h="13">
                    <a:moveTo>
                      <a:pt x="11" y="8"/>
                    </a:moveTo>
                    <a:cubicBezTo>
                      <a:pt x="12" y="6"/>
                      <a:pt x="15" y="3"/>
                      <a:pt x="13" y="3"/>
                    </a:cubicBezTo>
                    <a:cubicBezTo>
                      <a:pt x="11" y="3"/>
                      <a:pt x="8" y="0"/>
                      <a:pt x="5" y="3"/>
                    </a:cubicBezTo>
                    <a:cubicBezTo>
                      <a:pt x="3" y="5"/>
                      <a:pt x="0" y="7"/>
                      <a:pt x="0" y="9"/>
                    </a:cubicBezTo>
                    <a:cubicBezTo>
                      <a:pt x="1" y="10"/>
                      <a:pt x="3" y="13"/>
                      <a:pt x="6" y="12"/>
                    </a:cubicBezTo>
                    <a:cubicBezTo>
                      <a:pt x="9" y="11"/>
                      <a:pt x="10" y="10"/>
                      <a:pt x="1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299" name="Freeform 328">
                <a:extLst>
                  <a:ext uri="{FF2B5EF4-FFF2-40B4-BE49-F238E27FC236}">
                    <a16:creationId xmlns:a16="http://schemas.microsoft.com/office/drawing/2014/main" xmlns="" id="{E9B87347-3BDA-4B77-B538-5CB6AEBA1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6" y="748"/>
                <a:ext cx="27" cy="43"/>
              </a:xfrm>
              <a:custGeom>
                <a:avLst/>
                <a:gdLst>
                  <a:gd name="T0" fmla="*/ 0 w 20"/>
                  <a:gd name="T1" fmla="*/ 14 h 31"/>
                  <a:gd name="T2" fmla="*/ 2 w 20"/>
                  <a:gd name="T3" fmla="*/ 21 h 31"/>
                  <a:gd name="T4" fmla="*/ 3 w 20"/>
                  <a:gd name="T5" fmla="*/ 23 h 31"/>
                  <a:gd name="T6" fmla="*/ 5 w 20"/>
                  <a:gd name="T7" fmla="*/ 22 h 31"/>
                  <a:gd name="T8" fmla="*/ 7 w 20"/>
                  <a:gd name="T9" fmla="*/ 24 h 31"/>
                  <a:gd name="T10" fmla="*/ 4 w 20"/>
                  <a:gd name="T11" fmla="*/ 25 h 31"/>
                  <a:gd name="T12" fmla="*/ 7 w 20"/>
                  <a:gd name="T13" fmla="*/ 29 h 31"/>
                  <a:gd name="T14" fmla="*/ 11 w 20"/>
                  <a:gd name="T15" fmla="*/ 27 h 31"/>
                  <a:gd name="T16" fmla="*/ 14 w 20"/>
                  <a:gd name="T17" fmla="*/ 29 h 31"/>
                  <a:gd name="T18" fmla="*/ 16 w 20"/>
                  <a:gd name="T19" fmla="*/ 30 h 31"/>
                  <a:gd name="T20" fmla="*/ 15 w 20"/>
                  <a:gd name="T21" fmla="*/ 27 h 31"/>
                  <a:gd name="T22" fmla="*/ 18 w 20"/>
                  <a:gd name="T23" fmla="*/ 29 h 31"/>
                  <a:gd name="T24" fmla="*/ 19 w 20"/>
                  <a:gd name="T25" fmla="*/ 27 h 31"/>
                  <a:gd name="T26" fmla="*/ 14 w 20"/>
                  <a:gd name="T27" fmla="*/ 25 h 31"/>
                  <a:gd name="T28" fmla="*/ 10 w 20"/>
                  <a:gd name="T29" fmla="*/ 24 h 31"/>
                  <a:gd name="T30" fmla="*/ 9 w 20"/>
                  <a:gd name="T31" fmla="*/ 19 h 31"/>
                  <a:gd name="T32" fmla="*/ 10 w 20"/>
                  <a:gd name="T33" fmla="*/ 16 h 31"/>
                  <a:gd name="T34" fmla="*/ 13 w 20"/>
                  <a:gd name="T35" fmla="*/ 14 h 31"/>
                  <a:gd name="T36" fmla="*/ 15 w 20"/>
                  <a:gd name="T37" fmla="*/ 8 h 31"/>
                  <a:gd name="T38" fmla="*/ 13 w 20"/>
                  <a:gd name="T39" fmla="*/ 4 h 31"/>
                  <a:gd name="T40" fmla="*/ 13 w 20"/>
                  <a:gd name="T41" fmla="*/ 1 h 31"/>
                  <a:gd name="T42" fmla="*/ 11 w 20"/>
                  <a:gd name="T43" fmla="*/ 2 h 31"/>
                  <a:gd name="T44" fmla="*/ 8 w 20"/>
                  <a:gd name="T45" fmla="*/ 0 h 31"/>
                  <a:gd name="T46" fmla="*/ 4 w 20"/>
                  <a:gd name="T47" fmla="*/ 2 h 31"/>
                  <a:gd name="T48" fmla="*/ 3 w 20"/>
                  <a:gd name="T49" fmla="*/ 9 h 31"/>
                  <a:gd name="T50" fmla="*/ 3 w 20"/>
                  <a:gd name="T51" fmla="*/ 13 h 31"/>
                  <a:gd name="T52" fmla="*/ 1 w 20"/>
                  <a:gd name="T53" fmla="*/ 14 h 31"/>
                  <a:gd name="T54" fmla="*/ 0 w 20"/>
                  <a:gd name="T55" fmla="*/ 14 h 3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0"/>
                  <a:gd name="T85" fmla="*/ 0 h 31"/>
                  <a:gd name="T86" fmla="*/ 20 w 20"/>
                  <a:gd name="T87" fmla="*/ 31 h 3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0" h="31">
                    <a:moveTo>
                      <a:pt x="0" y="14"/>
                    </a:moveTo>
                    <a:cubicBezTo>
                      <a:pt x="0" y="16"/>
                      <a:pt x="1" y="19"/>
                      <a:pt x="2" y="21"/>
                    </a:cubicBezTo>
                    <a:cubicBezTo>
                      <a:pt x="2" y="23"/>
                      <a:pt x="2" y="24"/>
                      <a:pt x="3" y="23"/>
                    </a:cubicBezTo>
                    <a:cubicBezTo>
                      <a:pt x="3" y="23"/>
                      <a:pt x="4" y="21"/>
                      <a:pt x="5" y="22"/>
                    </a:cubicBezTo>
                    <a:cubicBezTo>
                      <a:pt x="6" y="22"/>
                      <a:pt x="8" y="24"/>
                      <a:pt x="7" y="24"/>
                    </a:cubicBezTo>
                    <a:cubicBezTo>
                      <a:pt x="5" y="24"/>
                      <a:pt x="4" y="24"/>
                      <a:pt x="4" y="25"/>
                    </a:cubicBezTo>
                    <a:cubicBezTo>
                      <a:pt x="4" y="26"/>
                      <a:pt x="6" y="29"/>
                      <a:pt x="7" y="29"/>
                    </a:cubicBezTo>
                    <a:cubicBezTo>
                      <a:pt x="9" y="29"/>
                      <a:pt x="10" y="27"/>
                      <a:pt x="11" y="27"/>
                    </a:cubicBezTo>
                    <a:cubicBezTo>
                      <a:pt x="11" y="27"/>
                      <a:pt x="13" y="28"/>
                      <a:pt x="14" y="29"/>
                    </a:cubicBezTo>
                    <a:cubicBezTo>
                      <a:pt x="16" y="30"/>
                      <a:pt x="17" y="31"/>
                      <a:pt x="16" y="30"/>
                    </a:cubicBezTo>
                    <a:cubicBezTo>
                      <a:pt x="15" y="28"/>
                      <a:pt x="14" y="27"/>
                      <a:pt x="15" y="27"/>
                    </a:cubicBezTo>
                    <a:cubicBezTo>
                      <a:pt x="17" y="28"/>
                      <a:pt x="17" y="30"/>
                      <a:pt x="18" y="29"/>
                    </a:cubicBezTo>
                    <a:cubicBezTo>
                      <a:pt x="18" y="29"/>
                      <a:pt x="20" y="29"/>
                      <a:pt x="19" y="27"/>
                    </a:cubicBezTo>
                    <a:cubicBezTo>
                      <a:pt x="17" y="24"/>
                      <a:pt x="16" y="25"/>
                      <a:pt x="14" y="25"/>
                    </a:cubicBezTo>
                    <a:cubicBezTo>
                      <a:pt x="13" y="25"/>
                      <a:pt x="11" y="26"/>
                      <a:pt x="10" y="24"/>
                    </a:cubicBezTo>
                    <a:cubicBezTo>
                      <a:pt x="9" y="22"/>
                      <a:pt x="9" y="20"/>
                      <a:pt x="9" y="19"/>
                    </a:cubicBezTo>
                    <a:cubicBezTo>
                      <a:pt x="9" y="17"/>
                      <a:pt x="9" y="17"/>
                      <a:pt x="10" y="16"/>
                    </a:cubicBezTo>
                    <a:cubicBezTo>
                      <a:pt x="11" y="15"/>
                      <a:pt x="12" y="15"/>
                      <a:pt x="13" y="14"/>
                    </a:cubicBezTo>
                    <a:cubicBezTo>
                      <a:pt x="14" y="12"/>
                      <a:pt x="16" y="10"/>
                      <a:pt x="15" y="8"/>
                    </a:cubicBezTo>
                    <a:cubicBezTo>
                      <a:pt x="14" y="7"/>
                      <a:pt x="13" y="6"/>
                      <a:pt x="13" y="4"/>
                    </a:cubicBezTo>
                    <a:cubicBezTo>
                      <a:pt x="13" y="3"/>
                      <a:pt x="14" y="1"/>
                      <a:pt x="13" y="1"/>
                    </a:cubicBezTo>
                    <a:cubicBezTo>
                      <a:pt x="12" y="1"/>
                      <a:pt x="11" y="3"/>
                      <a:pt x="11" y="2"/>
                    </a:cubicBezTo>
                    <a:cubicBezTo>
                      <a:pt x="10" y="1"/>
                      <a:pt x="10" y="0"/>
                      <a:pt x="8" y="0"/>
                    </a:cubicBezTo>
                    <a:cubicBezTo>
                      <a:pt x="7" y="0"/>
                      <a:pt x="4" y="0"/>
                      <a:pt x="4" y="2"/>
                    </a:cubicBezTo>
                    <a:cubicBezTo>
                      <a:pt x="3" y="3"/>
                      <a:pt x="4" y="7"/>
                      <a:pt x="3" y="9"/>
                    </a:cubicBezTo>
                    <a:cubicBezTo>
                      <a:pt x="3" y="11"/>
                      <a:pt x="2" y="12"/>
                      <a:pt x="3" y="13"/>
                    </a:cubicBezTo>
                    <a:cubicBezTo>
                      <a:pt x="3" y="14"/>
                      <a:pt x="3" y="14"/>
                      <a:pt x="1" y="14"/>
                    </a:cubicBezTo>
                    <a:cubicBezTo>
                      <a:pt x="0" y="14"/>
                      <a:pt x="0" y="12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00" name="Freeform 329">
                <a:extLst>
                  <a:ext uri="{FF2B5EF4-FFF2-40B4-BE49-F238E27FC236}">
                    <a16:creationId xmlns:a16="http://schemas.microsoft.com/office/drawing/2014/main" xmlns="" id="{2ECC2720-B047-495B-80FF-B9D61CCFE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0" y="785"/>
                <a:ext cx="10" cy="12"/>
              </a:xfrm>
              <a:custGeom>
                <a:avLst/>
                <a:gdLst>
                  <a:gd name="T0" fmla="*/ 4 w 7"/>
                  <a:gd name="T1" fmla="*/ 0 h 8"/>
                  <a:gd name="T2" fmla="*/ 2 w 7"/>
                  <a:gd name="T3" fmla="*/ 0 h 8"/>
                  <a:gd name="T4" fmla="*/ 0 w 7"/>
                  <a:gd name="T5" fmla="*/ 2 h 8"/>
                  <a:gd name="T6" fmla="*/ 1 w 7"/>
                  <a:gd name="T7" fmla="*/ 3 h 8"/>
                  <a:gd name="T8" fmla="*/ 2 w 7"/>
                  <a:gd name="T9" fmla="*/ 5 h 8"/>
                  <a:gd name="T10" fmla="*/ 3 w 7"/>
                  <a:gd name="T11" fmla="*/ 6 h 8"/>
                  <a:gd name="T12" fmla="*/ 6 w 7"/>
                  <a:gd name="T13" fmla="*/ 7 h 8"/>
                  <a:gd name="T14" fmla="*/ 7 w 7"/>
                  <a:gd name="T15" fmla="*/ 7 h 8"/>
                  <a:gd name="T16" fmla="*/ 6 w 7"/>
                  <a:gd name="T17" fmla="*/ 4 h 8"/>
                  <a:gd name="T18" fmla="*/ 4 w 7"/>
                  <a:gd name="T19" fmla="*/ 3 h 8"/>
                  <a:gd name="T20" fmla="*/ 4 w 7"/>
                  <a:gd name="T21" fmla="*/ 1 h 8"/>
                  <a:gd name="T22" fmla="*/ 4 w 7"/>
                  <a:gd name="T23" fmla="*/ 0 h 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"/>
                  <a:gd name="T37" fmla="*/ 0 h 8"/>
                  <a:gd name="T38" fmla="*/ 7 w 7"/>
                  <a:gd name="T39" fmla="*/ 8 h 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" h="8">
                    <a:moveTo>
                      <a:pt x="4" y="0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4"/>
                      <a:pt x="2" y="5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8"/>
                      <a:pt x="7" y="7"/>
                      <a:pt x="7" y="7"/>
                    </a:cubicBezTo>
                    <a:cubicBezTo>
                      <a:pt x="7" y="7"/>
                      <a:pt x="6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3" y="3"/>
                      <a:pt x="3" y="2"/>
                      <a:pt x="4" y="1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01" name="Freeform 330">
                <a:extLst>
                  <a:ext uri="{FF2B5EF4-FFF2-40B4-BE49-F238E27FC236}">
                    <a16:creationId xmlns:a16="http://schemas.microsoft.com/office/drawing/2014/main" xmlns="" id="{6626476B-4C11-4033-ACC2-305A29F15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795"/>
                <a:ext cx="14" cy="21"/>
              </a:xfrm>
              <a:custGeom>
                <a:avLst/>
                <a:gdLst>
                  <a:gd name="T0" fmla="*/ 6 w 10"/>
                  <a:gd name="T1" fmla="*/ 0 h 15"/>
                  <a:gd name="T2" fmla="*/ 3 w 10"/>
                  <a:gd name="T3" fmla="*/ 0 h 15"/>
                  <a:gd name="T4" fmla="*/ 1 w 10"/>
                  <a:gd name="T5" fmla="*/ 1 h 15"/>
                  <a:gd name="T6" fmla="*/ 0 w 10"/>
                  <a:gd name="T7" fmla="*/ 2 h 15"/>
                  <a:gd name="T8" fmla="*/ 2 w 10"/>
                  <a:gd name="T9" fmla="*/ 4 h 15"/>
                  <a:gd name="T10" fmla="*/ 3 w 10"/>
                  <a:gd name="T11" fmla="*/ 6 h 15"/>
                  <a:gd name="T12" fmla="*/ 1 w 10"/>
                  <a:gd name="T13" fmla="*/ 7 h 15"/>
                  <a:gd name="T14" fmla="*/ 1 w 10"/>
                  <a:gd name="T15" fmla="*/ 10 h 15"/>
                  <a:gd name="T16" fmla="*/ 3 w 10"/>
                  <a:gd name="T17" fmla="*/ 11 h 15"/>
                  <a:gd name="T18" fmla="*/ 3 w 10"/>
                  <a:gd name="T19" fmla="*/ 14 h 15"/>
                  <a:gd name="T20" fmla="*/ 5 w 10"/>
                  <a:gd name="T21" fmla="*/ 14 h 15"/>
                  <a:gd name="T22" fmla="*/ 4 w 10"/>
                  <a:gd name="T23" fmla="*/ 11 h 15"/>
                  <a:gd name="T24" fmla="*/ 4 w 10"/>
                  <a:gd name="T25" fmla="*/ 8 h 15"/>
                  <a:gd name="T26" fmla="*/ 7 w 10"/>
                  <a:gd name="T27" fmla="*/ 9 h 15"/>
                  <a:gd name="T28" fmla="*/ 8 w 10"/>
                  <a:gd name="T29" fmla="*/ 8 h 15"/>
                  <a:gd name="T30" fmla="*/ 7 w 10"/>
                  <a:gd name="T31" fmla="*/ 6 h 15"/>
                  <a:gd name="T32" fmla="*/ 8 w 10"/>
                  <a:gd name="T33" fmla="*/ 5 h 15"/>
                  <a:gd name="T34" fmla="*/ 6 w 10"/>
                  <a:gd name="T35" fmla="*/ 2 h 15"/>
                  <a:gd name="T36" fmla="*/ 6 w 10"/>
                  <a:gd name="T37" fmla="*/ 0 h 1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"/>
                  <a:gd name="T58" fmla="*/ 0 h 15"/>
                  <a:gd name="T59" fmla="*/ 10 w 10"/>
                  <a:gd name="T60" fmla="*/ 15 h 1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" h="15">
                    <a:moveTo>
                      <a:pt x="6" y="0"/>
                    </a:moveTo>
                    <a:cubicBezTo>
                      <a:pt x="5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3"/>
                      <a:pt x="2" y="4"/>
                      <a:pt x="2" y="4"/>
                    </a:cubicBezTo>
                    <a:cubicBezTo>
                      <a:pt x="2" y="4"/>
                      <a:pt x="4" y="6"/>
                      <a:pt x="3" y="6"/>
                    </a:cubicBezTo>
                    <a:cubicBezTo>
                      <a:pt x="2" y="6"/>
                      <a:pt x="1" y="6"/>
                      <a:pt x="1" y="7"/>
                    </a:cubicBezTo>
                    <a:cubicBezTo>
                      <a:pt x="1" y="7"/>
                      <a:pt x="0" y="9"/>
                      <a:pt x="1" y="10"/>
                    </a:cubicBezTo>
                    <a:cubicBezTo>
                      <a:pt x="2" y="11"/>
                      <a:pt x="3" y="10"/>
                      <a:pt x="3" y="11"/>
                    </a:cubicBezTo>
                    <a:cubicBezTo>
                      <a:pt x="3" y="13"/>
                      <a:pt x="3" y="14"/>
                      <a:pt x="3" y="14"/>
                    </a:cubicBezTo>
                    <a:cubicBezTo>
                      <a:pt x="3" y="14"/>
                      <a:pt x="5" y="15"/>
                      <a:pt x="5" y="14"/>
                    </a:cubicBezTo>
                    <a:cubicBezTo>
                      <a:pt x="5" y="13"/>
                      <a:pt x="4" y="12"/>
                      <a:pt x="4" y="11"/>
                    </a:cubicBezTo>
                    <a:cubicBezTo>
                      <a:pt x="4" y="10"/>
                      <a:pt x="4" y="8"/>
                      <a:pt x="4" y="8"/>
                    </a:cubicBezTo>
                    <a:cubicBezTo>
                      <a:pt x="5" y="9"/>
                      <a:pt x="6" y="9"/>
                      <a:pt x="7" y="9"/>
                    </a:cubicBezTo>
                    <a:cubicBezTo>
                      <a:pt x="8" y="9"/>
                      <a:pt x="9" y="9"/>
                      <a:pt x="8" y="8"/>
                    </a:cubicBezTo>
                    <a:cubicBezTo>
                      <a:pt x="7" y="8"/>
                      <a:pt x="6" y="7"/>
                      <a:pt x="7" y="6"/>
                    </a:cubicBezTo>
                    <a:cubicBezTo>
                      <a:pt x="8" y="6"/>
                      <a:pt x="10" y="7"/>
                      <a:pt x="8" y="5"/>
                    </a:cubicBezTo>
                    <a:cubicBezTo>
                      <a:pt x="7" y="4"/>
                      <a:pt x="6" y="3"/>
                      <a:pt x="6" y="2"/>
                    </a:cubicBezTo>
                    <a:cubicBezTo>
                      <a:pt x="6" y="2"/>
                      <a:pt x="7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02" name="Freeform 331">
                <a:extLst>
                  <a:ext uri="{FF2B5EF4-FFF2-40B4-BE49-F238E27FC236}">
                    <a16:creationId xmlns:a16="http://schemas.microsoft.com/office/drawing/2014/main" xmlns="" id="{3383FD21-6F73-47B0-B957-BBE390166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788"/>
                <a:ext cx="10" cy="10"/>
              </a:xfrm>
              <a:custGeom>
                <a:avLst/>
                <a:gdLst>
                  <a:gd name="T0" fmla="*/ 1 w 7"/>
                  <a:gd name="T1" fmla="*/ 1 h 7"/>
                  <a:gd name="T2" fmla="*/ 4 w 7"/>
                  <a:gd name="T3" fmla="*/ 5 h 7"/>
                  <a:gd name="T4" fmla="*/ 6 w 7"/>
                  <a:gd name="T5" fmla="*/ 7 h 7"/>
                  <a:gd name="T6" fmla="*/ 7 w 7"/>
                  <a:gd name="T7" fmla="*/ 4 h 7"/>
                  <a:gd name="T8" fmla="*/ 6 w 7"/>
                  <a:gd name="T9" fmla="*/ 2 h 7"/>
                  <a:gd name="T10" fmla="*/ 3 w 7"/>
                  <a:gd name="T11" fmla="*/ 0 h 7"/>
                  <a:gd name="T12" fmla="*/ 1 w 7"/>
                  <a:gd name="T13" fmla="*/ 1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7"/>
                  <a:gd name="T23" fmla="*/ 7 w 7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7">
                    <a:moveTo>
                      <a:pt x="1" y="1"/>
                    </a:moveTo>
                    <a:cubicBezTo>
                      <a:pt x="2" y="1"/>
                      <a:pt x="4" y="4"/>
                      <a:pt x="4" y="5"/>
                    </a:cubicBezTo>
                    <a:cubicBezTo>
                      <a:pt x="4" y="5"/>
                      <a:pt x="5" y="7"/>
                      <a:pt x="6" y="7"/>
                    </a:cubicBezTo>
                    <a:cubicBezTo>
                      <a:pt x="7" y="7"/>
                      <a:pt x="7" y="5"/>
                      <a:pt x="7" y="4"/>
                    </a:cubicBezTo>
                    <a:cubicBezTo>
                      <a:pt x="7" y="4"/>
                      <a:pt x="7" y="3"/>
                      <a:pt x="6" y="2"/>
                    </a:cubicBezTo>
                    <a:cubicBezTo>
                      <a:pt x="5" y="1"/>
                      <a:pt x="5" y="0"/>
                      <a:pt x="3" y="0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03" name="Freeform 332">
                <a:extLst>
                  <a:ext uri="{FF2B5EF4-FFF2-40B4-BE49-F238E27FC236}">
                    <a16:creationId xmlns:a16="http://schemas.microsoft.com/office/drawing/2014/main" xmlns="" id="{64285E01-DE1E-4C6E-9ED2-9DF61BAF0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799"/>
                <a:ext cx="13" cy="15"/>
              </a:xfrm>
              <a:custGeom>
                <a:avLst/>
                <a:gdLst>
                  <a:gd name="T0" fmla="*/ 2 w 9"/>
                  <a:gd name="T1" fmla="*/ 8 h 11"/>
                  <a:gd name="T2" fmla="*/ 2 w 9"/>
                  <a:gd name="T3" fmla="*/ 10 h 11"/>
                  <a:gd name="T4" fmla="*/ 5 w 9"/>
                  <a:gd name="T5" fmla="*/ 8 h 11"/>
                  <a:gd name="T6" fmla="*/ 7 w 9"/>
                  <a:gd name="T7" fmla="*/ 6 h 11"/>
                  <a:gd name="T8" fmla="*/ 8 w 9"/>
                  <a:gd name="T9" fmla="*/ 4 h 11"/>
                  <a:gd name="T10" fmla="*/ 3 w 9"/>
                  <a:gd name="T11" fmla="*/ 1 h 11"/>
                  <a:gd name="T12" fmla="*/ 1 w 9"/>
                  <a:gd name="T13" fmla="*/ 2 h 11"/>
                  <a:gd name="T14" fmla="*/ 3 w 9"/>
                  <a:gd name="T15" fmla="*/ 5 h 11"/>
                  <a:gd name="T16" fmla="*/ 2 w 9"/>
                  <a:gd name="T17" fmla="*/ 8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"/>
                  <a:gd name="T28" fmla="*/ 0 h 11"/>
                  <a:gd name="T29" fmla="*/ 9 w 9"/>
                  <a:gd name="T30" fmla="*/ 11 h 1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" h="11">
                    <a:moveTo>
                      <a:pt x="2" y="8"/>
                    </a:moveTo>
                    <a:cubicBezTo>
                      <a:pt x="1" y="9"/>
                      <a:pt x="1" y="11"/>
                      <a:pt x="2" y="10"/>
                    </a:cubicBezTo>
                    <a:cubicBezTo>
                      <a:pt x="3" y="9"/>
                      <a:pt x="4" y="8"/>
                      <a:pt x="5" y="8"/>
                    </a:cubicBezTo>
                    <a:cubicBezTo>
                      <a:pt x="6" y="7"/>
                      <a:pt x="7" y="6"/>
                      <a:pt x="7" y="6"/>
                    </a:cubicBezTo>
                    <a:cubicBezTo>
                      <a:pt x="8" y="6"/>
                      <a:pt x="9" y="5"/>
                      <a:pt x="8" y="4"/>
                    </a:cubicBezTo>
                    <a:cubicBezTo>
                      <a:pt x="6" y="3"/>
                      <a:pt x="4" y="2"/>
                      <a:pt x="3" y="1"/>
                    </a:cubicBezTo>
                    <a:cubicBezTo>
                      <a:pt x="2" y="0"/>
                      <a:pt x="0" y="1"/>
                      <a:pt x="1" y="2"/>
                    </a:cubicBezTo>
                    <a:cubicBezTo>
                      <a:pt x="2" y="3"/>
                      <a:pt x="3" y="3"/>
                      <a:pt x="3" y="5"/>
                    </a:cubicBezTo>
                    <a:cubicBezTo>
                      <a:pt x="2" y="6"/>
                      <a:pt x="2" y="7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04" name="Freeform 333">
                <a:extLst>
                  <a:ext uri="{FF2B5EF4-FFF2-40B4-BE49-F238E27FC236}">
                    <a16:creationId xmlns:a16="http://schemas.microsoft.com/office/drawing/2014/main" xmlns="" id="{3F0FD3F5-1FA6-4388-8B3A-1137A687C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5" y="809"/>
                <a:ext cx="8" cy="15"/>
              </a:xfrm>
              <a:custGeom>
                <a:avLst/>
                <a:gdLst>
                  <a:gd name="T0" fmla="*/ 5 w 6"/>
                  <a:gd name="T1" fmla="*/ 0 h 11"/>
                  <a:gd name="T2" fmla="*/ 4 w 6"/>
                  <a:gd name="T3" fmla="*/ 1 h 11"/>
                  <a:gd name="T4" fmla="*/ 2 w 6"/>
                  <a:gd name="T5" fmla="*/ 4 h 11"/>
                  <a:gd name="T6" fmla="*/ 0 w 6"/>
                  <a:gd name="T7" fmla="*/ 7 h 11"/>
                  <a:gd name="T8" fmla="*/ 4 w 6"/>
                  <a:gd name="T9" fmla="*/ 10 h 11"/>
                  <a:gd name="T10" fmla="*/ 5 w 6"/>
                  <a:gd name="T11" fmla="*/ 10 h 11"/>
                  <a:gd name="T12" fmla="*/ 4 w 6"/>
                  <a:gd name="T13" fmla="*/ 7 h 11"/>
                  <a:gd name="T14" fmla="*/ 6 w 6"/>
                  <a:gd name="T15" fmla="*/ 3 h 11"/>
                  <a:gd name="T16" fmla="*/ 5 w 6"/>
                  <a:gd name="T17" fmla="*/ 0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"/>
                  <a:gd name="T28" fmla="*/ 0 h 11"/>
                  <a:gd name="T29" fmla="*/ 6 w 6"/>
                  <a:gd name="T30" fmla="*/ 11 h 1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" h="11">
                    <a:moveTo>
                      <a:pt x="5" y="0"/>
                    </a:moveTo>
                    <a:cubicBezTo>
                      <a:pt x="4" y="0"/>
                      <a:pt x="4" y="0"/>
                      <a:pt x="4" y="1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2" y="5"/>
                      <a:pt x="0" y="6"/>
                      <a:pt x="0" y="7"/>
                    </a:cubicBezTo>
                    <a:cubicBezTo>
                      <a:pt x="1" y="8"/>
                      <a:pt x="3" y="10"/>
                      <a:pt x="4" y="10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5" y="6"/>
                      <a:pt x="5" y="4"/>
                      <a:pt x="6" y="3"/>
                    </a:cubicBezTo>
                    <a:cubicBezTo>
                      <a:pt x="6" y="3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05" name="Freeform 334">
                <a:extLst>
                  <a:ext uri="{FF2B5EF4-FFF2-40B4-BE49-F238E27FC236}">
                    <a16:creationId xmlns:a16="http://schemas.microsoft.com/office/drawing/2014/main" xmlns="" id="{80D9B614-6F5C-428E-AAA2-67C0D3B96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" y="808"/>
                <a:ext cx="7" cy="12"/>
              </a:xfrm>
              <a:custGeom>
                <a:avLst/>
                <a:gdLst>
                  <a:gd name="T0" fmla="*/ 4 w 5"/>
                  <a:gd name="T1" fmla="*/ 0 h 9"/>
                  <a:gd name="T2" fmla="*/ 0 w 5"/>
                  <a:gd name="T3" fmla="*/ 9 h 9"/>
                  <a:gd name="T4" fmla="*/ 5 w 5"/>
                  <a:gd name="T5" fmla="*/ 3 h 9"/>
                  <a:gd name="T6" fmla="*/ 4 w 5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"/>
                  <a:gd name="T13" fmla="*/ 0 h 9"/>
                  <a:gd name="T14" fmla="*/ 5 w 5"/>
                  <a:gd name="T15" fmla="*/ 9 h 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" h="9">
                    <a:moveTo>
                      <a:pt x="4" y="0"/>
                    </a:moveTo>
                    <a:cubicBezTo>
                      <a:pt x="3" y="0"/>
                      <a:pt x="0" y="9"/>
                      <a:pt x="0" y="9"/>
                    </a:cubicBezTo>
                    <a:cubicBezTo>
                      <a:pt x="1" y="8"/>
                      <a:pt x="5" y="5"/>
                      <a:pt x="5" y="3"/>
                    </a:cubicBezTo>
                    <a:cubicBezTo>
                      <a:pt x="5" y="2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06" name="Freeform 335">
                <a:extLst>
                  <a:ext uri="{FF2B5EF4-FFF2-40B4-BE49-F238E27FC236}">
                    <a16:creationId xmlns:a16="http://schemas.microsoft.com/office/drawing/2014/main" xmlns="" id="{4A93D959-01CC-40A0-916C-3D70F275D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814"/>
                <a:ext cx="7" cy="6"/>
              </a:xfrm>
              <a:custGeom>
                <a:avLst/>
                <a:gdLst>
                  <a:gd name="T0" fmla="*/ 1 w 5"/>
                  <a:gd name="T1" fmla="*/ 4 h 4"/>
                  <a:gd name="T2" fmla="*/ 5 w 5"/>
                  <a:gd name="T3" fmla="*/ 3 h 4"/>
                  <a:gd name="T4" fmla="*/ 2 w 5"/>
                  <a:gd name="T5" fmla="*/ 1 h 4"/>
                  <a:gd name="T6" fmla="*/ 1 w 5"/>
                  <a:gd name="T7" fmla="*/ 4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"/>
                  <a:gd name="T13" fmla="*/ 0 h 4"/>
                  <a:gd name="T14" fmla="*/ 5 w 5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" h="4">
                    <a:moveTo>
                      <a:pt x="1" y="4"/>
                    </a:moveTo>
                    <a:cubicBezTo>
                      <a:pt x="2" y="4"/>
                      <a:pt x="5" y="4"/>
                      <a:pt x="5" y="3"/>
                    </a:cubicBezTo>
                    <a:cubicBezTo>
                      <a:pt x="4" y="2"/>
                      <a:pt x="2" y="0"/>
                      <a:pt x="2" y="1"/>
                    </a:cubicBezTo>
                    <a:cubicBezTo>
                      <a:pt x="1" y="2"/>
                      <a:pt x="0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07" name="Freeform 336">
                <a:extLst>
                  <a:ext uri="{FF2B5EF4-FFF2-40B4-BE49-F238E27FC236}">
                    <a16:creationId xmlns:a16="http://schemas.microsoft.com/office/drawing/2014/main" xmlns="" id="{8CE0274E-E249-4E42-BE71-700CF98D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819"/>
                <a:ext cx="21" cy="33"/>
              </a:xfrm>
              <a:custGeom>
                <a:avLst/>
                <a:gdLst>
                  <a:gd name="T0" fmla="*/ 13 w 15"/>
                  <a:gd name="T1" fmla="*/ 6 h 24"/>
                  <a:gd name="T2" fmla="*/ 11 w 15"/>
                  <a:gd name="T3" fmla="*/ 2 h 24"/>
                  <a:gd name="T4" fmla="*/ 10 w 15"/>
                  <a:gd name="T5" fmla="*/ 1 h 24"/>
                  <a:gd name="T6" fmla="*/ 9 w 15"/>
                  <a:gd name="T7" fmla="*/ 2 h 24"/>
                  <a:gd name="T8" fmla="*/ 9 w 15"/>
                  <a:gd name="T9" fmla="*/ 4 h 24"/>
                  <a:gd name="T10" fmla="*/ 5 w 15"/>
                  <a:gd name="T11" fmla="*/ 6 h 24"/>
                  <a:gd name="T12" fmla="*/ 2 w 15"/>
                  <a:gd name="T13" fmla="*/ 8 h 24"/>
                  <a:gd name="T14" fmla="*/ 1 w 15"/>
                  <a:gd name="T15" fmla="*/ 9 h 24"/>
                  <a:gd name="T16" fmla="*/ 0 w 15"/>
                  <a:gd name="T17" fmla="*/ 11 h 24"/>
                  <a:gd name="T18" fmla="*/ 2 w 15"/>
                  <a:gd name="T19" fmla="*/ 14 h 24"/>
                  <a:gd name="T20" fmla="*/ 1 w 15"/>
                  <a:gd name="T21" fmla="*/ 19 h 24"/>
                  <a:gd name="T22" fmla="*/ 5 w 15"/>
                  <a:gd name="T23" fmla="*/ 22 h 24"/>
                  <a:gd name="T24" fmla="*/ 8 w 15"/>
                  <a:gd name="T25" fmla="*/ 22 h 24"/>
                  <a:gd name="T26" fmla="*/ 10 w 15"/>
                  <a:gd name="T27" fmla="*/ 22 h 24"/>
                  <a:gd name="T28" fmla="*/ 8 w 15"/>
                  <a:gd name="T29" fmla="*/ 17 h 24"/>
                  <a:gd name="T30" fmla="*/ 10 w 15"/>
                  <a:gd name="T31" fmla="*/ 15 h 24"/>
                  <a:gd name="T32" fmla="*/ 13 w 15"/>
                  <a:gd name="T33" fmla="*/ 19 h 24"/>
                  <a:gd name="T34" fmla="*/ 14 w 15"/>
                  <a:gd name="T35" fmla="*/ 16 h 24"/>
                  <a:gd name="T36" fmla="*/ 15 w 15"/>
                  <a:gd name="T37" fmla="*/ 12 h 24"/>
                  <a:gd name="T38" fmla="*/ 13 w 15"/>
                  <a:gd name="T39" fmla="*/ 6 h 2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5"/>
                  <a:gd name="T61" fmla="*/ 0 h 24"/>
                  <a:gd name="T62" fmla="*/ 15 w 15"/>
                  <a:gd name="T63" fmla="*/ 24 h 2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5" h="24">
                    <a:moveTo>
                      <a:pt x="13" y="6"/>
                    </a:moveTo>
                    <a:cubicBezTo>
                      <a:pt x="13" y="4"/>
                      <a:pt x="12" y="3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10" y="4"/>
                      <a:pt x="9" y="4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5" y="7"/>
                      <a:pt x="3" y="7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2"/>
                      <a:pt x="2" y="14"/>
                      <a:pt x="2" y="14"/>
                    </a:cubicBezTo>
                    <a:cubicBezTo>
                      <a:pt x="1" y="15"/>
                      <a:pt x="0" y="17"/>
                      <a:pt x="1" y="19"/>
                    </a:cubicBezTo>
                    <a:cubicBezTo>
                      <a:pt x="2" y="20"/>
                      <a:pt x="4" y="21"/>
                      <a:pt x="5" y="22"/>
                    </a:cubicBezTo>
                    <a:cubicBezTo>
                      <a:pt x="7" y="22"/>
                      <a:pt x="7" y="22"/>
                      <a:pt x="8" y="22"/>
                    </a:cubicBezTo>
                    <a:cubicBezTo>
                      <a:pt x="9" y="22"/>
                      <a:pt x="11" y="24"/>
                      <a:pt x="10" y="22"/>
                    </a:cubicBezTo>
                    <a:cubicBezTo>
                      <a:pt x="10" y="20"/>
                      <a:pt x="8" y="18"/>
                      <a:pt x="8" y="17"/>
                    </a:cubicBezTo>
                    <a:cubicBezTo>
                      <a:pt x="9" y="16"/>
                      <a:pt x="10" y="13"/>
                      <a:pt x="10" y="15"/>
                    </a:cubicBezTo>
                    <a:cubicBezTo>
                      <a:pt x="11" y="16"/>
                      <a:pt x="12" y="20"/>
                      <a:pt x="13" y="19"/>
                    </a:cubicBezTo>
                    <a:cubicBezTo>
                      <a:pt x="13" y="18"/>
                      <a:pt x="13" y="17"/>
                      <a:pt x="14" y="16"/>
                    </a:cubicBezTo>
                    <a:cubicBezTo>
                      <a:pt x="14" y="15"/>
                      <a:pt x="15" y="13"/>
                      <a:pt x="15" y="12"/>
                    </a:cubicBezTo>
                    <a:cubicBezTo>
                      <a:pt x="14" y="11"/>
                      <a:pt x="14" y="7"/>
                      <a:pt x="1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08" name="Freeform 337">
                <a:extLst>
                  <a:ext uri="{FF2B5EF4-FFF2-40B4-BE49-F238E27FC236}">
                    <a16:creationId xmlns:a16="http://schemas.microsoft.com/office/drawing/2014/main" xmlns="" id="{85507A36-7700-4A4A-88B3-FD94D2E61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825"/>
                <a:ext cx="19" cy="16"/>
              </a:xfrm>
              <a:custGeom>
                <a:avLst/>
                <a:gdLst>
                  <a:gd name="T0" fmla="*/ 10 w 14"/>
                  <a:gd name="T1" fmla="*/ 1 h 11"/>
                  <a:gd name="T2" fmla="*/ 7 w 14"/>
                  <a:gd name="T3" fmla="*/ 3 h 11"/>
                  <a:gd name="T4" fmla="*/ 3 w 14"/>
                  <a:gd name="T5" fmla="*/ 5 h 11"/>
                  <a:gd name="T6" fmla="*/ 1 w 14"/>
                  <a:gd name="T7" fmla="*/ 8 h 11"/>
                  <a:gd name="T8" fmla="*/ 1 w 14"/>
                  <a:gd name="T9" fmla="*/ 11 h 11"/>
                  <a:gd name="T10" fmla="*/ 3 w 14"/>
                  <a:gd name="T11" fmla="*/ 7 h 11"/>
                  <a:gd name="T12" fmla="*/ 5 w 14"/>
                  <a:gd name="T13" fmla="*/ 7 h 11"/>
                  <a:gd name="T14" fmla="*/ 7 w 14"/>
                  <a:gd name="T15" fmla="*/ 8 h 11"/>
                  <a:gd name="T16" fmla="*/ 8 w 14"/>
                  <a:gd name="T17" fmla="*/ 8 h 11"/>
                  <a:gd name="T18" fmla="*/ 10 w 14"/>
                  <a:gd name="T19" fmla="*/ 8 h 11"/>
                  <a:gd name="T20" fmla="*/ 10 w 14"/>
                  <a:gd name="T21" fmla="*/ 5 h 11"/>
                  <a:gd name="T22" fmla="*/ 10 w 14"/>
                  <a:gd name="T23" fmla="*/ 1 h 1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"/>
                  <a:gd name="T37" fmla="*/ 0 h 11"/>
                  <a:gd name="T38" fmla="*/ 14 w 14"/>
                  <a:gd name="T39" fmla="*/ 11 h 1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" h="11">
                    <a:moveTo>
                      <a:pt x="10" y="1"/>
                    </a:moveTo>
                    <a:cubicBezTo>
                      <a:pt x="9" y="0"/>
                      <a:pt x="7" y="2"/>
                      <a:pt x="7" y="3"/>
                    </a:cubicBezTo>
                    <a:cubicBezTo>
                      <a:pt x="6" y="4"/>
                      <a:pt x="4" y="4"/>
                      <a:pt x="3" y="5"/>
                    </a:cubicBezTo>
                    <a:cubicBezTo>
                      <a:pt x="2" y="5"/>
                      <a:pt x="2" y="7"/>
                      <a:pt x="1" y="8"/>
                    </a:cubicBezTo>
                    <a:cubicBezTo>
                      <a:pt x="0" y="9"/>
                      <a:pt x="0" y="11"/>
                      <a:pt x="1" y="11"/>
                    </a:cubicBezTo>
                    <a:cubicBezTo>
                      <a:pt x="1" y="11"/>
                      <a:pt x="3" y="8"/>
                      <a:pt x="3" y="7"/>
                    </a:cubicBezTo>
                    <a:cubicBezTo>
                      <a:pt x="4" y="7"/>
                      <a:pt x="5" y="6"/>
                      <a:pt x="5" y="7"/>
                    </a:cubicBezTo>
                    <a:cubicBezTo>
                      <a:pt x="5" y="8"/>
                      <a:pt x="6" y="8"/>
                      <a:pt x="7" y="8"/>
                    </a:cubicBezTo>
                    <a:cubicBezTo>
                      <a:pt x="7" y="7"/>
                      <a:pt x="8" y="7"/>
                      <a:pt x="8" y="8"/>
                    </a:cubicBezTo>
                    <a:cubicBezTo>
                      <a:pt x="9" y="8"/>
                      <a:pt x="10" y="9"/>
                      <a:pt x="10" y="8"/>
                    </a:cubicBezTo>
                    <a:cubicBezTo>
                      <a:pt x="10" y="6"/>
                      <a:pt x="9" y="6"/>
                      <a:pt x="10" y="5"/>
                    </a:cubicBezTo>
                    <a:cubicBezTo>
                      <a:pt x="11" y="4"/>
                      <a:pt x="14" y="3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09" name="Freeform 338">
                <a:extLst>
                  <a:ext uri="{FF2B5EF4-FFF2-40B4-BE49-F238E27FC236}">
                    <a16:creationId xmlns:a16="http://schemas.microsoft.com/office/drawing/2014/main" xmlns="" id="{C812B4CB-6078-4370-8FA2-08B6F6C0F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809"/>
                <a:ext cx="19" cy="21"/>
              </a:xfrm>
              <a:custGeom>
                <a:avLst/>
                <a:gdLst>
                  <a:gd name="T0" fmla="*/ 9 w 14"/>
                  <a:gd name="T1" fmla="*/ 8 h 15"/>
                  <a:gd name="T2" fmla="*/ 12 w 14"/>
                  <a:gd name="T3" fmla="*/ 4 h 15"/>
                  <a:gd name="T4" fmla="*/ 13 w 14"/>
                  <a:gd name="T5" fmla="*/ 0 h 15"/>
                  <a:gd name="T6" fmla="*/ 8 w 14"/>
                  <a:gd name="T7" fmla="*/ 6 h 15"/>
                  <a:gd name="T8" fmla="*/ 4 w 14"/>
                  <a:gd name="T9" fmla="*/ 10 h 15"/>
                  <a:gd name="T10" fmla="*/ 1 w 14"/>
                  <a:gd name="T11" fmla="*/ 14 h 15"/>
                  <a:gd name="T12" fmla="*/ 5 w 14"/>
                  <a:gd name="T13" fmla="*/ 12 h 15"/>
                  <a:gd name="T14" fmla="*/ 9 w 14"/>
                  <a:gd name="T15" fmla="*/ 8 h 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"/>
                  <a:gd name="T25" fmla="*/ 0 h 15"/>
                  <a:gd name="T26" fmla="*/ 14 w 14"/>
                  <a:gd name="T27" fmla="*/ 15 h 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" h="15">
                    <a:moveTo>
                      <a:pt x="9" y="8"/>
                    </a:moveTo>
                    <a:cubicBezTo>
                      <a:pt x="10" y="6"/>
                      <a:pt x="10" y="5"/>
                      <a:pt x="12" y="4"/>
                    </a:cubicBezTo>
                    <a:cubicBezTo>
                      <a:pt x="13" y="3"/>
                      <a:pt x="14" y="0"/>
                      <a:pt x="13" y="0"/>
                    </a:cubicBezTo>
                    <a:cubicBezTo>
                      <a:pt x="12" y="1"/>
                      <a:pt x="9" y="5"/>
                      <a:pt x="8" y="6"/>
                    </a:cubicBezTo>
                    <a:cubicBezTo>
                      <a:pt x="7" y="7"/>
                      <a:pt x="5" y="9"/>
                      <a:pt x="4" y="10"/>
                    </a:cubicBezTo>
                    <a:cubicBezTo>
                      <a:pt x="3" y="10"/>
                      <a:pt x="0" y="15"/>
                      <a:pt x="1" y="14"/>
                    </a:cubicBezTo>
                    <a:cubicBezTo>
                      <a:pt x="2" y="14"/>
                      <a:pt x="3" y="13"/>
                      <a:pt x="5" y="12"/>
                    </a:cubicBezTo>
                    <a:cubicBezTo>
                      <a:pt x="6" y="11"/>
                      <a:pt x="8" y="10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10" name="Freeform 339">
                <a:extLst>
                  <a:ext uri="{FF2B5EF4-FFF2-40B4-BE49-F238E27FC236}">
                    <a16:creationId xmlns:a16="http://schemas.microsoft.com/office/drawing/2014/main" xmlns="" id="{CD8BE656-BC43-43E9-AADD-4F74BEB97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" y="785"/>
                <a:ext cx="4" cy="3"/>
              </a:xfrm>
              <a:custGeom>
                <a:avLst/>
                <a:gdLst>
                  <a:gd name="T0" fmla="*/ 1 w 3"/>
                  <a:gd name="T1" fmla="*/ 2 h 2"/>
                  <a:gd name="T2" fmla="*/ 1 w 3"/>
                  <a:gd name="T3" fmla="*/ 0 h 2"/>
                  <a:gd name="T4" fmla="*/ 1 w 3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2"/>
                  <a:gd name="T11" fmla="*/ 3 w 3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3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11" name="Freeform 340">
                <a:extLst>
                  <a:ext uri="{FF2B5EF4-FFF2-40B4-BE49-F238E27FC236}">
                    <a16:creationId xmlns:a16="http://schemas.microsoft.com/office/drawing/2014/main" xmlns="" id="{E586DE9A-01AC-45A8-84F2-82A6731BA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848"/>
                <a:ext cx="88" cy="93"/>
              </a:xfrm>
              <a:custGeom>
                <a:avLst/>
                <a:gdLst>
                  <a:gd name="T0" fmla="*/ 62 w 64"/>
                  <a:gd name="T1" fmla="*/ 67 h 68"/>
                  <a:gd name="T2" fmla="*/ 63 w 64"/>
                  <a:gd name="T3" fmla="*/ 54 h 68"/>
                  <a:gd name="T4" fmla="*/ 64 w 64"/>
                  <a:gd name="T5" fmla="*/ 52 h 68"/>
                  <a:gd name="T6" fmla="*/ 57 w 64"/>
                  <a:gd name="T7" fmla="*/ 48 h 68"/>
                  <a:gd name="T8" fmla="*/ 56 w 64"/>
                  <a:gd name="T9" fmla="*/ 50 h 68"/>
                  <a:gd name="T10" fmla="*/ 56 w 64"/>
                  <a:gd name="T11" fmla="*/ 47 h 68"/>
                  <a:gd name="T12" fmla="*/ 54 w 64"/>
                  <a:gd name="T13" fmla="*/ 44 h 68"/>
                  <a:gd name="T14" fmla="*/ 53 w 64"/>
                  <a:gd name="T15" fmla="*/ 41 h 68"/>
                  <a:gd name="T16" fmla="*/ 48 w 64"/>
                  <a:gd name="T17" fmla="*/ 38 h 68"/>
                  <a:gd name="T18" fmla="*/ 49 w 64"/>
                  <a:gd name="T19" fmla="*/ 36 h 68"/>
                  <a:gd name="T20" fmla="*/ 49 w 64"/>
                  <a:gd name="T21" fmla="*/ 34 h 68"/>
                  <a:gd name="T22" fmla="*/ 50 w 64"/>
                  <a:gd name="T23" fmla="*/ 33 h 68"/>
                  <a:gd name="T24" fmla="*/ 46 w 64"/>
                  <a:gd name="T25" fmla="*/ 32 h 68"/>
                  <a:gd name="T26" fmla="*/ 44 w 64"/>
                  <a:gd name="T27" fmla="*/ 33 h 68"/>
                  <a:gd name="T28" fmla="*/ 46 w 64"/>
                  <a:gd name="T29" fmla="*/ 30 h 68"/>
                  <a:gd name="T30" fmla="*/ 42 w 64"/>
                  <a:gd name="T31" fmla="*/ 29 h 68"/>
                  <a:gd name="T32" fmla="*/ 43 w 64"/>
                  <a:gd name="T33" fmla="*/ 27 h 68"/>
                  <a:gd name="T34" fmla="*/ 41 w 64"/>
                  <a:gd name="T35" fmla="*/ 27 h 68"/>
                  <a:gd name="T36" fmla="*/ 40 w 64"/>
                  <a:gd name="T37" fmla="*/ 25 h 68"/>
                  <a:gd name="T38" fmla="*/ 37 w 64"/>
                  <a:gd name="T39" fmla="*/ 25 h 68"/>
                  <a:gd name="T40" fmla="*/ 34 w 64"/>
                  <a:gd name="T41" fmla="*/ 22 h 68"/>
                  <a:gd name="T42" fmla="*/ 34 w 64"/>
                  <a:gd name="T43" fmla="*/ 24 h 68"/>
                  <a:gd name="T44" fmla="*/ 29 w 64"/>
                  <a:gd name="T45" fmla="*/ 19 h 68"/>
                  <a:gd name="T46" fmla="*/ 26 w 64"/>
                  <a:gd name="T47" fmla="*/ 15 h 68"/>
                  <a:gd name="T48" fmla="*/ 21 w 64"/>
                  <a:gd name="T49" fmla="*/ 12 h 68"/>
                  <a:gd name="T50" fmla="*/ 15 w 64"/>
                  <a:gd name="T51" fmla="*/ 6 h 68"/>
                  <a:gd name="T52" fmla="*/ 8 w 64"/>
                  <a:gd name="T53" fmla="*/ 5 h 68"/>
                  <a:gd name="T54" fmla="*/ 3 w 64"/>
                  <a:gd name="T55" fmla="*/ 5 h 68"/>
                  <a:gd name="T56" fmla="*/ 9 w 64"/>
                  <a:gd name="T57" fmla="*/ 13 h 68"/>
                  <a:gd name="T58" fmla="*/ 13 w 64"/>
                  <a:gd name="T59" fmla="*/ 16 h 68"/>
                  <a:gd name="T60" fmla="*/ 17 w 64"/>
                  <a:gd name="T61" fmla="*/ 22 h 68"/>
                  <a:gd name="T62" fmla="*/ 21 w 64"/>
                  <a:gd name="T63" fmla="*/ 25 h 68"/>
                  <a:gd name="T64" fmla="*/ 24 w 64"/>
                  <a:gd name="T65" fmla="*/ 32 h 68"/>
                  <a:gd name="T66" fmla="*/ 27 w 64"/>
                  <a:gd name="T67" fmla="*/ 35 h 68"/>
                  <a:gd name="T68" fmla="*/ 32 w 64"/>
                  <a:gd name="T69" fmla="*/ 42 h 68"/>
                  <a:gd name="T70" fmla="*/ 34 w 64"/>
                  <a:gd name="T71" fmla="*/ 48 h 68"/>
                  <a:gd name="T72" fmla="*/ 41 w 64"/>
                  <a:gd name="T73" fmla="*/ 55 h 68"/>
                  <a:gd name="T74" fmla="*/ 45 w 64"/>
                  <a:gd name="T75" fmla="*/ 59 h 68"/>
                  <a:gd name="T76" fmla="*/ 53 w 64"/>
                  <a:gd name="T77" fmla="*/ 66 h 68"/>
                  <a:gd name="T78" fmla="*/ 55 w 64"/>
                  <a:gd name="T79" fmla="*/ 67 h 68"/>
                  <a:gd name="T80" fmla="*/ 58 w 64"/>
                  <a:gd name="T81" fmla="*/ 67 h 68"/>
                  <a:gd name="T82" fmla="*/ 61 w 64"/>
                  <a:gd name="T83" fmla="*/ 67 h 68"/>
                  <a:gd name="T84" fmla="*/ 62 w 64"/>
                  <a:gd name="T85" fmla="*/ 67 h 6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4"/>
                  <a:gd name="T130" fmla="*/ 0 h 68"/>
                  <a:gd name="T131" fmla="*/ 64 w 64"/>
                  <a:gd name="T132" fmla="*/ 68 h 6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4" h="68">
                    <a:moveTo>
                      <a:pt x="62" y="67"/>
                    </a:moveTo>
                    <a:cubicBezTo>
                      <a:pt x="62" y="65"/>
                      <a:pt x="62" y="55"/>
                      <a:pt x="63" y="54"/>
                    </a:cubicBezTo>
                    <a:cubicBezTo>
                      <a:pt x="64" y="53"/>
                      <a:pt x="64" y="53"/>
                      <a:pt x="64" y="52"/>
                    </a:cubicBezTo>
                    <a:cubicBezTo>
                      <a:pt x="63" y="51"/>
                      <a:pt x="58" y="48"/>
                      <a:pt x="57" y="48"/>
                    </a:cubicBezTo>
                    <a:cubicBezTo>
                      <a:pt x="57" y="49"/>
                      <a:pt x="56" y="51"/>
                      <a:pt x="56" y="50"/>
                    </a:cubicBezTo>
                    <a:cubicBezTo>
                      <a:pt x="55" y="48"/>
                      <a:pt x="56" y="48"/>
                      <a:pt x="56" y="47"/>
                    </a:cubicBezTo>
                    <a:cubicBezTo>
                      <a:pt x="56" y="47"/>
                      <a:pt x="55" y="45"/>
                      <a:pt x="54" y="44"/>
                    </a:cubicBezTo>
                    <a:cubicBezTo>
                      <a:pt x="54" y="43"/>
                      <a:pt x="55" y="42"/>
                      <a:pt x="53" y="41"/>
                    </a:cubicBezTo>
                    <a:cubicBezTo>
                      <a:pt x="52" y="41"/>
                      <a:pt x="48" y="39"/>
                      <a:pt x="48" y="38"/>
                    </a:cubicBezTo>
                    <a:cubicBezTo>
                      <a:pt x="48" y="37"/>
                      <a:pt x="49" y="37"/>
                      <a:pt x="49" y="36"/>
                    </a:cubicBezTo>
                    <a:cubicBezTo>
                      <a:pt x="48" y="35"/>
                      <a:pt x="49" y="34"/>
                      <a:pt x="49" y="34"/>
                    </a:cubicBezTo>
                    <a:cubicBezTo>
                      <a:pt x="50" y="34"/>
                      <a:pt x="51" y="34"/>
                      <a:pt x="50" y="33"/>
                    </a:cubicBezTo>
                    <a:cubicBezTo>
                      <a:pt x="49" y="32"/>
                      <a:pt x="47" y="31"/>
                      <a:pt x="46" y="32"/>
                    </a:cubicBezTo>
                    <a:cubicBezTo>
                      <a:pt x="44" y="34"/>
                      <a:pt x="43" y="34"/>
                      <a:pt x="44" y="33"/>
                    </a:cubicBezTo>
                    <a:cubicBezTo>
                      <a:pt x="45" y="32"/>
                      <a:pt x="47" y="31"/>
                      <a:pt x="46" y="30"/>
                    </a:cubicBezTo>
                    <a:cubicBezTo>
                      <a:pt x="44" y="30"/>
                      <a:pt x="42" y="30"/>
                      <a:pt x="42" y="29"/>
                    </a:cubicBezTo>
                    <a:cubicBezTo>
                      <a:pt x="41" y="28"/>
                      <a:pt x="44" y="28"/>
                      <a:pt x="43" y="27"/>
                    </a:cubicBezTo>
                    <a:cubicBezTo>
                      <a:pt x="41" y="27"/>
                      <a:pt x="40" y="27"/>
                      <a:pt x="41" y="27"/>
                    </a:cubicBezTo>
                    <a:cubicBezTo>
                      <a:pt x="41" y="26"/>
                      <a:pt x="41" y="26"/>
                      <a:pt x="40" y="25"/>
                    </a:cubicBezTo>
                    <a:cubicBezTo>
                      <a:pt x="39" y="25"/>
                      <a:pt x="39" y="26"/>
                      <a:pt x="37" y="25"/>
                    </a:cubicBezTo>
                    <a:cubicBezTo>
                      <a:pt x="36" y="23"/>
                      <a:pt x="34" y="21"/>
                      <a:pt x="34" y="22"/>
                    </a:cubicBezTo>
                    <a:cubicBezTo>
                      <a:pt x="34" y="22"/>
                      <a:pt x="36" y="25"/>
                      <a:pt x="34" y="24"/>
                    </a:cubicBezTo>
                    <a:cubicBezTo>
                      <a:pt x="33" y="23"/>
                      <a:pt x="30" y="21"/>
                      <a:pt x="29" y="19"/>
                    </a:cubicBezTo>
                    <a:cubicBezTo>
                      <a:pt x="28" y="17"/>
                      <a:pt x="28" y="16"/>
                      <a:pt x="26" y="15"/>
                    </a:cubicBezTo>
                    <a:cubicBezTo>
                      <a:pt x="25" y="14"/>
                      <a:pt x="23" y="14"/>
                      <a:pt x="21" y="12"/>
                    </a:cubicBezTo>
                    <a:cubicBezTo>
                      <a:pt x="20" y="11"/>
                      <a:pt x="17" y="6"/>
                      <a:pt x="15" y="6"/>
                    </a:cubicBezTo>
                    <a:cubicBezTo>
                      <a:pt x="14" y="5"/>
                      <a:pt x="11" y="6"/>
                      <a:pt x="8" y="5"/>
                    </a:cubicBezTo>
                    <a:cubicBezTo>
                      <a:pt x="5" y="4"/>
                      <a:pt x="0" y="0"/>
                      <a:pt x="3" y="5"/>
                    </a:cubicBezTo>
                    <a:cubicBezTo>
                      <a:pt x="5" y="10"/>
                      <a:pt x="7" y="12"/>
                      <a:pt x="9" y="13"/>
                    </a:cubicBezTo>
                    <a:cubicBezTo>
                      <a:pt x="10" y="13"/>
                      <a:pt x="11" y="14"/>
                      <a:pt x="13" y="16"/>
                    </a:cubicBezTo>
                    <a:cubicBezTo>
                      <a:pt x="15" y="18"/>
                      <a:pt x="15" y="21"/>
                      <a:pt x="17" y="22"/>
                    </a:cubicBezTo>
                    <a:cubicBezTo>
                      <a:pt x="19" y="23"/>
                      <a:pt x="21" y="24"/>
                      <a:pt x="21" y="25"/>
                    </a:cubicBezTo>
                    <a:cubicBezTo>
                      <a:pt x="22" y="26"/>
                      <a:pt x="23" y="31"/>
                      <a:pt x="24" y="32"/>
                    </a:cubicBezTo>
                    <a:cubicBezTo>
                      <a:pt x="25" y="34"/>
                      <a:pt x="26" y="34"/>
                      <a:pt x="27" y="35"/>
                    </a:cubicBezTo>
                    <a:cubicBezTo>
                      <a:pt x="29" y="37"/>
                      <a:pt x="31" y="40"/>
                      <a:pt x="32" y="42"/>
                    </a:cubicBezTo>
                    <a:cubicBezTo>
                      <a:pt x="32" y="44"/>
                      <a:pt x="32" y="46"/>
                      <a:pt x="34" y="48"/>
                    </a:cubicBezTo>
                    <a:cubicBezTo>
                      <a:pt x="36" y="51"/>
                      <a:pt x="40" y="54"/>
                      <a:pt x="41" y="55"/>
                    </a:cubicBezTo>
                    <a:cubicBezTo>
                      <a:pt x="42" y="56"/>
                      <a:pt x="43" y="58"/>
                      <a:pt x="45" y="59"/>
                    </a:cubicBezTo>
                    <a:cubicBezTo>
                      <a:pt x="46" y="61"/>
                      <a:pt x="52" y="64"/>
                      <a:pt x="53" y="66"/>
                    </a:cubicBezTo>
                    <a:cubicBezTo>
                      <a:pt x="54" y="67"/>
                      <a:pt x="54" y="67"/>
                      <a:pt x="55" y="67"/>
                    </a:cubicBezTo>
                    <a:cubicBezTo>
                      <a:pt x="57" y="67"/>
                      <a:pt x="58" y="67"/>
                      <a:pt x="58" y="67"/>
                    </a:cubicBezTo>
                    <a:cubicBezTo>
                      <a:pt x="58" y="67"/>
                      <a:pt x="60" y="67"/>
                      <a:pt x="61" y="67"/>
                    </a:cubicBezTo>
                    <a:cubicBezTo>
                      <a:pt x="62" y="67"/>
                      <a:pt x="62" y="68"/>
                      <a:pt x="62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12" name="Freeform 341">
                <a:extLst>
                  <a:ext uri="{FF2B5EF4-FFF2-40B4-BE49-F238E27FC236}">
                    <a16:creationId xmlns:a16="http://schemas.microsoft.com/office/drawing/2014/main" xmlns="" id="{670F6B89-7FAD-4142-AA75-56C79367A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883"/>
                <a:ext cx="7" cy="9"/>
              </a:xfrm>
              <a:custGeom>
                <a:avLst/>
                <a:gdLst>
                  <a:gd name="T0" fmla="*/ 1 w 5"/>
                  <a:gd name="T1" fmla="*/ 0 h 6"/>
                  <a:gd name="T2" fmla="*/ 3 w 5"/>
                  <a:gd name="T3" fmla="*/ 5 h 6"/>
                  <a:gd name="T4" fmla="*/ 1 w 5"/>
                  <a:gd name="T5" fmla="*/ 0 h 6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6"/>
                  <a:gd name="T11" fmla="*/ 5 w 5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6">
                    <a:moveTo>
                      <a:pt x="1" y="0"/>
                    </a:moveTo>
                    <a:cubicBezTo>
                      <a:pt x="0" y="1"/>
                      <a:pt x="2" y="6"/>
                      <a:pt x="3" y="5"/>
                    </a:cubicBezTo>
                    <a:cubicBezTo>
                      <a:pt x="5" y="4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13" name="Freeform 342">
                <a:extLst>
                  <a:ext uri="{FF2B5EF4-FFF2-40B4-BE49-F238E27FC236}">
                    <a16:creationId xmlns:a16="http://schemas.microsoft.com/office/drawing/2014/main" xmlns="" id="{C7F50ADC-8131-47A7-A887-F32AD1834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903"/>
                <a:ext cx="7" cy="8"/>
              </a:xfrm>
              <a:custGeom>
                <a:avLst/>
                <a:gdLst>
                  <a:gd name="T0" fmla="*/ 1 w 5"/>
                  <a:gd name="T1" fmla="*/ 0 h 6"/>
                  <a:gd name="T2" fmla="*/ 4 w 5"/>
                  <a:gd name="T3" fmla="*/ 5 h 6"/>
                  <a:gd name="T4" fmla="*/ 1 w 5"/>
                  <a:gd name="T5" fmla="*/ 0 h 6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6"/>
                  <a:gd name="T11" fmla="*/ 5 w 5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6">
                    <a:moveTo>
                      <a:pt x="1" y="0"/>
                    </a:moveTo>
                    <a:cubicBezTo>
                      <a:pt x="0" y="0"/>
                      <a:pt x="3" y="6"/>
                      <a:pt x="4" y="5"/>
                    </a:cubicBezTo>
                    <a:cubicBezTo>
                      <a:pt x="5" y="4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14" name="Freeform 343">
                <a:extLst>
                  <a:ext uri="{FF2B5EF4-FFF2-40B4-BE49-F238E27FC236}">
                    <a16:creationId xmlns:a16="http://schemas.microsoft.com/office/drawing/2014/main" xmlns="" id="{8B42A814-BC46-4C22-B45E-CDEA7B1CF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0" y="907"/>
                <a:ext cx="12" cy="12"/>
              </a:xfrm>
              <a:custGeom>
                <a:avLst/>
                <a:gdLst>
                  <a:gd name="T0" fmla="*/ 4 w 9"/>
                  <a:gd name="T1" fmla="*/ 6 h 9"/>
                  <a:gd name="T2" fmla="*/ 9 w 9"/>
                  <a:gd name="T3" fmla="*/ 8 h 9"/>
                  <a:gd name="T4" fmla="*/ 7 w 9"/>
                  <a:gd name="T5" fmla="*/ 6 h 9"/>
                  <a:gd name="T6" fmla="*/ 6 w 9"/>
                  <a:gd name="T7" fmla="*/ 3 h 9"/>
                  <a:gd name="T8" fmla="*/ 5 w 9"/>
                  <a:gd name="T9" fmla="*/ 1 h 9"/>
                  <a:gd name="T10" fmla="*/ 2 w 9"/>
                  <a:gd name="T11" fmla="*/ 1 h 9"/>
                  <a:gd name="T12" fmla="*/ 1 w 9"/>
                  <a:gd name="T13" fmla="*/ 3 h 9"/>
                  <a:gd name="T14" fmla="*/ 4 w 9"/>
                  <a:gd name="T15" fmla="*/ 4 h 9"/>
                  <a:gd name="T16" fmla="*/ 4 w 9"/>
                  <a:gd name="T17" fmla="*/ 6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"/>
                  <a:gd name="T28" fmla="*/ 0 h 9"/>
                  <a:gd name="T29" fmla="*/ 9 w 9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" h="9">
                    <a:moveTo>
                      <a:pt x="4" y="6"/>
                    </a:moveTo>
                    <a:cubicBezTo>
                      <a:pt x="5" y="7"/>
                      <a:pt x="9" y="9"/>
                      <a:pt x="9" y="8"/>
                    </a:cubicBezTo>
                    <a:cubicBezTo>
                      <a:pt x="9" y="7"/>
                      <a:pt x="9" y="7"/>
                      <a:pt x="7" y="6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2" y="2"/>
                      <a:pt x="0" y="2"/>
                      <a:pt x="1" y="3"/>
                    </a:cubicBezTo>
                    <a:cubicBezTo>
                      <a:pt x="3" y="4"/>
                      <a:pt x="4" y="3"/>
                      <a:pt x="4" y="4"/>
                    </a:cubicBezTo>
                    <a:cubicBezTo>
                      <a:pt x="4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15" name="Freeform 344">
                <a:extLst>
                  <a:ext uri="{FF2B5EF4-FFF2-40B4-BE49-F238E27FC236}">
                    <a16:creationId xmlns:a16="http://schemas.microsoft.com/office/drawing/2014/main" xmlns="" id="{AFCAA233-BB9E-4062-BE34-A6C161CA0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915"/>
                <a:ext cx="6" cy="6"/>
              </a:xfrm>
              <a:custGeom>
                <a:avLst/>
                <a:gdLst>
                  <a:gd name="T0" fmla="*/ 2 w 4"/>
                  <a:gd name="T1" fmla="*/ 4 h 4"/>
                  <a:gd name="T2" fmla="*/ 4 w 4"/>
                  <a:gd name="T3" fmla="*/ 3 h 4"/>
                  <a:gd name="T4" fmla="*/ 2 w 4"/>
                  <a:gd name="T5" fmla="*/ 0 h 4"/>
                  <a:gd name="T6" fmla="*/ 0 w 4"/>
                  <a:gd name="T7" fmla="*/ 2 h 4"/>
                  <a:gd name="T8" fmla="*/ 2 w 4"/>
                  <a:gd name="T9" fmla="*/ 4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4"/>
                  <a:gd name="T17" fmla="*/ 4 w 4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4">
                    <a:moveTo>
                      <a:pt x="2" y="4"/>
                    </a:moveTo>
                    <a:cubicBezTo>
                      <a:pt x="3" y="3"/>
                      <a:pt x="3" y="3"/>
                      <a:pt x="4" y="3"/>
                    </a:cubicBezTo>
                    <a:cubicBezTo>
                      <a:pt x="4" y="2"/>
                      <a:pt x="3" y="0"/>
                      <a:pt x="2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16" name="Freeform 345">
                <a:extLst>
                  <a:ext uri="{FF2B5EF4-FFF2-40B4-BE49-F238E27FC236}">
                    <a16:creationId xmlns:a16="http://schemas.microsoft.com/office/drawing/2014/main" xmlns="" id="{C3E416DE-A906-4293-A3A6-2CB08F13B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" y="941"/>
                <a:ext cx="73" cy="22"/>
              </a:xfrm>
              <a:custGeom>
                <a:avLst/>
                <a:gdLst>
                  <a:gd name="T0" fmla="*/ 44 w 53"/>
                  <a:gd name="T1" fmla="*/ 14 h 16"/>
                  <a:gd name="T2" fmla="*/ 51 w 53"/>
                  <a:gd name="T3" fmla="*/ 16 h 16"/>
                  <a:gd name="T4" fmla="*/ 51 w 53"/>
                  <a:gd name="T5" fmla="*/ 14 h 16"/>
                  <a:gd name="T6" fmla="*/ 51 w 53"/>
                  <a:gd name="T7" fmla="*/ 12 h 16"/>
                  <a:gd name="T8" fmla="*/ 49 w 53"/>
                  <a:gd name="T9" fmla="*/ 10 h 16"/>
                  <a:gd name="T10" fmla="*/ 44 w 53"/>
                  <a:gd name="T11" fmla="*/ 11 h 16"/>
                  <a:gd name="T12" fmla="*/ 41 w 53"/>
                  <a:gd name="T13" fmla="*/ 9 h 16"/>
                  <a:gd name="T14" fmla="*/ 39 w 53"/>
                  <a:gd name="T15" fmla="*/ 6 h 16"/>
                  <a:gd name="T16" fmla="*/ 32 w 53"/>
                  <a:gd name="T17" fmla="*/ 4 h 16"/>
                  <a:gd name="T18" fmla="*/ 29 w 53"/>
                  <a:gd name="T19" fmla="*/ 4 h 16"/>
                  <a:gd name="T20" fmla="*/ 23 w 53"/>
                  <a:gd name="T21" fmla="*/ 6 h 16"/>
                  <a:gd name="T22" fmla="*/ 17 w 53"/>
                  <a:gd name="T23" fmla="*/ 3 h 16"/>
                  <a:gd name="T24" fmla="*/ 14 w 53"/>
                  <a:gd name="T25" fmla="*/ 2 h 16"/>
                  <a:gd name="T26" fmla="*/ 10 w 53"/>
                  <a:gd name="T27" fmla="*/ 1 h 16"/>
                  <a:gd name="T28" fmla="*/ 8 w 53"/>
                  <a:gd name="T29" fmla="*/ 1 h 16"/>
                  <a:gd name="T30" fmla="*/ 4 w 53"/>
                  <a:gd name="T31" fmla="*/ 1 h 16"/>
                  <a:gd name="T32" fmla="*/ 2 w 53"/>
                  <a:gd name="T33" fmla="*/ 2 h 16"/>
                  <a:gd name="T34" fmla="*/ 0 w 53"/>
                  <a:gd name="T35" fmla="*/ 5 h 16"/>
                  <a:gd name="T36" fmla="*/ 4 w 53"/>
                  <a:gd name="T37" fmla="*/ 6 h 16"/>
                  <a:gd name="T38" fmla="*/ 6 w 53"/>
                  <a:gd name="T39" fmla="*/ 7 h 16"/>
                  <a:gd name="T40" fmla="*/ 10 w 53"/>
                  <a:gd name="T41" fmla="*/ 9 h 16"/>
                  <a:gd name="T42" fmla="*/ 15 w 53"/>
                  <a:gd name="T43" fmla="*/ 11 h 16"/>
                  <a:gd name="T44" fmla="*/ 19 w 53"/>
                  <a:gd name="T45" fmla="*/ 10 h 16"/>
                  <a:gd name="T46" fmla="*/ 29 w 53"/>
                  <a:gd name="T47" fmla="*/ 13 h 16"/>
                  <a:gd name="T48" fmla="*/ 40 w 53"/>
                  <a:gd name="T49" fmla="*/ 14 h 16"/>
                  <a:gd name="T50" fmla="*/ 44 w 53"/>
                  <a:gd name="T51" fmla="*/ 14 h 1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3"/>
                  <a:gd name="T79" fmla="*/ 0 h 16"/>
                  <a:gd name="T80" fmla="*/ 53 w 53"/>
                  <a:gd name="T81" fmla="*/ 16 h 1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3" h="16">
                    <a:moveTo>
                      <a:pt x="44" y="14"/>
                    </a:moveTo>
                    <a:cubicBezTo>
                      <a:pt x="47" y="15"/>
                      <a:pt x="51" y="16"/>
                      <a:pt x="51" y="16"/>
                    </a:cubicBezTo>
                    <a:cubicBezTo>
                      <a:pt x="52" y="16"/>
                      <a:pt x="53" y="15"/>
                      <a:pt x="51" y="14"/>
                    </a:cubicBezTo>
                    <a:cubicBezTo>
                      <a:pt x="50" y="13"/>
                      <a:pt x="51" y="12"/>
                      <a:pt x="51" y="12"/>
                    </a:cubicBezTo>
                    <a:cubicBezTo>
                      <a:pt x="50" y="11"/>
                      <a:pt x="50" y="10"/>
                      <a:pt x="49" y="10"/>
                    </a:cubicBezTo>
                    <a:cubicBezTo>
                      <a:pt x="48" y="10"/>
                      <a:pt x="46" y="11"/>
                      <a:pt x="44" y="11"/>
                    </a:cubicBezTo>
                    <a:cubicBezTo>
                      <a:pt x="43" y="10"/>
                      <a:pt x="41" y="10"/>
                      <a:pt x="41" y="9"/>
                    </a:cubicBezTo>
                    <a:cubicBezTo>
                      <a:pt x="41" y="8"/>
                      <a:pt x="40" y="6"/>
                      <a:pt x="39" y="6"/>
                    </a:cubicBezTo>
                    <a:cubicBezTo>
                      <a:pt x="37" y="5"/>
                      <a:pt x="33" y="4"/>
                      <a:pt x="32" y="4"/>
                    </a:cubicBezTo>
                    <a:cubicBezTo>
                      <a:pt x="31" y="3"/>
                      <a:pt x="30" y="3"/>
                      <a:pt x="29" y="4"/>
                    </a:cubicBezTo>
                    <a:cubicBezTo>
                      <a:pt x="28" y="6"/>
                      <a:pt x="26" y="6"/>
                      <a:pt x="23" y="6"/>
                    </a:cubicBezTo>
                    <a:cubicBezTo>
                      <a:pt x="20" y="5"/>
                      <a:pt x="18" y="4"/>
                      <a:pt x="17" y="3"/>
                    </a:cubicBezTo>
                    <a:cubicBezTo>
                      <a:pt x="16" y="2"/>
                      <a:pt x="15" y="2"/>
                      <a:pt x="14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7" y="1"/>
                      <a:pt x="5" y="1"/>
                      <a:pt x="4" y="1"/>
                    </a:cubicBezTo>
                    <a:cubicBezTo>
                      <a:pt x="3" y="1"/>
                      <a:pt x="2" y="2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5"/>
                      <a:pt x="3" y="5"/>
                      <a:pt x="4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6" y="8"/>
                      <a:pt x="8" y="8"/>
                      <a:pt x="10" y="9"/>
                    </a:cubicBezTo>
                    <a:cubicBezTo>
                      <a:pt x="12" y="9"/>
                      <a:pt x="14" y="11"/>
                      <a:pt x="15" y="11"/>
                    </a:cubicBezTo>
                    <a:cubicBezTo>
                      <a:pt x="16" y="11"/>
                      <a:pt x="16" y="10"/>
                      <a:pt x="19" y="10"/>
                    </a:cubicBezTo>
                    <a:cubicBezTo>
                      <a:pt x="23" y="11"/>
                      <a:pt x="25" y="12"/>
                      <a:pt x="29" y="13"/>
                    </a:cubicBezTo>
                    <a:cubicBezTo>
                      <a:pt x="33" y="14"/>
                      <a:pt x="38" y="13"/>
                      <a:pt x="40" y="14"/>
                    </a:cubicBezTo>
                    <a:cubicBezTo>
                      <a:pt x="42" y="14"/>
                      <a:pt x="42" y="13"/>
                      <a:pt x="4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17" name="Freeform 346">
                <a:extLst>
                  <a:ext uri="{FF2B5EF4-FFF2-40B4-BE49-F238E27FC236}">
                    <a16:creationId xmlns:a16="http://schemas.microsoft.com/office/drawing/2014/main" xmlns="" id="{A041A722-CB32-430D-BDB6-DD94F89EE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950"/>
                <a:ext cx="10" cy="2"/>
              </a:xfrm>
              <a:custGeom>
                <a:avLst/>
                <a:gdLst>
                  <a:gd name="T0" fmla="*/ 1 w 7"/>
                  <a:gd name="T1" fmla="*/ 0 h 2"/>
                  <a:gd name="T2" fmla="*/ 2 w 7"/>
                  <a:gd name="T3" fmla="*/ 2 h 2"/>
                  <a:gd name="T4" fmla="*/ 5 w 7"/>
                  <a:gd name="T5" fmla="*/ 1 h 2"/>
                  <a:gd name="T6" fmla="*/ 7 w 7"/>
                  <a:gd name="T7" fmla="*/ 0 h 2"/>
                  <a:gd name="T8" fmla="*/ 1 w 7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2"/>
                  <a:gd name="T17" fmla="*/ 7 w 7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2">
                    <a:moveTo>
                      <a:pt x="1" y="0"/>
                    </a:moveTo>
                    <a:cubicBezTo>
                      <a:pt x="0" y="1"/>
                      <a:pt x="1" y="2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1"/>
                      <a:pt x="7" y="1"/>
                      <a:pt x="7" y="0"/>
                    </a:cubicBezTo>
                    <a:cubicBezTo>
                      <a:pt x="7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18" name="Freeform 347">
                <a:extLst>
                  <a:ext uri="{FF2B5EF4-FFF2-40B4-BE49-F238E27FC236}">
                    <a16:creationId xmlns:a16="http://schemas.microsoft.com/office/drawing/2014/main" xmlns="" id="{D85B4D9E-EEDD-4D42-98FC-532760176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" y="958"/>
                <a:ext cx="10" cy="8"/>
              </a:xfrm>
              <a:custGeom>
                <a:avLst/>
                <a:gdLst>
                  <a:gd name="T0" fmla="*/ 1 w 7"/>
                  <a:gd name="T1" fmla="*/ 1 h 6"/>
                  <a:gd name="T2" fmla="*/ 2 w 7"/>
                  <a:gd name="T3" fmla="*/ 3 h 6"/>
                  <a:gd name="T4" fmla="*/ 4 w 7"/>
                  <a:gd name="T5" fmla="*/ 5 h 6"/>
                  <a:gd name="T6" fmla="*/ 6 w 7"/>
                  <a:gd name="T7" fmla="*/ 2 h 6"/>
                  <a:gd name="T8" fmla="*/ 4 w 7"/>
                  <a:gd name="T9" fmla="*/ 0 h 6"/>
                  <a:gd name="T10" fmla="*/ 1 w 7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6"/>
                  <a:gd name="T20" fmla="*/ 7 w 7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6">
                    <a:moveTo>
                      <a:pt x="1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4" y="4"/>
                      <a:pt x="3" y="6"/>
                      <a:pt x="4" y="5"/>
                    </a:cubicBezTo>
                    <a:cubicBezTo>
                      <a:pt x="6" y="4"/>
                      <a:pt x="7" y="3"/>
                      <a:pt x="6" y="2"/>
                    </a:cubicBezTo>
                    <a:cubicBezTo>
                      <a:pt x="6" y="2"/>
                      <a:pt x="4" y="0"/>
                      <a:pt x="4" y="0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19" name="Freeform 348">
                <a:extLst>
                  <a:ext uri="{FF2B5EF4-FFF2-40B4-BE49-F238E27FC236}">
                    <a16:creationId xmlns:a16="http://schemas.microsoft.com/office/drawing/2014/main" xmlns="" id="{F44B3BA2-05CE-4B9C-894B-B55192F4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961"/>
                <a:ext cx="8" cy="4"/>
              </a:xfrm>
              <a:custGeom>
                <a:avLst/>
                <a:gdLst>
                  <a:gd name="T0" fmla="*/ 3 w 6"/>
                  <a:gd name="T1" fmla="*/ 0 h 3"/>
                  <a:gd name="T2" fmla="*/ 1 w 6"/>
                  <a:gd name="T3" fmla="*/ 3 h 3"/>
                  <a:gd name="T4" fmla="*/ 3 w 6"/>
                  <a:gd name="T5" fmla="*/ 3 h 3"/>
                  <a:gd name="T6" fmla="*/ 5 w 6"/>
                  <a:gd name="T7" fmla="*/ 1 h 3"/>
                  <a:gd name="T8" fmla="*/ 3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3" y="0"/>
                    </a:moveTo>
                    <a:cubicBezTo>
                      <a:pt x="2" y="1"/>
                      <a:pt x="0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4" y="2"/>
                      <a:pt x="6" y="2"/>
                      <a:pt x="5" y="1"/>
                    </a:cubicBezTo>
                    <a:cubicBezTo>
                      <a:pt x="4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20" name="Freeform 349">
                <a:extLst>
                  <a:ext uri="{FF2B5EF4-FFF2-40B4-BE49-F238E27FC236}">
                    <a16:creationId xmlns:a16="http://schemas.microsoft.com/office/drawing/2014/main" xmlns="" id="{8A143CF5-8B8C-4AF3-82C8-603ABF8E8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961"/>
                <a:ext cx="9" cy="6"/>
              </a:xfrm>
              <a:custGeom>
                <a:avLst/>
                <a:gdLst>
                  <a:gd name="T0" fmla="*/ 4 w 7"/>
                  <a:gd name="T1" fmla="*/ 1 h 5"/>
                  <a:gd name="T2" fmla="*/ 3 w 7"/>
                  <a:gd name="T3" fmla="*/ 0 h 5"/>
                  <a:gd name="T4" fmla="*/ 1 w 7"/>
                  <a:gd name="T5" fmla="*/ 1 h 5"/>
                  <a:gd name="T6" fmla="*/ 0 w 7"/>
                  <a:gd name="T7" fmla="*/ 3 h 5"/>
                  <a:gd name="T8" fmla="*/ 1 w 7"/>
                  <a:gd name="T9" fmla="*/ 5 h 5"/>
                  <a:gd name="T10" fmla="*/ 5 w 7"/>
                  <a:gd name="T11" fmla="*/ 4 h 5"/>
                  <a:gd name="T12" fmla="*/ 6 w 7"/>
                  <a:gd name="T13" fmla="*/ 3 h 5"/>
                  <a:gd name="T14" fmla="*/ 4 w 7"/>
                  <a:gd name="T15" fmla="*/ 1 h 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5"/>
                  <a:gd name="T26" fmla="*/ 7 w 7"/>
                  <a:gd name="T27" fmla="*/ 5 h 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5">
                    <a:moveTo>
                      <a:pt x="4" y="1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3" y="5"/>
                      <a:pt x="5" y="4"/>
                      <a:pt x="5" y="4"/>
                    </a:cubicBezTo>
                    <a:cubicBezTo>
                      <a:pt x="6" y="3"/>
                      <a:pt x="7" y="4"/>
                      <a:pt x="6" y="3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21" name="Freeform 350">
                <a:extLst>
                  <a:ext uri="{FF2B5EF4-FFF2-40B4-BE49-F238E27FC236}">
                    <a16:creationId xmlns:a16="http://schemas.microsoft.com/office/drawing/2014/main" xmlns="" id="{22931785-8EAE-4BB2-AF6E-9C25860CB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6" y="959"/>
                <a:ext cx="15" cy="7"/>
              </a:xfrm>
              <a:custGeom>
                <a:avLst/>
                <a:gdLst>
                  <a:gd name="T0" fmla="*/ 5 w 11"/>
                  <a:gd name="T1" fmla="*/ 4 h 5"/>
                  <a:gd name="T2" fmla="*/ 9 w 11"/>
                  <a:gd name="T3" fmla="*/ 4 h 5"/>
                  <a:gd name="T4" fmla="*/ 8 w 11"/>
                  <a:gd name="T5" fmla="*/ 1 h 5"/>
                  <a:gd name="T6" fmla="*/ 2 w 11"/>
                  <a:gd name="T7" fmla="*/ 0 h 5"/>
                  <a:gd name="T8" fmla="*/ 1 w 11"/>
                  <a:gd name="T9" fmla="*/ 1 h 5"/>
                  <a:gd name="T10" fmla="*/ 3 w 11"/>
                  <a:gd name="T11" fmla="*/ 2 h 5"/>
                  <a:gd name="T12" fmla="*/ 5 w 11"/>
                  <a:gd name="T13" fmla="*/ 4 h 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5"/>
                  <a:gd name="T23" fmla="*/ 11 w 11"/>
                  <a:gd name="T24" fmla="*/ 5 h 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5">
                    <a:moveTo>
                      <a:pt x="5" y="4"/>
                    </a:moveTo>
                    <a:cubicBezTo>
                      <a:pt x="7" y="4"/>
                      <a:pt x="9" y="5"/>
                      <a:pt x="9" y="4"/>
                    </a:cubicBezTo>
                    <a:cubicBezTo>
                      <a:pt x="9" y="2"/>
                      <a:pt x="11" y="2"/>
                      <a:pt x="8" y="1"/>
                    </a:cubicBezTo>
                    <a:cubicBezTo>
                      <a:pt x="5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3" y="3"/>
                      <a:pt x="2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22" name="Freeform 351">
                <a:extLst>
                  <a:ext uri="{FF2B5EF4-FFF2-40B4-BE49-F238E27FC236}">
                    <a16:creationId xmlns:a16="http://schemas.microsoft.com/office/drawing/2014/main" xmlns="" id="{4F1F3806-D299-4FFE-AA6E-A7689D9F5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961"/>
                <a:ext cx="20" cy="5"/>
              </a:xfrm>
              <a:custGeom>
                <a:avLst/>
                <a:gdLst>
                  <a:gd name="T0" fmla="*/ 13 w 14"/>
                  <a:gd name="T1" fmla="*/ 3 h 4"/>
                  <a:gd name="T2" fmla="*/ 13 w 14"/>
                  <a:gd name="T3" fmla="*/ 1 h 4"/>
                  <a:gd name="T4" fmla="*/ 10 w 14"/>
                  <a:gd name="T5" fmla="*/ 2 h 4"/>
                  <a:gd name="T6" fmla="*/ 6 w 14"/>
                  <a:gd name="T7" fmla="*/ 1 h 4"/>
                  <a:gd name="T8" fmla="*/ 3 w 14"/>
                  <a:gd name="T9" fmla="*/ 0 h 4"/>
                  <a:gd name="T10" fmla="*/ 0 w 14"/>
                  <a:gd name="T11" fmla="*/ 2 h 4"/>
                  <a:gd name="T12" fmla="*/ 1 w 14"/>
                  <a:gd name="T13" fmla="*/ 2 h 4"/>
                  <a:gd name="T14" fmla="*/ 7 w 14"/>
                  <a:gd name="T15" fmla="*/ 3 h 4"/>
                  <a:gd name="T16" fmla="*/ 13 w 14"/>
                  <a:gd name="T17" fmla="*/ 3 h 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"/>
                  <a:gd name="T28" fmla="*/ 0 h 4"/>
                  <a:gd name="T29" fmla="*/ 14 w 14"/>
                  <a:gd name="T30" fmla="*/ 4 h 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" h="4">
                    <a:moveTo>
                      <a:pt x="13" y="3"/>
                    </a:moveTo>
                    <a:cubicBezTo>
                      <a:pt x="14" y="2"/>
                      <a:pt x="14" y="1"/>
                      <a:pt x="13" y="1"/>
                    </a:cubicBezTo>
                    <a:cubicBezTo>
                      <a:pt x="12" y="2"/>
                      <a:pt x="12" y="2"/>
                      <a:pt x="10" y="2"/>
                    </a:cubicBezTo>
                    <a:cubicBezTo>
                      <a:pt x="8" y="2"/>
                      <a:pt x="7" y="1"/>
                      <a:pt x="6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3" y="2"/>
                      <a:pt x="4" y="3"/>
                      <a:pt x="7" y="3"/>
                    </a:cubicBezTo>
                    <a:cubicBezTo>
                      <a:pt x="9" y="3"/>
                      <a:pt x="12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23" name="Freeform 352">
                <a:extLst>
                  <a:ext uri="{FF2B5EF4-FFF2-40B4-BE49-F238E27FC236}">
                    <a16:creationId xmlns:a16="http://schemas.microsoft.com/office/drawing/2014/main" xmlns="" id="{6275DB02-BD90-4C97-B0F8-C4AFD9ECC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970"/>
                <a:ext cx="18" cy="7"/>
              </a:xfrm>
              <a:custGeom>
                <a:avLst/>
                <a:gdLst>
                  <a:gd name="T0" fmla="*/ 10 w 13"/>
                  <a:gd name="T1" fmla="*/ 4 h 5"/>
                  <a:gd name="T2" fmla="*/ 8 w 13"/>
                  <a:gd name="T3" fmla="*/ 1 h 5"/>
                  <a:gd name="T4" fmla="*/ 1 w 13"/>
                  <a:gd name="T5" fmla="*/ 0 h 5"/>
                  <a:gd name="T6" fmla="*/ 5 w 13"/>
                  <a:gd name="T7" fmla="*/ 1 h 5"/>
                  <a:gd name="T8" fmla="*/ 10 w 13"/>
                  <a:gd name="T9" fmla="*/ 4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5"/>
                  <a:gd name="T17" fmla="*/ 13 w 13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5">
                    <a:moveTo>
                      <a:pt x="10" y="4"/>
                    </a:moveTo>
                    <a:cubicBezTo>
                      <a:pt x="13" y="3"/>
                      <a:pt x="10" y="1"/>
                      <a:pt x="8" y="1"/>
                    </a:cubicBezTo>
                    <a:cubicBezTo>
                      <a:pt x="6" y="0"/>
                      <a:pt x="2" y="0"/>
                      <a:pt x="1" y="0"/>
                    </a:cubicBezTo>
                    <a:cubicBezTo>
                      <a:pt x="0" y="0"/>
                      <a:pt x="3" y="0"/>
                      <a:pt x="5" y="1"/>
                    </a:cubicBezTo>
                    <a:cubicBezTo>
                      <a:pt x="7" y="3"/>
                      <a:pt x="10" y="5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24" name="Freeform 353">
                <a:extLst>
                  <a:ext uri="{FF2B5EF4-FFF2-40B4-BE49-F238E27FC236}">
                    <a16:creationId xmlns:a16="http://schemas.microsoft.com/office/drawing/2014/main" xmlns="" id="{F1825271-EFBD-48C5-A910-3379020C4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4" y="919"/>
                <a:ext cx="8" cy="6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4 h 4"/>
                  <a:gd name="T4" fmla="*/ 5 w 6"/>
                  <a:gd name="T5" fmla="*/ 1 h 4"/>
                  <a:gd name="T6" fmla="*/ 1 w 6"/>
                  <a:gd name="T7" fmla="*/ 1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4"/>
                  <a:gd name="T14" fmla="*/ 6 w 6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4"/>
                    </a:cubicBezTo>
                    <a:cubicBezTo>
                      <a:pt x="5" y="4"/>
                      <a:pt x="6" y="1"/>
                      <a:pt x="5" y="1"/>
                    </a:cubicBezTo>
                    <a:cubicBezTo>
                      <a:pt x="4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25" name="Freeform 354">
                <a:extLst>
                  <a:ext uri="{FF2B5EF4-FFF2-40B4-BE49-F238E27FC236}">
                    <a16:creationId xmlns:a16="http://schemas.microsoft.com/office/drawing/2014/main" xmlns="" id="{109F9C95-D29E-4248-AA0A-DAA262DA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918"/>
                <a:ext cx="23" cy="8"/>
              </a:xfrm>
              <a:custGeom>
                <a:avLst/>
                <a:gdLst>
                  <a:gd name="T0" fmla="*/ 4 w 17"/>
                  <a:gd name="T1" fmla="*/ 0 h 6"/>
                  <a:gd name="T2" fmla="*/ 1 w 17"/>
                  <a:gd name="T3" fmla="*/ 1 h 6"/>
                  <a:gd name="T4" fmla="*/ 2 w 17"/>
                  <a:gd name="T5" fmla="*/ 3 h 6"/>
                  <a:gd name="T6" fmla="*/ 8 w 17"/>
                  <a:gd name="T7" fmla="*/ 3 h 6"/>
                  <a:gd name="T8" fmla="*/ 15 w 17"/>
                  <a:gd name="T9" fmla="*/ 5 h 6"/>
                  <a:gd name="T10" fmla="*/ 16 w 17"/>
                  <a:gd name="T11" fmla="*/ 4 h 6"/>
                  <a:gd name="T12" fmla="*/ 10 w 17"/>
                  <a:gd name="T13" fmla="*/ 0 h 6"/>
                  <a:gd name="T14" fmla="*/ 4 w 17"/>
                  <a:gd name="T15" fmla="*/ 0 h 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6"/>
                  <a:gd name="T26" fmla="*/ 17 w 17"/>
                  <a:gd name="T27" fmla="*/ 6 h 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6">
                    <a:moveTo>
                      <a:pt x="4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4" y="3"/>
                      <a:pt x="5" y="3"/>
                      <a:pt x="8" y="3"/>
                    </a:cubicBezTo>
                    <a:cubicBezTo>
                      <a:pt x="11" y="3"/>
                      <a:pt x="14" y="4"/>
                      <a:pt x="15" y="5"/>
                    </a:cubicBezTo>
                    <a:cubicBezTo>
                      <a:pt x="17" y="6"/>
                      <a:pt x="17" y="5"/>
                      <a:pt x="16" y="4"/>
                    </a:cubicBezTo>
                    <a:cubicBezTo>
                      <a:pt x="15" y="2"/>
                      <a:pt x="12" y="1"/>
                      <a:pt x="10" y="0"/>
                    </a:cubicBezTo>
                    <a:cubicBezTo>
                      <a:pt x="7" y="0"/>
                      <a:pt x="7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26" name="Freeform 355">
                <a:extLst>
                  <a:ext uri="{FF2B5EF4-FFF2-40B4-BE49-F238E27FC236}">
                    <a16:creationId xmlns:a16="http://schemas.microsoft.com/office/drawing/2014/main" xmlns="" id="{A8DEF4B0-4368-4C55-ABD1-C2CC5F7DC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" y="882"/>
                <a:ext cx="51" cy="56"/>
              </a:xfrm>
              <a:custGeom>
                <a:avLst/>
                <a:gdLst>
                  <a:gd name="T0" fmla="*/ 2 w 37"/>
                  <a:gd name="T1" fmla="*/ 18 h 41"/>
                  <a:gd name="T2" fmla="*/ 1 w 37"/>
                  <a:gd name="T3" fmla="*/ 24 h 41"/>
                  <a:gd name="T4" fmla="*/ 0 w 37"/>
                  <a:gd name="T5" fmla="*/ 27 h 41"/>
                  <a:gd name="T6" fmla="*/ 2 w 37"/>
                  <a:gd name="T7" fmla="*/ 30 h 41"/>
                  <a:gd name="T8" fmla="*/ 4 w 37"/>
                  <a:gd name="T9" fmla="*/ 33 h 41"/>
                  <a:gd name="T10" fmla="*/ 3 w 37"/>
                  <a:gd name="T11" fmla="*/ 39 h 41"/>
                  <a:gd name="T12" fmla="*/ 6 w 37"/>
                  <a:gd name="T13" fmla="*/ 41 h 41"/>
                  <a:gd name="T14" fmla="*/ 7 w 37"/>
                  <a:gd name="T15" fmla="*/ 39 h 41"/>
                  <a:gd name="T16" fmla="*/ 8 w 37"/>
                  <a:gd name="T17" fmla="*/ 36 h 41"/>
                  <a:gd name="T18" fmla="*/ 8 w 37"/>
                  <a:gd name="T19" fmla="*/ 33 h 41"/>
                  <a:gd name="T20" fmla="*/ 8 w 37"/>
                  <a:gd name="T21" fmla="*/ 30 h 41"/>
                  <a:gd name="T22" fmla="*/ 8 w 37"/>
                  <a:gd name="T23" fmla="*/ 26 h 41"/>
                  <a:gd name="T24" fmla="*/ 13 w 37"/>
                  <a:gd name="T25" fmla="*/ 25 h 41"/>
                  <a:gd name="T26" fmla="*/ 12 w 37"/>
                  <a:gd name="T27" fmla="*/ 30 h 41"/>
                  <a:gd name="T28" fmla="*/ 15 w 37"/>
                  <a:gd name="T29" fmla="*/ 34 h 41"/>
                  <a:gd name="T30" fmla="*/ 15 w 37"/>
                  <a:gd name="T31" fmla="*/ 36 h 41"/>
                  <a:gd name="T32" fmla="*/ 18 w 37"/>
                  <a:gd name="T33" fmla="*/ 36 h 41"/>
                  <a:gd name="T34" fmla="*/ 20 w 37"/>
                  <a:gd name="T35" fmla="*/ 36 h 41"/>
                  <a:gd name="T36" fmla="*/ 23 w 37"/>
                  <a:gd name="T37" fmla="*/ 34 h 41"/>
                  <a:gd name="T38" fmla="*/ 22 w 37"/>
                  <a:gd name="T39" fmla="*/ 33 h 41"/>
                  <a:gd name="T40" fmla="*/ 20 w 37"/>
                  <a:gd name="T41" fmla="*/ 31 h 41"/>
                  <a:gd name="T42" fmla="*/ 20 w 37"/>
                  <a:gd name="T43" fmla="*/ 28 h 41"/>
                  <a:gd name="T44" fmla="*/ 17 w 37"/>
                  <a:gd name="T45" fmla="*/ 24 h 41"/>
                  <a:gd name="T46" fmla="*/ 14 w 37"/>
                  <a:gd name="T47" fmla="*/ 20 h 41"/>
                  <a:gd name="T48" fmla="*/ 15 w 37"/>
                  <a:gd name="T49" fmla="*/ 21 h 41"/>
                  <a:gd name="T50" fmla="*/ 20 w 37"/>
                  <a:gd name="T51" fmla="*/ 17 h 41"/>
                  <a:gd name="T52" fmla="*/ 23 w 37"/>
                  <a:gd name="T53" fmla="*/ 15 h 41"/>
                  <a:gd name="T54" fmla="*/ 20 w 37"/>
                  <a:gd name="T55" fmla="*/ 15 h 41"/>
                  <a:gd name="T56" fmla="*/ 15 w 37"/>
                  <a:gd name="T57" fmla="*/ 15 h 41"/>
                  <a:gd name="T58" fmla="*/ 12 w 37"/>
                  <a:gd name="T59" fmla="*/ 18 h 41"/>
                  <a:gd name="T60" fmla="*/ 9 w 37"/>
                  <a:gd name="T61" fmla="*/ 15 h 41"/>
                  <a:gd name="T62" fmla="*/ 7 w 37"/>
                  <a:gd name="T63" fmla="*/ 11 h 41"/>
                  <a:gd name="T64" fmla="*/ 8 w 37"/>
                  <a:gd name="T65" fmla="*/ 8 h 41"/>
                  <a:gd name="T66" fmla="*/ 12 w 37"/>
                  <a:gd name="T67" fmla="*/ 7 h 41"/>
                  <a:gd name="T68" fmla="*/ 22 w 37"/>
                  <a:gd name="T69" fmla="*/ 7 h 41"/>
                  <a:gd name="T70" fmla="*/ 28 w 37"/>
                  <a:gd name="T71" fmla="*/ 8 h 41"/>
                  <a:gd name="T72" fmla="*/ 32 w 37"/>
                  <a:gd name="T73" fmla="*/ 6 h 41"/>
                  <a:gd name="T74" fmla="*/ 36 w 37"/>
                  <a:gd name="T75" fmla="*/ 1 h 41"/>
                  <a:gd name="T76" fmla="*/ 32 w 37"/>
                  <a:gd name="T77" fmla="*/ 2 h 41"/>
                  <a:gd name="T78" fmla="*/ 26 w 37"/>
                  <a:gd name="T79" fmla="*/ 5 h 41"/>
                  <a:gd name="T80" fmla="*/ 18 w 37"/>
                  <a:gd name="T81" fmla="*/ 4 h 41"/>
                  <a:gd name="T82" fmla="*/ 12 w 37"/>
                  <a:gd name="T83" fmla="*/ 2 h 41"/>
                  <a:gd name="T84" fmla="*/ 11 w 37"/>
                  <a:gd name="T85" fmla="*/ 5 h 41"/>
                  <a:gd name="T86" fmla="*/ 7 w 37"/>
                  <a:gd name="T87" fmla="*/ 5 h 41"/>
                  <a:gd name="T88" fmla="*/ 5 w 37"/>
                  <a:gd name="T89" fmla="*/ 9 h 41"/>
                  <a:gd name="T90" fmla="*/ 5 w 37"/>
                  <a:gd name="T91" fmla="*/ 13 h 41"/>
                  <a:gd name="T92" fmla="*/ 2 w 37"/>
                  <a:gd name="T93" fmla="*/ 18 h 4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7"/>
                  <a:gd name="T142" fmla="*/ 0 h 41"/>
                  <a:gd name="T143" fmla="*/ 37 w 37"/>
                  <a:gd name="T144" fmla="*/ 41 h 4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7" h="41">
                    <a:moveTo>
                      <a:pt x="2" y="18"/>
                    </a:moveTo>
                    <a:cubicBezTo>
                      <a:pt x="1" y="21"/>
                      <a:pt x="1" y="23"/>
                      <a:pt x="1" y="24"/>
                    </a:cubicBezTo>
                    <a:cubicBezTo>
                      <a:pt x="0" y="24"/>
                      <a:pt x="0" y="26"/>
                      <a:pt x="0" y="27"/>
                    </a:cubicBezTo>
                    <a:cubicBezTo>
                      <a:pt x="0" y="28"/>
                      <a:pt x="1" y="29"/>
                      <a:pt x="2" y="30"/>
                    </a:cubicBezTo>
                    <a:cubicBezTo>
                      <a:pt x="3" y="30"/>
                      <a:pt x="3" y="31"/>
                      <a:pt x="4" y="33"/>
                    </a:cubicBezTo>
                    <a:cubicBezTo>
                      <a:pt x="5" y="35"/>
                      <a:pt x="3" y="38"/>
                      <a:pt x="3" y="39"/>
                    </a:cubicBezTo>
                    <a:cubicBezTo>
                      <a:pt x="2" y="41"/>
                      <a:pt x="4" y="41"/>
                      <a:pt x="6" y="41"/>
                    </a:cubicBezTo>
                    <a:cubicBezTo>
                      <a:pt x="8" y="41"/>
                      <a:pt x="7" y="40"/>
                      <a:pt x="7" y="39"/>
                    </a:cubicBezTo>
                    <a:cubicBezTo>
                      <a:pt x="7" y="38"/>
                      <a:pt x="8" y="38"/>
                      <a:pt x="8" y="36"/>
                    </a:cubicBezTo>
                    <a:cubicBezTo>
                      <a:pt x="9" y="35"/>
                      <a:pt x="8" y="34"/>
                      <a:pt x="8" y="33"/>
                    </a:cubicBezTo>
                    <a:cubicBezTo>
                      <a:pt x="8" y="33"/>
                      <a:pt x="8" y="31"/>
                      <a:pt x="8" y="30"/>
                    </a:cubicBezTo>
                    <a:cubicBezTo>
                      <a:pt x="8" y="29"/>
                      <a:pt x="8" y="28"/>
                      <a:pt x="8" y="26"/>
                    </a:cubicBezTo>
                    <a:cubicBezTo>
                      <a:pt x="8" y="24"/>
                      <a:pt x="11" y="25"/>
                      <a:pt x="13" y="25"/>
                    </a:cubicBezTo>
                    <a:cubicBezTo>
                      <a:pt x="14" y="25"/>
                      <a:pt x="12" y="28"/>
                      <a:pt x="12" y="30"/>
                    </a:cubicBezTo>
                    <a:cubicBezTo>
                      <a:pt x="11" y="31"/>
                      <a:pt x="14" y="33"/>
                      <a:pt x="15" y="34"/>
                    </a:cubicBezTo>
                    <a:cubicBezTo>
                      <a:pt x="16" y="34"/>
                      <a:pt x="14" y="35"/>
                      <a:pt x="15" y="36"/>
                    </a:cubicBezTo>
                    <a:cubicBezTo>
                      <a:pt x="16" y="37"/>
                      <a:pt x="17" y="37"/>
                      <a:pt x="18" y="36"/>
                    </a:cubicBezTo>
                    <a:cubicBezTo>
                      <a:pt x="19" y="35"/>
                      <a:pt x="19" y="36"/>
                      <a:pt x="20" y="36"/>
                    </a:cubicBezTo>
                    <a:cubicBezTo>
                      <a:pt x="21" y="36"/>
                      <a:pt x="22" y="34"/>
                      <a:pt x="23" y="34"/>
                    </a:cubicBezTo>
                    <a:cubicBezTo>
                      <a:pt x="25" y="33"/>
                      <a:pt x="24" y="33"/>
                      <a:pt x="22" y="33"/>
                    </a:cubicBezTo>
                    <a:cubicBezTo>
                      <a:pt x="21" y="33"/>
                      <a:pt x="21" y="32"/>
                      <a:pt x="20" y="31"/>
                    </a:cubicBezTo>
                    <a:cubicBezTo>
                      <a:pt x="20" y="31"/>
                      <a:pt x="20" y="29"/>
                      <a:pt x="20" y="28"/>
                    </a:cubicBezTo>
                    <a:cubicBezTo>
                      <a:pt x="20" y="27"/>
                      <a:pt x="18" y="25"/>
                      <a:pt x="17" y="24"/>
                    </a:cubicBezTo>
                    <a:cubicBezTo>
                      <a:pt x="15" y="22"/>
                      <a:pt x="14" y="21"/>
                      <a:pt x="14" y="20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6" y="21"/>
                      <a:pt x="19" y="18"/>
                      <a:pt x="20" y="17"/>
                    </a:cubicBezTo>
                    <a:cubicBezTo>
                      <a:pt x="21" y="17"/>
                      <a:pt x="22" y="16"/>
                      <a:pt x="23" y="15"/>
                    </a:cubicBezTo>
                    <a:cubicBezTo>
                      <a:pt x="23" y="14"/>
                      <a:pt x="21" y="14"/>
                      <a:pt x="20" y="15"/>
                    </a:cubicBezTo>
                    <a:cubicBezTo>
                      <a:pt x="19" y="15"/>
                      <a:pt x="17" y="15"/>
                      <a:pt x="15" y="15"/>
                    </a:cubicBezTo>
                    <a:cubicBezTo>
                      <a:pt x="14" y="15"/>
                      <a:pt x="14" y="17"/>
                      <a:pt x="12" y="18"/>
                    </a:cubicBezTo>
                    <a:cubicBezTo>
                      <a:pt x="11" y="18"/>
                      <a:pt x="11" y="16"/>
                      <a:pt x="9" y="15"/>
                    </a:cubicBezTo>
                    <a:cubicBezTo>
                      <a:pt x="7" y="14"/>
                      <a:pt x="7" y="13"/>
                      <a:pt x="7" y="11"/>
                    </a:cubicBezTo>
                    <a:cubicBezTo>
                      <a:pt x="7" y="10"/>
                      <a:pt x="7" y="8"/>
                      <a:pt x="8" y="8"/>
                    </a:cubicBezTo>
                    <a:cubicBezTo>
                      <a:pt x="8" y="7"/>
                      <a:pt x="11" y="7"/>
                      <a:pt x="12" y="7"/>
                    </a:cubicBezTo>
                    <a:cubicBezTo>
                      <a:pt x="14" y="7"/>
                      <a:pt x="19" y="7"/>
                      <a:pt x="22" y="7"/>
                    </a:cubicBezTo>
                    <a:cubicBezTo>
                      <a:pt x="24" y="7"/>
                      <a:pt x="25" y="8"/>
                      <a:pt x="28" y="8"/>
                    </a:cubicBezTo>
                    <a:cubicBezTo>
                      <a:pt x="31" y="8"/>
                      <a:pt x="31" y="7"/>
                      <a:pt x="32" y="6"/>
                    </a:cubicBezTo>
                    <a:cubicBezTo>
                      <a:pt x="33" y="6"/>
                      <a:pt x="35" y="2"/>
                      <a:pt x="36" y="1"/>
                    </a:cubicBezTo>
                    <a:cubicBezTo>
                      <a:pt x="37" y="0"/>
                      <a:pt x="35" y="0"/>
                      <a:pt x="32" y="2"/>
                    </a:cubicBezTo>
                    <a:cubicBezTo>
                      <a:pt x="30" y="4"/>
                      <a:pt x="28" y="5"/>
                      <a:pt x="26" y="5"/>
                    </a:cubicBezTo>
                    <a:cubicBezTo>
                      <a:pt x="24" y="5"/>
                      <a:pt x="20" y="5"/>
                      <a:pt x="18" y="4"/>
                    </a:cubicBezTo>
                    <a:cubicBezTo>
                      <a:pt x="15" y="4"/>
                      <a:pt x="14" y="3"/>
                      <a:pt x="12" y="2"/>
                    </a:cubicBezTo>
                    <a:cubicBezTo>
                      <a:pt x="11" y="2"/>
                      <a:pt x="11" y="4"/>
                      <a:pt x="11" y="5"/>
                    </a:cubicBezTo>
                    <a:cubicBezTo>
                      <a:pt x="10" y="6"/>
                      <a:pt x="8" y="5"/>
                      <a:pt x="7" y="5"/>
                    </a:cubicBezTo>
                    <a:cubicBezTo>
                      <a:pt x="7" y="5"/>
                      <a:pt x="6" y="7"/>
                      <a:pt x="5" y="9"/>
                    </a:cubicBezTo>
                    <a:cubicBezTo>
                      <a:pt x="4" y="11"/>
                      <a:pt x="5" y="11"/>
                      <a:pt x="5" y="13"/>
                    </a:cubicBezTo>
                    <a:cubicBezTo>
                      <a:pt x="4" y="15"/>
                      <a:pt x="3" y="15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27" name="Freeform 356">
                <a:extLst>
                  <a:ext uri="{FF2B5EF4-FFF2-40B4-BE49-F238E27FC236}">
                    <a16:creationId xmlns:a16="http://schemas.microsoft.com/office/drawing/2014/main" xmlns="" id="{9F0DF382-45A5-4F0A-B995-E1F204CCC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878"/>
                <a:ext cx="14" cy="25"/>
              </a:xfrm>
              <a:custGeom>
                <a:avLst/>
                <a:gdLst>
                  <a:gd name="T0" fmla="*/ 1 w 10"/>
                  <a:gd name="T1" fmla="*/ 6 h 18"/>
                  <a:gd name="T2" fmla="*/ 1 w 10"/>
                  <a:gd name="T3" fmla="*/ 9 h 18"/>
                  <a:gd name="T4" fmla="*/ 3 w 10"/>
                  <a:gd name="T5" fmla="*/ 16 h 18"/>
                  <a:gd name="T6" fmla="*/ 6 w 10"/>
                  <a:gd name="T7" fmla="*/ 17 h 18"/>
                  <a:gd name="T8" fmla="*/ 4 w 10"/>
                  <a:gd name="T9" fmla="*/ 12 h 18"/>
                  <a:gd name="T10" fmla="*/ 6 w 10"/>
                  <a:gd name="T11" fmla="*/ 10 h 18"/>
                  <a:gd name="T12" fmla="*/ 9 w 10"/>
                  <a:gd name="T13" fmla="*/ 11 h 18"/>
                  <a:gd name="T14" fmla="*/ 7 w 10"/>
                  <a:gd name="T15" fmla="*/ 8 h 18"/>
                  <a:gd name="T16" fmla="*/ 8 w 10"/>
                  <a:gd name="T17" fmla="*/ 6 h 18"/>
                  <a:gd name="T18" fmla="*/ 5 w 10"/>
                  <a:gd name="T19" fmla="*/ 5 h 18"/>
                  <a:gd name="T20" fmla="*/ 3 w 10"/>
                  <a:gd name="T21" fmla="*/ 7 h 18"/>
                  <a:gd name="T22" fmla="*/ 4 w 10"/>
                  <a:gd name="T23" fmla="*/ 3 h 18"/>
                  <a:gd name="T24" fmla="*/ 3 w 10"/>
                  <a:gd name="T25" fmla="*/ 1 h 18"/>
                  <a:gd name="T26" fmla="*/ 2 w 10"/>
                  <a:gd name="T27" fmla="*/ 1 h 18"/>
                  <a:gd name="T28" fmla="*/ 1 w 10"/>
                  <a:gd name="T29" fmla="*/ 6 h 1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"/>
                  <a:gd name="T46" fmla="*/ 0 h 18"/>
                  <a:gd name="T47" fmla="*/ 10 w 10"/>
                  <a:gd name="T48" fmla="*/ 18 h 1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" h="18">
                    <a:moveTo>
                      <a:pt x="1" y="6"/>
                    </a:moveTo>
                    <a:cubicBezTo>
                      <a:pt x="1" y="8"/>
                      <a:pt x="1" y="8"/>
                      <a:pt x="1" y="9"/>
                    </a:cubicBezTo>
                    <a:cubicBezTo>
                      <a:pt x="1" y="11"/>
                      <a:pt x="2" y="14"/>
                      <a:pt x="3" y="16"/>
                    </a:cubicBezTo>
                    <a:cubicBezTo>
                      <a:pt x="5" y="17"/>
                      <a:pt x="7" y="18"/>
                      <a:pt x="6" y="17"/>
                    </a:cubicBezTo>
                    <a:cubicBezTo>
                      <a:pt x="5" y="16"/>
                      <a:pt x="3" y="13"/>
                      <a:pt x="4" y="12"/>
                    </a:cubicBezTo>
                    <a:cubicBezTo>
                      <a:pt x="4" y="10"/>
                      <a:pt x="4" y="10"/>
                      <a:pt x="6" y="10"/>
                    </a:cubicBezTo>
                    <a:cubicBezTo>
                      <a:pt x="8" y="10"/>
                      <a:pt x="10" y="12"/>
                      <a:pt x="9" y="11"/>
                    </a:cubicBezTo>
                    <a:cubicBezTo>
                      <a:pt x="8" y="9"/>
                      <a:pt x="6" y="9"/>
                      <a:pt x="7" y="8"/>
                    </a:cubicBezTo>
                    <a:cubicBezTo>
                      <a:pt x="8" y="7"/>
                      <a:pt x="7" y="7"/>
                      <a:pt x="8" y="6"/>
                    </a:cubicBezTo>
                    <a:cubicBezTo>
                      <a:pt x="8" y="5"/>
                      <a:pt x="6" y="4"/>
                      <a:pt x="5" y="5"/>
                    </a:cubicBezTo>
                    <a:cubicBezTo>
                      <a:pt x="4" y="6"/>
                      <a:pt x="2" y="8"/>
                      <a:pt x="3" y="7"/>
                    </a:cubicBezTo>
                    <a:cubicBezTo>
                      <a:pt x="3" y="6"/>
                      <a:pt x="5" y="4"/>
                      <a:pt x="4" y="3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3"/>
                      <a:pt x="0" y="5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28" name="Freeform 357">
                <a:extLst>
                  <a:ext uri="{FF2B5EF4-FFF2-40B4-BE49-F238E27FC236}">
                    <a16:creationId xmlns:a16="http://schemas.microsoft.com/office/drawing/2014/main" xmlns="" id="{37476D7A-D10C-4509-B642-A4EC7F467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" y="875"/>
                <a:ext cx="6" cy="4"/>
              </a:xfrm>
              <a:custGeom>
                <a:avLst/>
                <a:gdLst>
                  <a:gd name="T0" fmla="*/ 1 w 4"/>
                  <a:gd name="T1" fmla="*/ 3 h 3"/>
                  <a:gd name="T2" fmla="*/ 3 w 4"/>
                  <a:gd name="T3" fmla="*/ 1 h 3"/>
                  <a:gd name="T4" fmla="*/ 2 w 4"/>
                  <a:gd name="T5" fmla="*/ 1 h 3"/>
                  <a:gd name="T6" fmla="*/ 1 w 4"/>
                  <a:gd name="T7" fmla="*/ 3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3"/>
                  <a:gd name="T14" fmla="*/ 4 w 4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3">
                    <a:moveTo>
                      <a:pt x="1" y="3"/>
                    </a:moveTo>
                    <a:cubicBezTo>
                      <a:pt x="2" y="3"/>
                      <a:pt x="4" y="2"/>
                      <a:pt x="3" y="1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29" name="Freeform 358">
                <a:extLst>
                  <a:ext uri="{FF2B5EF4-FFF2-40B4-BE49-F238E27FC236}">
                    <a16:creationId xmlns:a16="http://schemas.microsoft.com/office/drawing/2014/main" xmlns="" id="{9CDEE185-C219-46E3-9C23-F6A0825BD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896"/>
                <a:ext cx="7" cy="3"/>
              </a:xfrm>
              <a:custGeom>
                <a:avLst/>
                <a:gdLst>
                  <a:gd name="T0" fmla="*/ 5 w 5"/>
                  <a:gd name="T1" fmla="*/ 2 h 2"/>
                  <a:gd name="T2" fmla="*/ 0 w 5"/>
                  <a:gd name="T3" fmla="*/ 1 h 2"/>
                  <a:gd name="T4" fmla="*/ 5 w 5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2"/>
                  <a:gd name="T11" fmla="*/ 5 w 5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2">
                    <a:moveTo>
                      <a:pt x="5" y="2"/>
                    </a:moveTo>
                    <a:cubicBezTo>
                      <a:pt x="5" y="1"/>
                      <a:pt x="0" y="0"/>
                      <a:pt x="0" y="1"/>
                    </a:cubicBezTo>
                    <a:cubicBezTo>
                      <a:pt x="0" y="2"/>
                      <a:pt x="5" y="2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30" name="Freeform 359">
                <a:extLst>
                  <a:ext uri="{FF2B5EF4-FFF2-40B4-BE49-F238E27FC236}">
                    <a16:creationId xmlns:a16="http://schemas.microsoft.com/office/drawing/2014/main" xmlns="" id="{23417048-560A-4CCA-9629-2BC71B962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899"/>
                <a:ext cx="28" cy="15"/>
              </a:xfrm>
              <a:custGeom>
                <a:avLst/>
                <a:gdLst>
                  <a:gd name="T0" fmla="*/ 4 w 21"/>
                  <a:gd name="T1" fmla="*/ 7 h 11"/>
                  <a:gd name="T2" fmla="*/ 8 w 21"/>
                  <a:gd name="T3" fmla="*/ 8 h 11"/>
                  <a:gd name="T4" fmla="*/ 11 w 21"/>
                  <a:gd name="T5" fmla="*/ 11 h 11"/>
                  <a:gd name="T6" fmla="*/ 19 w 21"/>
                  <a:gd name="T7" fmla="*/ 11 h 11"/>
                  <a:gd name="T8" fmla="*/ 20 w 21"/>
                  <a:gd name="T9" fmla="*/ 8 h 11"/>
                  <a:gd name="T10" fmla="*/ 21 w 21"/>
                  <a:gd name="T11" fmla="*/ 6 h 11"/>
                  <a:gd name="T12" fmla="*/ 20 w 21"/>
                  <a:gd name="T13" fmla="*/ 2 h 11"/>
                  <a:gd name="T14" fmla="*/ 15 w 21"/>
                  <a:gd name="T15" fmla="*/ 1 h 11"/>
                  <a:gd name="T16" fmla="*/ 11 w 21"/>
                  <a:gd name="T17" fmla="*/ 0 h 11"/>
                  <a:gd name="T18" fmla="*/ 8 w 21"/>
                  <a:gd name="T19" fmla="*/ 1 h 11"/>
                  <a:gd name="T20" fmla="*/ 4 w 21"/>
                  <a:gd name="T21" fmla="*/ 3 h 11"/>
                  <a:gd name="T22" fmla="*/ 3 w 21"/>
                  <a:gd name="T23" fmla="*/ 4 h 11"/>
                  <a:gd name="T24" fmla="*/ 1 w 21"/>
                  <a:gd name="T25" fmla="*/ 3 h 11"/>
                  <a:gd name="T26" fmla="*/ 2 w 21"/>
                  <a:gd name="T27" fmla="*/ 6 h 11"/>
                  <a:gd name="T28" fmla="*/ 4 w 21"/>
                  <a:gd name="T29" fmla="*/ 7 h 1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"/>
                  <a:gd name="T46" fmla="*/ 0 h 11"/>
                  <a:gd name="T47" fmla="*/ 21 w 21"/>
                  <a:gd name="T48" fmla="*/ 11 h 1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" h="11">
                    <a:moveTo>
                      <a:pt x="4" y="7"/>
                    </a:moveTo>
                    <a:cubicBezTo>
                      <a:pt x="6" y="7"/>
                      <a:pt x="8" y="7"/>
                      <a:pt x="8" y="8"/>
                    </a:cubicBezTo>
                    <a:cubicBezTo>
                      <a:pt x="9" y="9"/>
                      <a:pt x="9" y="11"/>
                      <a:pt x="11" y="11"/>
                    </a:cubicBezTo>
                    <a:cubicBezTo>
                      <a:pt x="13" y="11"/>
                      <a:pt x="17" y="11"/>
                      <a:pt x="19" y="11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0" y="7"/>
                      <a:pt x="21" y="7"/>
                      <a:pt x="21" y="6"/>
                    </a:cubicBezTo>
                    <a:cubicBezTo>
                      <a:pt x="20" y="5"/>
                      <a:pt x="21" y="3"/>
                      <a:pt x="20" y="2"/>
                    </a:cubicBezTo>
                    <a:cubicBezTo>
                      <a:pt x="18" y="1"/>
                      <a:pt x="16" y="2"/>
                      <a:pt x="15" y="1"/>
                    </a:cubicBezTo>
                    <a:cubicBezTo>
                      <a:pt x="14" y="0"/>
                      <a:pt x="12" y="0"/>
                      <a:pt x="11" y="0"/>
                    </a:cubicBezTo>
                    <a:cubicBezTo>
                      <a:pt x="11" y="0"/>
                      <a:pt x="10" y="0"/>
                      <a:pt x="8" y="1"/>
                    </a:cubicBezTo>
                    <a:cubicBezTo>
                      <a:pt x="6" y="2"/>
                      <a:pt x="4" y="3"/>
                      <a:pt x="4" y="3"/>
                    </a:cubicBezTo>
                    <a:cubicBezTo>
                      <a:pt x="4" y="4"/>
                      <a:pt x="3" y="5"/>
                      <a:pt x="3" y="4"/>
                    </a:cubicBezTo>
                    <a:cubicBezTo>
                      <a:pt x="2" y="3"/>
                      <a:pt x="1" y="2"/>
                      <a:pt x="1" y="3"/>
                    </a:cubicBezTo>
                    <a:cubicBezTo>
                      <a:pt x="0" y="4"/>
                      <a:pt x="2" y="5"/>
                      <a:pt x="2" y="6"/>
                    </a:cubicBezTo>
                    <a:cubicBezTo>
                      <a:pt x="3" y="7"/>
                      <a:pt x="3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31" name="Freeform 360">
                <a:extLst>
                  <a:ext uri="{FF2B5EF4-FFF2-40B4-BE49-F238E27FC236}">
                    <a16:creationId xmlns:a16="http://schemas.microsoft.com/office/drawing/2014/main" xmlns="" id="{3331D756-BE04-4B3B-95CA-25642F46F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930"/>
                <a:ext cx="30" cy="15"/>
              </a:xfrm>
              <a:custGeom>
                <a:avLst/>
                <a:gdLst>
                  <a:gd name="T0" fmla="*/ 2 w 22"/>
                  <a:gd name="T1" fmla="*/ 6 h 11"/>
                  <a:gd name="T2" fmla="*/ 0 w 22"/>
                  <a:gd name="T3" fmla="*/ 7 h 11"/>
                  <a:gd name="T4" fmla="*/ 10 w 22"/>
                  <a:gd name="T5" fmla="*/ 11 h 11"/>
                  <a:gd name="T6" fmla="*/ 16 w 22"/>
                  <a:gd name="T7" fmla="*/ 8 h 11"/>
                  <a:gd name="T8" fmla="*/ 20 w 22"/>
                  <a:gd name="T9" fmla="*/ 6 h 11"/>
                  <a:gd name="T10" fmla="*/ 20 w 22"/>
                  <a:gd name="T11" fmla="*/ 4 h 11"/>
                  <a:gd name="T12" fmla="*/ 22 w 22"/>
                  <a:gd name="T13" fmla="*/ 2 h 11"/>
                  <a:gd name="T14" fmla="*/ 20 w 22"/>
                  <a:gd name="T15" fmla="*/ 0 h 11"/>
                  <a:gd name="T16" fmla="*/ 18 w 22"/>
                  <a:gd name="T17" fmla="*/ 1 h 11"/>
                  <a:gd name="T18" fmla="*/ 17 w 22"/>
                  <a:gd name="T19" fmla="*/ 3 h 11"/>
                  <a:gd name="T20" fmla="*/ 14 w 22"/>
                  <a:gd name="T21" fmla="*/ 6 h 11"/>
                  <a:gd name="T22" fmla="*/ 9 w 22"/>
                  <a:gd name="T23" fmla="*/ 6 h 11"/>
                  <a:gd name="T24" fmla="*/ 7 w 22"/>
                  <a:gd name="T25" fmla="*/ 7 h 11"/>
                  <a:gd name="T26" fmla="*/ 2 w 22"/>
                  <a:gd name="T27" fmla="*/ 6 h 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2"/>
                  <a:gd name="T43" fmla="*/ 0 h 11"/>
                  <a:gd name="T44" fmla="*/ 22 w 22"/>
                  <a:gd name="T45" fmla="*/ 11 h 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2" h="11">
                    <a:moveTo>
                      <a:pt x="2" y="6"/>
                    </a:moveTo>
                    <a:cubicBezTo>
                      <a:pt x="1" y="6"/>
                      <a:pt x="0" y="6"/>
                      <a:pt x="0" y="7"/>
                    </a:cubicBezTo>
                    <a:cubicBezTo>
                      <a:pt x="0" y="10"/>
                      <a:pt x="7" y="11"/>
                      <a:pt x="10" y="11"/>
                    </a:cubicBezTo>
                    <a:cubicBezTo>
                      <a:pt x="13" y="11"/>
                      <a:pt x="15" y="9"/>
                      <a:pt x="16" y="8"/>
                    </a:cubicBezTo>
                    <a:cubicBezTo>
                      <a:pt x="17" y="7"/>
                      <a:pt x="18" y="6"/>
                      <a:pt x="20" y="6"/>
                    </a:cubicBezTo>
                    <a:cubicBezTo>
                      <a:pt x="21" y="6"/>
                      <a:pt x="20" y="5"/>
                      <a:pt x="20" y="4"/>
                    </a:cubicBezTo>
                    <a:cubicBezTo>
                      <a:pt x="20" y="4"/>
                      <a:pt x="22" y="3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19" y="0"/>
                      <a:pt x="18" y="0"/>
                      <a:pt x="18" y="1"/>
                    </a:cubicBezTo>
                    <a:cubicBezTo>
                      <a:pt x="18" y="2"/>
                      <a:pt x="19" y="3"/>
                      <a:pt x="17" y="3"/>
                    </a:cubicBezTo>
                    <a:cubicBezTo>
                      <a:pt x="15" y="4"/>
                      <a:pt x="15" y="4"/>
                      <a:pt x="14" y="6"/>
                    </a:cubicBezTo>
                    <a:cubicBezTo>
                      <a:pt x="13" y="7"/>
                      <a:pt x="11" y="6"/>
                      <a:pt x="9" y="6"/>
                    </a:cubicBezTo>
                    <a:cubicBezTo>
                      <a:pt x="8" y="5"/>
                      <a:pt x="8" y="6"/>
                      <a:pt x="7" y="7"/>
                    </a:cubicBezTo>
                    <a:cubicBezTo>
                      <a:pt x="6" y="7"/>
                      <a:pt x="3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32" name="Freeform 361">
                <a:extLst>
                  <a:ext uri="{FF2B5EF4-FFF2-40B4-BE49-F238E27FC236}">
                    <a16:creationId xmlns:a16="http://schemas.microsoft.com/office/drawing/2014/main" xmlns="" id="{FD696E7D-221C-43EE-BAD1-D14CA4980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937"/>
                <a:ext cx="12" cy="14"/>
              </a:xfrm>
              <a:custGeom>
                <a:avLst/>
                <a:gdLst>
                  <a:gd name="T0" fmla="*/ 6 w 9"/>
                  <a:gd name="T1" fmla="*/ 5 h 10"/>
                  <a:gd name="T2" fmla="*/ 3 w 9"/>
                  <a:gd name="T3" fmla="*/ 2 h 10"/>
                  <a:gd name="T4" fmla="*/ 1 w 9"/>
                  <a:gd name="T5" fmla="*/ 0 h 10"/>
                  <a:gd name="T6" fmla="*/ 2 w 9"/>
                  <a:gd name="T7" fmla="*/ 5 h 10"/>
                  <a:gd name="T8" fmla="*/ 7 w 9"/>
                  <a:gd name="T9" fmla="*/ 9 h 10"/>
                  <a:gd name="T10" fmla="*/ 9 w 9"/>
                  <a:gd name="T11" fmla="*/ 8 h 10"/>
                  <a:gd name="T12" fmla="*/ 6 w 9"/>
                  <a:gd name="T13" fmla="*/ 5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10"/>
                  <a:gd name="T23" fmla="*/ 9 w 9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10">
                    <a:moveTo>
                      <a:pt x="6" y="5"/>
                    </a:moveTo>
                    <a:cubicBezTo>
                      <a:pt x="4" y="3"/>
                      <a:pt x="4" y="3"/>
                      <a:pt x="3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1" y="3"/>
                      <a:pt x="2" y="5"/>
                    </a:cubicBezTo>
                    <a:cubicBezTo>
                      <a:pt x="3" y="6"/>
                      <a:pt x="5" y="9"/>
                      <a:pt x="7" y="9"/>
                    </a:cubicBezTo>
                    <a:cubicBezTo>
                      <a:pt x="8" y="10"/>
                      <a:pt x="9" y="9"/>
                      <a:pt x="9" y="8"/>
                    </a:cubicBezTo>
                    <a:cubicBezTo>
                      <a:pt x="9" y="7"/>
                      <a:pt x="8" y="6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33" name="Freeform 362">
                <a:extLst>
                  <a:ext uri="{FF2B5EF4-FFF2-40B4-BE49-F238E27FC236}">
                    <a16:creationId xmlns:a16="http://schemas.microsoft.com/office/drawing/2014/main" xmlns="" id="{DF2F036A-584D-4757-85E8-595EA8045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969"/>
                <a:ext cx="8" cy="8"/>
              </a:xfrm>
              <a:custGeom>
                <a:avLst/>
                <a:gdLst>
                  <a:gd name="T0" fmla="*/ 3 w 6"/>
                  <a:gd name="T1" fmla="*/ 1 h 6"/>
                  <a:gd name="T2" fmla="*/ 0 w 6"/>
                  <a:gd name="T3" fmla="*/ 1 h 6"/>
                  <a:gd name="T4" fmla="*/ 2 w 6"/>
                  <a:gd name="T5" fmla="*/ 3 h 6"/>
                  <a:gd name="T6" fmla="*/ 6 w 6"/>
                  <a:gd name="T7" fmla="*/ 4 h 6"/>
                  <a:gd name="T8" fmla="*/ 3 w 6"/>
                  <a:gd name="T9" fmla="*/ 1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6"/>
                  <a:gd name="T17" fmla="*/ 6 w 6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6">
                    <a:moveTo>
                      <a:pt x="3" y="1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1"/>
                      <a:pt x="0" y="3"/>
                      <a:pt x="2" y="3"/>
                    </a:cubicBezTo>
                    <a:cubicBezTo>
                      <a:pt x="4" y="3"/>
                      <a:pt x="6" y="6"/>
                      <a:pt x="6" y="4"/>
                    </a:cubicBezTo>
                    <a:cubicBezTo>
                      <a:pt x="6" y="3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34" name="Freeform 363">
                <a:extLst>
                  <a:ext uri="{FF2B5EF4-FFF2-40B4-BE49-F238E27FC236}">
                    <a16:creationId xmlns:a16="http://schemas.microsoft.com/office/drawing/2014/main" xmlns="" id="{7772F974-FF34-42CF-BF1D-FD1210C5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6"/>
                <a:ext cx="17" cy="7"/>
              </a:xfrm>
              <a:custGeom>
                <a:avLst/>
                <a:gdLst>
                  <a:gd name="T0" fmla="*/ 2 w 12"/>
                  <a:gd name="T1" fmla="*/ 0 h 5"/>
                  <a:gd name="T2" fmla="*/ 3 w 12"/>
                  <a:gd name="T3" fmla="*/ 1 h 5"/>
                  <a:gd name="T4" fmla="*/ 10 w 12"/>
                  <a:gd name="T5" fmla="*/ 5 h 5"/>
                  <a:gd name="T6" fmla="*/ 2 w 12"/>
                  <a:gd name="T7" fmla="*/ 0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5"/>
                  <a:gd name="T14" fmla="*/ 12 w 12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5">
                    <a:moveTo>
                      <a:pt x="2" y="0"/>
                    </a:moveTo>
                    <a:cubicBezTo>
                      <a:pt x="0" y="0"/>
                      <a:pt x="2" y="1"/>
                      <a:pt x="3" y="1"/>
                    </a:cubicBezTo>
                    <a:cubicBezTo>
                      <a:pt x="4" y="2"/>
                      <a:pt x="9" y="4"/>
                      <a:pt x="10" y="5"/>
                    </a:cubicBezTo>
                    <a:cubicBezTo>
                      <a:pt x="12" y="5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35" name="Freeform 364">
                <a:extLst>
                  <a:ext uri="{FF2B5EF4-FFF2-40B4-BE49-F238E27FC236}">
                    <a16:creationId xmlns:a16="http://schemas.microsoft.com/office/drawing/2014/main" xmlns="" id="{43AE6676-3A8B-42FA-84D0-8F1D0257A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" y="947"/>
                <a:ext cx="7" cy="8"/>
              </a:xfrm>
              <a:custGeom>
                <a:avLst/>
                <a:gdLst>
                  <a:gd name="T0" fmla="*/ 0 w 5"/>
                  <a:gd name="T1" fmla="*/ 1 h 6"/>
                  <a:gd name="T2" fmla="*/ 5 w 5"/>
                  <a:gd name="T3" fmla="*/ 5 h 6"/>
                  <a:gd name="T4" fmla="*/ 0 w 5"/>
                  <a:gd name="T5" fmla="*/ 1 h 6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6"/>
                  <a:gd name="T11" fmla="*/ 5 w 5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6">
                    <a:moveTo>
                      <a:pt x="0" y="1"/>
                    </a:moveTo>
                    <a:cubicBezTo>
                      <a:pt x="0" y="2"/>
                      <a:pt x="5" y="6"/>
                      <a:pt x="5" y="5"/>
                    </a:cubicBezTo>
                    <a:cubicBezTo>
                      <a:pt x="4" y="3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36" name="Freeform 365">
                <a:extLst>
                  <a:ext uri="{FF2B5EF4-FFF2-40B4-BE49-F238E27FC236}">
                    <a16:creationId xmlns:a16="http://schemas.microsoft.com/office/drawing/2014/main" xmlns="" id="{9A875A15-639C-4D8B-AC82-13C020B2D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1" y="1058"/>
                <a:ext cx="26" cy="18"/>
              </a:xfrm>
              <a:custGeom>
                <a:avLst/>
                <a:gdLst>
                  <a:gd name="T0" fmla="*/ 2 w 19"/>
                  <a:gd name="T1" fmla="*/ 0 h 13"/>
                  <a:gd name="T2" fmla="*/ 17 w 19"/>
                  <a:gd name="T3" fmla="*/ 12 h 13"/>
                  <a:gd name="T4" fmla="*/ 2 w 19"/>
                  <a:gd name="T5" fmla="*/ 0 h 13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13"/>
                  <a:gd name="T11" fmla="*/ 19 w 19"/>
                  <a:gd name="T12" fmla="*/ 13 h 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13">
                    <a:moveTo>
                      <a:pt x="2" y="0"/>
                    </a:moveTo>
                    <a:cubicBezTo>
                      <a:pt x="0" y="0"/>
                      <a:pt x="9" y="10"/>
                      <a:pt x="17" y="12"/>
                    </a:cubicBezTo>
                    <a:cubicBezTo>
                      <a:pt x="19" y="13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37" name="Freeform 366">
                <a:extLst>
                  <a:ext uri="{FF2B5EF4-FFF2-40B4-BE49-F238E27FC236}">
                    <a16:creationId xmlns:a16="http://schemas.microsoft.com/office/drawing/2014/main" xmlns="" id="{9A8F53AC-B3F7-409B-A567-525D8E08F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1177"/>
                <a:ext cx="18" cy="22"/>
              </a:xfrm>
              <a:custGeom>
                <a:avLst/>
                <a:gdLst>
                  <a:gd name="T0" fmla="*/ 10 w 13"/>
                  <a:gd name="T1" fmla="*/ 7 h 16"/>
                  <a:gd name="T2" fmla="*/ 5 w 13"/>
                  <a:gd name="T3" fmla="*/ 4 h 16"/>
                  <a:gd name="T4" fmla="*/ 1 w 13"/>
                  <a:gd name="T5" fmla="*/ 1 h 16"/>
                  <a:gd name="T6" fmla="*/ 4 w 13"/>
                  <a:gd name="T7" fmla="*/ 6 h 16"/>
                  <a:gd name="T8" fmla="*/ 6 w 13"/>
                  <a:gd name="T9" fmla="*/ 9 h 16"/>
                  <a:gd name="T10" fmla="*/ 9 w 13"/>
                  <a:gd name="T11" fmla="*/ 12 h 16"/>
                  <a:gd name="T12" fmla="*/ 10 w 13"/>
                  <a:gd name="T13" fmla="*/ 14 h 16"/>
                  <a:gd name="T14" fmla="*/ 13 w 13"/>
                  <a:gd name="T15" fmla="*/ 16 h 16"/>
                  <a:gd name="T16" fmla="*/ 12 w 13"/>
                  <a:gd name="T17" fmla="*/ 12 h 16"/>
                  <a:gd name="T18" fmla="*/ 10 w 13"/>
                  <a:gd name="T19" fmla="*/ 10 h 16"/>
                  <a:gd name="T20" fmla="*/ 10 w 13"/>
                  <a:gd name="T21" fmla="*/ 7 h 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"/>
                  <a:gd name="T34" fmla="*/ 0 h 16"/>
                  <a:gd name="T35" fmla="*/ 13 w 13"/>
                  <a:gd name="T36" fmla="*/ 16 h 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" h="16">
                    <a:moveTo>
                      <a:pt x="10" y="7"/>
                    </a:moveTo>
                    <a:cubicBezTo>
                      <a:pt x="8" y="6"/>
                      <a:pt x="7" y="6"/>
                      <a:pt x="5" y="4"/>
                    </a:cubicBezTo>
                    <a:cubicBezTo>
                      <a:pt x="3" y="2"/>
                      <a:pt x="0" y="0"/>
                      <a:pt x="1" y="1"/>
                    </a:cubicBezTo>
                    <a:cubicBezTo>
                      <a:pt x="2" y="3"/>
                      <a:pt x="4" y="4"/>
                      <a:pt x="4" y="6"/>
                    </a:cubicBezTo>
                    <a:cubicBezTo>
                      <a:pt x="4" y="7"/>
                      <a:pt x="4" y="7"/>
                      <a:pt x="6" y="9"/>
                    </a:cubicBezTo>
                    <a:cubicBezTo>
                      <a:pt x="7" y="11"/>
                      <a:pt x="8" y="12"/>
                      <a:pt x="9" y="12"/>
                    </a:cubicBezTo>
                    <a:cubicBezTo>
                      <a:pt x="10" y="12"/>
                      <a:pt x="10" y="12"/>
                      <a:pt x="10" y="14"/>
                    </a:cubicBezTo>
                    <a:cubicBezTo>
                      <a:pt x="10" y="15"/>
                      <a:pt x="13" y="16"/>
                      <a:pt x="13" y="16"/>
                    </a:cubicBezTo>
                    <a:cubicBezTo>
                      <a:pt x="12" y="14"/>
                      <a:pt x="13" y="14"/>
                      <a:pt x="12" y="12"/>
                    </a:cubicBezTo>
                    <a:cubicBezTo>
                      <a:pt x="10" y="11"/>
                      <a:pt x="10" y="11"/>
                      <a:pt x="10" y="10"/>
                    </a:cubicBezTo>
                    <a:cubicBezTo>
                      <a:pt x="10" y="9"/>
                      <a:pt x="11" y="9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38" name="Freeform 367">
                <a:extLst>
                  <a:ext uri="{FF2B5EF4-FFF2-40B4-BE49-F238E27FC236}">
                    <a16:creationId xmlns:a16="http://schemas.microsoft.com/office/drawing/2014/main" xmlns="" id="{03F10937-1D29-494D-9B2D-E37BCFED2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1198"/>
                <a:ext cx="39" cy="45"/>
              </a:xfrm>
              <a:custGeom>
                <a:avLst/>
                <a:gdLst>
                  <a:gd name="T0" fmla="*/ 27 w 28"/>
                  <a:gd name="T1" fmla="*/ 7 h 33"/>
                  <a:gd name="T2" fmla="*/ 22 w 28"/>
                  <a:gd name="T3" fmla="*/ 8 h 33"/>
                  <a:gd name="T4" fmla="*/ 19 w 28"/>
                  <a:gd name="T5" fmla="*/ 9 h 33"/>
                  <a:gd name="T6" fmla="*/ 13 w 28"/>
                  <a:gd name="T7" fmla="*/ 6 h 33"/>
                  <a:gd name="T8" fmla="*/ 11 w 28"/>
                  <a:gd name="T9" fmla="*/ 1 h 33"/>
                  <a:gd name="T10" fmla="*/ 10 w 28"/>
                  <a:gd name="T11" fmla="*/ 1 h 33"/>
                  <a:gd name="T12" fmla="*/ 9 w 28"/>
                  <a:gd name="T13" fmla="*/ 3 h 33"/>
                  <a:gd name="T14" fmla="*/ 7 w 28"/>
                  <a:gd name="T15" fmla="*/ 2 h 33"/>
                  <a:gd name="T16" fmla="*/ 6 w 28"/>
                  <a:gd name="T17" fmla="*/ 10 h 33"/>
                  <a:gd name="T18" fmla="*/ 5 w 28"/>
                  <a:gd name="T19" fmla="*/ 14 h 33"/>
                  <a:gd name="T20" fmla="*/ 2 w 28"/>
                  <a:gd name="T21" fmla="*/ 16 h 33"/>
                  <a:gd name="T22" fmla="*/ 1 w 28"/>
                  <a:gd name="T23" fmla="*/ 20 h 33"/>
                  <a:gd name="T24" fmla="*/ 8 w 28"/>
                  <a:gd name="T25" fmla="*/ 24 h 33"/>
                  <a:gd name="T26" fmla="*/ 7 w 28"/>
                  <a:gd name="T27" fmla="*/ 29 h 33"/>
                  <a:gd name="T28" fmla="*/ 7 w 28"/>
                  <a:gd name="T29" fmla="*/ 32 h 33"/>
                  <a:gd name="T30" fmla="*/ 11 w 28"/>
                  <a:gd name="T31" fmla="*/ 32 h 33"/>
                  <a:gd name="T32" fmla="*/ 17 w 28"/>
                  <a:gd name="T33" fmla="*/ 25 h 33"/>
                  <a:gd name="T34" fmla="*/ 19 w 28"/>
                  <a:gd name="T35" fmla="*/ 21 h 33"/>
                  <a:gd name="T36" fmla="*/ 19 w 28"/>
                  <a:gd name="T37" fmla="*/ 18 h 33"/>
                  <a:gd name="T38" fmla="*/ 22 w 28"/>
                  <a:gd name="T39" fmla="*/ 16 h 33"/>
                  <a:gd name="T40" fmla="*/ 24 w 28"/>
                  <a:gd name="T41" fmla="*/ 16 h 33"/>
                  <a:gd name="T42" fmla="*/ 27 w 28"/>
                  <a:gd name="T43" fmla="*/ 12 h 33"/>
                  <a:gd name="T44" fmla="*/ 27 w 28"/>
                  <a:gd name="T45" fmla="*/ 8 h 33"/>
                  <a:gd name="T46" fmla="*/ 27 w 28"/>
                  <a:gd name="T47" fmla="*/ 7 h 3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8"/>
                  <a:gd name="T73" fmla="*/ 0 h 33"/>
                  <a:gd name="T74" fmla="*/ 28 w 28"/>
                  <a:gd name="T75" fmla="*/ 33 h 3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8" h="33">
                    <a:moveTo>
                      <a:pt x="27" y="7"/>
                    </a:moveTo>
                    <a:cubicBezTo>
                      <a:pt x="25" y="7"/>
                      <a:pt x="23" y="7"/>
                      <a:pt x="22" y="8"/>
                    </a:cubicBezTo>
                    <a:cubicBezTo>
                      <a:pt x="21" y="9"/>
                      <a:pt x="21" y="10"/>
                      <a:pt x="19" y="9"/>
                    </a:cubicBezTo>
                    <a:cubicBezTo>
                      <a:pt x="17" y="8"/>
                      <a:pt x="13" y="7"/>
                      <a:pt x="13" y="6"/>
                    </a:cubicBezTo>
                    <a:cubicBezTo>
                      <a:pt x="13" y="4"/>
                      <a:pt x="13" y="2"/>
                      <a:pt x="11" y="1"/>
                    </a:cubicBezTo>
                    <a:cubicBezTo>
                      <a:pt x="10" y="0"/>
                      <a:pt x="10" y="0"/>
                      <a:pt x="10" y="1"/>
                    </a:cubicBezTo>
                    <a:cubicBezTo>
                      <a:pt x="11" y="3"/>
                      <a:pt x="10" y="4"/>
                      <a:pt x="9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6" y="2"/>
                      <a:pt x="6" y="8"/>
                      <a:pt x="6" y="10"/>
                    </a:cubicBezTo>
                    <a:cubicBezTo>
                      <a:pt x="6" y="11"/>
                      <a:pt x="5" y="13"/>
                      <a:pt x="5" y="14"/>
                    </a:cubicBezTo>
                    <a:cubicBezTo>
                      <a:pt x="4" y="15"/>
                      <a:pt x="3" y="15"/>
                      <a:pt x="2" y="16"/>
                    </a:cubicBezTo>
                    <a:cubicBezTo>
                      <a:pt x="1" y="17"/>
                      <a:pt x="0" y="19"/>
                      <a:pt x="1" y="20"/>
                    </a:cubicBezTo>
                    <a:cubicBezTo>
                      <a:pt x="2" y="20"/>
                      <a:pt x="8" y="22"/>
                      <a:pt x="8" y="24"/>
                    </a:cubicBezTo>
                    <a:cubicBezTo>
                      <a:pt x="8" y="25"/>
                      <a:pt x="8" y="28"/>
                      <a:pt x="7" y="29"/>
                    </a:cubicBezTo>
                    <a:cubicBezTo>
                      <a:pt x="6" y="30"/>
                      <a:pt x="6" y="32"/>
                      <a:pt x="7" y="32"/>
                    </a:cubicBezTo>
                    <a:cubicBezTo>
                      <a:pt x="8" y="32"/>
                      <a:pt x="10" y="33"/>
                      <a:pt x="11" y="32"/>
                    </a:cubicBezTo>
                    <a:cubicBezTo>
                      <a:pt x="12" y="31"/>
                      <a:pt x="16" y="26"/>
                      <a:pt x="17" y="25"/>
                    </a:cubicBezTo>
                    <a:cubicBezTo>
                      <a:pt x="18" y="23"/>
                      <a:pt x="19" y="22"/>
                      <a:pt x="19" y="21"/>
                    </a:cubicBezTo>
                    <a:cubicBezTo>
                      <a:pt x="19" y="19"/>
                      <a:pt x="18" y="19"/>
                      <a:pt x="19" y="18"/>
                    </a:cubicBezTo>
                    <a:cubicBezTo>
                      <a:pt x="20" y="17"/>
                      <a:pt x="20" y="16"/>
                      <a:pt x="22" y="16"/>
                    </a:cubicBezTo>
                    <a:cubicBezTo>
                      <a:pt x="23" y="16"/>
                      <a:pt x="24" y="17"/>
                      <a:pt x="24" y="16"/>
                    </a:cubicBezTo>
                    <a:cubicBezTo>
                      <a:pt x="25" y="15"/>
                      <a:pt x="26" y="14"/>
                      <a:pt x="27" y="12"/>
                    </a:cubicBezTo>
                    <a:cubicBezTo>
                      <a:pt x="28" y="10"/>
                      <a:pt x="26" y="9"/>
                      <a:pt x="27" y="8"/>
                    </a:cubicBezTo>
                    <a:cubicBezTo>
                      <a:pt x="28" y="7"/>
                      <a:pt x="28" y="7"/>
                      <a:pt x="2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39" name="Freeform 368">
                <a:extLst>
                  <a:ext uri="{FF2B5EF4-FFF2-40B4-BE49-F238E27FC236}">
                    <a16:creationId xmlns:a16="http://schemas.microsoft.com/office/drawing/2014/main" xmlns="" id="{1197320D-4EFF-4661-BD11-997688E89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0" y="1233"/>
                <a:ext cx="61" cy="58"/>
              </a:xfrm>
              <a:custGeom>
                <a:avLst/>
                <a:gdLst>
                  <a:gd name="T0" fmla="*/ 42 w 44"/>
                  <a:gd name="T1" fmla="*/ 2 h 42"/>
                  <a:gd name="T2" fmla="*/ 40 w 44"/>
                  <a:gd name="T3" fmla="*/ 4 h 42"/>
                  <a:gd name="T4" fmla="*/ 38 w 44"/>
                  <a:gd name="T5" fmla="*/ 4 h 42"/>
                  <a:gd name="T6" fmla="*/ 37 w 44"/>
                  <a:gd name="T7" fmla="*/ 2 h 42"/>
                  <a:gd name="T8" fmla="*/ 35 w 44"/>
                  <a:gd name="T9" fmla="*/ 1 h 42"/>
                  <a:gd name="T10" fmla="*/ 31 w 44"/>
                  <a:gd name="T11" fmla="*/ 4 h 42"/>
                  <a:gd name="T12" fmla="*/ 31 w 44"/>
                  <a:gd name="T13" fmla="*/ 7 h 42"/>
                  <a:gd name="T14" fmla="*/ 27 w 44"/>
                  <a:gd name="T15" fmla="*/ 13 h 42"/>
                  <a:gd name="T16" fmla="*/ 21 w 44"/>
                  <a:gd name="T17" fmla="*/ 19 h 42"/>
                  <a:gd name="T18" fmla="*/ 14 w 44"/>
                  <a:gd name="T19" fmla="*/ 22 h 42"/>
                  <a:gd name="T20" fmla="*/ 11 w 44"/>
                  <a:gd name="T21" fmla="*/ 24 h 42"/>
                  <a:gd name="T22" fmla="*/ 6 w 44"/>
                  <a:gd name="T23" fmla="*/ 30 h 42"/>
                  <a:gd name="T24" fmla="*/ 3 w 44"/>
                  <a:gd name="T25" fmla="*/ 31 h 42"/>
                  <a:gd name="T26" fmla="*/ 2 w 44"/>
                  <a:gd name="T27" fmla="*/ 35 h 42"/>
                  <a:gd name="T28" fmla="*/ 1 w 44"/>
                  <a:gd name="T29" fmla="*/ 37 h 42"/>
                  <a:gd name="T30" fmla="*/ 1 w 44"/>
                  <a:gd name="T31" fmla="*/ 39 h 42"/>
                  <a:gd name="T32" fmla="*/ 6 w 44"/>
                  <a:gd name="T33" fmla="*/ 40 h 42"/>
                  <a:gd name="T34" fmla="*/ 11 w 44"/>
                  <a:gd name="T35" fmla="*/ 42 h 42"/>
                  <a:gd name="T36" fmla="*/ 20 w 44"/>
                  <a:gd name="T37" fmla="*/ 40 h 42"/>
                  <a:gd name="T38" fmla="*/ 25 w 44"/>
                  <a:gd name="T39" fmla="*/ 32 h 42"/>
                  <a:gd name="T40" fmla="*/ 29 w 44"/>
                  <a:gd name="T41" fmla="*/ 25 h 42"/>
                  <a:gd name="T42" fmla="*/ 34 w 44"/>
                  <a:gd name="T43" fmla="*/ 23 h 42"/>
                  <a:gd name="T44" fmla="*/ 38 w 44"/>
                  <a:gd name="T45" fmla="*/ 21 h 42"/>
                  <a:gd name="T46" fmla="*/ 36 w 44"/>
                  <a:gd name="T47" fmla="*/ 19 h 42"/>
                  <a:gd name="T48" fmla="*/ 41 w 44"/>
                  <a:gd name="T49" fmla="*/ 13 h 42"/>
                  <a:gd name="T50" fmla="*/ 44 w 44"/>
                  <a:gd name="T51" fmla="*/ 7 h 42"/>
                  <a:gd name="T52" fmla="*/ 44 w 44"/>
                  <a:gd name="T53" fmla="*/ 5 h 42"/>
                  <a:gd name="T54" fmla="*/ 43 w 44"/>
                  <a:gd name="T55" fmla="*/ 4 h 42"/>
                  <a:gd name="T56" fmla="*/ 42 w 44"/>
                  <a:gd name="T57" fmla="*/ 2 h 4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44"/>
                  <a:gd name="T88" fmla="*/ 0 h 42"/>
                  <a:gd name="T89" fmla="*/ 44 w 44"/>
                  <a:gd name="T90" fmla="*/ 42 h 4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44" h="42">
                    <a:moveTo>
                      <a:pt x="42" y="2"/>
                    </a:moveTo>
                    <a:cubicBezTo>
                      <a:pt x="43" y="1"/>
                      <a:pt x="41" y="3"/>
                      <a:pt x="40" y="4"/>
                    </a:cubicBezTo>
                    <a:cubicBezTo>
                      <a:pt x="39" y="5"/>
                      <a:pt x="38" y="4"/>
                      <a:pt x="38" y="4"/>
                    </a:cubicBezTo>
                    <a:cubicBezTo>
                      <a:pt x="37" y="3"/>
                      <a:pt x="38" y="3"/>
                      <a:pt x="37" y="2"/>
                    </a:cubicBezTo>
                    <a:cubicBezTo>
                      <a:pt x="35" y="1"/>
                      <a:pt x="37" y="0"/>
                      <a:pt x="35" y="1"/>
                    </a:cubicBezTo>
                    <a:cubicBezTo>
                      <a:pt x="33" y="2"/>
                      <a:pt x="31" y="3"/>
                      <a:pt x="31" y="4"/>
                    </a:cubicBezTo>
                    <a:cubicBezTo>
                      <a:pt x="31" y="6"/>
                      <a:pt x="32" y="6"/>
                      <a:pt x="31" y="7"/>
                    </a:cubicBezTo>
                    <a:cubicBezTo>
                      <a:pt x="29" y="8"/>
                      <a:pt x="28" y="12"/>
                      <a:pt x="27" y="13"/>
                    </a:cubicBezTo>
                    <a:cubicBezTo>
                      <a:pt x="26" y="14"/>
                      <a:pt x="22" y="18"/>
                      <a:pt x="21" y="19"/>
                    </a:cubicBezTo>
                    <a:cubicBezTo>
                      <a:pt x="19" y="19"/>
                      <a:pt x="15" y="21"/>
                      <a:pt x="14" y="22"/>
                    </a:cubicBezTo>
                    <a:cubicBezTo>
                      <a:pt x="14" y="23"/>
                      <a:pt x="12" y="24"/>
                      <a:pt x="11" y="24"/>
                    </a:cubicBezTo>
                    <a:cubicBezTo>
                      <a:pt x="9" y="25"/>
                      <a:pt x="8" y="29"/>
                      <a:pt x="6" y="30"/>
                    </a:cubicBezTo>
                    <a:cubicBezTo>
                      <a:pt x="5" y="31"/>
                      <a:pt x="4" y="30"/>
                      <a:pt x="3" y="31"/>
                    </a:cubicBezTo>
                    <a:cubicBezTo>
                      <a:pt x="2" y="32"/>
                      <a:pt x="2" y="34"/>
                      <a:pt x="2" y="35"/>
                    </a:cubicBezTo>
                    <a:cubicBezTo>
                      <a:pt x="2" y="36"/>
                      <a:pt x="2" y="37"/>
                      <a:pt x="1" y="37"/>
                    </a:cubicBezTo>
                    <a:cubicBezTo>
                      <a:pt x="0" y="37"/>
                      <a:pt x="1" y="39"/>
                      <a:pt x="1" y="39"/>
                    </a:cubicBezTo>
                    <a:cubicBezTo>
                      <a:pt x="1" y="39"/>
                      <a:pt x="3" y="39"/>
                      <a:pt x="6" y="40"/>
                    </a:cubicBezTo>
                    <a:cubicBezTo>
                      <a:pt x="8" y="40"/>
                      <a:pt x="9" y="41"/>
                      <a:pt x="11" y="42"/>
                    </a:cubicBezTo>
                    <a:cubicBezTo>
                      <a:pt x="13" y="42"/>
                      <a:pt x="17" y="42"/>
                      <a:pt x="20" y="40"/>
                    </a:cubicBezTo>
                    <a:cubicBezTo>
                      <a:pt x="22" y="37"/>
                      <a:pt x="25" y="36"/>
                      <a:pt x="25" y="32"/>
                    </a:cubicBezTo>
                    <a:cubicBezTo>
                      <a:pt x="26" y="28"/>
                      <a:pt x="26" y="26"/>
                      <a:pt x="29" y="25"/>
                    </a:cubicBezTo>
                    <a:cubicBezTo>
                      <a:pt x="32" y="24"/>
                      <a:pt x="32" y="23"/>
                      <a:pt x="34" y="23"/>
                    </a:cubicBezTo>
                    <a:cubicBezTo>
                      <a:pt x="36" y="23"/>
                      <a:pt x="39" y="23"/>
                      <a:pt x="38" y="21"/>
                    </a:cubicBezTo>
                    <a:cubicBezTo>
                      <a:pt x="36" y="20"/>
                      <a:pt x="35" y="21"/>
                      <a:pt x="36" y="19"/>
                    </a:cubicBezTo>
                    <a:cubicBezTo>
                      <a:pt x="37" y="17"/>
                      <a:pt x="40" y="15"/>
                      <a:pt x="41" y="13"/>
                    </a:cubicBezTo>
                    <a:cubicBezTo>
                      <a:pt x="42" y="11"/>
                      <a:pt x="44" y="9"/>
                      <a:pt x="44" y="7"/>
                    </a:cubicBezTo>
                    <a:cubicBezTo>
                      <a:pt x="44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4"/>
                    </a:cubicBezTo>
                    <a:cubicBezTo>
                      <a:pt x="42" y="4"/>
                      <a:pt x="42" y="3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40" name="Freeform 369">
                <a:extLst>
                  <a:ext uri="{FF2B5EF4-FFF2-40B4-BE49-F238E27FC236}">
                    <a16:creationId xmlns:a16="http://schemas.microsoft.com/office/drawing/2014/main" xmlns="" id="{4B889F33-7336-4210-BBE1-70BD7F089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1291"/>
                <a:ext cx="4" cy="4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3 w 3"/>
                  <a:gd name="T5" fmla="*/ 3 h 3"/>
                  <a:gd name="T6" fmla="*/ 0 w 3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3"/>
                  <a:gd name="T14" fmla="*/ 3 w 3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3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41" name="Freeform 370">
                <a:extLst>
                  <a:ext uri="{FF2B5EF4-FFF2-40B4-BE49-F238E27FC236}">
                    <a16:creationId xmlns:a16="http://schemas.microsoft.com/office/drawing/2014/main" xmlns="" id="{A93A3DC1-6BB8-4A3B-B163-59596AAE7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1233"/>
                <a:ext cx="30" cy="29"/>
              </a:xfrm>
              <a:custGeom>
                <a:avLst/>
                <a:gdLst>
                  <a:gd name="T0" fmla="*/ 18 w 22"/>
                  <a:gd name="T1" fmla="*/ 2 h 21"/>
                  <a:gd name="T2" fmla="*/ 10 w 22"/>
                  <a:gd name="T3" fmla="*/ 4 h 21"/>
                  <a:gd name="T4" fmla="*/ 1 w 22"/>
                  <a:gd name="T5" fmla="*/ 2 h 21"/>
                  <a:gd name="T6" fmla="*/ 5 w 22"/>
                  <a:gd name="T7" fmla="*/ 12 h 21"/>
                  <a:gd name="T8" fmla="*/ 4 w 22"/>
                  <a:gd name="T9" fmla="*/ 13 h 21"/>
                  <a:gd name="T10" fmla="*/ 6 w 22"/>
                  <a:gd name="T11" fmla="*/ 17 h 21"/>
                  <a:gd name="T12" fmla="*/ 12 w 22"/>
                  <a:gd name="T13" fmla="*/ 21 h 21"/>
                  <a:gd name="T14" fmla="*/ 14 w 22"/>
                  <a:gd name="T15" fmla="*/ 18 h 21"/>
                  <a:gd name="T16" fmla="*/ 16 w 22"/>
                  <a:gd name="T17" fmla="*/ 19 h 21"/>
                  <a:gd name="T18" fmla="*/ 16 w 22"/>
                  <a:gd name="T19" fmla="*/ 17 h 21"/>
                  <a:gd name="T20" fmla="*/ 18 w 22"/>
                  <a:gd name="T21" fmla="*/ 17 h 21"/>
                  <a:gd name="T22" fmla="*/ 19 w 22"/>
                  <a:gd name="T23" fmla="*/ 16 h 21"/>
                  <a:gd name="T24" fmla="*/ 20 w 22"/>
                  <a:gd name="T25" fmla="*/ 11 h 21"/>
                  <a:gd name="T26" fmla="*/ 21 w 22"/>
                  <a:gd name="T27" fmla="*/ 9 h 21"/>
                  <a:gd name="T28" fmla="*/ 21 w 22"/>
                  <a:gd name="T29" fmla="*/ 2 h 21"/>
                  <a:gd name="T30" fmla="*/ 18 w 22"/>
                  <a:gd name="T31" fmla="*/ 2 h 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2"/>
                  <a:gd name="T49" fmla="*/ 0 h 21"/>
                  <a:gd name="T50" fmla="*/ 22 w 22"/>
                  <a:gd name="T51" fmla="*/ 21 h 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2" h="21">
                    <a:moveTo>
                      <a:pt x="18" y="2"/>
                    </a:moveTo>
                    <a:cubicBezTo>
                      <a:pt x="16" y="3"/>
                      <a:pt x="12" y="4"/>
                      <a:pt x="10" y="4"/>
                    </a:cubicBezTo>
                    <a:cubicBezTo>
                      <a:pt x="7" y="3"/>
                      <a:pt x="2" y="0"/>
                      <a:pt x="1" y="2"/>
                    </a:cubicBezTo>
                    <a:cubicBezTo>
                      <a:pt x="0" y="4"/>
                      <a:pt x="5" y="11"/>
                      <a:pt x="5" y="12"/>
                    </a:cubicBezTo>
                    <a:cubicBezTo>
                      <a:pt x="5" y="13"/>
                      <a:pt x="4" y="12"/>
                      <a:pt x="4" y="13"/>
                    </a:cubicBezTo>
                    <a:cubicBezTo>
                      <a:pt x="4" y="13"/>
                      <a:pt x="5" y="16"/>
                      <a:pt x="6" y="17"/>
                    </a:cubicBezTo>
                    <a:cubicBezTo>
                      <a:pt x="7" y="18"/>
                      <a:pt x="11" y="21"/>
                      <a:pt x="12" y="21"/>
                    </a:cubicBezTo>
                    <a:cubicBezTo>
                      <a:pt x="14" y="20"/>
                      <a:pt x="13" y="19"/>
                      <a:pt x="14" y="18"/>
                    </a:cubicBezTo>
                    <a:cubicBezTo>
                      <a:pt x="15" y="17"/>
                      <a:pt x="15" y="20"/>
                      <a:pt x="16" y="19"/>
                    </a:cubicBezTo>
                    <a:cubicBezTo>
                      <a:pt x="16" y="19"/>
                      <a:pt x="16" y="18"/>
                      <a:pt x="16" y="17"/>
                    </a:cubicBezTo>
                    <a:cubicBezTo>
                      <a:pt x="16" y="15"/>
                      <a:pt x="17" y="16"/>
                      <a:pt x="18" y="17"/>
                    </a:cubicBezTo>
                    <a:cubicBezTo>
                      <a:pt x="19" y="18"/>
                      <a:pt x="19" y="18"/>
                      <a:pt x="19" y="16"/>
                    </a:cubicBezTo>
                    <a:cubicBezTo>
                      <a:pt x="19" y="14"/>
                      <a:pt x="19" y="11"/>
                      <a:pt x="20" y="11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1" y="7"/>
                      <a:pt x="22" y="3"/>
                      <a:pt x="21" y="2"/>
                    </a:cubicBezTo>
                    <a:cubicBezTo>
                      <a:pt x="19" y="2"/>
                      <a:pt x="19" y="2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42" name="Freeform 371">
                <a:extLst>
                  <a:ext uri="{FF2B5EF4-FFF2-40B4-BE49-F238E27FC236}">
                    <a16:creationId xmlns:a16="http://schemas.microsoft.com/office/drawing/2014/main" xmlns="" id="{3E6CF829-DEE6-484B-900F-B3631779C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1227"/>
                <a:ext cx="5" cy="8"/>
              </a:xfrm>
              <a:custGeom>
                <a:avLst/>
                <a:gdLst>
                  <a:gd name="T0" fmla="*/ 3 w 4"/>
                  <a:gd name="T1" fmla="*/ 5 h 6"/>
                  <a:gd name="T2" fmla="*/ 1 w 4"/>
                  <a:gd name="T3" fmla="*/ 0 h 6"/>
                  <a:gd name="T4" fmla="*/ 3 w 4"/>
                  <a:gd name="T5" fmla="*/ 5 h 6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6"/>
                  <a:gd name="T11" fmla="*/ 4 w 4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6">
                    <a:moveTo>
                      <a:pt x="3" y="5"/>
                    </a:moveTo>
                    <a:cubicBezTo>
                      <a:pt x="4" y="1"/>
                      <a:pt x="2" y="0"/>
                      <a:pt x="1" y="0"/>
                    </a:cubicBezTo>
                    <a:cubicBezTo>
                      <a:pt x="0" y="0"/>
                      <a:pt x="3" y="6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43" name="Freeform 372">
                <a:extLst>
                  <a:ext uri="{FF2B5EF4-FFF2-40B4-BE49-F238E27FC236}">
                    <a16:creationId xmlns:a16="http://schemas.microsoft.com/office/drawing/2014/main" xmlns="" id="{8FE97A2E-16E8-49BC-948B-B66703AAA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1" y="1227"/>
                <a:ext cx="3" cy="2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2"/>
                  <a:gd name="T11" fmla="*/ 2 w 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44" name="Freeform 373">
                <a:extLst>
                  <a:ext uri="{FF2B5EF4-FFF2-40B4-BE49-F238E27FC236}">
                    <a16:creationId xmlns:a16="http://schemas.microsoft.com/office/drawing/2014/main" xmlns="" id="{65604931-ACFB-4F01-A55E-7AE96A883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2" y="819"/>
                <a:ext cx="16" cy="29"/>
              </a:xfrm>
              <a:custGeom>
                <a:avLst/>
                <a:gdLst>
                  <a:gd name="T0" fmla="*/ 6 w 12"/>
                  <a:gd name="T1" fmla="*/ 3 h 21"/>
                  <a:gd name="T2" fmla="*/ 2 w 12"/>
                  <a:gd name="T3" fmla="*/ 0 h 21"/>
                  <a:gd name="T4" fmla="*/ 2 w 12"/>
                  <a:gd name="T5" fmla="*/ 1 h 21"/>
                  <a:gd name="T6" fmla="*/ 1 w 12"/>
                  <a:gd name="T7" fmla="*/ 6 h 21"/>
                  <a:gd name="T8" fmla="*/ 0 w 12"/>
                  <a:gd name="T9" fmla="*/ 12 h 21"/>
                  <a:gd name="T10" fmla="*/ 2 w 12"/>
                  <a:gd name="T11" fmla="*/ 19 h 21"/>
                  <a:gd name="T12" fmla="*/ 7 w 12"/>
                  <a:gd name="T13" fmla="*/ 20 h 21"/>
                  <a:gd name="T14" fmla="*/ 11 w 12"/>
                  <a:gd name="T15" fmla="*/ 16 h 21"/>
                  <a:gd name="T16" fmla="*/ 10 w 12"/>
                  <a:gd name="T17" fmla="*/ 11 h 21"/>
                  <a:gd name="T18" fmla="*/ 6 w 12"/>
                  <a:gd name="T19" fmla="*/ 3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"/>
                  <a:gd name="T31" fmla="*/ 0 h 21"/>
                  <a:gd name="T32" fmla="*/ 12 w 12"/>
                  <a:gd name="T33" fmla="*/ 21 h 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" h="21">
                    <a:moveTo>
                      <a:pt x="6" y="3"/>
                    </a:moveTo>
                    <a:cubicBezTo>
                      <a:pt x="5" y="2"/>
                      <a:pt x="3" y="0"/>
                      <a:pt x="2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2"/>
                      <a:pt x="2" y="6"/>
                      <a:pt x="1" y="6"/>
                    </a:cubicBezTo>
                    <a:cubicBezTo>
                      <a:pt x="0" y="7"/>
                      <a:pt x="0" y="10"/>
                      <a:pt x="0" y="12"/>
                    </a:cubicBezTo>
                    <a:cubicBezTo>
                      <a:pt x="0" y="13"/>
                      <a:pt x="0" y="17"/>
                      <a:pt x="2" y="19"/>
                    </a:cubicBezTo>
                    <a:cubicBezTo>
                      <a:pt x="3" y="21"/>
                      <a:pt x="5" y="21"/>
                      <a:pt x="7" y="20"/>
                    </a:cubicBezTo>
                    <a:cubicBezTo>
                      <a:pt x="9" y="19"/>
                      <a:pt x="11" y="18"/>
                      <a:pt x="11" y="16"/>
                    </a:cubicBezTo>
                    <a:cubicBezTo>
                      <a:pt x="12" y="15"/>
                      <a:pt x="11" y="13"/>
                      <a:pt x="10" y="11"/>
                    </a:cubicBezTo>
                    <a:cubicBezTo>
                      <a:pt x="9" y="9"/>
                      <a:pt x="7" y="5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45" name="Freeform 374">
                <a:extLst>
                  <a:ext uri="{FF2B5EF4-FFF2-40B4-BE49-F238E27FC236}">
                    <a16:creationId xmlns:a16="http://schemas.microsoft.com/office/drawing/2014/main" xmlns="" id="{B8E07FBE-9831-4360-A12C-E2AD8B276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988"/>
                <a:ext cx="56" cy="112"/>
              </a:xfrm>
              <a:custGeom>
                <a:avLst/>
                <a:gdLst>
                  <a:gd name="T0" fmla="*/ 39 w 41"/>
                  <a:gd name="T1" fmla="*/ 9 h 81"/>
                  <a:gd name="T2" fmla="*/ 35 w 41"/>
                  <a:gd name="T3" fmla="*/ 2 h 81"/>
                  <a:gd name="T4" fmla="*/ 33 w 41"/>
                  <a:gd name="T5" fmla="*/ 1 h 81"/>
                  <a:gd name="T6" fmla="*/ 32 w 41"/>
                  <a:gd name="T7" fmla="*/ 4 h 81"/>
                  <a:gd name="T8" fmla="*/ 31 w 41"/>
                  <a:gd name="T9" fmla="*/ 8 h 81"/>
                  <a:gd name="T10" fmla="*/ 29 w 41"/>
                  <a:gd name="T11" fmla="*/ 10 h 81"/>
                  <a:gd name="T12" fmla="*/ 26 w 41"/>
                  <a:gd name="T13" fmla="*/ 10 h 81"/>
                  <a:gd name="T14" fmla="*/ 27 w 41"/>
                  <a:gd name="T15" fmla="*/ 11 h 81"/>
                  <a:gd name="T16" fmla="*/ 26 w 41"/>
                  <a:gd name="T17" fmla="*/ 13 h 81"/>
                  <a:gd name="T18" fmla="*/ 26 w 41"/>
                  <a:gd name="T19" fmla="*/ 15 h 81"/>
                  <a:gd name="T20" fmla="*/ 26 w 41"/>
                  <a:gd name="T21" fmla="*/ 16 h 81"/>
                  <a:gd name="T22" fmla="*/ 23 w 41"/>
                  <a:gd name="T23" fmla="*/ 17 h 81"/>
                  <a:gd name="T24" fmla="*/ 20 w 41"/>
                  <a:gd name="T25" fmla="*/ 19 h 81"/>
                  <a:gd name="T26" fmla="*/ 17 w 41"/>
                  <a:gd name="T27" fmla="*/ 21 h 81"/>
                  <a:gd name="T28" fmla="*/ 17 w 41"/>
                  <a:gd name="T29" fmla="*/ 22 h 81"/>
                  <a:gd name="T30" fmla="*/ 14 w 41"/>
                  <a:gd name="T31" fmla="*/ 22 h 81"/>
                  <a:gd name="T32" fmla="*/ 9 w 41"/>
                  <a:gd name="T33" fmla="*/ 24 h 81"/>
                  <a:gd name="T34" fmla="*/ 7 w 41"/>
                  <a:gd name="T35" fmla="*/ 24 h 81"/>
                  <a:gd name="T36" fmla="*/ 4 w 41"/>
                  <a:gd name="T37" fmla="*/ 33 h 81"/>
                  <a:gd name="T38" fmla="*/ 6 w 41"/>
                  <a:gd name="T39" fmla="*/ 43 h 81"/>
                  <a:gd name="T40" fmla="*/ 5 w 41"/>
                  <a:gd name="T41" fmla="*/ 50 h 81"/>
                  <a:gd name="T42" fmla="*/ 1 w 41"/>
                  <a:gd name="T43" fmla="*/ 57 h 81"/>
                  <a:gd name="T44" fmla="*/ 0 w 41"/>
                  <a:gd name="T45" fmla="*/ 64 h 81"/>
                  <a:gd name="T46" fmla="*/ 3 w 41"/>
                  <a:gd name="T47" fmla="*/ 68 h 81"/>
                  <a:gd name="T48" fmla="*/ 2 w 41"/>
                  <a:gd name="T49" fmla="*/ 71 h 81"/>
                  <a:gd name="T50" fmla="*/ 5 w 41"/>
                  <a:gd name="T51" fmla="*/ 78 h 81"/>
                  <a:gd name="T52" fmla="*/ 12 w 41"/>
                  <a:gd name="T53" fmla="*/ 80 h 81"/>
                  <a:gd name="T54" fmla="*/ 19 w 41"/>
                  <a:gd name="T55" fmla="*/ 78 h 81"/>
                  <a:gd name="T56" fmla="*/ 25 w 41"/>
                  <a:gd name="T57" fmla="*/ 66 h 81"/>
                  <a:gd name="T58" fmla="*/ 31 w 41"/>
                  <a:gd name="T59" fmla="*/ 46 h 81"/>
                  <a:gd name="T60" fmla="*/ 36 w 41"/>
                  <a:gd name="T61" fmla="*/ 30 h 81"/>
                  <a:gd name="T62" fmla="*/ 37 w 41"/>
                  <a:gd name="T63" fmla="*/ 26 h 81"/>
                  <a:gd name="T64" fmla="*/ 36 w 41"/>
                  <a:gd name="T65" fmla="*/ 21 h 81"/>
                  <a:gd name="T66" fmla="*/ 38 w 41"/>
                  <a:gd name="T67" fmla="*/ 20 h 81"/>
                  <a:gd name="T68" fmla="*/ 40 w 41"/>
                  <a:gd name="T69" fmla="*/ 22 h 81"/>
                  <a:gd name="T70" fmla="*/ 40 w 41"/>
                  <a:gd name="T71" fmla="*/ 18 h 81"/>
                  <a:gd name="T72" fmla="*/ 39 w 41"/>
                  <a:gd name="T73" fmla="*/ 9 h 8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1"/>
                  <a:gd name="T112" fmla="*/ 0 h 81"/>
                  <a:gd name="T113" fmla="*/ 41 w 41"/>
                  <a:gd name="T114" fmla="*/ 81 h 8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1" h="81">
                    <a:moveTo>
                      <a:pt x="39" y="9"/>
                    </a:moveTo>
                    <a:cubicBezTo>
                      <a:pt x="38" y="6"/>
                      <a:pt x="36" y="3"/>
                      <a:pt x="35" y="2"/>
                    </a:cubicBezTo>
                    <a:cubicBezTo>
                      <a:pt x="34" y="1"/>
                      <a:pt x="34" y="0"/>
                      <a:pt x="33" y="1"/>
                    </a:cubicBezTo>
                    <a:cubicBezTo>
                      <a:pt x="33" y="1"/>
                      <a:pt x="32" y="3"/>
                      <a:pt x="32" y="4"/>
                    </a:cubicBezTo>
                    <a:cubicBezTo>
                      <a:pt x="32" y="4"/>
                      <a:pt x="31" y="8"/>
                      <a:pt x="31" y="8"/>
                    </a:cubicBezTo>
                    <a:cubicBezTo>
                      <a:pt x="30" y="8"/>
                      <a:pt x="30" y="10"/>
                      <a:pt x="29" y="10"/>
                    </a:cubicBezTo>
                    <a:cubicBezTo>
                      <a:pt x="28" y="9"/>
                      <a:pt x="26" y="9"/>
                      <a:pt x="26" y="10"/>
                    </a:cubicBezTo>
                    <a:cubicBezTo>
                      <a:pt x="26" y="11"/>
                      <a:pt x="27" y="10"/>
                      <a:pt x="27" y="11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5" y="14"/>
                      <a:pt x="25" y="15"/>
                      <a:pt x="26" y="15"/>
                    </a:cubicBezTo>
                    <a:cubicBezTo>
                      <a:pt x="26" y="15"/>
                      <a:pt x="28" y="16"/>
                      <a:pt x="26" y="16"/>
                    </a:cubicBezTo>
                    <a:cubicBezTo>
                      <a:pt x="24" y="16"/>
                      <a:pt x="24" y="16"/>
                      <a:pt x="23" y="17"/>
                    </a:cubicBezTo>
                    <a:cubicBezTo>
                      <a:pt x="22" y="18"/>
                      <a:pt x="22" y="18"/>
                      <a:pt x="20" y="19"/>
                    </a:cubicBezTo>
                    <a:cubicBezTo>
                      <a:pt x="19" y="20"/>
                      <a:pt x="16" y="20"/>
                      <a:pt x="17" y="21"/>
                    </a:cubicBezTo>
                    <a:cubicBezTo>
                      <a:pt x="18" y="22"/>
                      <a:pt x="18" y="23"/>
                      <a:pt x="17" y="22"/>
                    </a:cubicBezTo>
                    <a:cubicBezTo>
                      <a:pt x="16" y="22"/>
                      <a:pt x="16" y="21"/>
                      <a:pt x="14" y="22"/>
                    </a:cubicBezTo>
                    <a:cubicBezTo>
                      <a:pt x="13" y="23"/>
                      <a:pt x="10" y="24"/>
                      <a:pt x="9" y="24"/>
                    </a:cubicBezTo>
                    <a:cubicBezTo>
                      <a:pt x="8" y="24"/>
                      <a:pt x="7" y="23"/>
                      <a:pt x="7" y="24"/>
                    </a:cubicBezTo>
                    <a:cubicBezTo>
                      <a:pt x="6" y="25"/>
                      <a:pt x="5" y="30"/>
                      <a:pt x="4" y="33"/>
                    </a:cubicBezTo>
                    <a:cubicBezTo>
                      <a:pt x="4" y="35"/>
                      <a:pt x="6" y="42"/>
                      <a:pt x="6" y="43"/>
                    </a:cubicBezTo>
                    <a:cubicBezTo>
                      <a:pt x="6" y="45"/>
                      <a:pt x="6" y="49"/>
                      <a:pt x="5" y="50"/>
                    </a:cubicBezTo>
                    <a:cubicBezTo>
                      <a:pt x="4" y="51"/>
                      <a:pt x="1" y="55"/>
                      <a:pt x="1" y="57"/>
                    </a:cubicBezTo>
                    <a:cubicBezTo>
                      <a:pt x="0" y="58"/>
                      <a:pt x="0" y="63"/>
                      <a:pt x="0" y="64"/>
                    </a:cubicBezTo>
                    <a:cubicBezTo>
                      <a:pt x="1" y="65"/>
                      <a:pt x="4" y="66"/>
                      <a:pt x="3" y="68"/>
                    </a:cubicBezTo>
                    <a:cubicBezTo>
                      <a:pt x="2" y="70"/>
                      <a:pt x="2" y="70"/>
                      <a:pt x="2" y="71"/>
                    </a:cubicBezTo>
                    <a:cubicBezTo>
                      <a:pt x="2" y="72"/>
                      <a:pt x="3" y="76"/>
                      <a:pt x="5" y="78"/>
                    </a:cubicBezTo>
                    <a:cubicBezTo>
                      <a:pt x="7" y="79"/>
                      <a:pt x="9" y="81"/>
                      <a:pt x="12" y="80"/>
                    </a:cubicBezTo>
                    <a:cubicBezTo>
                      <a:pt x="15" y="79"/>
                      <a:pt x="17" y="78"/>
                      <a:pt x="19" y="78"/>
                    </a:cubicBezTo>
                    <a:cubicBezTo>
                      <a:pt x="20" y="78"/>
                      <a:pt x="24" y="73"/>
                      <a:pt x="25" y="66"/>
                    </a:cubicBezTo>
                    <a:cubicBezTo>
                      <a:pt x="27" y="60"/>
                      <a:pt x="29" y="50"/>
                      <a:pt x="31" y="46"/>
                    </a:cubicBezTo>
                    <a:cubicBezTo>
                      <a:pt x="33" y="42"/>
                      <a:pt x="36" y="33"/>
                      <a:pt x="36" y="30"/>
                    </a:cubicBezTo>
                    <a:cubicBezTo>
                      <a:pt x="36" y="27"/>
                      <a:pt x="37" y="27"/>
                      <a:pt x="37" y="26"/>
                    </a:cubicBezTo>
                    <a:cubicBezTo>
                      <a:pt x="37" y="25"/>
                      <a:pt x="36" y="23"/>
                      <a:pt x="36" y="21"/>
                    </a:cubicBezTo>
                    <a:cubicBezTo>
                      <a:pt x="36" y="20"/>
                      <a:pt x="37" y="20"/>
                      <a:pt x="38" y="20"/>
                    </a:cubicBezTo>
                    <a:cubicBezTo>
                      <a:pt x="39" y="21"/>
                      <a:pt x="39" y="23"/>
                      <a:pt x="40" y="22"/>
                    </a:cubicBezTo>
                    <a:cubicBezTo>
                      <a:pt x="40" y="22"/>
                      <a:pt x="41" y="19"/>
                      <a:pt x="40" y="18"/>
                    </a:cubicBezTo>
                    <a:cubicBezTo>
                      <a:pt x="40" y="16"/>
                      <a:pt x="40" y="11"/>
                      <a:pt x="39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46" name="Freeform 375">
                <a:extLst>
                  <a:ext uri="{FF2B5EF4-FFF2-40B4-BE49-F238E27FC236}">
                    <a16:creationId xmlns:a16="http://schemas.microsoft.com/office/drawing/2014/main" xmlns="" id="{3FB61CE7-AE5E-4CEB-9A18-ED474780F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219"/>
                <a:ext cx="18" cy="12"/>
              </a:xfrm>
              <a:custGeom>
                <a:avLst/>
                <a:gdLst>
                  <a:gd name="T0" fmla="*/ 2 w 13"/>
                  <a:gd name="T1" fmla="*/ 1 h 9"/>
                  <a:gd name="T2" fmla="*/ 2 w 13"/>
                  <a:gd name="T3" fmla="*/ 5 h 9"/>
                  <a:gd name="T4" fmla="*/ 7 w 13"/>
                  <a:gd name="T5" fmla="*/ 8 h 9"/>
                  <a:gd name="T6" fmla="*/ 10 w 13"/>
                  <a:gd name="T7" fmla="*/ 9 h 9"/>
                  <a:gd name="T8" fmla="*/ 11 w 13"/>
                  <a:gd name="T9" fmla="*/ 6 h 9"/>
                  <a:gd name="T10" fmla="*/ 5 w 13"/>
                  <a:gd name="T11" fmla="*/ 2 h 9"/>
                  <a:gd name="T12" fmla="*/ 2 w 13"/>
                  <a:gd name="T13" fmla="*/ 1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1"/>
                    </a:moveTo>
                    <a:cubicBezTo>
                      <a:pt x="2" y="2"/>
                      <a:pt x="0" y="4"/>
                      <a:pt x="2" y="5"/>
                    </a:cubicBezTo>
                    <a:cubicBezTo>
                      <a:pt x="5" y="7"/>
                      <a:pt x="6" y="7"/>
                      <a:pt x="7" y="8"/>
                    </a:cubicBezTo>
                    <a:cubicBezTo>
                      <a:pt x="7" y="8"/>
                      <a:pt x="9" y="9"/>
                      <a:pt x="10" y="9"/>
                    </a:cubicBezTo>
                    <a:cubicBezTo>
                      <a:pt x="11" y="9"/>
                      <a:pt x="13" y="7"/>
                      <a:pt x="11" y="6"/>
                    </a:cubicBezTo>
                    <a:cubicBezTo>
                      <a:pt x="10" y="6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47" name="Freeform 376">
                <a:extLst>
                  <a:ext uri="{FF2B5EF4-FFF2-40B4-BE49-F238E27FC236}">
                    <a16:creationId xmlns:a16="http://schemas.microsoft.com/office/drawing/2014/main" xmlns="" id="{D04E8230-F7DC-4508-909C-D14D08EC5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234"/>
                <a:ext cx="18" cy="11"/>
              </a:xfrm>
              <a:custGeom>
                <a:avLst/>
                <a:gdLst>
                  <a:gd name="T0" fmla="*/ 0 w 13"/>
                  <a:gd name="T1" fmla="*/ 3 h 8"/>
                  <a:gd name="T2" fmla="*/ 4 w 13"/>
                  <a:gd name="T3" fmla="*/ 8 h 8"/>
                  <a:gd name="T4" fmla="*/ 12 w 13"/>
                  <a:gd name="T5" fmla="*/ 4 h 8"/>
                  <a:gd name="T6" fmla="*/ 4 w 13"/>
                  <a:gd name="T7" fmla="*/ 0 h 8"/>
                  <a:gd name="T8" fmla="*/ 0 w 13"/>
                  <a:gd name="T9" fmla="*/ 3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8"/>
                  <a:gd name="T17" fmla="*/ 13 w 1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8">
                    <a:moveTo>
                      <a:pt x="0" y="3"/>
                    </a:moveTo>
                    <a:cubicBezTo>
                      <a:pt x="0" y="5"/>
                      <a:pt x="2" y="7"/>
                      <a:pt x="4" y="8"/>
                    </a:cubicBezTo>
                    <a:cubicBezTo>
                      <a:pt x="6" y="8"/>
                      <a:pt x="11" y="5"/>
                      <a:pt x="12" y="4"/>
                    </a:cubicBezTo>
                    <a:cubicBezTo>
                      <a:pt x="13" y="2"/>
                      <a:pt x="8" y="0"/>
                      <a:pt x="4" y="0"/>
                    </a:cubicBezTo>
                    <a:cubicBezTo>
                      <a:pt x="1" y="0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48" name="Freeform 377">
                <a:extLst>
                  <a:ext uri="{FF2B5EF4-FFF2-40B4-BE49-F238E27FC236}">
                    <a16:creationId xmlns:a16="http://schemas.microsoft.com/office/drawing/2014/main" xmlns="" id="{63D32F74-60FE-4094-84B0-FD0836773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9" y="176"/>
                <a:ext cx="14" cy="9"/>
              </a:xfrm>
              <a:custGeom>
                <a:avLst/>
                <a:gdLst>
                  <a:gd name="T0" fmla="*/ 10 w 10"/>
                  <a:gd name="T1" fmla="*/ 3 h 6"/>
                  <a:gd name="T2" fmla="*/ 7 w 10"/>
                  <a:gd name="T3" fmla="*/ 0 h 6"/>
                  <a:gd name="T4" fmla="*/ 1 w 10"/>
                  <a:gd name="T5" fmla="*/ 0 h 6"/>
                  <a:gd name="T6" fmla="*/ 1 w 10"/>
                  <a:gd name="T7" fmla="*/ 5 h 6"/>
                  <a:gd name="T8" fmla="*/ 10 w 10"/>
                  <a:gd name="T9" fmla="*/ 3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6"/>
                  <a:gd name="T17" fmla="*/ 10 w 10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6">
                    <a:moveTo>
                      <a:pt x="10" y="3"/>
                    </a:moveTo>
                    <a:cubicBezTo>
                      <a:pt x="10" y="3"/>
                      <a:pt x="7" y="1"/>
                      <a:pt x="7" y="0"/>
                    </a:cubicBezTo>
                    <a:cubicBezTo>
                      <a:pt x="6" y="0"/>
                      <a:pt x="2" y="0"/>
                      <a:pt x="1" y="0"/>
                    </a:cubicBezTo>
                    <a:cubicBezTo>
                      <a:pt x="0" y="1"/>
                      <a:pt x="1" y="3"/>
                      <a:pt x="1" y="5"/>
                    </a:cubicBezTo>
                    <a:cubicBezTo>
                      <a:pt x="2" y="6"/>
                      <a:pt x="8" y="4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49" name="Freeform 378">
                <a:extLst>
                  <a:ext uri="{FF2B5EF4-FFF2-40B4-BE49-F238E27FC236}">
                    <a16:creationId xmlns:a16="http://schemas.microsoft.com/office/drawing/2014/main" xmlns="" id="{5A70CA91-6456-407D-AA87-623E68CD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160"/>
                <a:ext cx="17" cy="8"/>
              </a:xfrm>
              <a:custGeom>
                <a:avLst/>
                <a:gdLst>
                  <a:gd name="T0" fmla="*/ 9 w 13"/>
                  <a:gd name="T1" fmla="*/ 1 h 6"/>
                  <a:gd name="T2" fmla="*/ 6 w 13"/>
                  <a:gd name="T3" fmla="*/ 1 h 6"/>
                  <a:gd name="T4" fmla="*/ 2 w 13"/>
                  <a:gd name="T5" fmla="*/ 3 h 6"/>
                  <a:gd name="T6" fmla="*/ 8 w 13"/>
                  <a:gd name="T7" fmla="*/ 6 h 6"/>
                  <a:gd name="T8" fmla="*/ 12 w 13"/>
                  <a:gd name="T9" fmla="*/ 2 h 6"/>
                  <a:gd name="T10" fmla="*/ 9 w 13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"/>
                  <a:gd name="T19" fmla="*/ 0 h 6"/>
                  <a:gd name="T20" fmla="*/ 13 w 13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" h="6">
                    <a:moveTo>
                      <a:pt x="9" y="1"/>
                    </a:moveTo>
                    <a:cubicBezTo>
                      <a:pt x="7" y="1"/>
                      <a:pt x="7" y="0"/>
                      <a:pt x="6" y="1"/>
                    </a:cubicBezTo>
                    <a:cubicBezTo>
                      <a:pt x="4" y="1"/>
                      <a:pt x="4" y="3"/>
                      <a:pt x="2" y="3"/>
                    </a:cubicBezTo>
                    <a:cubicBezTo>
                      <a:pt x="0" y="4"/>
                      <a:pt x="6" y="6"/>
                      <a:pt x="8" y="6"/>
                    </a:cubicBezTo>
                    <a:cubicBezTo>
                      <a:pt x="9" y="5"/>
                      <a:pt x="11" y="4"/>
                      <a:pt x="12" y="2"/>
                    </a:cubicBezTo>
                    <a:cubicBezTo>
                      <a:pt x="13" y="0"/>
                      <a:pt x="11" y="1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50" name="Freeform 379">
                <a:extLst>
                  <a:ext uri="{FF2B5EF4-FFF2-40B4-BE49-F238E27FC236}">
                    <a16:creationId xmlns:a16="http://schemas.microsoft.com/office/drawing/2014/main" xmlns="" id="{CF8226C4-6948-4417-8276-41DE60DBA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2" y="47"/>
                <a:ext cx="22" cy="9"/>
              </a:xfrm>
              <a:custGeom>
                <a:avLst/>
                <a:gdLst>
                  <a:gd name="T0" fmla="*/ 1 w 16"/>
                  <a:gd name="T1" fmla="*/ 5 h 7"/>
                  <a:gd name="T2" fmla="*/ 4 w 16"/>
                  <a:gd name="T3" fmla="*/ 7 h 7"/>
                  <a:gd name="T4" fmla="*/ 12 w 16"/>
                  <a:gd name="T5" fmla="*/ 5 h 7"/>
                  <a:gd name="T6" fmla="*/ 16 w 16"/>
                  <a:gd name="T7" fmla="*/ 3 h 7"/>
                  <a:gd name="T8" fmla="*/ 13 w 16"/>
                  <a:gd name="T9" fmla="*/ 1 h 7"/>
                  <a:gd name="T10" fmla="*/ 10 w 16"/>
                  <a:gd name="T11" fmla="*/ 1 h 7"/>
                  <a:gd name="T12" fmla="*/ 5 w 16"/>
                  <a:gd name="T13" fmla="*/ 3 h 7"/>
                  <a:gd name="T14" fmla="*/ 1 w 16"/>
                  <a:gd name="T15" fmla="*/ 5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"/>
                  <a:gd name="T25" fmla="*/ 0 h 7"/>
                  <a:gd name="T26" fmla="*/ 16 w 16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" h="7">
                    <a:moveTo>
                      <a:pt x="1" y="5"/>
                    </a:moveTo>
                    <a:cubicBezTo>
                      <a:pt x="0" y="5"/>
                      <a:pt x="1" y="7"/>
                      <a:pt x="4" y="7"/>
                    </a:cubicBezTo>
                    <a:cubicBezTo>
                      <a:pt x="6" y="6"/>
                      <a:pt x="10" y="7"/>
                      <a:pt x="12" y="5"/>
                    </a:cubicBezTo>
                    <a:cubicBezTo>
                      <a:pt x="15" y="4"/>
                      <a:pt x="16" y="5"/>
                      <a:pt x="16" y="3"/>
                    </a:cubicBezTo>
                    <a:cubicBezTo>
                      <a:pt x="16" y="1"/>
                      <a:pt x="15" y="1"/>
                      <a:pt x="13" y="1"/>
                    </a:cubicBezTo>
                    <a:cubicBezTo>
                      <a:pt x="11" y="1"/>
                      <a:pt x="11" y="0"/>
                      <a:pt x="10" y="1"/>
                    </a:cubicBezTo>
                    <a:cubicBezTo>
                      <a:pt x="8" y="2"/>
                      <a:pt x="6" y="3"/>
                      <a:pt x="5" y="3"/>
                    </a:cubicBezTo>
                    <a:cubicBezTo>
                      <a:pt x="4" y="3"/>
                      <a:pt x="2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51" name="Freeform 380">
                <a:extLst>
                  <a:ext uri="{FF2B5EF4-FFF2-40B4-BE49-F238E27FC236}">
                    <a16:creationId xmlns:a16="http://schemas.microsoft.com/office/drawing/2014/main" xmlns="" id="{B061C3E8-9F6B-4E32-BDB4-D0DAAD0B7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52"/>
                <a:ext cx="25" cy="10"/>
              </a:xfrm>
              <a:custGeom>
                <a:avLst/>
                <a:gdLst>
                  <a:gd name="T0" fmla="*/ 3 w 18"/>
                  <a:gd name="T1" fmla="*/ 6 h 7"/>
                  <a:gd name="T2" fmla="*/ 10 w 18"/>
                  <a:gd name="T3" fmla="*/ 7 h 7"/>
                  <a:gd name="T4" fmla="*/ 17 w 18"/>
                  <a:gd name="T5" fmla="*/ 1 h 7"/>
                  <a:gd name="T6" fmla="*/ 12 w 18"/>
                  <a:gd name="T7" fmla="*/ 1 h 7"/>
                  <a:gd name="T8" fmla="*/ 3 w 18"/>
                  <a:gd name="T9" fmla="*/ 1 h 7"/>
                  <a:gd name="T10" fmla="*/ 3 w 18"/>
                  <a:gd name="T11" fmla="*/ 6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"/>
                  <a:gd name="T19" fmla="*/ 0 h 7"/>
                  <a:gd name="T20" fmla="*/ 18 w 18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" h="7">
                    <a:moveTo>
                      <a:pt x="3" y="6"/>
                    </a:moveTo>
                    <a:cubicBezTo>
                      <a:pt x="5" y="6"/>
                      <a:pt x="8" y="6"/>
                      <a:pt x="10" y="7"/>
                    </a:cubicBezTo>
                    <a:cubicBezTo>
                      <a:pt x="11" y="7"/>
                      <a:pt x="18" y="3"/>
                      <a:pt x="17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4" y="1"/>
                      <a:pt x="3" y="1"/>
                    </a:cubicBezTo>
                    <a:cubicBezTo>
                      <a:pt x="2" y="2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52" name="Freeform 381">
                <a:extLst>
                  <a:ext uri="{FF2B5EF4-FFF2-40B4-BE49-F238E27FC236}">
                    <a16:creationId xmlns:a16="http://schemas.microsoft.com/office/drawing/2014/main" xmlns="" id="{0C15CD62-3C4F-4B90-A539-5ACC3168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8" y="61"/>
                <a:ext cx="18" cy="5"/>
              </a:xfrm>
              <a:custGeom>
                <a:avLst/>
                <a:gdLst>
                  <a:gd name="T0" fmla="*/ 1 w 13"/>
                  <a:gd name="T1" fmla="*/ 1 h 4"/>
                  <a:gd name="T2" fmla="*/ 2 w 13"/>
                  <a:gd name="T3" fmla="*/ 4 h 4"/>
                  <a:gd name="T4" fmla="*/ 7 w 13"/>
                  <a:gd name="T5" fmla="*/ 2 h 4"/>
                  <a:gd name="T6" fmla="*/ 11 w 13"/>
                  <a:gd name="T7" fmla="*/ 1 h 4"/>
                  <a:gd name="T8" fmla="*/ 3 w 13"/>
                  <a:gd name="T9" fmla="*/ 0 h 4"/>
                  <a:gd name="T10" fmla="*/ 1 w 13"/>
                  <a:gd name="T11" fmla="*/ 1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"/>
                  <a:gd name="T19" fmla="*/ 0 h 4"/>
                  <a:gd name="T20" fmla="*/ 13 w 13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" h="4">
                    <a:moveTo>
                      <a:pt x="1" y="1"/>
                    </a:moveTo>
                    <a:cubicBezTo>
                      <a:pt x="2" y="2"/>
                      <a:pt x="2" y="4"/>
                      <a:pt x="2" y="4"/>
                    </a:cubicBezTo>
                    <a:cubicBezTo>
                      <a:pt x="2" y="4"/>
                      <a:pt x="6" y="3"/>
                      <a:pt x="7" y="2"/>
                    </a:cubicBezTo>
                    <a:cubicBezTo>
                      <a:pt x="8" y="0"/>
                      <a:pt x="10" y="1"/>
                      <a:pt x="11" y="1"/>
                    </a:cubicBezTo>
                    <a:cubicBezTo>
                      <a:pt x="13" y="1"/>
                      <a:pt x="5" y="0"/>
                      <a:pt x="3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53" name="Freeform 382">
                <a:extLst>
                  <a:ext uri="{FF2B5EF4-FFF2-40B4-BE49-F238E27FC236}">
                    <a16:creationId xmlns:a16="http://schemas.microsoft.com/office/drawing/2014/main" xmlns="" id="{B01B1A4E-6713-424C-BFDD-A16809B49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7" y="62"/>
                <a:ext cx="11" cy="7"/>
              </a:xfrm>
              <a:custGeom>
                <a:avLst/>
                <a:gdLst>
                  <a:gd name="T0" fmla="*/ 7 w 8"/>
                  <a:gd name="T1" fmla="*/ 4 h 5"/>
                  <a:gd name="T2" fmla="*/ 8 w 8"/>
                  <a:gd name="T3" fmla="*/ 1 h 5"/>
                  <a:gd name="T4" fmla="*/ 4 w 8"/>
                  <a:gd name="T5" fmla="*/ 0 h 5"/>
                  <a:gd name="T6" fmla="*/ 1 w 8"/>
                  <a:gd name="T7" fmla="*/ 3 h 5"/>
                  <a:gd name="T8" fmla="*/ 7 w 8"/>
                  <a:gd name="T9" fmla="*/ 4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5"/>
                  <a:gd name="T17" fmla="*/ 8 w 8"/>
                  <a:gd name="T18" fmla="*/ 5 h 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5">
                    <a:moveTo>
                      <a:pt x="7" y="4"/>
                    </a:moveTo>
                    <a:cubicBezTo>
                      <a:pt x="7" y="4"/>
                      <a:pt x="8" y="2"/>
                      <a:pt x="8" y="1"/>
                    </a:cubicBezTo>
                    <a:cubicBezTo>
                      <a:pt x="8" y="0"/>
                      <a:pt x="6" y="0"/>
                      <a:pt x="4" y="0"/>
                    </a:cubicBezTo>
                    <a:cubicBezTo>
                      <a:pt x="2" y="0"/>
                      <a:pt x="2" y="1"/>
                      <a:pt x="1" y="3"/>
                    </a:cubicBezTo>
                    <a:cubicBezTo>
                      <a:pt x="0" y="5"/>
                      <a:pt x="5" y="5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54" name="Freeform 383">
                <a:extLst>
                  <a:ext uri="{FF2B5EF4-FFF2-40B4-BE49-F238E27FC236}">
                    <a16:creationId xmlns:a16="http://schemas.microsoft.com/office/drawing/2014/main" xmlns="" id="{487C4855-3294-4253-B81A-E8984118C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1" y="59"/>
                <a:ext cx="10" cy="7"/>
              </a:xfrm>
              <a:custGeom>
                <a:avLst/>
                <a:gdLst>
                  <a:gd name="T0" fmla="*/ 5 w 7"/>
                  <a:gd name="T1" fmla="*/ 4 h 5"/>
                  <a:gd name="T2" fmla="*/ 4 w 7"/>
                  <a:gd name="T3" fmla="*/ 1 h 5"/>
                  <a:gd name="T4" fmla="*/ 1 w 7"/>
                  <a:gd name="T5" fmla="*/ 4 h 5"/>
                  <a:gd name="T6" fmla="*/ 5 w 7"/>
                  <a:gd name="T7" fmla="*/ 4 h 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5"/>
                  <a:gd name="T14" fmla="*/ 7 w 7"/>
                  <a:gd name="T15" fmla="*/ 5 h 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5">
                    <a:moveTo>
                      <a:pt x="5" y="4"/>
                    </a:moveTo>
                    <a:cubicBezTo>
                      <a:pt x="7" y="4"/>
                      <a:pt x="5" y="2"/>
                      <a:pt x="4" y="1"/>
                    </a:cubicBezTo>
                    <a:cubicBezTo>
                      <a:pt x="2" y="0"/>
                      <a:pt x="2" y="2"/>
                      <a:pt x="1" y="4"/>
                    </a:cubicBezTo>
                    <a:cubicBezTo>
                      <a:pt x="0" y="5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55" name="Freeform 384">
                <a:extLst>
                  <a:ext uri="{FF2B5EF4-FFF2-40B4-BE49-F238E27FC236}">
                    <a16:creationId xmlns:a16="http://schemas.microsoft.com/office/drawing/2014/main" xmlns="" id="{53B6481B-117A-4A8B-B16B-EB86E9AB2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51"/>
                <a:ext cx="37" cy="15"/>
              </a:xfrm>
              <a:custGeom>
                <a:avLst/>
                <a:gdLst>
                  <a:gd name="T0" fmla="*/ 13 w 27"/>
                  <a:gd name="T1" fmla="*/ 5 h 11"/>
                  <a:gd name="T2" fmla="*/ 7 w 27"/>
                  <a:gd name="T3" fmla="*/ 6 h 11"/>
                  <a:gd name="T4" fmla="*/ 3 w 27"/>
                  <a:gd name="T5" fmla="*/ 7 h 11"/>
                  <a:gd name="T6" fmla="*/ 6 w 27"/>
                  <a:gd name="T7" fmla="*/ 7 h 11"/>
                  <a:gd name="T8" fmla="*/ 5 w 27"/>
                  <a:gd name="T9" fmla="*/ 8 h 11"/>
                  <a:gd name="T10" fmla="*/ 1 w 27"/>
                  <a:gd name="T11" fmla="*/ 8 h 11"/>
                  <a:gd name="T12" fmla="*/ 0 w 27"/>
                  <a:gd name="T13" fmla="*/ 10 h 11"/>
                  <a:gd name="T14" fmla="*/ 1 w 27"/>
                  <a:gd name="T15" fmla="*/ 11 h 11"/>
                  <a:gd name="T16" fmla="*/ 4 w 27"/>
                  <a:gd name="T17" fmla="*/ 10 h 11"/>
                  <a:gd name="T18" fmla="*/ 5 w 27"/>
                  <a:gd name="T19" fmla="*/ 11 h 11"/>
                  <a:gd name="T20" fmla="*/ 10 w 27"/>
                  <a:gd name="T21" fmla="*/ 10 h 11"/>
                  <a:gd name="T22" fmla="*/ 10 w 27"/>
                  <a:gd name="T23" fmla="*/ 9 h 11"/>
                  <a:gd name="T24" fmla="*/ 13 w 27"/>
                  <a:gd name="T25" fmla="*/ 8 h 11"/>
                  <a:gd name="T26" fmla="*/ 16 w 27"/>
                  <a:gd name="T27" fmla="*/ 7 h 11"/>
                  <a:gd name="T28" fmla="*/ 23 w 27"/>
                  <a:gd name="T29" fmla="*/ 6 h 11"/>
                  <a:gd name="T30" fmla="*/ 26 w 27"/>
                  <a:gd name="T31" fmla="*/ 4 h 11"/>
                  <a:gd name="T32" fmla="*/ 23 w 27"/>
                  <a:gd name="T33" fmla="*/ 2 h 11"/>
                  <a:gd name="T34" fmla="*/ 20 w 27"/>
                  <a:gd name="T35" fmla="*/ 2 h 11"/>
                  <a:gd name="T36" fmla="*/ 17 w 27"/>
                  <a:gd name="T37" fmla="*/ 1 h 11"/>
                  <a:gd name="T38" fmla="*/ 12 w 27"/>
                  <a:gd name="T39" fmla="*/ 2 h 11"/>
                  <a:gd name="T40" fmla="*/ 15 w 27"/>
                  <a:gd name="T41" fmla="*/ 4 h 11"/>
                  <a:gd name="T42" fmla="*/ 13 w 27"/>
                  <a:gd name="T43" fmla="*/ 5 h 1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7"/>
                  <a:gd name="T67" fmla="*/ 0 h 11"/>
                  <a:gd name="T68" fmla="*/ 27 w 27"/>
                  <a:gd name="T69" fmla="*/ 11 h 1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7" h="11">
                    <a:moveTo>
                      <a:pt x="13" y="5"/>
                    </a:moveTo>
                    <a:cubicBezTo>
                      <a:pt x="11" y="6"/>
                      <a:pt x="9" y="6"/>
                      <a:pt x="7" y="6"/>
                    </a:cubicBezTo>
                    <a:cubicBezTo>
                      <a:pt x="4" y="6"/>
                      <a:pt x="4" y="7"/>
                      <a:pt x="3" y="7"/>
                    </a:cubicBezTo>
                    <a:cubicBezTo>
                      <a:pt x="2" y="7"/>
                      <a:pt x="5" y="7"/>
                      <a:pt x="6" y="7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3" y="8"/>
                      <a:pt x="2" y="8"/>
                      <a:pt x="1" y="8"/>
                    </a:cubicBezTo>
                    <a:cubicBezTo>
                      <a:pt x="0" y="8"/>
                      <a:pt x="0" y="9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2" y="10"/>
                      <a:pt x="2" y="10"/>
                      <a:pt x="4" y="10"/>
                    </a:cubicBezTo>
                    <a:cubicBezTo>
                      <a:pt x="6" y="10"/>
                      <a:pt x="5" y="11"/>
                      <a:pt x="5" y="11"/>
                    </a:cubicBezTo>
                    <a:cubicBezTo>
                      <a:pt x="6" y="11"/>
                      <a:pt x="9" y="10"/>
                      <a:pt x="10" y="10"/>
                    </a:cubicBezTo>
                    <a:cubicBezTo>
                      <a:pt x="11" y="10"/>
                      <a:pt x="11" y="9"/>
                      <a:pt x="10" y="9"/>
                    </a:cubicBezTo>
                    <a:cubicBezTo>
                      <a:pt x="8" y="8"/>
                      <a:pt x="11" y="8"/>
                      <a:pt x="13" y="8"/>
                    </a:cubicBezTo>
                    <a:cubicBezTo>
                      <a:pt x="14" y="9"/>
                      <a:pt x="15" y="8"/>
                      <a:pt x="16" y="7"/>
                    </a:cubicBezTo>
                    <a:cubicBezTo>
                      <a:pt x="17" y="6"/>
                      <a:pt x="18" y="6"/>
                      <a:pt x="23" y="6"/>
                    </a:cubicBezTo>
                    <a:cubicBezTo>
                      <a:pt x="23" y="6"/>
                      <a:pt x="25" y="4"/>
                      <a:pt x="26" y="4"/>
                    </a:cubicBezTo>
                    <a:cubicBezTo>
                      <a:pt x="27" y="4"/>
                      <a:pt x="24" y="3"/>
                      <a:pt x="23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7" y="1"/>
                    </a:cubicBezTo>
                    <a:cubicBezTo>
                      <a:pt x="15" y="0"/>
                      <a:pt x="15" y="2"/>
                      <a:pt x="12" y="2"/>
                    </a:cubicBezTo>
                    <a:cubicBezTo>
                      <a:pt x="10" y="2"/>
                      <a:pt x="13" y="3"/>
                      <a:pt x="15" y="4"/>
                    </a:cubicBezTo>
                    <a:cubicBezTo>
                      <a:pt x="17" y="5"/>
                      <a:pt x="15" y="4"/>
                      <a:pt x="1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56" name="Freeform 385">
                <a:extLst>
                  <a:ext uri="{FF2B5EF4-FFF2-40B4-BE49-F238E27FC236}">
                    <a16:creationId xmlns:a16="http://schemas.microsoft.com/office/drawing/2014/main" xmlns="" id="{994FF827-1832-417A-8032-016ECEB89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" y="52"/>
                <a:ext cx="30" cy="10"/>
              </a:xfrm>
              <a:custGeom>
                <a:avLst/>
                <a:gdLst>
                  <a:gd name="T0" fmla="*/ 6 w 22"/>
                  <a:gd name="T1" fmla="*/ 4 h 7"/>
                  <a:gd name="T2" fmla="*/ 8 w 22"/>
                  <a:gd name="T3" fmla="*/ 6 h 7"/>
                  <a:gd name="T4" fmla="*/ 10 w 22"/>
                  <a:gd name="T5" fmla="*/ 4 h 7"/>
                  <a:gd name="T6" fmla="*/ 15 w 22"/>
                  <a:gd name="T7" fmla="*/ 3 h 7"/>
                  <a:gd name="T8" fmla="*/ 18 w 22"/>
                  <a:gd name="T9" fmla="*/ 3 h 7"/>
                  <a:gd name="T10" fmla="*/ 21 w 22"/>
                  <a:gd name="T11" fmla="*/ 4 h 7"/>
                  <a:gd name="T12" fmla="*/ 22 w 22"/>
                  <a:gd name="T13" fmla="*/ 3 h 7"/>
                  <a:gd name="T14" fmla="*/ 20 w 22"/>
                  <a:gd name="T15" fmla="*/ 1 h 7"/>
                  <a:gd name="T16" fmla="*/ 15 w 22"/>
                  <a:gd name="T17" fmla="*/ 0 h 7"/>
                  <a:gd name="T18" fmla="*/ 12 w 22"/>
                  <a:gd name="T19" fmla="*/ 2 h 7"/>
                  <a:gd name="T20" fmla="*/ 6 w 22"/>
                  <a:gd name="T21" fmla="*/ 3 h 7"/>
                  <a:gd name="T22" fmla="*/ 2 w 22"/>
                  <a:gd name="T23" fmla="*/ 3 h 7"/>
                  <a:gd name="T24" fmla="*/ 6 w 22"/>
                  <a:gd name="T25" fmla="*/ 4 h 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"/>
                  <a:gd name="T40" fmla="*/ 0 h 7"/>
                  <a:gd name="T41" fmla="*/ 22 w 22"/>
                  <a:gd name="T42" fmla="*/ 7 h 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" h="7">
                    <a:moveTo>
                      <a:pt x="6" y="4"/>
                    </a:moveTo>
                    <a:cubicBezTo>
                      <a:pt x="7" y="4"/>
                      <a:pt x="7" y="5"/>
                      <a:pt x="8" y="6"/>
                    </a:cubicBezTo>
                    <a:cubicBezTo>
                      <a:pt x="9" y="7"/>
                      <a:pt x="9" y="5"/>
                      <a:pt x="10" y="4"/>
                    </a:cubicBezTo>
                    <a:cubicBezTo>
                      <a:pt x="12" y="4"/>
                      <a:pt x="14" y="3"/>
                      <a:pt x="15" y="3"/>
                    </a:cubicBezTo>
                    <a:cubicBezTo>
                      <a:pt x="16" y="3"/>
                      <a:pt x="16" y="3"/>
                      <a:pt x="18" y="3"/>
                    </a:cubicBezTo>
                    <a:cubicBezTo>
                      <a:pt x="19" y="2"/>
                      <a:pt x="19" y="3"/>
                      <a:pt x="21" y="4"/>
                    </a:cubicBezTo>
                    <a:cubicBezTo>
                      <a:pt x="22" y="4"/>
                      <a:pt x="22" y="4"/>
                      <a:pt x="22" y="3"/>
                    </a:cubicBezTo>
                    <a:cubicBezTo>
                      <a:pt x="22" y="2"/>
                      <a:pt x="22" y="2"/>
                      <a:pt x="20" y="1"/>
                    </a:cubicBezTo>
                    <a:cubicBezTo>
                      <a:pt x="17" y="0"/>
                      <a:pt x="17" y="0"/>
                      <a:pt x="15" y="0"/>
                    </a:cubicBezTo>
                    <a:cubicBezTo>
                      <a:pt x="14" y="0"/>
                      <a:pt x="14" y="2"/>
                      <a:pt x="12" y="2"/>
                    </a:cubicBezTo>
                    <a:cubicBezTo>
                      <a:pt x="10" y="2"/>
                      <a:pt x="8" y="3"/>
                      <a:pt x="6" y="3"/>
                    </a:cubicBezTo>
                    <a:cubicBezTo>
                      <a:pt x="4" y="3"/>
                      <a:pt x="4" y="3"/>
                      <a:pt x="2" y="3"/>
                    </a:cubicBezTo>
                    <a:cubicBezTo>
                      <a:pt x="0" y="4"/>
                      <a:pt x="4" y="4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57" name="Freeform 386">
                <a:extLst>
                  <a:ext uri="{FF2B5EF4-FFF2-40B4-BE49-F238E27FC236}">
                    <a16:creationId xmlns:a16="http://schemas.microsoft.com/office/drawing/2014/main" xmlns="" id="{95BD39E1-77E0-4953-A859-2589FC84D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55"/>
                <a:ext cx="12" cy="3"/>
              </a:xfrm>
              <a:custGeom>
                <a:avLst/>
                <a:gdLst>
                  <a:gd name="T0" fmla="*/ 4 w 9"/>
                  <a:gd name="T1" fmla="*/ 0 h 2"/>
                  <a:gd name="T2" fmla="*/ 6 w 9"/>
                  <a:gd name="T3" fmla="*/ 1 h 2"/>
                  <a:gd name="T4" fmla="*/ 4 w 9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9"/>
                  <a:gd name="T10" fmla="*/ 0 h 2"/>
                  <a:gd name="T11" fmla="*/ 9 w 9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" h="2">
                    <a:moveTo>
                      <a:pt x="4" y="0"/>
                    </a:moveTo>
                    <a:cubicBezTo>
                      <a:pt x="0" y="0"/>
                      <a:pt x="3" y="1"/>
                      <a:pt x="6" y="1"/>
                    </a:cubicBezTo>
                    <a:cubicBezTo>
                      <a:pt x="8" y="2"/>
                      <a:pt x="9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58" name="Freeform 387">
                <a:extLst>
                  <a:ext uri="{FF2B5EF4-FFF2-40B4-BE49-F238E27FC236}">
                    <a16:creationId xmlns:a16="http://schemas.microsoft.com/office/drawing/2014/main" xmlns="" id="{E7337E49-89E7-43F3-B9B4-09C1F2B95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" y="52"/>
                <a:ext cx="21" cy="4"/>
              </a:xfrm>
              <a:custGeom>
                <a:avLst/>
                <a:gdLst>
                  <a:gd name="T0" fmla="*/ 9 w 15"/>
                  <a:gd name="T1" fmla="*/ 2 h 3"/>
                  <a:gd name="T2" fmla="*/ 6 w 15"/>
                  <a:gd name="T3" fmla="*/ 0 h 3"/>
                  <a:gd name="T4" fmla="*/ 9 w 15"/>
                  <a:gd name="T5" fmla="*/ 2 h 3"/>
                  <a:gd name="T6" fmla="*/ 0 60000 65536"/>
                  <a:gd name="T7" fmla="*/ 0 60000 65536"/>
                  <a:gd name="T8" fmla="*/ 0 60000 65536"/>
                  <a:gd name="T9" fmla="*/ 0 w 15"/>
                  <a:gd name="T10" fmla="*/ 0 h 3"/>
                  <a:gd name="T11" fmla="*/ 15 w 15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" h="3">
                    <a:moveTo>
                      <a:pt x="9" y="2"/>
                    </a:moveTo>
                    <a:cubicBezTo>
                      <a:pt x="15" y="2"/>
                      <a:pt x="12" y="0"/>
                      <a:pt x="6" y="0"/>
                    </a:cubicBezTo>
                    <a:cubicBezTo>
                      <a:pt x="0" y="0"/>
                      <a:pt x="6" y="3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59" name="Freeform 388">
                <a:extLst>
                  <a:ext uri="{FF2B5EF4-FFF2-40B4-BE49-F238E27FC236}">
                    <a16:creationId xmlns:a16="http://schemas.microsoft.com/office/drawing/2014/main" xmlns="" id="{FBF3374A-8FF3-494A-9D4D-339F09166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48"/>
                <a:ext cx="29" cy="7"/>
              </a:xfrm>
              <a:custGeom>
                <a:avLst/>
                <a:gdLst>
                  <a:gd name="T0" fmla="*/ 11 w 21"/>
                  <a:gd name="T1" fmla="*/ 3 h 5"/>
                  <a:gd name="T2" fmla="*/ 16 w 21"/>
                  <a:gd name="T3" fmla="*/ 5 h 5"/>
                  <a:gd name="T4" fmla="*/ 18 w 21"/>
                  <a:gd name="T5" fmla="*/ 4 h 5"/>
                  <a:gd name="T6" fmla="*/ 17 w 21"/>
                  <a:gd name="T7" fmla="*/ 2 h 5"/>
                  <a:gd name="T8" fmla="*/ 20 w 21"/>
                  <a:gd name="T9" fmla="*/ 2 h 5"/>
                  <a:gd name="T10" fmla="*/ 13 w 21"/>
                  <a:gd name="T11" fmla="*/ 1 h 5"/>
                  <a:gd name="T12" fmla="*/ 8 w 21"/>
                  <a:gd name="T13" fmla="*/ 1 h 5"/>
                  <a:gd name="T14" fmla="*/ 2 w 21"/>
                  <a:gd name="T15" fmla="*/ 1 h 5"/>
                  <a:gd name="T16" fmla="*/ 5 w 21"/>
                  <a:gd name="T17" fmla="*/ 2 h 5"/>
                  <a:gd name="T18" fmla="*/ 11 w 21"/>
                  <a:gd name="T19" fmla="*/ 3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"/>
                  <a:gd name="T31" fmla="*/ 0 h 5"/>
                  <a:gd name="T32" fmla="*/ 21 w 21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" h="5">
                    <a:moveTo>
                      <a:pt x="11" y="3"/>
                    </a:moveTo>
                    <a:cubicBezTo>
                      <a:pt x="12" y="4"/>
                      <a:pt x="15" y="5"/>
                      <a:pt x="16" y="5"/>
                    </a:cubicBezTo>
                    <a:cubicBezTo>
                      <a:pt x="18" y="5"/>
                      <a:pt x="17" y="4"/>
                      <a:pt x="18" y="4"/>
                    </a:cubicBezTo>
                    <a:cubicBezTo>
                      <a:pt x="20" y="4"/>
                      <a:pt x="18" y="3"/>
                      <a:pt x="17" y="2"/>
                    </a:cubicBezTo>
                    <a:cubicBezTo>
                      <a:pt x="16" y="2"/>
                      <a:pt x="21" y="2"/>
                      <a:pt x="20" y="2"/>
                    </a:cubicBezTo>
                    <a:cubicBezTo>
                      <a:pt x="19" y="1"/>
                      <a:pt x="14" y="1"/>
                      <a:pt x="13" y="1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4" y="1"/>
                      <a:pt x="2" y="1"/>
                    </a:cubicBezTo>
                    <a:cubicBezTo>
                      <a:pt x="0" y="1"/>
                      <a:pt x="3" y="2"/>
                      <a:pt x="5" y="2"/>
                    </a:cubicBezTo>
                    <a:cubicBezTo>
                      <a:pt x="7" y="2"/>
                      <a:pt x="9" y="3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60" name="Freeform 389">
                <a:extLst>
                  <a:ext uri="{FF2B5EF4-FFF2-40B4-BE49-F238E27FC236}">
                    <a16:creationId xmlns:a16="http://schemas.microsoft.com/office/drawing/2014/main" xmlns="" id="{002F5955-020E-4F3D-8337-1E77DE9BC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5" y="52"/>
                <a:ext cx="8" cy="3"/>
              </a:xfrm>
              <a:custGeom>
                <a:avLst/>
                <a:gdLst>
                  <a:gd name="T0" fmla="*/ 4 w 6"/>
                  <a:gd name="T1" fmla="*/ 2 h 2"/>
                  <a:gd name="T2" fmla="*/ 2 w 6"/>
                  <a:gd name="T3" fmla="*/ 0 h 2"/>
                  <a:gd name="T4" fmla="*/ 4 w 6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2"/>
                  <a:gd name="T11" fmla="*/ 6 w 6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2">
                    <a:moveTo>
                      <a:pt x="4" y="2"/>
                    </a:moveTo>
                    <a:cubicBezTo>
                      <a:pt x="6" y="2"/>
                      <a:pt x="4" y="0"/>
                      <a:pt x="2" y="0"/>
                    </a:cubicBezTo>
                    <a:cubicBezTo>
                      <a:pt x="0" y="0"/>
                      <a:pt x="2" y="2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61" name="Freeform 390">
                <a:extLst>
                  <a:ext uri="{FF2B5EF4-FFF2-40B4-BE49-F238E27FC236}">
                    <a16:creationId xmlns:a16="http://schemas.microsoft.com/office/drawing/2014/main" xmlns="" id="{CA9FB5E6-34E7-4982-B8E4-FCB285A93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50"/>
                <a:ext cx="2" cy="2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1 h 2"/>
                  <a:gd name="T4" fmla="*/ 2 w 2"/>
                  <a:gd name="T5" fmla="*/ 0 h 2"/>
                  <a:gd name="T6" fmla="*/ 0 w 2"/>
                  <a:gd name="T7" fmla="*/ 1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2"/>
                  <a:gd name="T14" fmla="*/ 2 w 2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2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62" name="Freeform 391">
                <a:extLst>
                  <a:ext uri="{FF2B5EF4-FFF2-40B4-BE49-F238E27FC236}">
                    <a16:creationId xmlns:a16="http://schemas.microsoft.com/office/drawing/2014/main" xmlns="" id="{A1891914-4226-49D4-96A5-919E512B6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7" y="41"/>
                <a:ext cx="24" cy="7"/>
              </a:xfrm>
              <a:custGeom>
                <a:avLst/>
                <a:gdLst>
                  <a:gd name="T0" fmla="*/ 4 w 17"/>
                  <a:gd name="T1" fmla="*/ 3 h 5"/>
                  <a:gd name="T2" fmla="*/ 7 w 17"/>
                  <a:gd name="T3" fmla="*/ 3 h 5"/>
                  <a:gd name="T4" fmla="*/ 10 w 17"/>
                  <a:gd name="T5" fmla="*/ 5 h 5"/>
                  <a:gd name="T6" fmla="*/ 12 w 17"/>
                  <a:gd name="T7" fmla="*/ 5 h 5"/>
                  <a:gd name="T8" fmla="*/ 10 w 17"/>
                  <a:gd name="T9" fmla="*/ 3 h 5"/>
                  <a:gd name="T10" fmla="*/ 15 w 17"/>
                  <a:gd name="T11" fmla="*/ 2 h 5"/>
                  <a:gd name="T12" fmla="*/ 15 w 17"/>
                  <a:gd name="T13" fmla="*/ 1 h 5"/>
                  <a:gd name="T14" fmla="*/ 9 w 17"/>
                  <a:gd name="T15" fmla="*/ 0 h 5"/>
                  <a:gd name="T16" fmla="*/ 10 w 17"/>
                  <a:gd name="T17" fmla="*/ 1 h 5"/>
                  <a:gd name="T18" fmla="*/ 9 w 17"/>
                  <a:gd name="T19" fmla="*/ 2 h 5"/>
                  <a:gd name="T20" fmla="*/ 3 w 17"/>
                  <a:gd name="T21" fmla="*/ 3 h 5"/>
                  <a:gd name="T22" fmla="*/ 0 w 17"/>
                  <a:gd name="T23" fmla="*/ 4 h 5"/>
                  <a:gd name="T24" fmla="*/ 4 w 17"/>
                  <a:gd name="T25" fmla="*/ 3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"/>
                  <a:gd name="T40" fmla="*/ 0 h 5"/>
                  <a:gd name="T41" fmla="*/ 17 w 17"/>
                  <a:gd name="T42" fmla="*/ 5 h 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" h="5">
                    <a:moveTo>
                      <a:pt x="4" y="3"/>
                    </a:moveTo>
                    <a:cubicBezTo>
                      <a:pt x="5" y="3"/>
                      <a:pt x="6" y="3"/>
                      <a:pt x="7" y="3"/>
                    </a:cubicBezTo>
                    <a:cubicBezTo>
                      <a:pt x="8" y="3"/>
                      <a:pt x="9" y="5"/>
                      <a:pt x="10" y="5"/>
                    </a:cubicBezTo>
                    <a:cubicBezTo>
                      <a:pt x="10" y="5"/>
                      <a:pt x="11" y="5"/>
                      <a:pt x="12" y="5"/>
                    </a:cubicBezTo>
                    <a:cubicBezTo>
                      <a:pt x="11" y="5"/>
                      <a:pt x="9" y="3"/>
                      <a:pt x="10" y="3"/>
                    </a:cubicBezTo>
                    <a:cubicBezTo>
                      <a:pt x="11" y="3"/>
                      <a:pt x="13" y="2"/>
                      <a:pt x="15" y="2"/>
                    </a:cubicBezTo>
                    <a:cubicBezTo>
                      <a:pt x="17" y="1"/>
                      <a:pt x="17" y="1"/>
                      <a:pt x="15" y="1"/>
                    </a:cubicBezTo>
                    <a:cubicBezTo>
                      <a:pt x="13" y="0"/>
                      <a:pt x="12" y="0"/>
                      <a:pt x="9" y="0"/>
                    </a:cubicBezTo>
                    <a:cubicBezTo>
                      <a:pt x="7" y="0"/>
                      <a:pt x="9" y="1"/>
                      <a:pt x="10" y="1"/>
                    </a:cubicBezTo>
                    <a:cubicBezTo>
                      <a:pt x="11" y="1"/>
                      <a:pt x="11" y="2"/>
                      <a:pt x="9" y="2"/>
                    </a:cubicBezTo>
                    <a:cubicBezTo>
                      <a:pt x="7" y="2"/>
                      <a:pt x="5" y="3"/>
                      <a:pt x="3" y="3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3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63" name="Freeform 392">
                <a:extLst>
                  <a:ext uri="{FF2B5EF4-FFF2-40B4-BE49-F238E27FC236}">
                    <a16:creationId xmlns:a16="http://schemas.microsoft.com/office/drawing/2014/main" xmlns="" id="{CAA12C42-28FA-4C7E-9F45-AB44E10C8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7" y="39"/>
                <a:ext cx="16" cy="1"/>
              </a:xfrm>
              <a:custGeom>
                <a:avLst/>
                <a:gdLst>
                  <a:gd name="T0" fmla="*/ 10 w 12"/>
                  <a:gd name="T1" fmla="*/ 1 h 1"/>
                  <a:gd name="T2" fmla="*/ 3 w 12"/>
                  <a:gd name="T3" fmla="*/ 0 h 1"/>
                  <a:gd name="T4" fmla="*/ 10 w 12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1"/>
                  <a:gd name="T11" fmla="*/ 12 w 1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1">
                    <a:moveTo>
                      <a:pt x="10" y="1"/>
                    </a:moveTo>
                    <a:cubicBezTo>
                      <a:pt x="12" y="0"/>
                      <a:pt x="6" y="0"/>
                      <a:pt x="3" y="0"/>
                    </a:cubicBezTo>
                    <a:cubicBezTo>
                      <a:pt x="0" y="0"/>
                      <a:pt x="8" y="1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64" name="Freeform 393">
                <a:extLst>
                  <a:ext uri="{FF2B5EF4-FFF2-40B4-BE49-F238E27FC236}">
                    <a16:creationId xmlns:a16="http://schemas.microsoft.com/office/drawing/2014/main" xmlns="" id="{1A77D0A8-79CD-48E0-B121-F9FE11C36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34"/>
                <a:ext cx="11" cy="3"/>
              </a:xfrm>
              <a:custGeom>
                <a:avLst/>
                <a:gdLst>
                  <a:gd name="T0" fmla="*/ 4 w 8"/>
                  <a:gd name="T1" fmla="*/ 2 h 2"/>
                  <a:gd name="T2" fmla="*/ 6 w 8"/>
                  <a:gd name="T3" fmla="*/ 1 h 2"/>
                  <a:gd name="T4" fmla="*/ 0 w 8"/>
                  <a:gd name="T5" fmla="*/ 1 h 2"/>
                  <a:gd name="T6" fmla="*/ 4 w 8"/>
                  <a:gd name="T7" fmla="*/ 2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"/>
                  <a:gd name="T13" fmla="*/ 0 h 2"/>
                  <a:gd name="T14" fmla="*/ 8 w 8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" h="2">
                    <a:moveTo>
                      <a:pt x="4" y="2"/>
                    </a:moveTo>
                    <a:cubicBezTo>
                      <a:pt x="5" y="2"/>
                      <a:pt x="8" y="1"/>
                      <a:pt x="6" y="1"/>
                    </a:cubicBezTo>
                    <a:cubicBezTo>
                      <a:pt x="4" y="1"/>
                      <a:pt x="0" y="0"/>
                      <a:pt x="0" y="1"/>
                    </a:cubicBezTo>
                    <a:cubicBezTo>
                      <a:pt x="0" y="2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65" name="Freeform 394">
                <a:extLst>
                  <a:ext uri="{FF2B5EF4-FFF2-40B4-BE49-F238E27FC236}">
                    <a16:creationId xmlns:a16="http://schemas.microsoft.com/office/drawing/2014/main" xmlns="" id="{E2B2F90F-B54A-4B24-BC0C-E49CEAA87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48"/>
                <a:ext cx="18" cy="4"/>
              </a:xfrm>
              <a:custGeom>
                <a:avLst/>
                <a:gdLst>
                  <a:gd name="T0" fmla="*/ 11 w 13"/>
                  <a:gd name="T1" fmla="*/ 1 h 3"/>
                  <a:gd name="T2" fmla="*/ 3 w 13"/>
                  <a:gd name="T3" fmla="*/ 1 h 3"/>
                  <a:gd name="T4" fmla="*/ 8 w 13"/>
                  <a:gd name="T5" fmla="*/ 3 h 3"/>
                  <a:gd name="T6" fmla="*/ 11 w 13"/>
                  <a:gd name="T7" fmla="*/ 1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"/>
                  <a:gd name="T13" fmla="*/ 0 h 3"/>
                  <a:gd name="T14" fmla="*/ 13 w 13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" h="3">
                    <a:moveTo>
                      <a:pt x="11" y="1"/>
                    </a:moveTo>
                    <a:cubicBezTo>
                      <a:pt x="13" y="0"/>
                      <a:pt x="6" y="1"/>
                      <a:pt x="3" y="1"/>
                    </a:cubicBezTo>
                    <a:cubicBezTo>
                      <a:pt x="0" y="2"/>
                      <a:pt x="4" y="3"/>
                      <a:pt x="8" y="3"/>
                    </a:cubicBezTo>
                    <a:cubicBezTo>
                      <a:pt x="12" y="3"/>
                      <a:pt x="9" y="1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66" name="Freeform 395">
                <a:extLst>
                  <a:ext uri="{FF2B5EF4-FFF2-40B4-BE49-F238E27FC236}">
                    <a16:creationId xmlns:a16="http://schemas.microsoft.com/office/drawing/2014/main" xmlns="" id="{C5177BED-FFD5-4487-B069-EAC714826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67"/>
                <a:ext cx="10" cy="3"/>
              </a:xfrm>
              <a:custGeom>
                <a:avLst/>
                <a:gdLst>
                  <a:gd name="T0" fmla="*/ 3 w 7"/>
                  <a:gd name="T1" fmla="*/ 2 h 2"/>
                  <a:gd name="T2" fmla="*/ 2 w 7"/>
                  <a:gd name="T3" fmla="*/ 0 h 2"/>
                  <a:gd name="T4" fmla="*/ 3 w 7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2"/>
                  <a:gd name="T11" fmla="*/ 7 w 7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2">
                    <a:moveTo>
                      <a:pt x="3" y="2"/>
                    </a:moveTo>
                    <a:cubicBezTo>
                      <a:pt x="7" y="2"/>
                      <a:pt x="5" y="0"/>
                      <a:pt x="2" y="0"/>
                    </a:cubicBezTo>
                    <a:cubicBezTo>
                      <a:pt x="0" y="0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67" name="Freeform 396">
                <a:extLst>
                  <a:ext uri="{FF2B5EF4-FFF2-40B4-BE49-F238E27FC236}">
                    <a16:creationId xmlns:a16="http://schemas.microsoft.com/office/drawing/2014/main" xmlns="" id="{B3BFB366-CD12-4DF5-B345-10D14B1E8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9" y="51"/>
                <a:ext cx="12" cy="4"/>
              </a:xfrm>
              <a:custGeom>
                <a:avLst/>
                <a:gdLst>
                  <a:gd name="T0" fmla="*/ 5 w 9"/>
                  <a:gd name="T1" fmla="*/ 3 h 3"/>
                  <a:gd name="T2" fmla="*/ 8 w 9"/>
                  <a:gd name="T3" fmla="*/ 1 h 3"/>
                  <a:gd name="T4" fmla="*/ 2 w 9"/>
                  <a:gd name="T5" fmla="*/ 1 h 3"/>
                  <a:gd name="T6" fmla="*/ 5 w 9"/>
                  <a:gd name="T7" fmla="*/ 3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3"/>
                  <a:gd name="T14" fmla="*/ 9 w 9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3">
                    <a:moveTo>
                      <a:pt x="5" y="3"/>
                    </a:moveTo>
                    <a:cubicBezTo>
                      <a:pt x="5" y="3"/>
                      <a:pt x="7" y="2"/>
                      <a:pt x="8" y="1"/>
                    </a:cubicBezTo>
                    <a:cubicBezTo>
                      <a:pt x="9" y="1"/>
                      <a:pt x="5" y="0"/>
                      <a:pt x="2" y="1"/>
                    </a:cubicBezTo>
                    <a:cubicBezTo>
                      <a:pt x="0" y="2"/>
                      <a:pt x="2" y="3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68" name="Freeform 397">
                <a:extLst>
                  <a:ext uri="{FF2B5EF4-FFF2-40B4-BE49-F238E27FC236}">
                    <a16:creationId xmlns:a16="http://schemas.microsoft.com/office/drawing/2014/main" xmlns="" id="{8634BC01-39EB-4107-9B6F-772A3CFE3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47"/>
                <a:ext cx="8" cy="4"/>
              </a:xfrm>
              <a:custGeom>
                <a:avLst/>
                <a:gdLst>
                  <a:gd name="T0" fmla="*/ 6 w 6"/>
                  <a:gd name="T1" fmla="*/ 1 h 3"/>
                  <a:gd name="T2" fmla="*/ 0 w 6"/>
                  <a:gd name="T3" fmla="*/ 1 h 3"/>
                  <a:gd name="T4" fmla="*/ 6 w 6"/>
                  <a:gd name="T5" fmla="*/ 1 h 3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3"/>
                  <a:gd name="T11" fmla="*/ 6 w 6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3">
                    <a:moveTo>
                      <a:pt x="6" y="1"/>
                    </a:moveTo>
                    <a:cubicBezTo>
                      <a:pt x="6" y="0"/>
                      <a:pt x="0" y="0"/>
                      <a:pt x="0" y="1"/>
                    </a:cubicBezTo>
                    <a:cubicBezTo>
                      <a:pt x="0" y="2"/>
                      <a:pt x="6" y="3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69" name="Freeform 398">
                <a:extLst>
                  <a:ext uri="{FF2B5EF4-FFF2-40B4-BE49-F238E27FC236}">
                    <a16:creationId xmlns:a16="http://schemas.microsoft.com/office/drawing/2014/main" xmlns="" id="{C86B3BA2-1BAD-4111-9CD6-DC23410BA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183"/>
                <a:ext cx="8" cy="6"/>
              </a:xfrm>
              <a:custGeom>
                <a:avLst/>
                <a:gdLst>
                  <a:gd name="T0" fmla="*/ 4 w 6"/>
                  <a:gd name="T1" fmla="*/ 1 h 4"/>
                  <a:gd name="T2" fmla="*/ 1 w 6"/>
                  <a:gd name="T3" fmla="*/ 2 h 4"/>
                  <a:gd name="T4" fmla="*/ 5 w 6"/>
                  <a:gd name="T5" fmla="*/ 4 h 4"/>
                  <a:gd name="T6" fmla="*/ 4 w 6"/>
                  <a:gd name="T7" fmla="*/ 1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4"/>
                  <a:gd name="T14" fmla="*/ 6 w 6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2" y="0"/>
                      <a:pt x="1" y="2"/>
                    </a:cubicBezTo>
                    <a:cubicBezTo>
                      <a:pt x="0" y="3"/>
                      <a:pt x="3" y="4"/>
                      <a:pt x="5" y="4"/>
                    </a:cubicBezTo>
                    <a:cubicBezTo>
                      <a:pt x="6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70" name="Freeform 399">
                <a:extLst>
                  <a:ext uri="{FF2B5EF4-FFF2-40B4-BE49-F238E27FC236}">
                    <a16:creationId xmlns:a16="http://schemas.microsoft.com/office/drawing/2014/main" xmlns="" id="{E4DD8911-AD38-42C0-8BA6-2537C18F9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035"/>
                <a:ext cx="12" cy="8"/>
              </a:xfrm>
              <a:custGeom>
                <a:avLst/>
                <a:gdLst>
                  <a:gd name="T0" fmla="*/ 6 w 9"/>
                  <a:gd name="T1" fmla="*/ 0 h 6"/>
                  <a:gd name="T2" fmla="*/ 2 w 9"/>
                  <a:gd name="T3" fmla="*/ 3 h 6"/>
                  <a:gd name="T4" fmla="*/ 9 w 9"/>
                  <a:gd name="T5" fmla="*/ 4 h 6"/>
                  <a:gd name="T6" fmla="*/ 6 w 9"/>
                  <a:gd name="T7" fmla="*/ 0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6"/>
                  <a:gd name="T14" fmla="*/ 9 w 9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6">
                    <a:moveTo>
                      <a:pt x="6" y="0"/>
                    </a:moveTo>
                    <a:cubicBezTo>
                      <a:pt x="3" y="0"/>
                      <a:pt x="0" y="2"/>
                      <a:pt x="2" y="3"/>
                    </a:cubicBezTo>
                    <a:cubicBezTo>
                      <a:pt x="3" y="4"/>
                      <a:pt x="8" y="6"/>
                      <a:pt x="9" y="4"/>
                    </a:cubicBezTo>
                    <a:cubicBezTo>
                      <a:pt x="9" y="1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71" name="Freeform 400">
                <a:extLst>
                  <a:ext uri="{FF2B5EF4-FFF2-40B4-BE49-F238E27FC236}">
                    <a16:creationId xmlns:a16="http://schemas.microsoft.com/office/drawing/2014/main" xmlns="" id="{49FE4D25-DBF3-44F5-BE3B-CFDEB9EB5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" y="1024"/>
                <a:ext cx="13" cy="8"/>
              </a:xfrm>
              <a:custGeom>
                <a:avLst/>
                <a:gdLst>
                  <a:gd name="T0" fmla="*/ 8 w 9"/>
                  <a:gd name="T1" fmla="*/ 1 h 6"/>
                  <a:gd name="T2" fmla="*/ 6 w 9"/>
                  <a:gd name="T3" fmla="*/ 1 h 6"/>
                  <a:gd name="T4" fmla="*/ 0 w 9"/>
                  <a:gd name="T5" fmla="*/ 5 h 6"/>
                  <a:gd name="T6" fmla="*/ 5 w 9"/>
                  <a:gd name="T7" fmla="*/ 4 h 6"/>
                  <a:gd name="T8" fmla="*/ 8 w 9"/>
                  <a:gd name="T9" fmla="*/ 3 h 6"/>
                  <a:gd name="T10" fmla="*/ 8 w 9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6"/>
                  <a:gd name="T20" fmla="*/ 9 w 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6">
                    <a:moveTo>
                      <a:pt x="8" y="1"/>
                    </a:moveTo>
                    <a:cubicBezTo>
                      <a:pt x="9" y="1"/>
                      <a:pt x="7" y="0"/>
                      <a:pt x="6" y="1"/>
                    </a:cubicBezTo>
                    <a:cubicBezTo>
                      <a:pt x="4" y="2"/>
                      <a:pt x="0" y="4"/>
                      <a:pt x="0" y="5"/>
                    </a:cubicBezTo>
                    <a:cubicBezTo>
                      <a:pt x="0" y="6"/>
                      <a:pt x="3" y="4"/>
                      <a:pt x="5" y="4"/>
                    </a:cubicBezTo>
                    <a:cubicBezTo>
                      <a:pt x="6" y="4"/>
                      <a:pt x="8" y="3"/>
                      <a:pt x="8" y="3"/>
                    </a:cubicBezTo>
                    <a:cubicBezTo>
                      <a:pt x="8" y="2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72" name="Freeform 401">
                <a:extLst>
                  <a:ext uri="{FF2B5EF4-FFF2-40B4-BE49-F238E27FC236}">
                    <a16:creationId xmlns:a16="http://schemas.microsoft.com/office/drawing/2014/main" xmlns="" id="{767BE4EC-1591-46B2-A6AE-591C9278B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532"/>
                <a:ext cx="8" cy="19"/>
              </a:xfrm>
              <a:custGeom>
                <a:avLst/>
                <a:gdLst>
                  <a:gd name="T0" fmla="*/ 5 w 6"/>
                  <a:gd name="T1" fmla="*/ 2 h 14"/>
                  <a:gd name="T2" fmla="*/ 0 w 6"/>
                  <a:gd name="T3" fmla="*/ 6 h 14"/>
                  <a:gd name="T4" fmla="*/ 3 w 6"/>
                  <a:gd name="T5" fmla="*/ 12 h 14"/>
                  <a:gd name="T6" fmla="*/ 5 w 6"/>
                  <a:gd name="T7" fmla="*/ 9 h 14"/>
                  <a:gd name="T8" fmla="*/ 5 w 6"/>
                  <a:gd name="T9" fmla="*/ 2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14"/>
                  <a:gd name="T17" fmla="*/ 6 w 6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14">
                    <a:moveTo>
                      <a:pt x="5" y="2"/>
                    </a:moveTo>
                    <a:cubicBezTo>
                      <a:pt x="5" y="0"/>
                      <a:pt x="1" y="3"/>
                      <a:pt x="0" y="6"/>
                    </a:cubicBezTo>
                    <a:cubicBezTo>
                      <a:pt x="0" y="8"/>
                      <a:pt x="1" y="10"/>
                      <a:pt x="3" y="12"/>
                    </a:cubicBezTo>
                    <a:cubicBezTo>
                      <a:pt x="5" y="14"/>
                      <a:pt x="4" y="10"/>
                      <a:pt x="5" y="9"/>
                    </a:cubicBezTo>
                    <a:cubicBezTo>
                      <a:pt x="6" y="7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73" name="Freeform 402">
                <a:extLst>
                  <a:ext uri="{FF2B5EF4-FFF2-40B4-BE49-F238E27FC236}">
                    <a16:creationId xmlns:a16="http://schemas.microsoft.com/office/drawing/2014/main" xmlns="" id="{C24AADBF-4A6F-4811-AAB9-670214B6A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550"/>
                <a:ext cx="14" cy="22"/>
              </a:xfrm>
              <a:custGeom>
                <a:avLst/>
                <a:gdLst>
                  <a:gd name="T0" fmla="*/ 2 w 10"/>
                  <a:gd name="T1" fmla="*/ 3 h 16"/>
                  <a:gd name="T2" fmla="*/ 0 w 10"/>
                  <a:gd name="T3" fmla="*/ 3 h 16"/>
                  <a:gd name="T4" fmla="*/ 1 w 10"/>
                  <a:gd name="T5" fmla="*/ 7 h 16"/>
                  <a:gd name="T6" fmla="*/ 3 w 10"/>
                  <a:gd name="T7" fmla="*/ 13 h 16"/>
                  <a:gd name="T8" fmla="*/ 4 w 10"/>
                  <a:gd name="T9" fmla="*/ 16 h 16"/>
                  <a:gd name="T10" fmla="*/ 9 w 10"/>
                  <a:gd name="T11" fmla="*/ 11 h 16"/>
                  <a:gd name="T12" fmla="*/ 9 w 10"/>
                  <a:gd name="T13" fmla="*/ 3 h 16"/>
                  <a:gd name="T14" fmla="*/ 7 w 10"/>
                  <a:gd name="T15" fmla="*/ 1 h 16"/>
                  <a:gd name="T16" fmla="*/ 2 w 10"/>
                  <a:gd name="T17" fmla="*/ 3 h 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"/>
                  <a:gd name="T28" fmla="*/ 0 h 16"/>
                  <a:gd name="T29" fmla="*/ 10 w 10"/>
                  <a:gd name="T30" fmla="*/ 16 h 1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" h="16">
                    <a:moveTo>
                      <a:pt x="2" y="3"/>
                    </a:moveTo>
                    <a:cubicBezTo>
                      <a:pt x="1" y="2"/>
                      <a:pt x="0" y="1"/>
                      <a:pt x="0" y="3"/>
                    </a:cubicBezTo>
                    <a:cubicBezTo>
                      <a:pt x="0" y="5"/>
                      <a:pt x="1" y="5"/>
                      <a:pt x="1" y="7"/>
                    </a:cubicBezTo>
                    <a:cubicBezTo>
                      <a:pt x="1" y="9"/>
                      <a:pt x="3" y="11"/>
                      <a:pt x="3" y="13"/>
                    </a:cubicBezTo>
                    <a:cubicBezTo>
                      <a:pt x="2" y="15"/>
                      <a:pt x="3" y="16"/>
                      <a:pt x="4" y="16"/>
                    </a:cubicBezTo>
                    <a:cubicBezTo>
                      <a:pt x="5" y="15"/>
                      <a:pt x="9" y="15"/>
                      <a:pt x="9" y="11"/>
                    </a:cubicBezTo>
                    <a:cubicBezTo>
                      <a:pt x="9" y="8"/>
                      <a:pt x="10" y="3"/>
                      <a:pt x="9" y="3"/>
                    </a:cubicBezTo>
                    <a:cubicBezTo>
                      <a:pt x="7" y="3"/>
                      <a:pt x="9" y="0"/>
                      <a:pt x="7" y="1"/>
                    </a:cubicBezTo>
                    <a:cubicBezTo>
                      <a:pt x="5" y="2"/>
                      <a:pt x="3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74" name="Freeform 403">
                <a:extLst>
                  <a:ext uri="{FF2B5EF4-FFF2-40B4-BE49-F238E27FC236}">
                    <a16:creationId xmlns:a16="http://schemas.microsoft.com/office/drawing/2014/main" xmlns="" id="{2CD0AC46-BB37-4B3C-863F-55B998175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9" y="577"/>
                <a:ext cx="26" cy="13"/>
              </a:xfrm>
              <a:custGeom>
                <a:avLst/>
                <a:gdLst>
                  <a:gd name="T0" fmla="*/ 17 w 19"/>
                  <a:gd name="T1" fmla="*/ 0 h 9"/>
                  <a:gd name="T2" fmla="*/ 10 w 19"/>
                  <a:gd name="T3" fmla="*/ 1 h 9"/>
                  <a:gd name="T4" fmla="*/ 5 w 19"/>
                  <a:gd name="T5" fmla="*/ 1 h 9"/>
                  <a:gd name="T6" fmla="*/ 1 w 19"/>
                  <a:gd name="T7" fmla="*/ 2 h 9"/>
                  <a:gd name="T8" fmla="*/ 6 w 19"/>
                  <a:gd name="T9" fmla="*/ 5 h 9"/>
                  <a:gd name="T10" fmla="*/ 14 w 19"/>
                  <a:gd name="T11" fmla="*/ 9 h 9"/>
                  <a:gd name="T12" fmla="*/ 16 w 19"/>
                  <a:gd name="T13" fmla="*/ 8 h 9"/>
                  <a:gd name="T14" fmla="*/ 15 w 19"/>
                  <a:gd name="T15" fmla="*/ 5 h 9"/>
                  <a:gd name="T16" fmla="*/ 17 w 19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"/>
                  <a:gd name="T28" fmla="*/ 0 h 9"/>
                  <a:gd name="T29" fmla="*/ 19 w 19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" h="9">
                    <a:moveTo>
                      <a:pt x="17" y="0"/>
                    </a:moveTo>
                    <a:cubicBezTo>
                      <a:pt x="16" y="0"/>
                      <a:pt x="11" y="1"/>
                      <a:pt x="10" y="1"/>
                    </a:cubicBezTo>
                    <a:cubicBezTo>
                      <a:pt x="9" y="1"/>
                      <a:pt x="7" y="1"/>
                      <a:pt x="5" y="1"/>
                    </a:cubicBezTo>
                    <a:cubicBezTo>
                      <a:pt x="3" y="1"/>
                      <a:pt x="0" y="0"/>
                      <a:pt x="1" y="2"/>
                    </a:cubicBezTo>
                    <a:cubicBezTo>
                      <a:pt x="2" y="5"/>
                      <a:pt x="3" y="5"/>
                      <a:pt x="6" y="5"/>
                    </a:cubicBezTo>
                    <a:cubicBezTo>
                      <a:pt x="9" y="6"/>
                      <a:pt x="12" y="9"/>
                      <a:pt x="14" y="9"/>
                    </a:cubicBezTo>
                    <a:cubicBezTo>
                      <a:pt x="16" y="9"/>
                      <a:pt x="17" y="9"/>
                      <a:pt x="16" y="8"/>
                    </a:cubicBezTo>
                    <a:cubicBezTo>
                      <a:pt x="16" y="7"/>
                      <a:pt x="14" y="6"/>
                      <a:pt x="15" y="5"/>
                    </a:cubicBezTo>
                    <a:cubicBezTo>
                      <a:pt x="16" y="4"/>
                      <a:pt x="19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75" name="Freeform 404">
                <a:extLst>
                  <a:ext uri="{FF2B5EF4-FFF2-40B4-BE49-F238E27FC236}">
                    <a16:creationId xmlns:a16="http://schemas.microsoft.com/office/drawing/2014/main" xmlns="" id="{9FDB11AE-15E6-4B95-B9C8-7D2E7B9C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9" y="599"/>
                <a:ext cx="21" cy="10"/>
              </a:xfrm>
              <a:custGeom>
                <a:avLst/>
                <a:gdLst>
                  <a:gd name="T0" fmla="*/ 13 w 15"/>
                  <a:gd name="T1" fmla="*/ 1 h 7"/>
                  <a:gd name="T2" fmla="*/ 7 w 15"/>
                  <a:gd name="T3" fmla="*/ 3 h 7"/>
                  <a:gd name="T4" fmla="*/ 1 w 15"/>
                  <a:gd name="T5" fmla="*/ 5 h 7"/>
                  <a:gd name="T6" fmla="*/ 4 w 15"/>
                  <a:gd name="T7" fmla="*/ 7 h 7"/>
                  <a:gd name="T8" fmla="*/ 10 w 15"/>
                  <a:gd name="T9" fmla="*/ 5 h 7"/>
                  <a:gd name="T10" fmla="*/ 10 w 15"/>
                  <a:gd name="T11" fmla="*/ 4 h 7"/>
                  <a:gd name="T12" fmla="*/ 13 w 15"/>
                  <a:gd name="T13" fmla="*/ 1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7"/>
                  <a:gd name="T23" fmla="*/ 15 w 15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7">
                    <a:moveTo>
                      <a:pt x="13" y="1"/>
                    </a:moveTo>
                    <a:cubicBezTo>
                      <a:pt x="12" y="2"/>
                      <a:pt x="9" y="3"/>
                      <a:pt x="7" y="3"/>
                    </a:cubicBezTo>
                    <a:cubicBezTo>
                      <a:pt x="5" y="3"/>
                      <a:pt x="3" y="4"/>
                      <a:pt x="1" y="5"/>
                    </a:cubicBezTo>
                    <a:cubicBezTo>
                      <a:pt x="0" y="5"/>
                      <a:pt x="3" y="7"/>
                      <a:pt x="4" y="7"/>
                    </a:cubicBezTo>
                    <a:cubicBezTo>
                      <a:pt x="6" y="7"/>
                      <a:pt x="8" y="5"/>
                      <a:pt x="10" y="5"/>
                    </a:cubicBezTo>
                    <a:cubicBezTo>
                      <a:pt x="12" y="5"/>
                      <a:pt x="11" y="4"/>
                      <a:pt x="10" y="4"/>
                    </a:cubicBezTo>
                    <a:cubicBezTo>
                      <a:pt x="9" y="3"/>
                      <a:pt x="15" y="0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  <p:sp>
            <p:nvSpPr>
              <p:cNvPr id="376" name="Freeform 405">
                <a:extLst>
                  <a:ext uri="{FF2B5EF4-FFF2-40B4-BE49-F238E27FC236}">
                    <a16:creationId xmlns:a16="http://schemas.microsoft.com/office/drawing/2014/main" xmlns="" id="{74DBC9C6-2F0A-4896-86F9-606217699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601"/>
                <a:ext cx="25" cy="7"/>
              </a:xfrm>
              <a:custGeom>
                <a:avLst/>
                <a:gdLst>
                  <a:gd name="T0" fmla="*/ 9 w 18"/>
                  <a:gd name="T1" fmla="*/ 4 h 5"/>
                  <a:gd name="T2" fmla="*/ 13 w 18"/>
                  <a:gd name="T3" fmla="*/ 4 h 5"/>
                  <a:gd name="T4" fmla="*/ 18 w 18"/>
                  <a:gd name="T5" fmla="*/ 2 h 5"/>
                  <a:gd name="T6" fmla="*/ 14 w 18"/>
                  <a:gd name="T7" fmla="*/ 2 h 5"/>
                  <a:gd name="T8" fmla="*/ 7 w 18"/>
                  <a:gd name="T9" fmla="*/ 1 h 5"/>
                  <a:gd name="T10" fmla="*/ 2 w 18"/>
                  <a:gd name="T11" fmla="*/ 0 h 5"/>
                  <a:gd name="T12" fmla="*/ 4 w 18"/>
                  <a:gd name="T13" fmla="*/ 3 h 5"/>
                  <a:gd name="T14" fmla="*/ 9 w 18"/>
                  <a:gd name="T15" fmla="*/ 4 h 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8"/>
                  <a:gd name="T25" fmla="*/ 0 h 5"/>
                  <a:gd name="T26" fmla="*/ 18 w 18"/>
                  <a:gd name="T27" fmla="*/ 5 h 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8" h="5">
                    <a:moveTo>
                      <a:pt x="9" y="4"/>
                    </a:moveTo>
                    <a:cubicBezTo>
                      <a:pt x="11" y="4"/>
                      <a:pt x="12" y="4"/>
                      <a:pt x="13" y="4"/>
                    </a:cubicBezTo>
                    <a:cubicBezTo>
                      <a:pt x="15" y="4"/>
                      <a:pt x="17" y="2"/>
                      <a:pt x="18" y="2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7" y="1"/>
                    </a:cubicBezTo>
                    <a:cubicBezTo>
                      <a:pt x="4" y="1"/>
                      <a:pt x="4" y="1"/>
                      <a:pt x="2" y="0"/>
                    </a:cubicBezTo>
                    <a:cubicBezTo>
                      <a:pt x="0" y="0"/>
                      <a:pt x="2" y="1"/>
                      <a:pt x="4" y="3"/>
                    </a:cubicBezTo>
                    <a:cubicBezTo>
                      <a:pt x="6" y="4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方正兰亭黑_GBK" charset="-122"/>
                  <a:sym typeface="宋体" pitchFamily="2" charset="-122"/>
                </a:endParaRPr>
              </a:p>
            </p:txBody>
          </p:sp>
        </p:grpSp>
        <p:sp>
          <p:nvSpPr>
            <p:cNvPr id="25" name="Freeform 407">
              <a:extLst>
                <a:ext uri="{FF2B5EF4-FFF2-40B4-BE49-F238E27FC236}">
                  <a16:creationId xmlns:a16="http://schemas.microsoft.com/office/drawing/2014/main" xmlns="" id="{0C5B44CF-57BF-484A-9236-8357CB540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369"/>
              <a:ext cx="12" cy="11"/>
            </a:xfrm>
            <a:custGeom>
              <a:avLst/>
              <a:gdLst>
                <a:gd name="T0" fmla="*/ 1 w 9"/>
                <a:gd name="T1" fmla="*/ 5 h 8"/>
                <a:gd name="T2" fmla="*/ 7 w 9"/>
                <a:gd name="T3" fmla="*/ 1 h 8"/>
                <a:gd name="T4" fmla="*/ 2 w 9"/>
                <a:gd name="T5" fmla="*/ 1 h 8"/>
                <a:gd name="T6" fmla="*/ 1 w 9"/>
                <a:gd name="T7" fmla="*/ 5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8"/>
                <a:gd name="T14" fmla="*/ 9 w 9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8">
                  <a:moveTo>
                    <a:pt x="1" y="5"/>
                  </a:moveTo>
                  <a:cubicBezTo>
                    <a:pt x="2" y="8"/>
                    <a:pt x="5" y="2"/>
                    <a:pt x="7" y="1"/>
                  </a:cubicBezTo>
                  <a:cubicBezTo>
                    <a:pt x="9" y="0"/>
                    <a:pt x="5" y="0"/>
                    <a:pt x="2" y="1"/>
                  </a:cubicBezTo>
                  <a:cubicBezTo>
                    <a:pt x="0" y="1"/>
                    <a:pt x="0" y="1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26" name="Freeform 408">
              <a:extLst>
                <a:ext uri="{FF2B5EF4-FFF2-40B4-BE49-F238E27FC236}">
                  <a16:creationId xmlns:a16="http://schemas.microsoft.com/office/drawing/2014/main" xmlns="" id="{086E4A0D-6334-476B-ABEF-FE1F95047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364"/>
              <a:ext cx="10" cy="5"/>
            </a:xfrm>
            <a:custGeom>
              <a:avLst/>
              <a:gdLst>
                <a:gd name="T0" fmla="*/ 2 w 7"/>
                <a:gd name="T1" fmla="*/ 2 h 4"/>
                <a:gd name="T2" fmla="*/ 5 w 7"/>
                <a:gd name="T3" fmla="*/ 3 h 4"/>
                <a:gd name="T4" fmla="*/ 6 w 7"/>
                <a:gd name="T5" fmla="*/ 1 h 4"/>
                <a:gd name="T6" fmla="*/ 2 w 7"/>
                <a:gd name="T7" fmla="*/ 2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4"/>
                <a:gd name="T14" fmla="*/ 7 w 7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4">
                  <a:moveTo>
                    <a:pt x="2" y="2"/>
                  </a:moveTo>
                  <a:cubicBezTo>
                    <a:pt x="0" y="2"/>
                    <a:pt x="3" y="3"/>
                    <a:pt x="5" y="3"/>
                  </a:cubicBezTo>
                  <a:cubicBezTo>
                    <a:pt x="7" y="4"/>
                    <a:pt x="7" y="2"/>
                    <a:pt x="6" y="1"/>
                  </a:cubicBezTo>
                  <a:cubicBezTo>
                    <a:pt x="6" y="0"/>
                    <a:pt x="4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27" name="Freeform 409">
              <a:extLst>
                <a:ext uri="{FF2B5EF4-FFF2-40B4-BE49-F238E27FC236}">
                  <a16:creationId xmlns:a16="http://schemas.microsoft.com/office/drawing/2014/main" xmlns="" id="{B240A9EF-CF77-4509-8511-70C4C6A67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376"/>
              <a:ext cx="7" cy="15"/>
            </a:xfrm>
            <a:custGeom>
              <a:avLst/>
              <a:gdLst>
                <a:gd name="T0" fmla="*/ 1 w 5"/>
                <a:gd name="T1" fmla="*/ 9 h 11"/>
                <a:gd name="T2" fmla="*/ 5 w 5"/>
                <a:gd name="T3" fmla="*/ 2 h 11"/>
                <a:gd name="T4" fmla="*/ 1 w 5"/>
                <a:gd name="T5" fmla="*/ 6 h 11"/>
                <a:gd name="T6" fmla="*/ 1 w 5"/>
                <a:gd name="T7" fmla="*/ 9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11"/>
                <a:gd name="T14" fmla="*/ 5 w 5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11">
                  <a:moveTo>
                    <a:pt x="1" y="9"/>
                  </a:moveTo>
                  <a:cubicBezTo>
                    <a:pt x="2" y="8"/>
                    <a:pt x="5" y="3"/>
                    <a:pt x="5" y="2"/>
                  </a:cubicBezTo>
                  <a:cubicBezTo>
                    <a:pt x="4" y="0"/>
                    <a:pt x="1" y="4"/>
                    <a:pt x="1" y="6"/>
                  </a:cubicBezTo>
                  <a:cubicBezTo>
                    <a:pt x="1" y="8"/>
                    <a:pt x="0" y="11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28" name="Freeform 410">
              <a:extLst>
                <a:ext uri="{FF2B5EF4-FFF2-40B4-BE49-F238E27FC236}">
                  <a16:creationId xmlns:a16="http://schemas.microsoft.com/office/drawing/2014/main" xmlns="" id="{9AB71F6E-AC6E-4FFB-BC9A-24064EAF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349"/>
              <a:ext cx="5" cy="5"/>
            </a:xfrm>
            <a:custGeom>
              <a:avLst/>
              <a:gdLst>
                <a:gd name="T0" fmla="*/ 4 w 4"/>
                <a:gd name="T1" fmla="*/ 3 h 4"/>
                <a:gd name="T2" fmla="*/ 4 w 4"/>
                <a:gd name="T3" fmla="*/ 1 h 4"/>
                <a:gd name="T4" fmla="*/ 1 w 4"/>
                <a:gd name="T5" fmla="*/ 2 h 4"/>
                <a:gd name="T6" fmla="*/ 4 w 4"/>
                <a:gd name="T7" fmla="*/ 3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4"/>
                <a:gd name="T14" fmla="*/ 4 w 4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4">
                  <a:moveTo>
                    <a:pt x="4" y="3"/>
                  </a:moveTo>
                  <a:cubicBezTo>
                    <a:pt x="4" y="2"/>
                    <a:pt x="4" y="2"/>
                    <a:pt x="4" y="1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2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29" name="Freeform 411">
              <a:extLst>
                <a:ext uri="{FF2B5EF4-FFF2-40B4-BE49-F238E27FC236}">
                  <a16:creationId xmlns:a16="http://schemas.microsoft.com/office/drawing/2014/main" xmlns="" id="{52F7FF0D-37EE-418B-B7A4-F2F5D6815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398"/>
              <a:ext cx="11" cy="15"/>
            </a:xfrm>
            <a:custGeom>
              <a:avLst/>
              <a:gdLst>
                <a:gd name="T0" fmla="*/ 8 w 8"/>
                <a:gd name="T1" fmla="*/ 5 h 11"/>
                <a:gd name="T2" fmla="*/ 8 w 8"/>
                <a:gd name="T3" fmla="*/ 2 h 11"/>
                <a:gd name="T4" fmla="*/ 6 w 8"/>
                <a:gd name="T5" fmla="*/ 4 h 11"/>
                <a:gd name="T6" fmla="*/ 3 w 8"/>
                <a:gd name="T7" fmla="*/ 2 h 11"/>
                <a:gd name="T8" fmla="*/ 1 w 8"/>
                <a:gd name="T9" fmla="*/ 3 h 11"/>
                <a:gd name="T10" fmla="*/ 2 w 8"/>
                <a:gd name="T11" fmla="*/ 5 h 11"/>
                <a:gd name="T12" fmla="*/ 4 w 8"/>
                <a:gd name="T13" fmla="*/ 8 h 11"/>
                <a:gd name="T14" fmla="*/ 7 w 8"/>
                <a:gd name="T15" fmla="*/ 10 h 11"/>
                <a:gd name="T16" fmla="*/ 7 w 8"/>
                <a:gd name="T17" fmla="*/ 8 h 11"/>
                <a:gd name="T18" fmla="*/ 8 w 8"/>
                <a:gd name="T19" fmla="*/ 5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11"/>
                <a:gd name="T32" fmla="*/ 8 w 8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11">
                  <a:moveTo>
                    <a:pt x="8" y="5"/>
                  </a:moveTo>
                  <a:cubicBezTo>
                    <a:pt x="8" y="4"/>
                    <a:pt x="8" y="0"/>
                    <a:pt x="8" y="2"/>
                  </a:cubicBezTo>
                  <a:cubicBezTo>
                    <a:pt x="8" y="3"/>
                    <a:pt x="7" y="5"/>
                    <a:pt x="6" y="4"/>
                  </a:cubicBezTo>
                  <a:cubicBezTo>
                    <a:pt x="5" y="3"/>
                    <a:pt x="4" y="1"/>
                    <a:pt x="3" y="2"/>
                  </a:cubicBezTo>
                  <a:cubicBezTo>
                    <a:pt x="3" y="2"/>
                    <a:pt x="2" y="3"/>
                    <a:pt x="1" y="3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2" y="6"/>
                    <a:pt x="3" y="7"/>
                    <a:pt x="4" y="8"/>
                  </a:cubicBezTo>
                  <a:cubicBezTo>
                    <a:pt x="5" y="9"/>
                    <a:pt x="6" y="10"/>
                    <a:pt x="7" y="10"/>
                  </a:cubicBezTo>
                  <a:cubicBezTo>
                    <a:pt x="8" y="11"/>
                    <a:pt x="7" y="9"/>
                    <a:pt x="7" y="8"/>
                  </a:cubicBezTo>
                  <a:cubicBezTo>
                    <a:pt x="7" y="7"/>
                    <a:pt x="8" y="6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30" name="Freeform 412">
              <a:extLst>
                <a:ext uri="{FF2B5EF4-FFF2-40B4-BE49-F238E27FC236}">
                  <a16:creationId xmlns:a16="http://schemas.microsoft.com/office/drawing/2014/main" xmlns="" id="{04898FED-EB8B-4244-8DF1-079B6614F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404"/>
              <a:ext cx="9" cy="9"/>
            </a:xfrm>
            <a:custGeom>
              <a:avLst/>
              <a:gdLst>
                <a:gd name="T0" fmla="*/ 2 w 7"/>
                <a:gd name="T1" fmla="*/ 1 h 7"/>
                <a:gd name="T2" fmla="*/ 0 w 7"/>
                <a:gd name="T3" fmla="*/ 2 h 7"/>
                <a:gd name="T4" fmla="*/ 2 w 7"/>
                <a:gd name="T5" fmla="*/ 5 h 7"/>
                <a:gd name="T6" fmla="*/ 3 w 7"/>
                <a:gd name="T7" fmla="*/ 6 h 7"/>
                <a:gd name="T8" fmla="*/ 6 w 7"/>
                <a:gd name="T9" fmla="*/ 6 h 7"/>
                <a:gd name="T10" fmla="*/ 5 w 7"/>
                <a:gd name="T11" fmla="*/ 2 h 7"/>
                <a:gd name="T12" fmla="*/ 2 w 7"/>
                <a:gd name="T13" fmla="*/ 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7"/>
                <a:gd name="T23" fmla="*/ 7 w 7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7">
                  <a:moveTo>
                    <a:pt x="2" y="1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5"/>
                    <a:pt x="5" y="7"/>
                    <a:pt x="6" y="6"/>
                  </a:cubicBezTo>
                  <a:cubicBezTo>
                    <a:pt x="7" y="5"/>
                    <a:pt x="5" y="3"/>
                    <a:pt x="5" y="2"/>
                  </a:cubicBezTo>
                  <a:cubicBezTo>
                    <a:pt x="5" y="1"/>
                    <a:pt x="3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31" name="Freeform 413">
              <a:extLst>
                <a:ext uri="{FF2B5EF4-FFF2-40B4-BE49-F238E27FC236}">
                  <a16:creationId xmlns:a16="http://schemas.microsoft.com/office/drawing/2014/main" xmlns="" id="{D8BCD5F2-232D-4E90-80D8-D082D4B39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" y="561"/>
              <a:ext cx="9" cy="7"/>
            </a:xfrm>
            <a:custGeom>
              <a:avLst/>
              <a:gdLst>
                <a:gd name="T0" fmla="*/ 1 w 7"/>
                <a:gd name="T1" fmla="*/ 3 h 5"/>
                <a:gd name="T2" fmla="*/ 3 w 7"/>
                <a:gd name="T3" fmla="*/ 4 h 5"/>
                <a:gd name="T4" fmla="*/ 5 w 7"/>
                <a:gd name="T5" fmla="*/ 5 h 5"/>
                <a:gd name="T6" fmla="*/ 6 w 7"/>
                <a:gd name="T7" fmla="*/ 3 h 5"/>
                <a:gd name="T8" fmla="*/ 5 w 7"/>
                <a:gd name="T9" fmla="*/ 1 h 5"/>
                <a:gd name="T10" fmla="*/ 1 w 7"/>
                <a:gd name="T11" fmla="*/ 3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5"/>
                <a:gd name="T20" fmla="*/ 7 w 7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5">
                  <a:moveTo>
                    <a:pt x="1" y="3"/>
                  </a:moveTo>
                  <a:cubicBezTo>
                    <a:pt x="0" y="4"/>
                    <a:pt x="2" y="4"/>
                    <a:pt x="3" y="4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5" y="5"/>
                    <a:pt x="7" y="3"/>
                    <a:pt x="6" y="3"/>
                  </a:cubicBezTo>
                  <a:cubicBezTo>
                    <a:pt x="5" y="3"/>
                    <a:pt x="5" y="2"/>
                    <a:pt x="5" y="1"/>
                  </a:cubicBezTo>
                  <a:cubicBezTo>
                    <a:pt x="6" y="0"/>
                    <a:pt x="3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32" name="Freeform 414">
              <a:extLst>
                <a:ext uri="{FF2B5EF4-FFF2-40B4-BE49-F238E27FC236}">
                  <a16:creationId xmlns:a16="http://schemas.microsoft.com/office/drawing/2014/main" xmlns="" id="{873B2DAF-CB40-40C1-AEAB-695F21899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371"/>
              <a:ext cx="9" cy="9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4 h 7"/>
                <a:gd name="T4" fmla="*/ 5 w 6"/>
                <a:gd name="T5" fmla="*/ 1 h 7"/>
                <a:gd name="T6" fmla="*/ 1 w 6"/>
                <a:gd name="T7" fmla="*/ 4 h 7"/>
                <a:gd name="T8" fmla="*/ 1 w 6"/>
                <a:gd name="T9" fmla="*/ 6 h 7"/>
                <a:gd name="T10" fmla="*/ 3 w 6"/>
                <a:gd name="T11" fmla="*/ 6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7"/>
                <a:gd name="T20" fmla="*/ 6 w 6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7">
                  <a:moveTo>
                    <a:pt x="3" y="6"/>
                  </a:moveTo>
                  <a:cubicBezTo>
                    <a:pt x="4" y="6"/>
                    <a:pt x="4" y="5"/>
                    <a:pt x="4" y="4"/>
                  </a:cubicBezTo>
                  <a:cubicBezTo>
                    <a:pt x="5" y="4"/>
                    <a:pt x="6" y="2"/>
                    <a:pt x="5" y="1"/>
                  </a:cubicBezTo>
                  <a:cubicBezTo>
                    <a:pt x="4" y="0"/>
                    <a:pt x="2" y="4"/>
                    <a:pt x="1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33" name="Freeform 415">
              <a:extLst>
                <a:ext uri="{FF2B5EF4-FFF2-40B4-BE49-F238E27FC236}">
                  <a16:creationId xmlns:a16="http://schemas.microsoft.com/office/drawing/2014/main" xmlns="" id="{783F7E3F-E837-4E8D-BAF0-9EDCC1B50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382"/>
              <a:ext cx="6" cy="5"/>
            </a:xfrm>
            <a:custGeom>
              <a:avLst/>
              <a:gdLst>
                <a:gd name="T0" fmla="*/ 2 w 4"/>
                <a:gd name="T1" fmla="*/ 1 h 4"/>
                <a:gd name="T2" fmla="*/ 1 w 4"/>
                <a:gd name="T3" fmla="*/ 3 h 4"/>
                <a:gd name="T4" fmla="*/ 3 w 4"/>
                <a:gd name="T5" fmla="*/ 3 h 4"/>
                <a:gd name="T6" fmla="*/ 4 w 4"/>
                <a:gd name="T7" fmla="*/ 1 h 4"/>
                <a:gd name="T8" fmla="*/ 2 w 4"/>
                <a:gd name="T9" fmla="*/ 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4"/>
                <a:gd name="T17" fmla="*/ 4 w 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4">
                  <a:moveTo>
                    <a:pt x="2" y="1"/>
                  </a:moveTo>
                  <a:cubicBezTo>
                    <a:pt x="1" y="2"/>
                    <a:pt x="0" y="2"/>
                    <a:pt x="1" y="3"/>
                  </a:cubicBezTo>
                  <a:cubicBezTo>
                    <a:pt x="2" y="3"/>
                    <a:pt x="2" y="4"/>
                    <a:pt x="3" y="3"/>
                  </a:cubicBezTo>
                  <a:cubicBezTo>
                    <a:pt x="4" y="3"/>
                    <a:pt x="4" y="1"/>
                    <a:pt x="4" y="1"/>
                  </a:cubicBezTo>
                  <a:cubicBezTo>
                    <a:pt x="3" y="1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34" name="Freeform 416">
              <a:extLst>
                <a:ext uri="{FF2B5EF4-FFF2-40B4-BE49-F238E27FC236}">
                  <a16:creationId xmlns:a16="http://schemas.microsoft.com/office/drawing/2014/main" xmlns="" id="{1F6D3780-B00F-499A-9AA0-063913805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86"/>
              <a:ext cx="3" cy="3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1 h 2"/>
                <a:gd name="T4" fmla="*/ 1 w 2"/>
                <a:gd name="T5" fmla="*/ 1 h 2"/>
                <a:gd name="T6" fmla="*/ 0 60000 65536"/>
                <a:gd name="T7" fmla="*/ 0 60000 65536"/>
                <a:gd name="T8" fmla="*/ 0 60000 65536"/>
                <a:gd name="T9" fmla="*/ 0 w 2"/>
                <a:gd name="T10" fmla="*/ 0 h 2"/>
                <a:gd name="T11" fmla="*/ 2 w 2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2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35" name="Freeform 417">
              <a:extLst>
                <a:ext uri="{FF2B5EF4-FFF2-40B4-BE49-F238E27FC236}">
                  <a16:creationId xmlns:a16="http://schemas.microsoft.com/office/drawing/2014/main" xmlns="" id="{109506E5-209D-46C3-91A2-8A708EC71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391"/>
              <a:ext cx="2" cy="3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2 h 2"/>
                <a:gd name="T4" fmla="*/ 1 w 2"/>
                <a:gd name="T5" fmla="*/ 0 h 2"/>
                <a:gd name="T6" fmla="*/ 0 60000 65536"/>
                <a:gd name="T7" fmla="*/ 0 60000 65536"/>
                <a:gd name="T8" fmla="*/ 0 60000 65536"/>
                <a:gd name="T9" fmla="*/ 0 w 2"/>
                <a:gd name="T10" fmla="*/ 0 h 2"/>
                <a:gd name="T11" fmla="*/ 2 w 2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36" name="Freeform 418">
              <a:extLst>
                <a:ext uri="{FF2B5EF4-FFF2-40B4-BE49-F238E27FC236}">
                  <a16:creationId xmlns:a16="http://schemas.microsoft.com/office/drawing/2014/main" xmlns="" id="{89C9C7B5-446E-414D-8BE1-87857418D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395"/>
              <a:ext cx="4" cy="2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  <a:gd name="T6" fmla="*/ 0 60000 65536"/>
                <a:gd name="T7" fmla="*/ 0 60000 65536"/>
                <a:gd name="T8" fmla="*/ 0 60000 65536"/>
                <a:gd name="T9" fmla="*/ 0 w 3"/>
                <a:gd name="T10" fmla="*/ 0 h 1"/>
                <a:gd name="T11" fmla="*/ 3 w 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37" name="Freeform 419">
              <a:extLst>
                <a:ext uri="{FF2B5EF4-FFF2-40B4-BE49-F238E27FC236}">
                  <a16:creationId xmlns:a16="http://schemas.microsoft.com/office/drawing/2014/main" xmlns="" id="{00971335-DFA0-4811-8EC9-1A776ED04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418"/>
              <a:ext cx="1" cy="4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2 h 3"/>
                <a:gd name="T4" fmla="*/ 1 w 1"/>
                <a:gd name="T5" fmla="*/ 0 h 3"/>
                <a:gd name="T6" fmla="*/ 0 60000 65536"/>
                <a:gd name="T7" fmla="*/ 0 60000 65536"/>
                <a:gd name="T8" fmla="*/ 0 60000 65536"/>
                <a:gd name="T9" fmla="*/ 0 w 1"/>
                <a:gd name="T10" fmla="*/ 0 h 3"/>
                <a:gd name="T11" fmla="*/ 1 w 1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38" name="Freeform 420">
              <a:extLst>
                <a:ext uri="{FF2B5EF4-FFF2-40B4-BE49-F238E27FC236}">
                  <a16:creationId xmlns:a16="http://schemas.microsoft.com/office/drawing/2014/main" xmlns="" id="{E3950767-4159-4E20-9CEA-7CD35264A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347"/>
              <a:ext cx="4" cy="6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1 h 4"/>
                <a:gd name="T4" fmla="*/ 1 w 3"/>
                <a:gd name="T5" fmla="*/ 2 h 4"/>
                <a:gd name="T6" fmla="*/ 2 w 3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4"/>
                <a:gd name="T14" fmla="*/ 3 w 3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4">
                  <a:moveTo>
                    <a:pt x="2" y="4"/>
                  </a:moveTo>
                  <a:cubicBezTo>
                    <a:pt x="2" y="4"/>
                    <a:pt x="3" y="2"/>
                    <a:pt x="3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39" name="Freeform 421">
              <a:extLst>
                <a:ext uri="{FF2B5EF4-FFF2-40B4-BE49-F238E27FC236}">
                  <a16:creationId xmlns:a16="http://schemas.microsoft.com/office/drawing/2014/main" xmlns="" id="{2F91CD2D-2EED-4224-8A10-8EE6011A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337"/>
              <a:ext cx="8" cy="7"/>
            </a:xfrm>
            <a:custGeom>
              <a:avLst/>
              <a:gdLst>
                <a:gd name="T0" fmla="*/ 3 w 6"/>
                <a:gd name="T1" fmla="*/ 2 h 5"/>
                <a:gd name="T2" fmla="*/ 1 w 6"/>
                <a:gd name="T3" fmla="*/ 0 h 5"/>
                <a:gd name="T4" fmla="*/ 0 w 6"/>
                <a:gd name="T5" fmla="*/ 2 h 5"/>
                <a:gd name="T6" fmla="*/ 2 w 6"/>
                <a:gd name="T7" fmla="*/ 5 h 5"/>
                <a:gd name="T8" fmla="*/ 5 w 6"/>
                <a:gd name="T9" fmla="*/ 1 h 5"/>
                <a:gd name="T10" fmla="*/ 3 w 6"/>
                <a:gd name="T11" fmla="*/ 2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5"/>
                <a:gd name="T20" fmla="*/ 6 w 6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5">
                  <a:moveTo>
                    <a:pt x="3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6" y="2"/>
                    <a:pt x="5" y="1"/>
                  </a:cubicBezTo>
                  <a:cubicBezTo>
                    <a:pt x="5" y="1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0" name="Freeform 422">
              <a:extLst>
                <a:ext uri="{FF2B5EF4-FFF2-40B4-BE49-F238E27FC236}">
                  <a16:creationId xmlns:a16="http://schemas.microsoft.com/office/drawing/2014/main" xmlns="" id="{76D41434-6594-4681-B55B-5F37291F6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341"/>
              <a:ext cx="10" cy="5"/>
            </a:xfrm>
            <a:custGeom>
              <a:avLst/>
              <a:gdLst>
                <a:gd name="T0" fmla="*/ 4 w 7"/>
                <a:gd name="T1" fmla="*/ 1 h 4"/>
                <a:gd name="T2" fmla="*/ 2 w 7"/>
                <a:gd name="T3" fmla="*/ 2 h 4"/>
                <a:gd name="T4" fmla="*/ 1 w 7"/>
                <a:gd name="T5" fmla="*/ 4 h 4"/>
                <a:gd name="T6" fmla="*/ 5 w 7"/>
                <a:gd name="T7" fmla="*/ 2 h 4"/>
                <a:gd name="T8" fmla="*/ 4 w 7"/>
                <a:gd name="T9" fmla="*/ 1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4"/>
                <a:gd name="T17" fmla="*/ 7 w 7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4">
                  <a:moveTo>
                    <a:pt x="4" y="1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3" y="4"/>
                    <a:pt x="7" y="3"/>
                    <a:pt x="5" y="2"/>
                  </a:cubicBezTo>
                  <a:cubicBezTo>
                    <a:pt x="4" y="2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1" name="Freeform 423">
              <a:extLst>
                <a:ext uri="{FF2B5EF4-FFF2-40B4-BE49-F238E27FC236}">
                  <a16:creationId xmlns:a16="http://schemas.microsoft.com/office/drawing/2014/main" xmlns="" id="{AF33630C-05C3-4BD7-A959-B3206CB92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" y="1337"/>
              <a:ext cx="15" cy="9"/>
            </a:xfrm>
            <a:custGeom>
              <a:avLst/>
              <a:gdLst>
                <a:gd name="T0" fmla="*/ 10 w 11"/>
                <a:gd name="T1" fmla="*/ 1 h 7"/>
                <a:gd name="T2" fmla="*/ 7 w 11"/>
                <a:gd name="T3" fmla="*/ 1 h 7"/>
                <a:gd name="T4" fmla="*/ 6 w 11"/>
                <a:gd name="T5" fmla="*/ 0 h 7"/>
                <a:gd name="T6" fmla="*/ 4 w 11"/>
                <a:gd name="T7" fmla="*/ 1 h 7"/>
                <a:gd name="T8" fmla="*/ 4 w 11"/>
                <a:gd name="T9" fmla="*/ 2 h 7"/>
                <a:gd name="T10" fmla="*/ 5 w 11"/>
                <a:gd name="T11" fmla="*/ 3 h 7"/>
                <a:gd name="T12" fmla="*/ 3 w 11"/>
                <a:gd name="T13" fmla="*/ 3 h 7"/>
                <a:gd name="T14" fmla="*/ 4 w 11"/>
                <a:gd name="T15" fmla="*/ 5 h 7"/>
                <a:gd name="T16" fmla="*/ 1 w 11"/>
                <a:gd name="T17" fmla="*/ 5 h 7"/>
                <a:gd name="T18" fmla="*/ 1 w 11"/>
                <a:gd name="T19" fmla="*/ 6 h 7"/>
                <a:gd name="T20" fmla="*/ 3 w 11"/>
                <a:gd name="T21" fmla="*/ 7 h 7"/>
                <a:gd name="T22" fmla="*/ 7 w 11"/>
                <a:gd name="T23" fmla="*/ 5 h 7"/>
                <a:gd name="T24" fmla="*/ 10 w 11"/>
                <a:gd name="T25" fmla="*/ 1 h 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"/>
                <a:gd name="T40" fmla="*/ 0 h 7"/>
                <a:gd name="T41" fmla="*/ 11 w 11"/>
                <a:gd name="T42" fmla="*/ 7 h 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" h="7">
                  <a:moveTo>
                    <a:pt x="10" y="1"/>
                  </a:move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7" y="0"/>
                    <a:pt x="6" y="0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4" y="1"/>
                    <a:pt x="3" y="1"/>
                    <a:pt x="4" y="2"/>
                  </a:cubicBezTo>
                  <a:cubicBezTo>
                    <a:pt x="6" y="2"/>
                    <a:pt x="6" y="3"/>
                    <a:pt x="5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4" y="4"/>
                    <a:pt x="5" y="4"/>
                    <a:pt x="4" y="5"/>
                  </a:cubicBezTo>
                  <a:cubicBezTo>
                    <a:pt x="2" y="6"/>
                    <a:pt x="2" y="6"/>
                    <a:pt x="1" y="5"/>
                  </a:cubicBezTo>
                  <a:cubicBezTo>
                    <a:pt x="1" y="4"/>
                    <a:pt x="0" y="4"/>
                    <a:pt x="1" y="6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5" y="7"/>
                    <a:pt x="6" y="7"/>
                    <a:pt x="7" y="5"/>
                  </a:cubicBezTo>
                  <a:cubicBezTo>
                    <a:pt x="9" y="4"/>
                    <a:pt x="1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2" name="Freeform 424">
              <a:extLst>
                <a:ext uri="{FF2B5EF4-FFF2-40B4-BE49-F238E27FC236}">
                  <a16:creationId xmlns:a16="http://schemas.microsoft.com/office/drawing/2014/main" xmlns="" id="{FB441AFA-D1B8-4E27-93A4-33033895D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1351"/>
              <a:ext cx="20" cy="6"/>
            </a:xfrm>
            <a:custGeom>
              <a:avLst/>
              <a:gdLst>
                <a:gd name="T0" fmla="*/ 4 w 15"/>
                <a:gd name="T1" fmla="*/ 0 h 5"/>
                <a:gd name="T2" fmla="*/ 2 w 15"/>
                <a:gd name="T3" fmla="*/ 2 h 5"/>
                <a:gd name="T4" fmla="*/ 1 w 15"/>
                <a:gd name="T5" fmla="*/ 3 h 5"/>
                <a:gd name="T6" fmla="*/ 3 w 15"/>
                <a:gd name="T7" fmla="*/ 4 h 5"/>
                <a:gd name="T8" fmla="*/ 4 w 15"/>
                <a:gd name="T9" fmla="*/ 5 h 5"/>
                <a:gd name="T10" fmla="*/ 7 w 15"/>
                <a:gd name="T11" fmla="*/ 5 h 5"/>
                <a:gd name="T12" fmla="*/ 12 w 15"/>
                <a:gd name="T13" fmla="*/ 2 h 5"/>
                <a:gd name="T14" fmla="*/ 10 w 15"/>
                <a:gd name="T15" fmla="*/ 1 h 5"/>
                <a:gd name="T16" fmla="*/ 7 w 15"/>
                <a:gd name="T17" fmla="*/ 1 h 5"/>
                <a:gd name="T18" fmla="*/ 6 w 15"/>
                <a:gd name="T19" fmla="*/ 1 h 5"/>
                <a:gd name="T20" fmla="*/ 4 w 15"/>
                <a:gd name="T21" fmla="*/ 0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"/>
                <a:gd name="T34" fmla="*/ 0 h 5"/>
                <a:gd name="T35" fmla="*/ 15 w 15"/>
                <a:gd name="T36" fmla="*/ 5 h 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" h="5">
                  <a:moveTo>
                    <a:pt x="4" y="0"/>
                  </a:moveTo>
                  <a:cubicBezTo>
                    <a:pt x="3" y="1"/>
                    <a:pt x="3" y="2"/>
                    <a:pt x="2" y="2"/>
                  </a:cubicBezTo>
                  <a:cubicBezTo>
                    <a:pt x="1" y="2"/>
                    <a:pt x="0" y="2"/>
                    <a:pt x="1" y="3"/>
                  </a:cubicBezTo>
                  <a:cubicBezTo>
                    <a:pt x="3" y="3"/>
                    <a:pt x="2" y="3"/>
                    <a:pt x="3" y="4"/>
                  </a:cubicBezTo>
                  <a:cubicBezTo>
                    <a:pt x="3" y="4"/>
                    <a:pt x="3" y="5"/>
                    <a:pt x="4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9" y="4"/>
                    <a:pt x="15" y="1"/>
                    <a:pt x="12" y="2"/>
                  </a:cubicBezTo>
                  <a:cubicBezTo>
                    <a:pt x="11" y="2"/>
                    <a:pt x="12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1"/>
                    <a:pt x="6" y="2"/>
                    <a:pt x="6" y="1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3" name="Freeform 425">
              <a:extLst>
                <a:ext uri="{FF2B5EF4-FFF2-40B4-BE49-F238E27FC236}">
                  <a16:creationId xmlns:a16="http://schemas.microsoft.com/office/drawing/2014/main" xmlns="" id="{B72C2EE9-CDBA-444A-BA0B-E33FAF33A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1359"/>
              <a:ext cx="15" cy="8"/>
            </a:xfrm>
            <a:custGeom>
              <a:avLst/>
              <a:gdLst>
                <a:gd name="T0" fmla="*/ 10 w 11"/>
                <a:gd name="T1" fmla="*/ 3 h 6"/>
                <a:gd name="T2" fmla="*/ 7 w 11"/>
                <a:gd name="T3" fmla="*/ 1 h 6"/>
                <a:gd name="T4" fmla="*/ 4 w 11"/>
                <a:gd name="T5" fmla="*/ 1 h 6"/>
                <a:gd name="T6" fmla="*/ 2 w 11"/>
                <a:gd name="T7" fmla="*/ 1 h 6"/>
                <a:gd name="T8" fmla="*/ 4 w 11"/>
                <a:gd name="T9" fmla="*/ 3 h 6"/>
                <a:gd name="T10" fmla="*/ 3 w 11"/>
                <a:gd name="T11" fmla="*/ 6 h 6"/>
                <a:gd name="T12" fmla="*/ 5 w 11"/>
                <a:gd name="T13" fmla="*/ 5 h 6"/>
                <a:gd name="T14" fmla="*/ 6 w 11"/>
                <a:gd name="T15" fmla="*/ 6 h 6"/>
                <a:gd name="T16" fmla="*/ 9 w 11"/>
                <a:gd name="T17" fmla="*/ 5 h 6"/>
                <a:gd name="T18" fmla="*/ 10 w 11"/>
                <a:gd name="T19" fmla="*/ 3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6"/>
                <a:gd name="T32" fmla="*/ 11 w 11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6">
                  <a:moveTo>
                    <a:pt x="10" y="3"/>
                  </a:moveTo>
                  <a:cubicBezTo>
                    <a:pt x="8" y="2"/>
                    <a:pt x="9" y="1"/>
                    <a:pt x="7" y="1"/>
                  </a:cubicBezTo>
                  <a:cubicBezTo>
                    <a:pt x="6" y="1"/>
                    <a:pt x="6" y="1"/>
                    <a:pt x="4" y="1"/>
                  </a:cubicBezTo>
                  <a:cubicBezTo>
                    <a:pt x="3" y="0"/>
                    <a:pt x="0" y="0"/>
                    <a:pt x="2" y="1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4"/>
                    <a:pt x="3" y="6"/>
                    <a:pt x="3" y="6"/>
                  </a:cubicBezTo>
                  <a:cubicBezTo>
                    <a:pt x="4" y="5"/>
                    <a:pt x="5" y="4"/>
                    <a:pt x="5" y="5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7" y="5"/>
                    <a:pt x="8" y="5"/>
                    <a:pt x="9" y="5"/>
                  </a:cubicBezTo>
                  <a:cubicBezTo>
                    <a:pt x="10" y="5"/>
                    <a:pt x="11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4" name="Freeform 426">
              <a:extLst>
                <a:ext uri="{FF2B5EF4-FFF2-40B4-BE49-F238E27FC236}">
                  <a16:creationId xmlns:a16="http://schemas.microsoft.com/office/drawing/2014/main" xmlns="" id="{3B0CEDE8-6EF7-46BA-BA89-1CD8A59F0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1345"/>
              <a:ext cx="15" cy="7"/>
            </a:xfrm>
            <a:custGeom>
              <a:avLst/>
              <a:gdLst>
                <a:gd name="T0" fmla="*/ 8 w 11"/>
                <a:gd name="T1" fmla="*/ 0 h 5"/>
                <a:gd name="T2" fmla="*/ 6 w 11"/>
                <a:gd name="T3" fmla="*/ 1 h 5"/>
                <a:gd name="T4" fmla="*/ 4 w 11"/>
                <a:gd name="T5" fmla="*/ 1 h 5"/>
                <a:gd name="T6" fmla="*/ 2 w 11"/>
                <a:gd name="T7" fmla="*/ 1 h 5"/>
                <a:gd name="T8" fmla="*/ 1 w 11"/>
                <a:gd name="T9" fmla="*/ 2 h 5"/>
                <a:gd name="T10" fmla="*/ 1 w 11"/>
                <a:gd name="T11" fmla="*/ 4 h 5"/>
                <a:gd name="T12" fmla="*/ 1 w 11"/>
                <a:gd name="T13" fmla="*/ 4 h 5"/>
                <a:gd name="T14" fmla="*/ 5 w 11"/>
                <a:gd name="T15" fmla="*/ 4 h 5"/>
                <a:gd name="T16" fmla="*/ 7 w 11"/>
                <a:gd name="T17" fmla="*/ 3 h 5"/>
                <a:gd name="T18" fmla="*/ 8 w 11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5"/>
                <a:gd name="T32" fmla="*/ 11 w 11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5">
                  <a:moveTo>
                    <a:pt x="8" y="0"/>
                  </a:moveTo>
                  <a:cubicBezTo>
                    <a:pt x="7" y="0"/>
                    <a:pt x="7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0" y="1"/>
                    <a:pt x="1" y="2"/>
                  </a:cubicBezTo>
                  <a:cubicBezTo>
                    <a:pt x="2" y="3"/>
                    <a:pt x="2" y="3"/>
                    <a:pt x="1" y="4"/>
                  </a:cubicBezTo>
                  <a:cubicBezTo>
                    <a:pt x="1" y="4"/>
                    <a:pt x="0" y="4"/>
                    <a:pt x="1" y="4"/>
                  </a:cubicBezTo>
                  <a:cubicBezTo>
                    <a:pt x="3" y="4"/>
                    <a:pt x="4" y="5"/>
                    <a:pt x="5" y="4"/>
                  </a:cubicBezTo>
                  <a:cubicBezTo>
                    <a:pt x="6" y="4"/>
                    <a:pt x="7" y="3"/>
                    <a:pt x="7" y="3"/>
                  </a:cubicBezTo>
                  <a:cubicBezTo>
                    <a:pt x="8" y="2"/>
                    <a:pt x="11" y="1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5" name="Freeform 427">
              <a:extLst>
                <a:ext uri="{FF2B5EF4-FFF2-40B4-BE49-F238E27FC236}">
                  <a16:creationId xmlns:a16="http://schemas.microsoft.com/office/drawing/2014/main" xmlns="" id="{A28F438E-81F5-419F-8ADE-4D1E886F9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1352"/>
              <a:ext cx="13" cy="7"/>
            </a:xfrm>
            <a:custGeom>
              <a:avLst/>
              <a:gdLst>
                <a:gd name="T0" fmla="*/ 8 w 9"/>
                <a:gd name="T1" fmla="*/ 4 h 5"/>
                <a:gd name="T2" fmla="*/ 1 w 9"/>
                <a:gd name="T3" fmla="*/ 1 h 5"/>
                <a:gd name="T4" fmla="*/ 8 w 9"/>
                <a:gd name="T5" fmla="*/ 4 h 5"/>
                <a:gd name="T6" fmla="*/ 0 60000 65536"/>
                <a:gd name="T7" fmla="*/ 0 60000 65536"/>
                <a:gd name="T8" fmla="*/ 0 60000 65536"/>
                <a:gd name="T9" fmla="*/ 0 w 9"/>
                <a:gd name="T10" fmla="*/ 0 h 5"/>
                <a:gd name="T11" fmla="*/ 9 w 9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5">
                  <a:moveTo>
                    <a:pt x="8" y="4"/>
                  </a:moveTo>
                  <a:cubicBezTo>
                    <a:pt x="7" y="3"/>
                    <a:pt x="0" y="0"/>
                    <a:pt x="1" y="1"/>
                  </a:cubicBezTo>
                  <a:cubicBezTo>
                    <a:pt x="2" y="2"/>
                    <a:pt x="9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6" name="Freeform 428">
              <a:extLst>
                <a:ext uri="{FF2B5EF4-FFF2-40B4-BE49-F238E27FC236}">
                  <a16:creationId xmlns:a16="http://schemas.microsoft.com/office/drawing/2014/main" xmlns="" id="{7D7E1C91-7821-4608-BA0F-029BC5088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" y="1341"/>
              <a:ext cx="4" cy="4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3 w 3"/>
                <a:gd name="T5" fmla="*/ 2 h 3"/>
                <a:gd name="T6" fmla="*/ 2 w 3"/>
                <a:gd name="T7" fmla="*/ 1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3"/>
                <a:gd name="T14" fmla="*/ 3 w 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3">
                  <a:moveTo>
                    <a:pt x="2" y="1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7" name="Freeform 429">
              <a:extLst>
                <a:ext uri="{FF2B5EF4-FFF2-40B4-BE49-F238E27FC236}">
                  <a16:creationId xmlns:a16="http://schemas.microsoft.com/office/drawing/2014/main" xmlns="" id="{64C4147F-E89A-4DC2-AD36-14185C9CB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" y="1327"/>
              <a:ext cx="11" cy="11"/>
            </a:xfrm>
            <a:custGeom>
              <a:avLst/>
              <a:gdLst>
                <a:gd name="T0" fmla="*/ 5 w 8"/>
                <a:gd name="T1" fmla="*/ 4 h 8"/>
                <a:gd name="T2" fmla="*/ 5 w 8"/>
                <a:gd name="T3" fmla="*/ 4 h 8"/>
                <a:gd name="T4" fmla="*/ 6 w 8"/>
                <a:gd name="T5" fmla="*/ 4 h 8"/>
                <a:gd name="T6" fmla="*/ 7 w 8"/>
                <a:gd name="T7" fmla="*/ 3 h 8"/>
                <a:gd name="T8" fmla="*/ 4 w 8"/>
                <a:gd name="T9" fmla="*/ 1 h 8"/>
                <a:gd name="T10" fmla="*/ 3 w 8"/>
                <a:gd name="T11" fmla="*/ 2 h 8"/>
                <a:gd name="T12" fmla="*/ 3 w 8"/>
                <a:gd name="T13" fmla="*/ 3 h 8"/>
                <a:gd name="T14" fmla="*/ 2 w 8"/>
                <a:gd name="T15" fmla="*/ 3 h 8"/>
                <a:gd name="T16" fmla="*/ 1 w 8"/>
                <a:gd name="T17" fmla="*/ 3 h 8"/>
                <a:gd name="T18" fmla="*/ 3 w 8"/>
                <a:gd name="T19" fmla="*/ 5 h 8"/>
                <a:gd name="T20" fmla="*/ 3 w 8"/>
                <a:gd name="T21" fmla="*/ 7 h 8"/>
                <a:gd name="T22" fmla="*/ 1 w 8"/>
                <a:gd name="T23" fmla="*/ 7 h 8"/>
                <a:gd name="T24" fmla="*/ 2 w 8"/>
                <a:gd name="T25" fmla="*/ 8 h 8"/>
                <a:gd name="T26" fmla="*/ 4 w 8"/>
                <a:gd name="T27" fmla="*/ 7 h 8"/>
                <a:gd name="T28" fmla="*/ 4 w 8"/>
                <a:gd name="T29" fmla="*/ 6 h 8"/>
                <a:gd name="T30" fmla="*/ 5 w 8"/>
                <a:gd name="T31" fmla="*/ 4 h 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"/>
                <a:gd name="T49" fmla="*/ 0 h 8"/>
                <a:gd name="T50" fmla="*/ 8 w 8"/>
                <a:gd name="T51" fmla="*/ 8 h 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" h="8">
                  <a:moveTo>
                    <a:pt x="5" y="4"/>
                  </a:moveTo>
                  <a:cubicBezTo>
                    <a:pt x="5" y="4"/>
                    <a:pt x="4" y="2"/>
                    <a:pt x="5" y="4"/>
                  </a:cubicBezTo>
                  <a:cubicBezTo>
                    <a:pt x="5" y="5"/>
                    <a:pt x="4" y="6"/>
                    <a:pt x="6" y="4"/>
                  </a:cubicBezTo>
                  <a:cubicBezTo>
                    <a:pt x="7" y="3"/>
                    <a:pt x="8" y="3"/>
                    <a:pt x="7" y="3"/>
                  </a:cubicBezTo>
                  <a:cubicBezTo>
                    <a:pt x="6" y="2"/>
                    <a:pt x="5" y="1"/>
                    <a:pt x="4" y="1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4"/>
                    <a:pt x="3" y="3"/>
                    <a:pt x="2" y="3"/>
                  </a:cubicBezTo>
                  <a:cubicBezTo>
                    <a:pt x="1" y="2"/>
                    <a:pt x="0" y="2"/>
                    <a:pt x="1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6"/>
                    <a:pt x="4" y="6"/>
                    <a:pt x="3" y="7"/>
                  </a:cubicBezTo>
                  <a:cubicBezTo>
                    <a:pt x="2" y="7"/>
                    <a:pt x="1" y="7"/>
                    <a:pt x="1" y="7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4" y="7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8" name="Freeform 430">
              <a:extLst>
                <a:ext uri="{FF2B5EF4-FFF2-40B4-BE49-F238E27FC236}">
                  <a16:creationId xmlns:a16="http://schemas.microsoft.com/office/drawing/2014/main" xmlns="" id="{DC4C566C-CD92-4D7C-9147-2614097C8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1311"/>
              <a:ext cx="8" cy="11"/>
            </a:xfrm>
            <a:custGeom>
              <a:avLst/>
              <a:gdLst>
                <a:gd name="T0" fmla="*/ 5 w 6"/>
                <a:gd name="T1" fmla="*/ 2 h 8"/>
                <a:gd name="T2" fmla="*/ 4 w 6"/>
                <a:gd name="T3" fmla="*/ 0 h 8"/>
                <a:gd name="T4" fmla="*/ 3 w 6"/>
                <a:gd name="T5" fmla="*/ 2 h 8"/>
                <a:gd name="T6" fmla="*/ 2 w 6"/>
                <a:gd name="T7" fmla="*/ 5 h 8"/>
                <a:gd name="T8" fmla="*/ 1 w 6"/>
                <a:gd name="T9" fmla="*/ 6 h 8"/>
                <a:gd name="T10" fmla="*/ 1 w 6"/>
                <a:gd name="T11" fmla="*/ 8 h 8"/>
                <a:gd name="T12" fmla="*/ 3 w 6"/>
                <a:gd name="T13" fmla="*/ 6 h 8"/>
                <a:gd name="T14" fmla="*/ 4 w 6"/>
                <a:gd name="T15" fmla="*/ 8 h 8"/>
                <a:gd name="T16" fmla="*/ 6 w 6"/>
                <a:gd name="T17" fmla="*/ 6 h 8"/>
                <a:gd name="T18" fmla="*/ 5 w 6"/>
                <a:gd name="T19" fmla="*/ 4 h 8"/>
                <a:gd name="T20" fmla="*/ 5 w 6"/>
                <a:gd name="T21" fmla="*/ 2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"/>
                <a:gd name="T34" fmla="*/ 0 h 8"/>
                <a:gd name="T35" fmla="*/ 6 w 6"/>
                <a:gd name="T36" fmla="*/ 8 h 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" h="8">
                  <a:moveTo>
                    <a:pt x="5" y="2"/>
                  </a:moveTo>
                  <a:cubicBezTo>
                    <a:pt x="5" y="1"/>
                    <a:pt x="5" y="0"/>
                    <a:pt x="4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3" y="4"/>
                    <a:pt x="2" y="5"/>
                  </a:cubicBezTo>
                  <a:cubicBezTo>
                    <a:pt x="1" y="5"/>
                    <a:pt x="0" y="5"/>
                    <a:pt x="1" y="6"/>
                  </a:cubicBezTo>
                  <a:cubicBezTo>
                    <a:pt x="1" y="6"/>
                    <a:pt x="0" y="8"/>
                    <a:pt x="1" y="8"/>
                  </a:cubicBezTo>
                  <a:cubicBezTo>
                    <a:pt x="2" y="7"/>
                    <a:pt x="3" y="5"/>
                    <a:pt x="3" y="6"/>
                  </a:cubicBezTo>
                  <a:cubicBezTo>
                    <a:pt x="3" y="7"/>
                    <a:pt x="3" y="8"/>
                    <a:pt x="4" y="8"/>
                  </a:cubicBezTo>
                  <a:cubicBezTo>
                    <a:pt x="5" y="8"/>
                    <a:pt x="6" y="7"/>
                    <a:pt x="6" y="6"/>
                  </a:cubicBezTo>
                  <a:cubicBezTo>
                    <a:pt x="6" y="4"/>
                    <a:pt x="5" y="5"/>
                    <a:pt x="5" y="4"/>
                  </a:cubicBezTo>
                  <a:cubicBezTo>
                    <a:pt x="5" y="3"/>
                    <a:pt x="6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49" name="Freeform 431">
              <a:extLst>
                <a:ext uri="{FF2B5EF4-FFF2-40B4-BE49-F238E27FC236}">
                  <a16:creationId xmlns:a16="http://schemas.microsoft.com/office/drawing/2014/main" xmlns="" id="{3DBC6FBA-0A78-4A45-B094-6BD682E86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1323"/>
              <a:ext cx="5" cy="8"/>
            </a:xfrm>
            <a:custGeom>
              <a:avLst/>
              <a:gdLst>
                <a:gd name="T0" fmla="*/ 2 w 4"/>
                <a:gd name="T1" fmla="*/ 1 h 6"/>
                <a:gd name="T2" fmla="*/ 1 w 4"/>
                <a:gd name="T3" fmla="*/ 6 h 6"/>
                <a:gd name="T4" fmla="*/ 3 w 4"/>
                <a:gd name="T5" fmla="*/ 2 h 6"/>
                <a:gd name="T6" fmla="*/ 2 w 4"/>
                <a:gd name="T7" fmla="*/ 1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6"/>
                <a:gd name="T14" fmla="*/ 4 w 4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6">
                  <a:moveTo>
                    <a:pt x="2" y="1"/>
                  </a:moveTo>
                  <a:cubicBezTo>
                    <a:pt x="1" y="2"/>
                    <a:pt x="0" y="6"/>
                    <a:pt x="1" y="6"/>
                  </a:cubicBezTo>
                  <a:cubicBezTo>
                    <a:pt x="2" y="5"/>
                    <a:pt x="4" y="2"/>
                    <a:pt x="3" y="2"/>
                  </a:cubicBezTo>
                  <a:cubicBezTo>
                    <a:pt x="3" y="1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50" name="Freeform 432">
              <a:extLst>
                <a:ext uri="{FF2B5EF4-FFF2-40B4-BE49-F238E27FC236}">
                  <a16:creationId xmlns:a16="http://schemas.microsoft.com/office/drawing/2014/main" xmlns="" id="{3370B23D-4E4A-41F5-A925-E0D9C2ABB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1301"/>
              <a:ext cx="8" cy="11"/>
            </a:xfrm>
            <a:custGeom>
              <a:avLst/>
              <a:gdLst>
                <a:gd name="T0" fmla="*/ 2 w 6"/>
                <a:gd name="T1" fmla="*/ 6 h 8"/>
                <a:gd name="T2" fmla="*/ 2 w 6"/>
                <a:gd name="T3" fmla="*/ 7 h 8"/>
                <a:gd name="T4" fmla="*/ 5 w 6"/>
                <a:gd name="T5" fmla="*/ 6 h 8"/>
                <a:gd name="T6" fmla="*/ 6 w 6"/>
                <a:gd name="T7" fmla="*/ 5 h 8"/>
                <a:gd name="T8" fmla="*/ 4 w 6"/>
                <a:gd name="T9" fmla="*/ 3 h 8"/>
                <a:gd name="T10" fmla="*/ 4 w 6"/>
                <a:gd name="T11" fmla="*/ 1 h 8"/>
                <a:gd name="T12" fmla="*/ 3 w 6"/>
                <a:gd name="T13" fmla="*/ 3 h 8"/>
                <a:gd name="T14" fmla="*/ 2 w 6"/>
                <a:gd name="T15" fmla="*/ 4 h 8"/>
                <a:gd name="T16" fmla="*/ 2 w 6"/>
                <a:gd name="T17" fmla="*/ 3 h 8"/>
                <a:gd name="T18" fmla="*/ 1 w 6"/>
                <a:gd name="T19" fmla="*/ 4 h 8"/>
                <a:gd name="T20" fmla="*/ 1 w 6"/>
                <a:gd name="T21" fmla="*/ 6 h 8"/>
                <a:gd name="T22" fmla="*/ 2 w 6"/>
                <a:gd name="T23" fmla="*/ 6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"/>
                <a:gd name="T37" fmla="*/ 0 h 8"/>
                <a:gd name="T38" fmla="*/ 6 w 6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" h="8">
                  <a:moveTo>
                    <a:pt x="2" y="6"/>
                  </a:moveTo>
                  <a:cubicBezTo>
                    <a:pt x="2" y="7"/>
                    <a:pt x="1" y="8"/>
                    <a:pt x="2" y="7"/>
                  </a:cubicBezTo>
                  <a:cubicBezTo>
                    <a:pt x="4" y="6"/>
                    <a:pt x="5" y="7"/>
                    <a:pt x="5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4"/>
                    <a:pt x="5" y="2"/>
                    <a:pt x="4" y="3"/>
                  </a:cubicBezTo>
                  <a:cubicBezTo>
                    <a:pt x="3" y="4"/>
                    <a:pt x="5" y="0"/>
                    <a:pt x="4" y="1"/>
                  </a:cubicBezTo>
                  <a:cubicBezTo>
                    <a:pt x="4" y="1"/>
                    <a:pt x="4" y="2"/>
                    <a:pt x="3" y="3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3"/>
                    <a:pt x="2" y="2"/>
                    <a:pt x="2" y="3"/>
                  </a:cubicBezTo>
                  <a:cubicBezTo>
                    <a:pt x="2" y="4"/>
                    <a:pt x="2" y="3"/>
                    <a:pt x="1" y="4"/>
                  </a:cubicBezTo>
                  <a:cubicBezTo>
                    <a:pt x="0" y="6"/>
                    <a:pt x="0" y="7"/>
                    <a:pt x="1" y="6"/>
                  </a:cubicBezTo>
                  <a:cubicBezTo>
                    <a:pt x="2" y="6"/>
                    <a:pt x="2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51" name="Freeform 433">
              <a:extLst>
                <a:ext uri="{FF2B5EF4-FFF2-40B4-BE49-F238E27FC236}">
                  <a16:creationId xmlns:a16="http://schemas.microsoft.com/office/drawing/2014/main" xmlns="" id="{64705E48-B04D-43C4-B9AF-7BCF1EBE8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1269"/>
              <a:ext cx="9" cy="9"/>
            </a:xfrm>
            <a:custGeom>
              <a:avLst/>
              <a:gdLst>
                <a:gd name="T0" fmla="*/ 1 w 6"/>
                <a:gd name="T1" fmla="*/ 1 h 6"/>
                <a:gd name="T2" fmla="*/ 3 w 6"/>
                <a:gd name="T3" fmla="*/ 2 h 6"/>
                <a:gd name="T4" fmla="*/ 4 w 6"/>
                <a:gd name="T5" fmla="*/ 4 h 6"/>
                <a:gd name="T6" fmla="*/ 4 w 6"/>
                <a:gd name="T7" fmla="*/ 5 h 6"/>
                <a:gd name="T8" fmla="*/ 5 w 6"/>
                <a:gd name="T9" fmla="*/ 3 h 6"/>
                <a:gd name="T10" fmla="*/ 3 w 6"/>
                <a:gd name="T11" fmla="*/ 2 h 6"/>
                <a:gd name="T12" fmla="*/ 4 w 6"/>
                <a:gd name="T13" fmla="*/ 0 h 6"/>
                <a:gd name="T14" fmla="*/ 1 w 6"/>
                <a:gd name="T15" fmla="*/ 1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6"/>
                <a:gd name="T26" fmla="*/ 6 w 6"/>
                <a:gd name="T27" fmla="*/ 6 h 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6">
                  <a:moveTo>
                    <a:pt x="1" y="1"/>
                  </a:moveTo>
                  <a:cubicBezTo>
                    <a:pt x="2" y="2"/>
                    <a:pt x="3" y="1"/>
                    <a:pt x="3" y="2"/>
                  </a:cubicBezTo>
                  <a:cubicBezTo>
                    <a:pt x="3" y="3"/>
                    <a:pt x="4" y="3"/>
                    <a:pt x="4" y="4"/>
                  </a:cubicBezTo>
                  <a:cubicBezTo>
                    <a:pt x="4" y="4"/>
                    <a:pt x="4" y="6"/>
                    <a:pt x="4" y="5"/>
                  </a:cubicBezTo>
                  <a:cubicBezTo>
                    <a:pt x="5" y="5"/>
                    <a:pt x="6" y="3"/>
                    <a:pt x="5" y="3"/>
                  </a:cubicBezTo>
                  <a:cubicBezTo>
                    <a:pt x="5" y="3"/>
                    <a:pt x="3" y="3"/>
                    <a:pt x="3" y="2"/>
                  </a:cubicBezTo>
                  <a:cubicBezTo>
                    <a:pt x="3" y="1"/>
                    <a:pt x="4" y="1"/>
                    <a:pt x="4" y="0"/>
                  </a:cubicBezTo>
                  <a:cubicBezTo>
                    <a:pt x="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52" name="Freeform 434">
              <a:extLst>
                <a:ext uri="{FF2B5EF4-FFF2-40B4-BE49-F238E27FC236}">
                  <a16:creationId xmlns:a16="http://schemas.microsoft.com/office/drawing/2014/main" xmlns="" id="{569DB3BE-08FA-4A50-9907-5FB046C5C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" y="1243"/>
              <a:ext cx="9" cy="15"/>
            </a:xfrm>
            <a:custGeom>
              <a:avLst/>
              <a:gdLst>
                <a:gd name="T0" fmla="*/ 4 w 7"/>
                <a:gd name="T1" fmla="*/ 0 h 11"/>
                <a:gd name="T2" fmla="*/ 2 w 7"/>
                <a:gd name="T3" fmla="*/ 1 h 11"/>
                <a:gd name="T4" fmla="*/ 1 w 7"/>
                <a:gd name="T5" fmla="*/ 10 h 11"/>
                <a:gd name="T6" fmla="*/ 4 w 7"/>
                <a:gd name="T7" fmla="*/ 10 h 11"/>
                <a:gd name="T8" fmla="*/ 6 w 7"/>
                <a:gd name="T9" fmla="*/ 7 h 11"/>
                <a:gd name="T10" fmla="*/ 6 w 7"/>
                <a:gd name="T11" fmla="*/ 5 h 11"/>
                <a:gd name="T12" fmla="*/ 6 w 7"/>
                <a:gd name="T13" fmla="*/ 1 h 11"/>
                <a:gd name="T14" fmla="*/ 4 w 7"/>
                <a:gd name="T15" fmla="*/ 0 h 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1"/>
                <a:gd name="T26" fmla="*/ 7 w 7"/>
                <a:gd name="T27" fmla="*/ 11 h 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1">
                  <a:moveTo>
                    <a:pt x="4" y="0"/>
                  </a:moveTo>
                  <a:cubicBezTo>
                    <a:pt x="3" y="0"/>
                    <a:pt x="2" y="1"/>
                    <a:pt x="2" y="1"/>
                  </a:cubicBezTo>
                  <a:cubicBezTo>
                    <a:pt x="2" y="2"/>
                    <a:pt x="2" y="9"/>
                    <a:pt x="1" y="10"/>
                  </a:cubicBezTo>
                  <a:cubicBezTo>
                    <a:pt x="0" y="11"/>
                    <a:pt x="4" y="11"/>
                    <a:pt x="4" y="10"/>
                  </a:cubicBezTo>
                  <a:cubicBezTo>
                    <a:pt x="6" y="10"/>
                    <a:pt x="7" y="8"/>
                    <a:pt x="6" y="7"/>
                  </a:cubicBezTo>
                  <a:cubicBezTo>
                    <a:pt x="6" y="7"/>
                    <a:pt x="6" y="6"/>
                    <a:pt x="6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53" name="Freeform 435">
              <a:extLst>
                <a:ext uri="{FF2B5EF4-FFF2-40B4-BE49-F238E27FC236}">
                  <a16:creationId xmlns:a16="http://schemas.microsoft.com/office/drawing/2014/main" xmlns="" id="{5038358D-955E-4D73-BA78-26CA88282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798"/>
              <a:ext cx="7" cy="5"/>
            </a:xfrm>
            <a:custGeom>
              <a:avLst/>
              <a:gdLst>
                <a:gd name="T0" fmla="*/ 1 w 5"/>
                <a:gd name="T1" fmla="*/ 2 h 4"/>
                <a:gd name="T2" fmla="*/ 4 w 5"/>
                <a:gd name="T3" fmla="*/ 2 h 4"/>
                <a:gd name="T4" fmla="*/ 1 w 5"/>
                <a:gd name="T5" fmla="*/ 0 h 4"/>
                <a:gd name="T6" fmla="*/ 1 w 5"/>
                <a:gd name="T7" fmla="*/ 2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4"/>
                <a:gd name="T14" fmla="*/ 5 w 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4">
                  <a:moveTo>
                    <a:pt x="1" y="2"/>
                  </a:moveTo>
                  <a:cubicBezTo>
                    <a:pt x="1" y="4"/>
                    <a:pt x="2" y="3"/>
                    <a:pt x="4" y="2"/>
                  </a:cubicBezTo>
                  <a:cubicBezTo>
                    <a:pt x="5" y="2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54" name="Freeform 436">
              <a:extLst>
                <a:ext uri="{FF2B5EF4-FFF2-40B4-BE49-F238E27FC236}">
                  <a16:creationId xmlns:a16="http://schemas.microsoft.com/office/drawing/2014/main" xmlns="" id="{C13AE4D9-6FE3-4ECE-83FA-0BE783883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809"/>
              <a:ext cx="8" cy="7"/>
            </a:xfrm>
            <a:custGeom>
              <a:avLst/>
              <a:gdLst>
                <a:gd name="T0" fmla="*/ 1 w 6"/>
                <a:gd name="T1" fmla="*/ 4 h 5"/>
                <a:gd name="T2" fmla="*/ 4 w 6"/>
                <a:gd name="T3" fmla="*/ 4 h 5"/>
                <a:gd name="T4" fmla="*/ 4 w 6"/>
                <a:gd name="T5" fmla="*/ 0 h 5"/>
                <a:gd name="T6" fmla="*/ 3 w 6"/>
                <a:gd name="T7" fmla="*/ 2 h 5"/>
                <a:gd name="T8" fmla="*/ 1 w 6"/>
                <a:gd name="T9" fmla="*/ 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5"/>
                <a:gd name="T17" fmla="*/ 6 w 6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5">
                  <a:moveTo>
                    <a:pt x="1" y="4"/>
                  </a:moveTo>
                  <a:cubicBezTo>
                    <a:pt x="2" y="5"/>
                    <a:pt x="3" y="5"/>
                    <a:pt x="4" y="4"/>
                  </a:cubicBezTo>
                  <a:cubicBezTo>
                    <a:pt x="6" y="4"/>
                    <a:pt x="5" y="0"/>
                    <a:pt x="4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55" name="Freeform 437">
              <a:extLst>
                <a:ext uri="{FF2B5EF4-FFF2-40B4-BE49-F238E27FC236}">
                  <a16:creationId xmlns:a16="http://schemas.microsoft.com/office/drawing/2014/main" xmlns="" id="{95745A21-5F34-4FD0-A9F7-EC72BCAC7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892"/>
              <a:ext cx="22" cy="20"/>
            </a:xfrm>
            <a:custGeom>
              <a:avLst/>
              <a:gdLst>
                <a:gd name="T0" fmla="*/ 1 w 16"/>
                <a:gd name="T1" fmla="*/ 8 h 15"/>
                <a:gd name="T2" fmla="*/ 1 w 16"/>
                <a:gd name="T3" fmla="*/ 11 h 15"/>
                <a:gd name="T4" fmla="*/ 3 w 16"/>
                <a:gd name="T5" fmla="*/ 12 h 15"/>
                <a:gd name="T6" fmla="*/ 5 w 16"/>
                <a:gd name="T7" fmla="*/ 11 h 15"/>
                <a:gd name="T8" fmla="*/ 7 w 16"/>
                <a:gd name="T9" fmla="*/ 13 h 15"/>
                <a:gd name="T10" fmla="*/ 9 w 16"/>
                <a:gd name="T11" fmla="*/ 13 h 15"/>
                <a:gd name="T12" fmla="*/ 10 w 16"/>
                <a:gd name="T13" fmla="*/ 11 h 15"/>
                <a:gd name="T14" fmla="*/ 14 w 16"/>
                <a:gd name="T15" fmla="*/ 5 h 15"/>
                <a:gd name="T16" fmla="*/ 9 w 16"/>
                <a:gd name="T17" fmla="*/ 2 h 15"/>
                <a:gd name="T18" fmla="*/ 7 w 16"/>
                <a:gd name="T19" fmla="*/ 0 h 15"/>
                <a:gd name="T20" fmla="*/ 4 w 16"/>
                <a:gd name="T21" fmla="*/ 0 h 15"/>
                <a:gd name="T22" fmla="*/ 2 w 16"/>
                <a:gd name="T23" fmla="*/ 1 h 15"/>
                <a:gd name="T24" fmla="*/ 1 w 16"/>
                <a:gd name="T25" fmla="*/ 4 h 15"/>
                <a:gd name="T26" fmla="*/ 1 w 16"/>
                <a:gd name="T27" fmla="*/ 5 h 15"/>
                <a:gd name="T28" fmla="*/ 1 w 16"/>
                <a:gd name="T29" fmla="*/ 8 h 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5"/>
                <a:gd name="T47" fmla="*/ 16 w 16"/>
                <a:gd name="T48" fmla="*/ 15 h 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5">
                  <a:moveTo>
                    <a:pt x="1" y="8"/>
                  </a:moveTo>
                  <a:cubicBezTo>
                    <a:pt x="1" y="9"/>
                    <a:pt x="1" y="10"/>
                    <a:pt x="1" y="11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1"/>
                    <a:pt x="4" y="11"/>
                    <a:pt x="5" y="11"/>
                  </a:cubicBezTo>
                  <a:cubicBezTo>
                    <a:pt x="6" y="12"/>
                    <a:pt x="6" y="13"/>
                    <a:pt x="7" y="13"/>
                  </a:cubicBezTo>
                  <a:cubicBezTo>
                    <a:pt x="8" y="14"/>
                    <a:pt x="8" y="15"/>
                    <a:pt x="9" y="13"/>
                  </a:cubicBezTo>
                  <a:cubicBezTo>
                    <a:pt x="10" y="12"/>
                    <a:pt x="9" y="12"/>
                    <a:pt x="10" y="11"/>
                  </a:cubicBezTo>
                  <a:cubicBezTo>
                    <a:pt x="12" y="10"/>
                    <a:pt x="16" y="9"/>
                    <a:pt x="14" y="5"/>
                  </a:cubicBezTo>
                  <a:cubicBezTo>
                    <a:pt x="13" y="2"/>
                    <a:pt x="11" y="3"/>
                    <a:pt x="9" y="2"/>
                  </a:cubicBezTo>
                  <a:cubicBezTo>
                    <a:pt x="8" y="2"/>
                    <a:pt x="8" y="1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1" y="7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56" name="Freeform 438">
              <a:extLst>
                <a:ext uri="{FF2B5EF4-FFF2-40B4-BE49-F238E27FC236}">
                  <a16:creationId xmlns:a16="http://schemas.microsoft.com/office/drawing/2014/main" xmlns="" id="{5B88F0D9-FC48-4E56-BB56-3DDB57DDE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747"/>
              <a:ext cx="18" cy="4"/>
            </a:xfrm>
            <a:custGeom>
              <a:avLst/>
              <a:gdLst>
                <a:gd name="T0" fmla="*/ 6 w 13"/>
                <a:gd name="T1" fmla="*/ 0 h 3"/>
                <a:gd name="T2" fmla="*/ 3 w 13"/>
                <a:gd name="T3" fmla="*/ 3 h 3"/>
                <a:gd name="T4" fmla="*/ 11 w 13"/>
                <a:gd name="T5" fmla="*/ 2 h 3"/>
                <a:gd name="T6" fmla="*/ 6 w 13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3"/>
                <a:gd name="T14" fmla="*/ 13 w 1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3">
                  <a:moveTo>
                    <a:pt x="6" y="0"/>
                  </a:moveTo>
                  <a:cubicBezTo>
                    <a:pt x="3" y="0"/>
                    <a:pt x="0" y="3"/>
                    <a:pt x="3" y="3"/>
                  </a:cubicBezTo>
                  <a:cubicBezTo>
                    <a:pt x="6" y="3"/>
                    <a:pt x="13" y="3"/>
                    <a:pt x="11" y="2"/>
                  </a:cubicBezTo>
                  <a:cubicBezTo>
                    <a:pt x="8" y="1"/>
                    <a:pt x="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57" name="Freeform 439">
              <a:extLst>
                <a:ext uri="{FF2B5EF4-FFF2-40B4-BE49-F238E27FC236}">
                  <a16:creationId xmlns:a16="http://schemas.microsoft.com/office/drawing/2014/main" xmlns="" id="{9AEDF0AA-48E3-4154-933F-836A85B8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747"/>
              <a:ext cx="19" cy="5"/>
            </a:xfrm>
            <a:custGeom>
              <a:avLst/>
              <a:gdLst>
                <a:gd name="T0" fmla="*/ 3 w 14"/>
                <a:gd name="T1" fmla="*/ 2 h 4"/>
                <a:gd name="T2" fmla="*/ 9 w 14"/>
                <a:gd name="T3" fmla="*/ 4 h 4"/>
                <a:gd name="T4" fmla="*/ 12 w 14"/>
                <a:gd name="T5" fmla="*/ 4 h 4"/>
                <a:gd name="T6" fmla="*/ 14 w 14"/>
                <a:gd name="T7" fmla="*/ 3 h 4"/>
                <a:gd name="T8" fmla="*/ 8 w 14"/>
                <a:gd name="T9" fmla="*/ 0 h 4"/>
                <a:gd name="T10" fmla="*/ 3 w 14"/>
                <a:gd name="T11" fmla="*/ 2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4"/>
                <a:gd name="T20" fmla="*/ 14 w 14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4">
                  <a:moveTo>
                    <a:pt x="3" y="2"/>
                  </a:moveTo>
                  <a:cubicBezTo>
                    <a:pt x="6" y="3"/>
                    <a:pt x="7" y="4"/>
                    <a:pt x="9" y="4"/>
                  </a:cubicBezTo>
                  <a:cubicBezTo>
                    <a:pt x="11" y="4"/>
                    <a:pt x="11" y="3"/>
                    <a:pt x="12" y="4"/>
                  </a:cubicBezTo>
                  <a:cubicBezTo>
                    <a:pt x="13" y="4"/>
                    <a:pt x="14" y="4"/>
                    <a:pt x="14" y="3"/>
                  </a:cubicBezTo>
                  <a:cubicBezTo>
                    <a:pt x="14" y="2"/>
                    <a:pt x="10" y="0"/>
                    <a:pt x="8" y="0"/>
                  </a:cubicBezTo>
                  <a:cubicBezTo>
                    <a:pt x="7" y="0"/>
                    <a:pt x="0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58" name="Freeform 440">
              <a:extLst>
                <a:ext uri="{FF2B5EF4-FFF2-40B4-BE49-F238E27FC236}">
                  <a16:creationId xmlns:a16="http://schemas.microsoft.com/office/drawing/2014/main" xmlns="" id="{86BE1C15-2811-4282-B77F-C2DBCB1A9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708"/>
              <a:ext cx="83" cy="28"/>
            </a:xfrm>
            <a:custGeom>
              <a:avLst/>
              <a:gdLst>
                <a:gd name="T0" fmla="*/ 53 w 60"/>
                <a:gd name="T1" fmla="*/ 19 h 20"/>
                <a:gd name="T2" fmla="*/ 55 w 60"/>
                <a:gd name="T3" fmla="*/ 19 h 20"/>
                <a:gd name="T4" fmla="*/ 60 w 60"/>
                <a:gd name="T5" fmla="*/ 18 h 20"/>
                <a:gd name="T6" fmla="*/ 56 w 60"/>
                <a:gd name="T7" fmla="*/ 15 h 20"/>
                <a:gd name="T8" fmla="*/ 52 w 60"/>
                <a:gd name="T9" fmla="*/ 12 h 20"/>
                <a:gd name="T10" fmla="*/ 45 w 60"/>
                <a:gd name="T11" fmla="*/ 10 h 20"/>
                <a:gd name="T12" fmla="*/ 42 w 60"/>
                <a:gd name="T13" fmla="*/ 8 h 20"/>
                <a:gd name="T14" fmla="*/ 37 w 60"/>
                <a:gd name="T15" fmla="*/ 5 h 20"/>
                <a:gd name="T16" fmla="*/ 36 w 60"/>
                <a:gd name="T17" fmla="*/ 5 h 20"/>
                <a:gd name="T18" fmla="*/ 28 w 60"/>
                <a:gd name="T19" fmla="*/ 2 h 20"/>
                <a:gd name="T20" fmla="*/ 16 w 60"/>
                <a:gd name="T21" fmla="*/ 0 h 20"/>
                <a:gd name="T22" fmla="*/ 6 w 60"/>
                <a:gd name="T23" fmla="*/ 2 h 20"/>
                <a:gd name="T24" fmla="*/ 1 w 60"/>
                <a:gd name="T25" fmla="*/ 6 h 20"/>
                <a:gd name="T26" fmla="*/ 3 w 60"/>
                <a:gd name="T27" fmla="*/ 7 h 20"/>
                <a:gd name="T28" fmla="*/ 11 w 60"/>
                <a:gd name="T29" fmla="*/ 4 h 20"/>
                <a:gd name="T30" fmla="*/ 18 w 60"/>
                <a:gd name="T31" fmla="*/ 4 h 20"/>
                <a:gd name="T32" fmla="*/ 17 w 60"/>
                <a:gd name="T33" fmla="*/ 6 h 20"/>
                <a:gd name="T34" fmla="*/ 24 w 60"/>
                <a:gd name="T35" fmla="*/ 6 h 20"/>
                <a:gd name="T36" fmla="*/ 29 w 60"/>
                <a:gd name="T37" fmla="*/ 9 h 20"/>
                <a:gd name="T38" fmla="*/ 35 w 60"/>
                <a:gd name="T39" fmla="*/ 10 h 20"/>
                <a:gd name="T40" fmla="*/ 36 w 60"/>
                <a:gd name="T41" fmla="*/ 12 h 20"/>
                <a:gd name="T42" fmla="*/ 40 w 60"/>
                <a:gd name="T43" fmla="*/ 15 h 20"/>
                <a:gd name="T44" fmla="*/ 44 w 60"/>
                <a:gd name="T45" fmla="*/ 16 h 20"/>
                <a:gd name="T46" fmla="*/ 42 w 60"/>
                <a:gd name="T47" fmla="*/ 18 h 20"/>
                <a:gd name="T48" fmla="*/ 42 w 60"/>
                <a:gd name="T49" fmla="*/ 20 h 20"/>
                <a:gd name="T50" fmla="*/ 50 w 60"/>
                <a:gd name="T51" fmla="*/ 19 h 20"/>
                <a:gd name="T52" fmla="*/ 53 w 60"/>
                <a:gd name="T53" fmla="*/ 19 h 2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0"/>
                <a:gd name="T82" fmla="*/ 0 h 20"/>
                <a:gd name="T83" fmla="*/ 60 w 60"/>
                <a:gd name="T84" fmla="*/ 20 h 2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0" h="20">
                  <a:moveTo>
                    <a:pt x="53" y="19"/>
                  </a:moveTo>
                  <a:cubicBezTo>
                    <a:pt x="54" y="20"/>
                    <a:pt x="54" y="19"/>
                    <a:pt x="55" y="19"/>
                  </a:cubicBezTo>
                  <a:cubicBezTo>
                    <a:pt x="56" y="19"/>
                    <a:pt x="60" y="20"/>
                    <a:pt x="60" y="18"/>
                  </a:cubicBezTo>
                  <a:cubicBezTo>
                    <a:pt x="60" y="17"/>
                    <a:pt x="58" y="15"/>
                    <a:pt x="56" y="15"/>
                  </a:cubicBezTo>
                  <a:cubicBezTo>
                    <a:pt x="54" y="15"/>
                    <a:pt x="52" y="13"/>
                    <a:pt x="52" y="12"/>
                  </a:cubicBezTo>
                  <a:cubicBezTo>
                    <a:pt x="51" y="12"/>
                    <a:pt x="48" y="12"/>
                    <a:pt x="45" y="10"/>
                  </a:cubicBezTo>
                  <a:cubicBezTo>
                    <a:pt x="43" y="8"/>
                    <a:pt x="45" y="10"/>
                    <a:pt x="42" y="8"/>
                  </a:cubicBezTo>
                  <a:cubicBezTo>
                    <a:pt x="39" y="6"/>
                    <a:pt x="38" y="6"/>
                    <a:pt x="37" y="5"/>
                  </a:cubicBezTo>
                  <a:cubicBezTo>
                    <a:pt x="36" y="4"/>
                    <a:pt x="36" y="4"/>
                    <a:pt x="36" y="5"/>
                  </a:cubicBezTo>
                  <a:cubicBezTo>
                    <a:pt x="36" y="5"/>
                    <a:pt x="30" y="3"/>
                    <a:pt x="28" y="2"/>
                  </a:cubicBezTo>
                  <a:cubicBezTo>
                    <a:pt x="26" y="1"/>
                    <a:pt x="19" y="1"/>
                    <a:pt x="16" y="0"/>
                  </a:cubicBezTo>
                  <a:cubicBezTo>
                    <a:pt x="12" y="0"/>
                    <a:pt x="8" y="2"/>
                    <a:pt x="6" y="2"/>
                  </a:cubicBezTo>
                  <a:cubicBezTo>
                    <a:pt x="4" y="3"/>
                    <a:pt x="2" y="5"/>
                    <a:pt x="1" y="6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5" y="7"/>
                    <a:pt x="10" y="4"/>
                    <a:pt x="11" y="4"/>
                  </a:cubicBezTo>
                  <a:cubicBezTo>
                    <a:pt x="12" y="3"/>
                    <a:pt x="17" y="3"/>
                    <a:pt x="18" y="4"/>
                  </a:cubicBezTo>
                  <a:cubicBezTo>
                    <a:pt x="20" y="4"/>
                    <a:pt x="18" y="5"/>
                    <a:pt x="17" y="6"/>
                  </a:cubicBezTo>
                  <a:cubicBezTo>
                    <a:pt x="16" y="7"/>
                    <a:pt x="21" y="6"/>
                    <a:pt x="24" y="6"/>
                  </a:cubicBezTo>
                  <a:cubicBezTo>
                    <a:pt x="26" y="7"/>
                    <a:pt x="27" y="8"/>
                    <a:pt x="29" y="9"/>
                  </a:cubicBezTo>
                  <a:cubicBezTo>
                    <a:pt x="30" y="10"/>
                    <a:pt x="33" y="10"/>
                    <a:pt x="35" y="10"/>
                  </a:cubicBezTo>
                  <a:cubicBezTo>
                    <a:pt x="36" y="10"/>
                    <a:pt x="35" y="11"/>
                    <a:pt x="36" y="12"/>
                  </a:cubicBezTo>
                  <a:cubicBezTo>
                    <a:pt x="37" y="14"/>
                    <a:pt x="38" y="14"/>
                    <a:pt x="40" y="15"/>
                  </a:cubicBezTo>
                  <a:cubicBezTo>
                    <a:pt x="42" y="16"/>
                    <a:pt x="43" y="15"/>
                    <a:pt x="44" y="16"/>
                  </a:cubicBezTo>
                  <a:cubicBezTo>
                    <a:pt x="45" y="17"/>
                    <a:pt x="43" y="17"/>
                    <a:pt x="42" y="18"/>
                  </a:cubicBezTo>
                  <a:cubicBezTo>
                    <a:pt x="40" y="19"/>
                    <a:pt x="41" y="20"/>
                    <a:pt x="42" y="20"/>
                  </a:cubicBezTo>
                  <a:cubicBezTo>
                    <a:pt x="43" y="20"/>
                    <a:pt x="49" y="19"/>
                    <a:pt x="50" y="19"/>
                  </a:cubicBezTo>
                  <a:cubicBezTo>
                    <a:pt x="51" y="19"/>
                    <a:pt x="52" y="19"/>
                    <a:pt x="5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59" name="Freeform 441">
              <a:extLst>
                <a:ext uri="{FF2B5EF4-FFF2-40B4-BE49-F238E27FC236}">
                  <a16:creationId xmlns:a16="http://schemas.microsoft.com/office/drawing/2014/main" xmlns="" id="{ABAC1E48-0C94-4CED-9156-692958EB9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690"/>
              <a:ext cx="5" cy="7"/>
            </a:xfrm>
            <a:custGeom>
              <a:avLst/>
              <a:gdLst>
                <a:gd name="T0" fmla="*/ 1 w 4"/>
                <a:gd name="T1" fmla="*/ 1 h 5"/>
                <a:gd name="T2" fmla="*/ 0 w 4"/>
                <a:gd name="T3" fmla="*/ 4 h 5"/>
                <a:gd name="T4" fmla="*/ 2 w 4"/>
                <a:gd name="T5" fmla="*/ 5 h 5"/>
                <a:gd name="T6" fmla="*/ 1 w 4"/>
                <a:gd name="T7" fmla="*/ 1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5"/>
                <a:gd name="T14" fmla="*/ 4 w 4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5">
                  <a:moveTo>
                    <a:pt x="1" y="1"/>
                  </a:moveTo>
                  <a:cubicBezTo>
                    <a:pt x="0" y="0"/>
                    <a:pt x="1" y="3"/>
                    <a:pt x="0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4" y="5"/>
                    <a:pt x="2" y="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60" name="Freeform 442">
              <a:extLst>
                <a:ext uri="{FF2B5EF4-FFF2-40B4-BE49-F238E27FC236}">
                  <a16:creationId xmlns:a16="http://schemas.microsoft.com/office/drawing/2014/main" xmlns="" id="{946F66F6-58CB-4A1D-8E0B-8F6FA0E4D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723"/>
              <a:ext cx="4" cy="5"/>
            </a:xfrm>
            <a:custGeom>
              <a:avLst/>
              <a:gdLst>
                <a:gd name="T0" fmla="*/ 3 w 3"/>
                <a:gd name="T1" fmla="*/ 2 h 3"/>
                <a:gd name="T2" fmla="*/ 0 w 3"/>
                <a:gd name="T3" fmla="*/ 1 h 3"/>
                <a:gd name="T4" fmla="*/ 3 w 3"/>
                <a:gd name="T5" fmla="*/ 2 h 3"/>
                <a:gd name="T6" fmla="*/ 0 60000 65536"/>
                <a:gd name="T7" fmla="*/ 0 60000 65536"/>
                <a:gd name="T8" fmla="*/ 0 60000 65536"/>
                <a:gd name="T9" fmla="*/ 0 w 3"/>
                <a:gd name="T10" fmla="*/ 0 h 3"/>
                <a:gd name="T11" fmla="*/ 3 w 3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3">
                  <a:moveTo>
                    <a:pt x="3" y="2"/>
                  </a:moveTo>
                  <a:cubicBezTo>
                    <a:pt x="3" y="1"/>
                    <a:pt x="0" y="0"/>
                    <a:pt x="0" y="1"/>
                  </a:cubicBezTo>
                  <a:cubicBezTo>
                    <a:pt x="0" y="2"/>
                    <a:pt x="3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61" name="Freeform 443">
              <a:extLst>
                <a:ext uri="{FF2B5EF4-FFF2-40B4-BE49-F238E27FC236}">
                  <a16:creationId xmlns:a16="http://schemas.microsoft.com/office/drawing/2014/main" xmlns="" id="{664BD26B-74D5-43E5-A7A0-FAF5E108B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496"/>
              <a:ext cx="11" cy="12"/>
            </a:xfrm>
            <a:custGeom>
              <a:avLst/>
              <a:gdLst>
                <a:gd name="T0" fmla="*/ 6 w 8"/>
                <a:gd name="T1" fmla="*/ 4 h 9"/>
                <a:gd name="T2" fmla="*/ 7 w 8"/>
                <a:gd name="T3" fmla="*/ 1 h 9"/>
                <a:gd name="T4" fmla="*/ 5 w 8"/>
                <a:gd name="T5" fmla="*/ 0 h 9"/>
                <a:gd name="T6" fmla="*/ 1 w 8"/>
                <a:gd name="T7" fmla="*/ 5 h 9"/>
                <a:gd name="T8" fmla="*/ 1 w 8"/>
                <a:gd name="T9" fmla="*/ 8 h 9"/>
                <a:gd name="T10" fmla="*/ 3 w 8"/>
                <a:gd name="T11" fmla="*/ 7 h 9"/>
                <a:gd name="T12" fmla="*/ 6 w 8"/>
                <a:gd name="T13" fmla="*/ 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9"/>
                <a:gd name="T23" fmla="*/ 8 w 8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9">
                  <a:moveTo>
                    <a:pt x="6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4" y="1"/>
                    <a:pt x="2" y="4"/>
                    <a:pt x="1" y="5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1" y="9"/>
                    <a:pt x="3" y="9"/>
                    <a:pt x="3" y="7"/>
                  </a:cubicBezTo>
                  <a:cubicBezTo>
                    <a:pt x="3" y="7"/>
                    <a:pt x="6" y="5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62" name="Freeform 444">
              <a:extLst>
                <a:ext uri="{FF2B5EF4-FFF2-40B4-BE49-F238E27FC236}">
                  <a16:creationId xmlns:a16="http://schemas.microsoft.com/office/drawing/2014/main" xmlns="" id="{411CD93B-AAC3-454D-9755-FC6AB1FE2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" y="502"/>
              <a:ext cx="8" cy="5"/>
            </a:xfrm>
            <a:custGeom>
              <a:avLst/>
              <a:gdLst>
                <a:gd name="T0" fmla="*/ 2 w 6"/>
                <a:gd name="T1" fmla="*/ 4 h 4"/>
                <a:gd name="T2" fmla="*/ 4 w 6"/>
                <a:gd name="T3" fmla="*/ 3 h 4"/>
                <a:gd name="T4" fmla="*/ 4 w 6"/>
                <a:gd name="T5" fmla="*/ 1 h 4"/>
                <a:gd name="T6" fmla="*/ 1 w 6"/>
                <a:gd name="T7" fmla="*/ 2 h 4"/>
                <a:gd name="T8" fmla="*/ 2 w 6"/>
                <a:gd name="T9" fmla="*/ 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4"/>
                <a:gd name="T17" fmla="*/ 6 w 6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4">
                  <a:moveTo>
                    <a:pt x="2" y="4"/>
                  </a:moveTo>
                  <a:cubicBezTo>
                    <a:pt x="3" y="4"/>
                    <a:pt x="4" y="3"/>
                    <a:pt x="4" y="3"/>
                  </a:cubicBezTo>
                  <a:cubicBezTo>
                    <a:pt x="5" y="2"/>
                    <a:pt x="6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1" y="3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63" name="Freeform 445">
              <a:extLst>
                <a:ext uri="{FF2B5EF4-FFF2-40B4-BE49-F238E27FC236}">
                  <a16:creationId xmlns:a16="http://schemas.microsoft.com/office/drawing/2014/main" xmlns="" id="{AC950155-93E7-45CE-8621-4D0EE93E8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" y="493"/>
              <a:ext cx="19" cy="13"/>
            </a:xfrm>
            <a:custGeom>
              <a:avLst/>
              <a:gdLst>
                <a:gd name="T0" fmla="*/ 5 w 14"/>
                <a:gd name="T1" fmla="*/ 3 h 9"/>
                <a:gd name="T2" fmla="*/ 4 w 14"/>
                <a:gd name="T3" fmla="*/ 4 h 9"/>
                <a:gd name="T4" fmla="*/ 1 w 14"/>
                <a:gd name="T5" fmla="*/ 1 h 9"/>
                <a:gd name="T6" fmla="*/ 0 w 14"/>
                <a:gd name="T7" fmla="*/ 4 h 9"/>
                <a:gd name="T8" fmla="*/ 2 w 14"/>
                <a:gd name="T9" fmla="*/ 5 h 9"/>
                <a:gd name="T10" fmla="*/ 4 w 14"/>
                <a:gd name="T11" fmla="*/ 6 h 9"/>
                <a:gd name="T12" fmla="*/ 6 w 14"/>
                <a:gd name="T13" fmla="*/ 7 h 9"/>
                <a:gd name="T14" fmla="*/ 8 w 14"/>
                <a:gd name="T15" fmla="*/ 7 h 9"/>
                <a:gd name="T16" fmla="*/ 10 w 14"/>
                <a:gd name="T17" fmla="*/ 8 h 9"/>
                <a:gd name="T18" fmla="*/ 13 w 14"/>
                <a:gd name="T19" fmla="*/ 5 h 9"/>
                <a:gd name="T20" fmla="*/ 6 w 14"/>
                <a:gd name="T21" fmla="*/ 5 h 9"/>
                <a:gd name="T22" fmla="*/ 5 w 14"/>
                <a:gd name="T23" fmla="*/ 3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"/>
                <a:gd name="T37" fmla="*/ 0 h 9"/>
                <a:gd name="T38" fmla="*/ 14 w 14"/>
                <a:gd name="T39" fmla="*/ 9 h 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" h="9">
                  <a:moveTo>
                    <a:pt x="5" y="3"/>
                  </a:moveTo>
                  <a:cubicBezTo>
                    <a:pt x="4" y="3"/>
                    <a:pt x="4" y="4"/>
                    <a:pt x="4" y="4"/>
                  </a:cubicBezTo>
                  <a:cubicBezTo>
                    <a:pt x="3" y="4"/>
                    <a:pt x="2" y="2"/>
                    <a:pt x="1" y="1"/>
                  </a:cubicBezTo>
                  <a:cubicBezTo>
                    <a:pt x="0" y="0"/>
                    <a:pt x="0" y="3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7" y="8"/>
                    <a:pt x="7" y="7"/>
                    <a:pt x="8" y="7"/>
                  </a:cubicBezTo>
                  <a:cubicBezTo>
                    <a:pt x="8" y="6"/>
                    <a:pt x="7" y="9"/>
                    <a:pt x="10" y="8"/>
                  </a:cubicBezTo>
                  <a:cubicBezTo>
                    <a:pt x="11" y="8"/>
                    <a:pt x="12" y="5"/>
                    <a:pt x="13" y="5"/>
                  </a:cubicBezTo>
                  <a:cubicBezTo>
                    <a:pt x="14" y="5"/>
                    <a:pt x="8" y="5"/>
                    <a:pt x="6" y="5"/>
                  </a:cubicBezTo>
                  <a:cubicBezTo>
                    <a:pt x="5" y="5"/>
                    <a:pt x="6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64" name="Freeform 446">
              <a:extLst>
                <a:ext uri="{FF2B5EF4-FFF2-40B4-BE49-F238E27FC236}">
                  <a16:creationId xmlns:a16="http://schemas.microsoft.com/office/drawing/2014/main" xmlns="" id="{EF50AD12-D013-43EC-8183-FC5AFDF27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" y="466"/>
              <a:ext cx="22" cy="8"/>
            </a:xfrm>
            <a:custGeom>
              <a:avLst/>
              <a:gdLst>
                <a:gd name="T0" fmla="*/ 14 w 16"/>
                <a:gd name="T1" fmla="*/ 6 h 6"/>
                <a:gd name="T2" fmla="*/ 10 w 16"/>
                <a:gd name="T3" fmla="*/ 2 h 6"/>
                <a:gd name="T4" fmla="*/ 0 w 16"/>
                <a:gd name="T5" fmla="*/ 0 h 6"/>
                <a:gd name="T6" fmla="*/ 5 w 16"/>
                <a:gd name="T7" fmla="*/ 4 h 6"/>
                <a:gd name="T8" fmla="*/ 14 w 1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6"/>
                <a:gd name="T17" fmla="*/ 16 w 16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6">
                  <a:moveTo>
                    <a:pt x="14" y="6"/>
                  </a:moveTo>
                  <a:cubicBezTo>
                    <a:pt x="16" y="5"/>
                    <a:pt x="13" y="4"/>
                    <a:pt x="10" y="2"/>
                  </a:cubicBezTo>
                  <a:cubicBezTo>
                    <a:pt x="6" y="0"/>
                    <a:pt x="1" y="0"/>
                    <a:pt x="0" y="0"/>
                  </a:cubicBezTo>
                  <a:cubicBezTo>
                    <a:pt x="0" y="1"/>
                    <a:pt x="3" y="3"/>
                    <a:pt x="5" y="4"/>
                  </a:cubicBezTo>
                  <a:cubicBezTo>
                    <a:pt x="8" y="5"/>
                    <a:pt x="13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65" name="Freeform 447">
              <a:extLst>
                <a:ext uri="{FF2B5EF4-FFF2-40B4-BE49-F238E27FC236}">
                  <a16:creationId xmlns:a16="http://schemas.microsoft.com/office/drawing/2014/main" xmlns="" id="{E49BEE3A-9DD2-4B11-9C2D-25AA5E520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448"/>
              <a:ext cx="49" cy="48"/>
            </a:xfrm>
            <a:custGeom>
              <a:avLst/>
              <a:gdLst>
                <a:gd name="T0" fmla="*/ 19 w 36"/>
                <a:gd name="T1" fmla="*/ 0 h 35"/>
                <a:gd name="T2" fmla="*/ 16 w 36"/>
                <a:gd name="T3" fmla="*/ 2 h 35"/>
                <a:gd name="T4" fmla="*/ 11 w 36"/>
                <a:gd name="T5" fmla="*/ 8 h 35"/>
                <a:gd name="T6" fmla="*/ 10 w 36"/>
                <a:gd name="T7" fmla="*/ 9 h 35"/>
                <a:gd name="T8" fmla="*/ 7 w 36"/>
                <a:gd name="T9" fmla="*/ 17 h 35"/>
                <a:gd name="T10" fmla="*/ 4 w 36"/>
                <a:gd name="T11" fmla="*/ 21 h 35"/>
                <a:gd name="T12" fmla="*/ 2 w 36"/>
                <a:gd name="T13" fmla="*/ 22 h 35"/>
                <a:gd name="T14" fmla="*/ 4 w 36"/>
                <a:gd name="T15" fmla="*/ 23 h 35"/>
                <a:gd name="T16" fmla="*/ 2 w 36"/>
                <a:gd name="T17" fmla="*/ 27 h 35"/>
                <a:gd name="T18" fmla="*/ 0 w 36"/>
                <a:gd name="T19" fmla="*/ 29 h 35"/>
                <a:gd name="T20" fmla="*/ 4 w 36"/>
                <a:gd name="T21" fmla="*/ 29 h 35"/>
                <a:gd name="T22" fmla="*/ 11 w 36"/>
                <a:gd name="T23" fmla="*/ 30 h 35"/>
                <a:gd name="T24" fmla="*/ 19 w 36"/>
                <a:gd name="T25" fmla="*/ 30 h 35"/>
                <a:gd name="T26" fmla="*/ 22 w 36"/>
                <a:gd name="T27" fmla="*/ 30 h 35"/>
                <a:gd name="T28" fmla="*/ 25 w 36"/>
                <a:gd name="T29" fmla="*/ 29 h 35"/>
                <a:gd name="T30" fmla="*/ 24 w 36"/>
                <a:gd name="T31" fmla="*/ 32 h 35"/>
                <a:gd name="T32" fmla="*/ 22 w 36"/>
                <a:gd name="T33" fmla="*/ 34 h 35"/>
                <a:gd name="T34" fmla="*/ 26 w 36"/>
                <a:gd name="T35" fmla="*/ 31 h 35"/>
                <a:gd name="T36" fmla="*/ 30 w 36"/>
                <a:gd name="T37" fmla="*/ 29 h 35"/>
                <a:gd name="T38" fmla="*/ 32 w 36"/>
                <a:gd name="T39" fmla="*/ 27 h 35"/>
                <a:gd name="T40" fmla="*/ 35 w 36"/>
                <a:gd name="T41" fmla="*/ 23 h 35"/>
                <a:gd name="T42" fmla="*/ 35 w 36"/>
                <a:gd name="T43" fmla="*/ 22 h 35"/>
                <a:gd name="T44" fmla="*/ 32 w 36"/>
                <a:gd name="T45" fmla="*/ 22 h 35"/>
                <a:gd name="T46" fmla="*/ 30 w 36"/>
                <a:gd name="T47" fmla="*/ 20 h 35"/>
                <a:gd name="T48" fmla="*/ 33 w 36"/>
                <a:gd name="T49" fmla="*/ 17 h 35"/>
                <a:gd name="T50" fmla="*/ 29 w 36"/>
                <a:gd name="T51" fmla="*/ 16 h 35"/>
                <a:gd name="T52" fmla="*/ 27 w 36"/>
                <a:gd name="T53" fmla="*/ 15 h 35"/>
                <a:gd name="T54" fmla="*/ 24 w 36"/>
                <a:gd name="T55" fmla="*/ 18 h 35"/>
                <a:gd name="T56" fmla="*/ 22 w 36"/>
                <a:gd name="T57" fmla="*/ 16 h 35"/>
                <a:gd name="T58" fmla="*/ 19 w 36"/>
                <a:gd name="T59" fmla="*/ 14 h 35"/>
                <a:gd name="T60" fmla="*/ 21 w 36"/>
                <a:gd name="T61" fmla="*/ 12 h 35"/>
                <a:gd name="T62" fmla="*/ 18 w 36"/>
                <a:gd name="T63" fmla="*/ 11 h 35"/>
                <a:gd name="T64" fmla="*/ 15 w 36"/>
                <a:gd name="T65" fmla="*/ 13 h 35"/>
                <a:gd name="T66" fmla="*/ 16 w 36"/>
                <a:gd name="T67" fmla="*/ 9 h 35"/>
                <a:gd name="T68" fmla="*/ 20 w 36"/>
                <a:gd name="T69" fmla="*/ 5 h 35"/>
                <a:gd name="T70" fmla="*/ 20 w 36"/>
                <a:gd name="T71" fmla="*/ 2 h 35"/>
                <a:gd name="T72" fmla="*/ 22 w 36"/>
                <a:gd name="T73" fmla="*/ 1 h 35"/>
                <a:gd name="T74" fmla="*/ 19 w 36"/>
                <a:gd name="T75" fmla="*/ 0 h 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"/>
                <a:gd name="T115" fmla="*/ 0 h 35"/>
                <a:gd name="T116" fmla="*/ 36 w 36"/>
                <a:gd name="T117" fmla="*/ 35 h 3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" h="35">
                  <a:moveTo>
                    <a:pt x="19" y="0"/>
                  </a:moveTo>
                  <a:cubicBezTo>
                    <a:pt x="18" y="0"/>
                    <a:pt x="17" y="0"/>
                    <a:pt x="16" y="2"/>
                  </a:cubicBezTo>
                  <a:cubicBezTo>
                    <a:pt x="15" y="3"/>
                    <a:pt x="12" y="7"/>
                    <a:pt x="11" y="8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10" y="10"/>
                    <a:pt x="8" y="16"/>
                    <a:pt x="7" y="17"/>
                  </a:cubicBezTo>
                  <a:cubicBezTo>
                    <a:pt x="6" y="18"/>
                    <a:pt x="4" y="20"/>
                    <a:pt x="4" y="21"/>
                  </a:cubicBezTo>
                  <a:cubicBezTo>
                    <a:pt x="3" y="22"/>
                    <a:pt x="1" y="22"/>
                    <a:pt x="2" y="22"/>
                  </a:cubicBezTo>
                  <a:cubicBezTo>
                    <a:pt x="3" y="23"/>
                    <a:pt x="4" y="22"/>
                    <a:pt x="4" y="23"/>
                  </a:cubicBezTo>
                  <a:cubicBezTo>
                    <a:pt x="5" y="24"/>
                    <a:pt x="3" y="26"/>
                    <a:pt x="2" y="27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1" y="30"/>
                    <a:pt x="2" y="30"/>
                    <a:pt x="4" y="29"/>
                  </a:cubicBezTo>
                  <a:cubicBezTo>
                    <a:pt x="5" y="28"/>
                    <a:pt x="9" y="29"/>
                    <a:pt x="11" y="30"/>
                  </a:cubicBezTo>
                  <a:cubicBezTo>
                    <a:pt x="12" y="30"/>
                    <a:pt x="18" y="30"/>
                    <a:pt x="19" y="30"/>
                  </a:cubicBezTo>
                  <a:cubicBezTo>
                    <a:pt x="21" y="30"/>
                    <a:pt x="20" y="31"/>
                    <a:pt x="22" y="30"/>
                  </a:cubicBezTo>
                  <a:cubicBezTo>
                    <a:pt x="23" y="30"/>
                    <a:pt x="24" y="29"/>
                    <a:pt x="25" y="29"/>
                  </a:cubicBezTo>
                  <a:cubicBezTo>
                    <a:pt x="25" y="30"/>
                    <a:pt x="25" y="30"/>
                    <a:pt x="24" y="32"/>
                  </a:cubicBezTo>
                  <a:cubicBezTo>
                    <a:pt x="22" y="33"/>
                    <a:pt x="21" y="35"/>
                    <a:pt x="22" y="34"/>
                  </a:cubicBezTo>
                  <a:cubicBezTo>
                    <a:pt x="24" y="34"/>
                    <a:pt x="24" y="32"/>
                    <a:pt x="26" y="31"/>
                  </a:cubicBezTo>
                  <a:cubicBezTo>
                    <a:pt x="28" y="30"/>
                    <a:pt x="30" y="30"/>
                    <a:pt x="30" y="29"/>
                  </a:cubicBezTo>
                  <a:cubicBezTo>
                    <a:pt x="31" y="28"/>
                    <a:pt x="31" y="28"/>
                    <a:pt x="32" y="27"/>
                  </a:cubicBezTo>
                  <a:cubicBezTo>
                    <a:pt x="32" y="26"/>
                    <a:pt x="34" y="24"/>
                    <a:pt x="35" y="23"/>
                  </a:cubicBezTo>
                  <a:cubicBezTo>
                    <a:pt x="36" y="23"/>
                    <a:pt x="36" y="22"/>
                    <a:pt x="35" y="22"/>
                  </a:cubicBezTo>
                  <a:cubicBezTo>
                    <a:pt x="33" y="22"/>
                    <a:pt x="33" y="23"/>
                    <a:pt x="32" y="22"/>
                  </a:cubicBezTo>
                  <a:cubicBezTo>
                    <a:pt x="30" y="20"/>
                    <a:pt x="29" y="20"/>
                    <a:pt x="30" y="20"/>
                  </a:cubicBezTo>
                  <a:cubicBezTo>
                    <a:pt x="31" y="19"/>
                    <a:pt x="35" y="17"/>
                    <a:pt x="33" y="17"/>
                  </a:cubicBezTo>
                  <a:cubicBezTo>
                    <a:pt x="30" y="16"/>
                    <a:pt x="29" y="18"/>
                    <a:pt x="29" y="16"/>
                  </a:cubicBezTo>
                  <a:cubicBezTo>
                    <a:pt x="28" y="15"/>
                    <a:pt x="28" y="14"/>
                    <a:pt x="27" y="15"/>
                  </a:cubicBezTo>
                  <a:cubicBezTo>
                    <a:pt x="26" y="16"/>
                    <a:pt x="24" y="19"/>
                    <a:pt x="24" y="18"/>
                  </a:cubicBezTo>
                  <a:cubicBezTo>
                    <a:pt x="24" y="18"/>
                    <a:pt x="24" y="17"/>
                    <a:pt x="22" y="16"/>
                  </a:cubicBezTo>
                  <a:cubicBezTo>
                    <a:pt x="21" y="15"/>
                    <a:pt x="19" y="15"/>
                    <a:pt x="19" y="14"/>
                  </a:cubicBezTo>
                  <a:cubicBezTo>
                    <a:pt x="20" y="13"/>
                    <a:pt x="22" y="13"/>
                    <a:pt x="21" y="12"/>
                  </a:cubicBezTo>
                  <a:cubicBezTo>
                    <a:pt x="19" y="12"/>
                    <a:pt x="19" y="10"/>
                    <a:pt x="18" y="11"/>
                  </a:cubicBezTo>
                  <a:cubicBezTo>
                    <a:pt x="16" y="13"/>
                    <a:pt x="15" y="15"/>
                    <a:pt x="15" y="13"/>
                  </a:cubicBezTo>
                  <a:cubicBezTo>
                    <a:pt x="15" y="12"/>
                    <a:pt x="15" y="11"/>
                    <a:pt x="16" y="9"/>
                  </a:cubicBezTo>
                  <a:cubicBezTo>
                    <a:pt x="18" y="8"/>
                    <a:pt x="19" y="6"/>
                    <a:pt x="20" y="5"/>
                  </a:cubicBezTo>
                  <a:cubicBezTo>
                    <a:pt x="21" y="3"/>
                    <a:pt x="21" y="2"/>
                    <a:pt x="20" y="2"/>
                  </a:cubicBezTo>
                  <a:cubicBezTo>
                    <a:pt x="19" y="2"/>
                    <a:pt x="21" y="2"/>
                    <a:pt x="22" y="1"/>
                  </a:cubicBezTo>
                  <a:cubicBezTo>
                    <a:pt x="23" y="0"/>
                    <a:pt x="21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66" name="Freeform 448">
              <a:extLst>
                <a:ext uri="{FF2B5EF4-FFF2-40B4-BE49-F238E27FC236}">
                  <a16:creationId xmlns:a16="http://schemas.microsoft.com/office/drawing/2014/main" xmlns="" id="{5038FC12-6C92-4EA4-85ED-C3EBB85B5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482"/>
              <a:ext cx="13" cy="17"/>
            </a:xfrm>
            <a:custGeom>
              <a:avLst/>
              <a:gdLst>
                <a:gd name="T0" fmla="*/ 6 w 9"/>
                <a:gd name="T1" fmla="*/ 1 h 12"/>
                <a:gd name="T2" fmla="*/ 2 w 9"/>
                <a:gd name="T3" fmla="*/ 5 h 12"/>
                <a:gd name="T4" fmla="*/ 0 w 9"/>
                <a:gd name="T5" fmla="*/ 10 h 12"/>
                <a:gd name="T6" fmla="*/ 4 w 9"/>
                <a:gd name="T7" fmla="*/ 8 h 12"/>
                <a:gd name="T8" fmla="*/ 4 w 9"/>
                <a:gd name="T9" fmla="*/ 11 h 12"/>
                <a:gd name="T10" fmla="*/ 6 w 9"/>
                <a:gd name="T11" fmla="*/ 11 h 12"/>
                <a:gd name="T12" fmla="*/ 7 w 9"/>
                <a:gd name="T13" fmla="*/ 7 h 12"/>
                <a:gd name="T14" fmla="*/ 8 w 9"/>
                <a:gd name="T15" fmla="*/ 4 h 12"/>
                <a:gd name="T16" fmla="*/ 5 w 9"/>
                <a:gd name="T17" fmla="*/ 5 h 12"/>
                <a:gd name="T18" fmla="*/ 6 w 9"/>
                <a:gd name="T19" fmla="*/ 1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"/>
                <a:gd name="T31" fmla="*/ 0 h 12"/>
                <a:gd name="T32" fmla="*/ 9 w 9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" h="12">
                  <a:moveTo>
                    <a:pt x="6" y="1"/>
                  </a:moveTo>
                  <a:cubicBezTo>
                    <a:pt x="5" y="1"/>
                    <a:pt x="4" y="3"/>
                    <a:pt x="2" y="5"/>
                  </a:cubicBezTo>
                  <a:cubicBezTo>
                    <a:pt x="1" y="6"/>
                    <a:pt x="0" y="11"/>
                    <a:pt x="0" y="10"/>
                  </a:cubicBezTo>
                  <a:cubicBezTo>
                    <a:pt x="1" y="9"/>
                    <a:pt x="4" y="7"/>
                    <a:pt x="4" y="8"/>
                  </a:cubicBezTo>
                  <a:cubicBezTo>
                    <a:pt x="3" y="9"/>
                    <a:pt x="2" y="12"/>
                    <a:pt x="4" y="11"/>
                  </a:cubicBezTo>
                  <a:cubicBezTo>
                    <a:pt x="5" y="10"/>
                    <a:pt x="6" y="11"/>
                    <a:pt x="6" y="11"/>
                  </a:cubicBezTo>
                  <a:cubicBezTo>
                    <a:pt x="6" y="10"/>
                    <a:pt x="6" y="8"/>
                    <a:pt x="7" y="7"/>
                  </a:cubicBezTo>
                  <a:cubicBezTo>
                    <a:pt x="8" y="6"/>
                    <a:pt x="9" y="3"/>
                    <a:pt x="8" y="4"/>
                  </a:cubicBezTo>
                  <a:cubicBezTo>
                    <a:pt x="7" y="4"/>
                    <a:pt x="5" y="5"/>
                    <a:pt x="5" y="5"/>
                  </a:cubicBezTo>
                  <a:cubicBezTo>
                    <a:pt x="6" y="4"/>
                    <a:pt x="7" y="0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67" name="Freeform 449">
              <a:extLst>
                <a:ext uri="{FF2B5EF4-FFF2-40B4-BE49-F238E27FC236}">
                  <a16:creationId xmlns:a16="http://schemas.microsoft.com/office/drawing/2014/main" xmlns="" id="{309DA021-9291-4503-8187-11E84C040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" y="332"/>
              <a:ext cx="7" cy="8"/>
            </a:xfrm>
            <a:custGeom>
              <a:avLst/>
              <a:gdLst>
                <a:gd name="T0" fmla="*/ 2 w 5"/>
                <a:gd name="T1" fmla="*/ 3 h 6"/>
                <a:gd name="T2" fmla="*/ 5 w 5"/>
                <a:gd name="T3" fmla="*/ 4 h 6"/>
                <a:gd name="T4" fmla="*/ 3 w 5"/>
                <a:gd name="T5" fmla="*/ 0 h 6"/>
                <a:gd name="T6" fmla="*/ 2 w 5"/>
                <a:gd name="T7" fmla="*/ 1 h 6"/>
                <a:gd name="T8" fmla="*/ 2 w 5"/>
                <a:gd name="T9" fmla="*/ 2 h 6"/>
                <a:gd name="T10" fmla="*/ 2 w 5"/>
                <a:gd name="T11" fmla="*/ 3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6"/>
                <a:gd name="T20" fmla="*/ 5 w 5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6">
                  <a:moveTo>
                    <a:pt x="2" y="3"/>
                  </a:moveTo>
                  <a:cubicBezTo>
                    <a:pt x="3" y="3"/>
                    <a:pt x="4" y="6"/>
                    <a:pt x="5" y="4"/>
                  </a:cubicBezTo>
                  <a:cubicBezTo>
                    <a:pt x="5" y="3"/>
                    <a:pt x="4" y="1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0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68" name="Freeform 450">
              <a:extLst>
                <a:ext uri="{FF2B5EF4-FFF2-40B4-BE49-F238E27FC236}">
                  <a16:creationId xmlns:a16="http://schemas.microsoft.com/office/drawing/2014/main" xmlns="" id="{DB7A930A-1ACC-4F6E-AD2F-C2E3821C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347"/>
              <a:ext cx="6" cy="4"/>
            </a:xfrm>
            <a:custGeom>
              <a:avLst/>
              <a:gdLst>
                <a:gd name="T0" fmla="*/ 1 w 4"/>
                <a:gd name="T1" fmla="*/ 3 h 3"/>
                <a:gd name="T2" fmla="*/ 3 w 4"/>
                <a:gd name="T3" fmla="*/ 1 h 3"/>
                <a:gd name="T4" fmla="*/ 1 w 4"/>
                <a:gd name="T5" fmla="*/ 3 h 3"/>
                <a:gd name="T6" fmla="*/ 0 60000 65536"/>
                <a:gd name="T7" fmla="*/ 0 60000 65536"/>
                <a:gd name="T8" fmla="*/ 0 60000 65536"/>
                <a:gd name="T9" fmla="*/ 0 w 4"/>
                <a:gd name="T10" fmla="*/ 0 h 3"/>
                <a:gd name="T11" fmla="*/ 4 w 4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3">
                  <a:moveTo>
                    <a:pt x="1" y="3"/>
                  </a:moveTo>
                  <a:cubicBezTo>
                    <a:pt x="1" y="3"/>
                    <a:pt x="4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69" name="Freeform 451">
              <a:extLst>
                <a:ext uri="{FF2B5EF4-FFF2-40B4-BE49-F238E27FC236}">
                  <a16:creationId xmlns:a16="http://schemas.microsoft.com/office/drawing/2014/main" xmlns="" id="{E7FFA2AF-B747-4526-AEBF-1962B572B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431"/>
              <a:ext cx="11" cy="6"/>
            </a:xfrm>
            <a:custGeom>
              <a:avLst/>
              <a:gdLst>
                <a:gd name="T0" fmla="*/ 3 w 8"/>
                <a:gd name="T1" fmla="*/ 0 h 4"/>
                <a:gd name="T2" fmla="*/ 1 w 8"/>
                <a:gd name="T3" fmla="*/ 1 h 4"/>
                <a:gd name="T4" fmla="*/ 7 w 8"/>
                <a:gd name="T5" fmla="*/ 3 h 4"/>
                <a:gd name="T6" fmla="*/ 3 w 8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4"/>
                <a:gd name="T14" fmla="*/ 8 w 8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4">
                  <a:moveTo>
                    <a:pt x="3" y="0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3" y="2"/>
                    <a:pt x="7" y="4"/>
                    <a:pt x="7" y="3"/>
                  </a:cubicBezTo>
                  <a:cubicBezTo>
                    <a:pt x="8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70" name="Freeform 452">
              <a:extLst>
                <a:ext uri="{FF2B5EF4-FFF2-40B4-BE49-F238E27FC236}">
                  <a16:creationId xmlns:a16="http://schemas.microsoft.com/office/drawing/2014/main" xmlns="" id="{DA56F1BD-5E39-4E53-86DB-48E05A9F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394"/>
              <a:ext cx="9" cy="8"/>
            </a:xfrm>
            <a:custGeom>
              <a:avLst/>
              <a:gdLst>
                <a:gd name="T0" fmla="*/ 3 w 7"/>
                <a:gd name="T1" fmla="*/ 5 h 6"/>
                <a:gd name="T2" fmla="*/ 6 w 7"/>
                <a:gd name="T3" fmla="*/ 3 h 6"/>
                <a:gd name="T4" fmla="*/ 5 w 7"/>
                <a:gd name="T5" fmla="*/ 1 h 6"/>
                <a:gd name="T6" fmla="*/ 2 w 7"/>
                <a:gd name="T7" fmla="*/ 2 h 6"/>
                <a:gd name="T8" fmla="*/ 1 w 7"/>
                <a:gd name="T9" fmla="*/ 3 h 6"/>
                <a:gd name="T10" fmla="*/ 3 w 7"/>
                <a:gd name="T11" fmla="*/ 5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6"/>
                <a:gd name="T20" fmla="*/ 7 w 7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6">
                  <a:moveTo>
                    <a:pt x="3" y="5"/>
                  </a:moveTo>
                  <a:cubicBezTo>
                    <a:pt x="5" y="6"/>
                    <a:pt x="5" y="4"/>
                    <a:pt x="6" y="3"/>
                  </a:cubicBezTo>
                  <a:cubicBezTo>
                    <a:pt x="7" y="2"/>
                    <a:pt x="6" y="2"/>
                    <a:pt x="5" y="1"/>
                  </a:cubicBezTo>
                  <a:cubicBezTo>
                    <a:pt x="4" y="0"/>
                    <a:pt x="4" y="1"/>
                    <a:pt x="2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2" y="3"/>
                    <a:pt x="2" y="4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71" name="Freeform 453">
              <a:extLst>
                <a:ext uri="{FF2B5EF4-FFF2-40B4-BE49-F238E27FC236}">
                  <a16:creationId xmlns:a16="http://schemas.microsoft.com/office/drawing/2014/main" xmlns="" id="{0BD1AE36-0C5C-401B-B05A-BFAC48379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325"/>
              <a:ext cx="10" cy="10"/>
            </a:xfrm>
            <a:custGeom>
              <a:avLst/>
              <a:gdLst>
                <a:gd name="T0" fmla="*/ 5 w 7"/>
                <a:gd name="T1" fmla="*/ 1 h 7"/>
                <a:gd name="T2" fmla="*/ 1 w 7"/>
                <a:gd name="T3" fmla="*/ 3 h 7"/>
                <a:gd name="T4" fmla="*/ 3 w 7"/>
                <a:gd name="T5" fmla="*/ 7 h 7"/>
                <a:gd name="T6" fmla="*/ 5 w 7"/>
                <a:gd name="T7" fmla="*/ 1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7"/>
                <a:gd name="T14" fmla="*/ 7 w 7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7">
                  <a:moveTo>
                    <a:pt x="5" y="1"/>
                  </a:moveTo>
                  <a:cubicBezTo>
                    <a:pt x="3" y="0"/>
                    <a:pt x="2" y="1"/>
                    <a:pt x="1" y="3"/>
                  </a:cubicBezTo>
                  <a:cubicBezTo>
                    <a:pt x="0" y="4"/>
                    <a:pt x="2" y="7"/>
                    <a:pt x="3" y="7"/>
                  </a:cubicBezTo>
                  <a:cubicBezTo>
                    <a:pt x="7" y="6"/>
                    <a:pt x="6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72" name="Freeform 454">
              <a:extLst>
                <a:ext uri="{FF2B5EF4-FFF2-40B4-BE49-F238E27FC236}">
                  <a16:creationId xmlns:a16="http://schemas.microsoft.com/office/drawing/2014/main" xmlns="" id="{D9EF82CC-6E7E-4F1A-A926-FCE2466A7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318"/>
              <a:ext cx="15" cy="10"/>
            </a:xfrm>
            <a:custGeom>
              <a:avLst/>
              <a:gdLst>
                <a:gd name="T0" fmla="*/ 4 w 11"/>
                <a:gd name="T1" fmla="*/ 2 h 7"/>
                <a:gd name="T2" fmla="*/ 1 w 11"/>
                <a:gd name="T3" fmla="*/ 5 h 7"/>
                <a:gd name="T4" fmla="*/ 5 w 11"/>
                <a:gd name="T5" fmla="*/ 7 h 7"/>
                <a:gd name="T6" fmla="*/ 11 w 11"/>
                <a:gd name="T7" fmla="*/ 1 h 7"/>
                <a:gd name="T8" fmla="*/ 4 w 11"/>
                <a:gd name="T9" fmla="*/ 2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4" y="2"/>
                  </a:moveTo>
                  <a:cubicBezTo>
                    <a:pt x="3" y="2"/>
                    <a:pt x="2" y="4"/>
                    <a:pt x="1" y="5"/>
                  </a:cubicBezTo>
                  <a:cubicBezTo>
                    <a:pt x="0" y="6"/>
                    <a:pt x="4" y="7"/>
                    <a:pt x="5" y="7"/>
                  </a:cubicBezTo>
                  <a:cubicBezTo>
                    <a:pt x="7" y="7"/>
                    <a:pt x="11" y="2"/>
                    <a:pt x="11" y="1"/>
                  </a:cubicBezTo>
                  <a:cubicBezTo>
                    <a:pt x="11" y="0"/>
                    <a:pt x="6" y="1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73" name="Freeform 455">
              <a:extLst>
                <a:ext uri="{FF2B5EF4-FFF2-40B4-BE49-F238E27FC236}">
                  <a16:creationId xmlns:a16="http://schemas.microsoft.com/office/drawing/2014/main" xmlns="" id="{688EA20B-CE8A-4AF5-8162-7E8EB0B61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311"/>
              <a:ext cx="10" cy="7"/>
            </a:xfrm>
            <a:custGeom>
              <a:avLst/>
              <a:gdLst>
                <a:gd name="T0" fmla="*/ 5 w 7"/>
                <a:gd name="T1" fmla="*/ 4 h 5"/>
                <a:gd name="T2" fmla="*/ 7 w 7"/>
                <a:gd name="T3" fmla="*/ 2 h 5"/>
                <a:gd name="T4" fmla="*/ 2 w 7"/>
                <a:gd name="T5" fmla="*/ 1 h 5"/>
                <a:gd name="T6" fmla="*/ 5 w 7"/>
                <a:gd name="T7" fmla="*/ 4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5"/>
                <a:gd name="T14" fmla="*/ 7 w 7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5">
                  <a:moveTo>
                    <a:pt x="5" y="4"/>
                  </a:moveTo>
                  <a:cubicBezTo>
                    <a:pt x="7" y="4"/>
                    <a:pt x="6" y="3"/>
                    <a:pt x="7" y="2"/>
                  </a:cubicBezTo>
                  <a:cubicBezTo>
                    <a:pt x="7" y="1"/>
                    <a:pt x="4" y="0"/>
                    <a:pt x="2" y="1"/>
                  </a:cubicBezTo>
                  <a:cubicBezTo>
                    <a:pt x="0" y="1"/>
                    <a:pt x="3" y="5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74" name="Freeform 456">
              <a:extLst>
                <a:ext uri="{FF2B5EF4-FFF2-40B4-BE49-F238E27FC236}">
                  <a16:creationId xmlns:a16="http://schemas.microsoft.com/office/drawing/2014/main" xmlns="" id="{9D7FDA97-55FD-4AAA-813D-242552D50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" y="281"/>
              <a:ext cx="52" cy="37"/>
            </a:xfrm>
            <a:custGeom>
              <a:avLst/>
              <a:gdLst>
                <a:gd name="T0" fmla="*/ 36 w 38"/>
                <a:gd name="T1" fmla="*/ 18 h 27"/>
                <a:gd name="T2" fmla="*/ 31 w 38"/>
                <a:gd name="T3" fmla="*/ 18 h 27"/>
                <a:gd name="T4" fmla="*/ 31 w 38"/>
                <a:gd name="T5" fmla="*/ 14 h 27"/>
                <a:gd name="T6" fmla="*/ 26 w 38"/>
                <a:gd name="T7" fmla="*/ 11 h 27"/>
                <a:gd name="T8" fmla="*/ 20 w 38"/>
                <a:gd name="T9" fmla="*/ 7 h 27"/>
                <a:gd name="T10" fmla="*/ 15 w 38"/>
                <a:gd name="T11" fmla="*/ 5 h 27"/>
                <a:gd name="T12" fmla="*/ 13 w 38"/>
                <a:gd name="T13" fmla="*/ 6 h 27"/>
                <a:gd name="T14" fmla="*/ 12 w 38"/>
                <a:gd name="T15" fmla="*/ 4 h 27"/>
                <a:gd name="T16" fmla="*/ 10 w 38"/>
                <a:gd name="T17" fmla="*/ 1 h 27"/>
                <a:gd name="T18" fmla="*/ 6 w 38"/>
                <a:gd name="T19" fmla="*/ 3 h 27"/>
                <a:gd name="T20" fmla="*/ 5 w 38"/>
                <a:gd name="T21" fmla="*/ 12 h 27"/>
                <a:gd name="T22" fmla="*/ 5 w 38"/>
                <a:gd name="T23" fmla="*/ 16 h 27"/>
                <a:gd name="T24" fmla="*/ 2 w 38"/>
                <a:gd name="T25" fmla="*/ 20 h 27"/>
                <a:gd name="T26" fmla="*/ 1 w 38"/>
                <a:gd name="T27" fmla="*/ 22 h 27"/>
                <a:gd name="T28" fmla="*/ 8 w 38"/>
                <a:gd name="T29" fmla="*/ 21 h 27"/>
                <a:gd name="T30" fmla="*/ 9 w 38"/>
                <a:gd name="T31" fmla="*/ 25 h 27"/>
                <a:gd name="T32" fmla="*/ 12 w 38"/>
                <a:gd name="T33" fmla="*/ 25 h 27"/>
                <a:gd name="T34" fmla="*/ 17 w 38"/>
                <a:gd name="T35" fmla="*/ 22 h 27"/>
                <a:gd name="T36" fmla="*/ 21 w 38"/>
                <a:gd name="T37" fmla="*/ 18 h 27"/>
                <a:gd name="T38" fmla="*/ 24 w 38"/>
                <a:gd name="T39" fmla="*/ 19 h 27"/>
                <a:gd name="T40" fmla="*/ 26 w 38"/>
                <a:gd name="T41" fmla="*/ 18 h 27"/>
                <a:gd name="T42" fmla="*/ 27 w 38"/>
                <a:gd name="T43" fmla="*/ 21 h 27"/>
                <a:gd name="T44" fmla="*/ 35 w 38"/>
                <a:gd name="T45" fmla="*/ 24 h 27"/>
                <a:gd name="T46" fmla="*/ 38 w 38"/>
                <a:gd name="T47" fmla="*/ 20 h 27"/>
                <a:gd name="T48" fmla="*/ 36 w 38"/>
                <a:gd name="T49" fmla="*/ 18 h 2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27"/>
                <a:gd name="T77" fmla="*/ 38 w 38"/>
                <a:gd name="T78" fmla="*/ 27 h 2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27">
                  <a:moveTo>
                    <a:pt x="36" y="18"/>
                  </a:moveTo>
                  <a:cubicBezTo>
                    <a:pt x="35" y="17"/>
                    <a:pt x="33" y="18"/>
                    <a:pt x="31" y="18"/>
                  </a:cubicBezTo>
                  <a:cubicBezTo>
                    <a:pt x="30" y="18"/>
                    <a:pt x="31" y="16"/>
                    <a:pt x="31" y="14"/>
                  </a:cubicBezTo>
                  <a:cubicBezTo>
                    <a:pt x="31" y="12"/>
                    <a:pt x="27" y="11"/>
                    <a:pt x="26" y="11"/>
                  </a:cubicBezTo>
                  <a:cubicBezTo>
                    <a:pt x="24" y="11"/>
                    <a:pt x="21" y="7"/>
                    <a:pt x="20" y="7"/>
                  </a:cubicBezTo>
                  <a:cubicBezTo>
                    <a:pt x="19" y="7"/>
                    <a:pt x="17" y="7"/>
                    <a:pt x="15" y="5"/>
                  </a:cubicBezTo>
                  <a:cubicBezTo>
                    <a:pt x="14" y="4"/>
                    <a:pt x="14" y="5"/>
                    <a:pt x="13" y="6"/>
                  </a:cubicBezTo>
                  <a:cubicBezTo>
                    <a:pt x="12" y="7"/>
                    <a:pt x="12" y="5"/>
                    <a:pt x="12" y="4"/>
                  </a:cubicBezTo>
                  <a:cubicBezTo>
                    <a:pt x="12" y="3"/>
                    <a:pt x="10" y="1"/>
                    <a:pt x="10" y="1"/>
                  </a:cubicBezTo>
                  <a:cubicBezTo>
                    <a:pt x="9" y="0"/>
                    <a:pt x="7" y="1"/>
                    <a:pt x="6" y="3"/>
                  </a:cubicBezTo>
                  <a:cubicBezTo>
                    <a:pt x="5" y="5"/>
                    <a:pt x="5" y="11"/>
                    <a:pt x="5" y="12"/>
                  </a:cubicBezTo>
                  <a:cubicBezTo>
                    <a:pt x="5" y="13"/>
                    <a:pt x="5" y="15"/>
                    <a:pt x="5" y="16"/>
                  </a:cubicBezTo>
                  <a:cubicBezTo>
                    <a:pt x="6" y="17"/>
                    <a:pt x="3" y="19"/>
                    <a:pt x="2" y="20"/>
                  </a:cubicBezTo>
                  <a:cubicBezTo>
                    <a:pt x="0" y="21"/>
                    <a:pt x="0" y="21"/>
                    <a:pt x="1" y="22"/>
                  </a:cubicBezTo>
                  <a:cubicBezTo>
                    <a:pt x="1" y="22"/>
                    <a:pt x="7" y="21"/>
                    <a:pt x="8" y="21"/>
                  </a:cubicBezTo>
                  <a:cubicBezTo>
                    <a:pt x="9" y="21"/>
                    <a:pt x="9" y="23"/>
                    <a:pt x="9" y="25"/>
                  </a:cubicBezTo>
                  <a:cubicBezTo>
                    <a:pt x="9" y="27"/>
                    <a:pt x="11" y="26"/>
                    <a:pt x="12" y="25"/>
                  </a:cubicBezTo>
                  <a:cubicBezTo>
                    <a:pt x="13" y="25"/>
                    <a:pt x="15" y="22"/>
                    <a:pt x="17" y="22"/>
                  </a:cubicBezTo>
                  <a:cubicBezTo>
                    <a:pt x="18" y="21"/>
                    <a:pt x="20" y="19"/>
                    <a:pt x="21" y="18"/>
                  </a:cubicBezTo>
                  <a:cubicBezTo>
                    <a:pt x="21" y="18"/>
                    <a:pt x="22" y="19"/>
                    <a:pt x="24" y="19"/>
                  </a:cubicBezTo>
                  <a:cubicBezTo>
                    <a:pt x="25" y="19"/>
                    <a:pt x="26" y="18"/>
                    <a:pt x="26" y="18"/>
                  </a:cubicBezTo>
                  <a:cubicBezTo>
                    <a:pt x="27" y="18"/>
                    <a:pt x="26" y="20"/>
                    <a:pt x="27" y="21"/>
                  </a:cubicBezTo>
                  <a:cubicBezTo>
                    <a:pt x="29" y="22"/>
                    <a:pt x="34" y="23"/>
                    <a:pt x="35" y="24"/>
                  </a:cubicBezTo>
                  <a:cubicBezTo>
                    <a:pt x="36" y="24"/>
                    <a:pt x="37" y="21"/>
                    <a:pt x="38" y="20"/>
                  </a:cubicBezTo>
                  <a:cubicBezTo>
                    <a:pt x="38" y="20"/>
                    <a:pt x="37" y="19"/>
                    <a:pt x="3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75" name="Freeform 457">
              <a:extLst>
                <a:ext uri="{FF2B5EF4-FFF2-40B4-BE49-F238E27FC236}">
                  <a16:creationId xmlns:a16="http://schemas.microsoft.com/office/drawing/2014/main" xmlns="" id="{11EE0381-428F-4560-A00A-2CA9681A0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277"/>
              <a:ext cx="11" cy="8"/>
            </a:xfrm>
            <a:custGeom>
              <a:avLst/>
              <a:gdLst>
                <a:gd name="T0" fmla="*/ 6 w 8"/>
                <a:gd name="T1" fmla="*/ 5 h 6"/>
                <a:gd name="T2" fmla="*/ 1 w 8"/>
                <a:gd name="T3" fmla="*/ 1 h 6"/>
                <a:gd name="T4" fmla="*/ 6 w 8"/>
                <a:gd name="T5" fmla="*/ 5 h 6"/>
                <a:gd name="T6" fmla="*/ 0 60000 65536"/>
                <a:gd name="T7" fmla="*/ 0 60000 65536"/>
                <a:gd name="T8" fmla="*/ 0 60000 65536"/>
                <a:gd name="T9" fmla="*/ 0 w 8"/>
                <a:gd name="T10" fmla="*/ 0 h 6"/>
                <a:gd name="T11" fmla="*/ 8 w 8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6">
                  <a:moveTo>
                    <a:pt x="6" y="5"/>
                  </a:moveTo>
                  <a:cubicBezTo>
                    <a:pt x="8" y="5"/>
                    <a:pt x="2" y="2"/>
                    <a:pt x="1" y="1"/>
                  </a:cubicBezTo>
                  <a:cubicBezTo>
                    <a:pt x="0" y="0"/>
                    <a:pt x="3" y="6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76" name="Freeform 458">
              <a:extLst>
                <a:ext uri="{FF2B5EF4-FFF2-40B4-BE49-F238E27FC236}">
                  <a16:creationId xmlns:a16="http://schemas.microsoft.com/office/drawing/2014/main" xmlns="" id="{487E2AB0-EE42-4A23-8E3E-73712BF05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280"/>
              <a:ext cx="5" cy="7"/>
            </a:xfrm>
            <a:custGeom>
              <a:avLst/>
              <a:gdLst>
                <a:gd name="T0" fmla="*/ 0 w 4"/>
                <a:gd name="T1" fmla="*/ 1 h 5"/>
                <a:gd name="T2" fmla="*/ 3 w 4"/>
                <a:gd name="T3" fmla="*/ 4 h 5"/>
                <a:gd name="T4" fmla="*/ 0 w 4"/>
                <a:gd name="T5" fmla="*/ 1 h 5"/>
                <a:gd name="T6" fmla="*/ 0 60000 65536"/>
                <a:gd name="T7" fmla="*/ 0 60000 65536"/>
                <a:gd name="T8" fmla="*/ 0 60000 65536"/>
                <a:gd name="T9" fmla="*/ 0 w 4"/>
                <a:gd name="T10" fmla="*/ 0 h 5"/>
                <a:gd name="T11" fmla="*/ 4 w 4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5">
                  <a:moveTo>
                    <a:pt x="0" y="1"/>
                  </a:moveTo>
                  <a:cubicBezTo>
                    <a:pt x="0" y="2"/>
                    <a:pt x="1" y="5"/>
                    <a:pt x="3" y="4"/>
                  </a:cubicBezTo>
                  <a:cubicBezTo>
                    <a:pt x="4" y="4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77" name="Freeform 459">
              <a:extLst>
                <a:ext uri="{FF2B5EF4-FFF2-40B4-BE49-F238E27FC236}">
                  <a16:creationId xmlns:a16="http://schemas.microsoft.com/office/drawing/2014/main" xmlns="" id="{DCBFA1D5-3544-4A5C-A03F-9442727AC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51"/>
              <a:ext cx="5" cy="8"/>
            </a:xfrm>
            <a:custGeom>
              <a:avLst/>
              <a:gdLst>
                <a:gd name="T0" fmla="*/ 1 w 4"/>
                <a:gd name="T1" fmla="*/ 1 h 6"/>
                <a:gd name="T2" fmla="*/ 1 w 4"/>
                <a:gd name="T3" fmla="*/ 4 h 6"/>
                <a:gd name="T4" fmla="*/ 3 w 4"/>
                <a:gd name="T5" fmla="*/ 5 h 6"/>
                <a:gd name="T6" fmla="*/ 3 w 4"/>
                <a:gd name="T7" fmla="*/ 1 h 6"/>
                <a:gd name="T8" fmla="*/ 1 w 4"/>
                <a:gd name="T9" fmla="*/ 1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6"/>
                <a:gd name="T17" fmla="*/ 4 w 4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6">
                  <a:moveTo>
                    <a:pt x="1" y="1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5"/>
                    <a:pt x="2" y="6"/>
                    <a:pt x="3" y="5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78" name="Freeform 460">
              <a:extLst>
                <a:ext uri="{FF2B5EF4-FFF2-40B4-BE49-F238E27FC236}">
                  <a16:creationId xmlns:a16="http://schemas.microsoft.com/office/drawing/2014/main" xmlns="" id="{FE2C58FB-0F1D-4E4A-887B-0BC61E1D4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71"/>
              <a:ext cx="226" cy="162"/>
            </a:xfrm>
            <a:custGeom>
              <a:avLst/>
              <a:gdLst>
                <a:gd name="T0" fmla="*/ 93 w 164"/>
                <a:gd name="T1" fmla="*/ 27 h 118"/>
                <a:gd name="T2" fmla="*/ 88 w 164"/>
                <a:gd name="T3" fmla="*/ 24 h 118"/>
                <a:gd name="T4" fmla="*/ 88 w 164"/>
                <a:gd name="T5" fmla="*/ 22 h 118"/>
                <a:gd name="T6" fmla="*/ 82 w 164"/>
                <a:gd name="T7" fmla="*/ 19 h 118"/>
                <a:gd name="T8" fmla="*/ 78 w 164"/>
                <a:gd name="T9" fmla="*/ 14 h 118"/>
                <a:gd name="T10" fmla="*/ 71 w 164"/>
                <a:gd name="T11" fmla="*/ 18 h 118"/>
                <a:gd name="T12" fmla="*/ 63 w 164"/>
                <a:gd name="T13" fmla="*/ 20 h 118"/>
                <a:gd name="T14" fmla="*/ 53 w 164"/>
                <a:gd name="T15" fmla="*/ 20 h 118"/>
                <a:gd name="T16" fmla="*/ 52 w 164"/>
                <a:gd name="T17" fmla="*/ 7 h 118"/>
                <a:gd name="T18" fmla="*/ 35 w 164"/>
                <a:gd name="T19" fmla="*/ 4 h 118"/>
                <a:gd name="T20" fmla="*/ 27 w 164"/>
                <a:gd name="T21" fmla="*/ 8 h 118"/>
                <a:gd name="T22" fmla="*/ 30 w 164"/>
                <a:gd name="T23" fmla="*/ 15 h 118"/>
                <a:gd name="T24" fmla="*/ 23 w 164"/>
                <a:gd name="T25" fmla="*/ 19 h 118"/>
                <a:gd name="T26" fmla="*/ 29 w 164"/>
                <a:gd name="T27" fmla="*/ 30 h 118"/>
                <a:gd name="T28" fmla="*/ 20 w 164"/>
                <a:gd name="T29" fmla="*/ 17 h 118"/>
                <a:gd name="T30" fmla="*/ 24 w 164"/>
                <a:gd name="T31" fmla="*/ 0 h 118"/>
                <a:gd name="T32" fmla="*/ 11 w 164"/>
                <a:gd name="T33" fmla="*/ 28 h 118"/>
                <a:gd name="T34" fmla="*/ 9 w 164"/>
                <a:gd name="T35" fmla="*/ 35 h 118"/>
                <a:gd name="T36" fmla="*/ 28 w 164"/>
                <a:gd name="T37" fmla="*/ 39 h 118"/>
                <a:gd name="T38" fmla="*/ 43 w 164"/>
                <a:gd name="T39" fmla="*/ 39 h 118"/>
                <a:gd name="T40" fmla="*/ 54 w 164"/>
                <a:gd name="T41" fmla="*/ 43 h 118"/>
                <a:gd name="T42" fmla="*/ 61 w 164"/>
                <a:gd name="T43" fmla="*/ 37 h 118"/>
                <a:gd name="T44" fmla="*/ 69 w 164"/>
                <a:gd name="T45" fmla="*/ 38 h 118"/>
                <a:gd name="T46" fmla="*/ 81 w 164"/>
                <a:gd name="T47" fmla="*/ 47 h 118"/>
                <a:gd name="T48" fmla="*/ 86 w 164"/>
                <a:gd name="T49" fmla="*/ 50 h 118"/>
                <a:gd name="T50" fmla="*/ 90 w 164"/>
                <a:gd name="T51" fmla="*/ 55 h 118"/>
                <a:gd name="T52" fmla="*/ 101 w 164"/>
                <a:gd name="T53" fmla="*/ 67 h 118"/>
                <a:gd name="T54" fmla="*/ 111 w 164"/>
                <a:gd name="T55" fmla="*/ 72 h 118"/>
                <a:gd name="T56" fmla="*/ 106 w 164"/>
                <a:gd name="T57" fmla="*/ 77 h 118"/>
                <a:gd name="T58" fmla="*/ 89 w 164"/>
                <a:gd name="T59" fmla="*/ 85 h 118"/>
                <a:gd name="T60" fmla="*/ 68 w 164"/>
                <a:gd name="T61" fmla="*/ 94 h 118"/>
                <a:gd name="T62" fmla="*/ 88 w 164"/>
                <a:gd name="T63" fmla="*/ 93 h 118"/>
                <a:gd name="T64" fmla="*/ 102 w 164"/>
                <a:gd name="T65" fmla="*/ 100 h 118"/>
                <a:gd name="T66" fmla="*/ 111 w 164"/>
                <a:gd name="T67" fmla="*/ 109 h 118"/>
                <a:gd name="T68" fmla="*/ 134 w 164"/>
                <a:gd name="T69" fmla="*/ 112 h 118"/>
                <a:gd name="T70" fmla="*/ 123 w 164"/>
                <a:gd name="T71" fmla="*/ 101 h 118"/>
                <a:gd name="T72" fmla="*/ 134 w 164"/>
                <a:gd name="T73" fmla="*/ 106 h 118"/>
                <a:gd name="T74" fmla="*/ 142 w 164"/>
                <a:gd name="T75" fmla="*/ 108 h 118"/>
                <a:gd name="T76" fmla="*/ 145 w 164"/>
                <a:gd name="T77" fmla="*/ 103 h 118"/>
                <a:gd name="T78" fmla="*/ 138 w 164"/>
                <a:gd name="T79" fmla="*/ 91 h 118"/>
                <a:gd name="T80" fmla="*/ 130 w 164"/>
                <a:gd name="T81" fmla="*/ 86 h 118"/>
                <a:gd name="T82" fmla="*/ 130 w 164"/>
                <a:gd name="T83" fmla="*/ 78 h 118"/>
                <a:gd name="T84" fmla="*/ 136 w 164"/>
                <a:gd name="T85" fmla="*/ 78 h 118"/>
                <a:gd name="T86" fmla="*/ 143 w 164"/>
                <a:gd name="T87" fmla="*/ 79 h 118"/>
                <a:gd name="T88" fmla="*/ 144 w 164"/>
                <a:gd name="T89" fmla="*/ 87 h 118"/>
                <a:gd name="T90" fmla="*/ 152 w 164"/>
                <a:gd name="T91" fmla="*/ 85 h 118"/>
                <a:gd name="T92" fmla="*/ 157 w 164"/>
                <a:gd name="T93" fmla="*/ 80 h 118"/>
                <a:gd name="T94" fmla="*/ 162 w 164"/>
                <a:gd name="T95" fmla="*/ 74 h 118"/>
                <a:gd name="T96" fmla="*/ 157 w 164"/>
                <a:gd name="T97" fmla="*/ 69 h 118"/>
                <a:gd name="T98" fmla="*/ 143 w 164"/>
                <a:gd name="T99" fmla="*/ 63 h 118"/>
                <a:gd name="T100" fmla="*/ 134 w 164"/>
                <a:gd name="T101" fmla="*/ 58 h 118"/>
                <a:gd name="T102" fmla="*/ 123 w 164"/>
                <a:gd name="T103" fmla="*/ 50 h 118"/>
                <a:gd name="T104" fmla="*/ 125 w 164"/>
                <a:gd name="T105" fmla="*/ 46 h 118"/>
                <a:gd name="T106" fmla="*/ 126 w 164"/>
                <a:gd name="T107" fmla="*/ 37 h 118"/>
                <a:gd name="T108" fmla="*/ 115 w 164"/>
                <a:gd name="T109" fmla="*/ 39 h 118"/>
                <a:gd name="T110" fmla="*/ 115 w 164"/>
                <a:gd name="T111" fmla="*/ 31 h 118"/>
                <a:gd name="T112" fmla="*/ 106 w 164"/>
                <a:gd name="T113" fmla="*/ 34 h 118"/>
                <a:gd name="T114" fmla="*/ 104 w 164"/>
                <a:gd name="T115" fmla="*/ 31 h 118"/>
                <a:gd name="T116" fmla="*/ 106 w 164"/>
                <a:gd name="T117" fmla="*/ 27 h 1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64"/>
                <a:gd name="T178" fmla="*/ 0 h 118"/>
                <a:gd name="T179" fmla="*/ 164 w 164"/>
                <a:gd name="T180" fmla="*/ 118 h 11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64" h="118">
                  <a:moveTo>
                    <a:pt x="96" y="26"/>
                  </a:moveTo>
                  <a:cubicBezTo>
                    <a:pt x="96" y="26"/>
                    <a:pt x="96" y="28"/>
                    <a:pt x="95" y="30"/>
                  </a:cubicBezTo>
                  <a:cubicBezTo>
                    <a:pt x="94" y="32"/>
                    <a:pt x="95" y="27"/>
                    <a:pt x="95" y="27"/>
                  </a:cubicBezTo>
                  <a:cubicBezTo>
                    <a:pt x="94" y="26"/>
                    <a:pt x="93" y="27"/>
                    <a:pt x="93" y="29"/>
                  </a:cubicBezTo>
                  <a:cubicBezTo>
                    <a:pt x="92" y="32"/>
                    <a:pt x="92" y="28"/>
                    <a:pt x="93" y="27"/>
                  </a:cubicBezTo>
                  <a:cubicBezTo>
                    <a:pt x="93" y="26"/>
                    <a:pt x="93" y="25"/>
                    <a:pt x="92" y="25"/>
                  </a:cubicBezTo>
                  <a:cubicBezTo>
                    <a:pt x="91" y="24"/>
                    <a:pt x="91" y="25"/>
                    <a:pt x="90" y="28"/>
                  </a:cubicBezTo>
                  <a:cubicBezTo>
                    <a:pt x="90" y="31"/>
                    <a:pt x="90" y="27"/>
                    <a:pt x="90" y="26"/>
                  </a:cubicBezTo>
                  <a:cubicBezTo>
                    <a:pt x="91" y="24"/>
                    <a:pt x="90" y="24"/>
                    <a:pt x="90" y="23"/>
                  </a:cubicBezTo>
                  <a:cubicBezTo>
                    <a:pt x="90" y="23"/>
                    <a:pt x="88" y="23"/>
                    <a:pt x="88" y="24"/>
                  </a:cubicBezTo>
                  <a:cubicBezTo>
                    <a:pt x="87" y="24"/>
                    <a:pt x="86" y="26"/>
                    <a:pt x="86" y="27"/>
                  </a:cubicBezTo>
                  <a:cubicBezTo>
                    <a:pt x="85" y="28"/>
                    <a:pt x="86" y="25"/>
                    <a:pt x="87" y="24"/>
                  </a:cubicBezTo>
                  <a:cubicBezTo>
                    <a:pt x="88" y="23"/>
                    <a:pt x="87" y="22"/>
                    <a:pt x="86" y="23"/>
                  </a:cubicBezTo>
                  <a:cubicBezTo>
                    <a:pt x="85" y="23"/>
                    <a:pt x="85" y="25"/>
                    <a:pt x="85" y="23"/>
                  </a:cubicBezTo>
                  <a:cubicBezTo>
                    <a:pt x="85" y="22"/>
                    <a:pt x="87" y="22"/>
                    <a:pt x="88" y="22"/>
                  </a:cubicBezTo>
                  <a:cubicBezTo>
                    <a:pt x="89" y="21"/>
                    <a:pt x="90" y="21"/>
                    <a:pt x="90" y="20"/>
                  </a:cubicBezTo>
                  <a:cubicBezTo>
                    <a:pt x="90" y="19"/>
                    <a:pt x="87" y="19"/>
                    <a:pt x="85" y="19"/>
                  </a:cubicBezTo>
                  <a:cubicBezTo>
                    <a:pt x="83" y="19"/>
                    <a:pt x="84" y="19"/>
                    <a:pt x="82" y="21"/>
                  </a:cubicBezTo>
                  <a:cubicBezTo>
                    <a:pt x="81" y="22"/>
                    <a:pt x="80" y="22"/>
                    <a:pt x="81" y="21"/>
                  </a:cubicBezTo>
                  <a:cubicBezTo>
                    <a:pt x="81" y="20"/>
                    <a:pt x="82" y="19"/>
                    <a:pt x="82" y="19"/>
                  </a:cubicBezTo>
                  <a:cubicBezTo>
                    <a:pt x="81" y="19"/>
                    <a:pt x="78" y="19"/>
                    <a:pt x="78" y="20"/>
                  </a:cubicBezTo>
                  <a:cubicBezTo>
                    <a:pt x="77" y="21"/>
                    <a:pt x="79" y="18"/>
                    <a:pt x="81" y="18"/>
                  </a:cubicBezTo>
                  <a:cubicBezTo>
                    <a:pt x="83" y="18"/>
                    <a:pt x="84" y="17"/>
                    <a:pt x="85" y="17"/>
                  </a:cubicBezTo>
                  <a:cubicBezTo>
                    <a:pt x="85" y="17"/>
                    <a:pt x="84" y="15"/>
                    <a:pt x="82" y="14"/>
                  </a:cubicBezTo>
                  <a:cubicBezTo>
                    <a:pt x="81" y="14"/>
                    <a:pt x="79" y="14"/>
                    <a:pt x="78" y="14"/>
                  </a:cubicBezTo>
                  <a:cubicBezTo>
                    <a:pt x="77" y="14"/>
                    <a:pt x="74" y="12"/>
                    <a:pt x="72" y="11"/>
                  </a:cubicBezTo>
                  <a:cubicBezTo>
                    <a:pt x="70" y="11"/>
                    <a:pt x="67" y="12"/>
                    <a:pt x="66" y="13"/>
                  </a:cubicBezTo>
                  <a:cubicBezTo>
                    <a:pt x="65" y="13"/>
                    <a:pt x="65" y="14"/>
                    <a:pt x="65" y="15"/>
                  </a:cubicBezTo>
                  <a:cubicBezTo>
                    <a:pt x="66" y="16"/>
                    <a:pt x="71" y="17"/>
                    <a:pt x="72" y="17"/>
                  </a:cubicBezTo>
                  <a:cubicBezTo>
                    <a:pt x="73" y="18"/>
                    <a:pt x="72" y="18"/>
                    <a:pt x="71" y="18"/>
                  </a:cubicBezTo>
                  <a:cubicBezTo>
                    <a:pt x="70" y="18"/>
                    <a:pt x="68" y="17"/>
                    <a:pt x="67" y="17"/>
                  </a:cubicBezTo>
                  <a:cubicBezTo>
                    <a:pt x="66" y="16"/>
                    <a:pt x="63" y="15"/>
                    <a:pt x="62" y="15"/>
                  </a:cubicBezTo>
                  <a:cubicBezTo>
                    <a:pt x="61" y="15"/>
                    <a:pt x="63" y="16"/>
                    <a:pt x="64" y="17"/>
                  </a:cubicBezTo>
                  <a:cubicBezTo>
                    <a:pt x="65" y="18"/>
                    <a:pt x="68" y="21"/>
                    <a:pt x="69" y="21"/>
                  </a:cubicBezTo>
                  <a:cubicBezTo>
                    <a:pt x="69" y="22"/>
                    <a:pt x="65" y="21"/>
                    <a:pt x="63" y="20"/>
                  </a:cubicBezTo>
                  <a:cubicBezTo>
                    <a:pt x="62" y="20"/>
                    <a:pt x="61" y="19"/>
                    <a:pt x="62" y="19"/>
                  </a:cubicBezTo>
                  <a:cubicBezTo>
                    <a:pt x="62" y="18"/>
                    <a:pt x="62" y="18"/>
                    <a:pt x="61" y="16"/>
                  </a:cubicBezTo>
                  <a:cubicBezTo>
                    <a:pt x="60" y="14"/>
                    <a:pt x="59" y="17"/>
                    <a:pt x="58" y="18"/>
                  </a:cubicBezTo>
                  <a:cubicBezTo>
                    <a:pt x="57" y="18"/>
                    <a:pt x="57" y="18"/>
                    <a:pt x="55" y="18"/>
                  </a:cubicBezTo>
                  <a:cubicBezTo>
                    <a:pt x="54" y="18"/>
                    <a:pt x="54" y="19"/>
                    <a:pt x="53" y="20"/>
                  </a:cubicBezTo>
                  <a:cubicBezTo>
                    <a:pt x="51" y="20"/>
                    <a:pt x="52" y="16"/>
                    <a:pt x="53" y="15"/>
                  </a:cubicBezTo>
                  <a:cubicBezTo>
                    <a:pt x="54" y="13"/>
                    <a:pt x="52" y="15"/>
                    <a:pt x="50" y="16"/>
                  </a:cubicBezTo>
                  <a:cubicBezTo>
                    <a:pt x="49" y="17"/>
                    <a:pt x="50" y="15"/>
                    <a:pt x="51" y="14"/>
                  </a:cubicBezTo>
                  <a:cubicBezTo>
                    <a:pt x="52" y="13"/>
                    <a:pt x="54" y="13"/>
                    <a:pt x="54" y="11"/>
                  </a:cubicBezTo>
                  <a:cubicBezTo>
                    <a:pt x="55" y="10"/>
                    <a:pt x="53" y="8"/>
                    <a:pt x="52" y="7"/>
                  </a:cubicBezTo>
                  <a:cubicBezTo>
                    <a:pt x="51" y="7"/>
                    <a:pt x="50" y="6"/>
                    <a:pt x="50" y="3"/>
                  </a:cubicBezTo>
                  <a:cubicBezTo>
                    <a:pt x="49" y="1"/>
                    <a:pt x="46" y="1"/>
                    <a:pt x="43" y="1"/>
                  </a:cubicBezTo>
                  <a:cubicBezTo>
                    <a:pt x="39" y="1"/>
                    <a:pt x="37" y="2"/>
                    <a:pt x="36" y="3"/>
                  </a:cubicBezTo>
                  <a:cubicBezTo>
                    <a:pt x="35" y="4"/>
                    <a:pt x="36" y="4"/>
                    <a:pt x="36" y="5"/>
                  </a:cubicBezTo>
                  <a:cubicBezTo>
                    <a:pt x="36" y="6"/>
                    <a:pt x="35" y="5"/>
                    <a:pt x="35" y="4"/>
                  </a:cubicBezTo>
                  <a:cubicBezTo>
                    <a:pt x="34" y="4"/>
                    <a:pt x="34" y="4"/>
                    <a:pt x="32" y="4"/>
                  </a:cubicBezTo>
                  <a:cubicBezTo>
                    <a:pt x="31" y="5"/>
                    <a:pt x="32" y="6"/>
                    <a:pt x="31" y="5"/>
                  </a:cubicBezTo>
                  <a:cubicBezTo>
                    <a:pt x="30" y="5"/>
                    <a:pt x="30" y="5"/>
                    <a:pt x="28" y="5"/>
                  </a:cubicBezTo>
                  <a:cubicBezTo>
                    <a:pt x="27" y="5"/>
                    <a:pt x="29" y="6"/>
                    <a:pt x="32" y="8"/>
                  </a:cubicBezTo>
                  <a:cubicBezTo>
                    <a:pt x="35" y="9"/>
                    <a:pt x="29" y="8"/>
                    <a:pt x="27" y="8"/>
                  </a:cubicBezTo>
                  <a:cubicBezTo>
                    <a:pt x="25" y="8"/>
                    <a:pt x="29" y="9"/>
                    <a:pt x="32" y="11"/>
                  </a:cubicBezTo>
                  <a:cubicBezTo>
                    <a:pt x="35" y="12"/>
                    <a:pt x="29" y="10"/>
                    <a:pt x="27" y="10"/>
                  </a:cubicBezTo>
                  <a:cubicBezTo>
                    <a:pt x="25" y="9"/>
                    <a:pt x="25" y="10"/>
                    <a:pt x="25" y="11"/>
                  </a:cubicBezTo>
                  <a:cubicBezTo>
                    <a:pt x="24" y="12"/>
                    <a:pt x="25" y="12"/>
                    <a:pt x="25" y="13"/>
                  </a:cubicBezTo>
                  <a:cubicBezTo>
                    <a:pt x="25" y="14"/>
                    <a:pt x="28" y="15"/>
                    <a:pt x="30" y="15"/>
                  </a:cubicBezTo>
                  <a:cubicBezTo>
                    <a:pt x="31" y="15"/>
                    <a:pt x="31" y="16"/>
                    <a:pt x="31" y="16"/>
                  </a:cubicBezTo>
                  <a:cubicBezTo>
                    <a:pt x="30" y="16"/>
                    <a:pt x="32" y="18"/>
                    <a:pt x="33" y="20"/>
                  </a:cubicBezTo>
                  <a:cubicBezTo>
                    <a:pt x="34" y="21"/>
                    <a:pt x="29" y="17"/>
                    <a:pt x="28" y="17"/>
                  </a:cubicBezTo>
                  <a:cubicBezTo>
                    <a:pt x="28" y="17"/>
                    <a:pt x="27" y="17"/>
                    <a:pt x="26" y="18"/>
                  </a:cubicBezTo>
                  <a:cubicBezTo>
                    <a:pt x="25" y="19"/>
                    <a:pt x="25" y="19"/>
                    <a:pt x="23" y="19"/>
                  </a:cubicBezTo>
                  <a:cubicBezTo>
                    <a:pt x="21" y="20"/>
                    <a:pt x="27" y="23"/>
                    <a:pt x="29" y="24"/>
                  </a:cubicBezTo>
                  <a:cubicBezTo>
                    <a:pt x="31" y="24"/>
                    <a:pt x="31" y="25"/>
                    <a:pt x="31" y="25"/>
                  </a:cubicBezTo>
                  <a:cubicBezTo>
                    <a:pt x="30" y="26"/>
                    <a:pt x="29" y="27"/>
                    <a:pt x="29" y="27"/>
                  </a:cubicBezTo>
                  <a:cubicBezTo>
                    <a:pt x="29" y="27"/>
                    <a:pt x="30" y="28"/>
                    <a:pt x="30" y="30"/>
                  </a:cubicBezTo>
                  <a:cubicBezTo>
                    <a:pt x="30" y="31"/>
                    <a:pt x="29" y="31"/>
                    <a:pt x="29" y="30"/>
                  </a:cubicBezTo>
                  <a:cubicBezTo>
                    <a:pt x="28" y="29"/>
                    <a:pt x="27" y="29"/>
                    <a:pt x="25" y="28"/>
                  </a:cubicBezTo>
                  <a:cubicBezTo>
                    <a:pt x="24" y="28"/>
                    <a:pt x="26" y="28"/>
                    <a:pt x="27" y="28"/>
                  </a:cubicBezTo>
                  <a:cubicBezTo>
                    <a:pt x="28" y="28"/>
                    <a:pt x="29" y="27"/>
                    <a:pt x="28" y="26"/>
                  </a:cubicBezTo>
                  <a:cubicBezTo>
                    <a:pt x="28" y="26"/>
                    <a:pt x="23" y="22"/>
                    <a:pt x="22" y="21"/>
                  </a:cubicBezTo>
                  <a:cubicBezTo>
                    <a:pt x="21" y="20"/>
                    <a:pt x="20" y="19"/>
                    <a:pt x="20" y="17"/>
                  </a:cubicBezTo>
                  <a:cubicBezTo>
                    <a:pt x="20" y="16"/>
                    <a:pt x="21" y="15"/>
                    <a:pt x="21" y="14"/>
                  </a:cubicBezTo>
                  <a:cubicBezTo>
                    <a:pt x="20" y="13"/>
                    <a:pt x="19" y="12"/>
                    <a:pt x="19" y="11"/>
                  </a:cubicBezTo>
                  <a:cubicBezTo>
                    <a:pt x="19" y="10"/>
                    <a:pt x="24" y="4"/>
                    <a:pt x="25" y="3"/>
                  </a:cubicBezTo>
                  <a:cubicBezTo>
                    <a:pt x="26" y="3"/>
                    <a:pt x="27" y="2"/>
                    <a:pt x="28" y="1"/>
                  </a:cubicBezTo>
                  <a:cubicBezTo>
                    <a:pt x="29" y="1"/>
                    <a:pt x="26" y="0"/>
                    <a:pt x="24" y="0"/>
                  </a:cubicBezTo>
                  <a:cubicBezTo>
                    <a:pt x="22" y="0"/>
                    <a:pt x="13" y="1"/>
                    <a:pt x="12" y="2"/>
                  </a:cubicBezTo>
                  <a:cubicBezTo>
                    <a:pt x="10" y="3"/>
                    <a:pt x="6" y="6"/>
                    <a:pt x="4" y="8"/>
                  </a:cubicBezTo>
                  <a:cubicBezTo>
                    <a:pt x="3" y="9"/>
                    <a:pt x="2" y="13"/>
                    <a:pt x="1" y="15"/>
                  </a:cubicBezTo>
                  <a:cubicBezTo>
                    <a:pt x="0" y="18"/>
                    <a:pt x="0" y="23"/>
                    <a:pt x="0" y="25"/>
                  </a:cubicBezTo>
                  <a:cubicBezTo>
                    <a:pt x="0" y="27"/>
                    <a:pt x="8" y="28"/>
                    <a:pt x="11" y="28"/>
                  </a:cubicBezTo>
                  <a:cubicBezTo>
                    <a:pt x="15" y="28"/>
                    <a:pt x="16" y="29"/>
                    <a:pt x="17" y="30"/>
                  </a:cubicBezTo>
                  <a:cubicBezTo>
                    <a:pt x="18" y="31"/>
                    <a:pt x="14" y="31"/>
                    <a:pt x="11" y="31"/>
                  </a:cubicBezTo>
                  <a:cubicBezTo>
                    <a:pt x="8" y="31"/>
                    <a:pt x="6" y="30"/>
                    <a:pt x="4" y="30"/>
                  </a:cubicBezTo>
                  <a:cubicBezTo>
                    <a:pt x="3" y="30"/>
                    <a:pt x="4" y="31"/>
                    <a:pt x="5" y="32"/>
                  </a:cubicBezTo>
                  <a:cubicBezTo>
                    <a:pt x="5" y="34"/>
                    <a:pt x="7" y="35"/>
                    <a:pt x="9" y="35"/>
                  </a:cubicBezTo>
                  <a:cubicBezTo>
                    <a:pt x="10" y="36"/>
                    <a:pt x="10" y="36"/>
                    <a:pt x="13" y="37"/>
                  </a:cubicBezTo>
                  <a:cubicBezTo>
                    <a:pt x="15" y="37"/>
                    <a:pt x="16" y="36"/>
                    <a:pt x="17" y="36"/>
                  </a:cubicBezTo>
                  <a:cubicBezTo>
                    <a:pt x="18" y="36"/>
                    <a:pt x="19" y="36"/>
                    <a:pt x="20" y="37"/>
                  </a:cubicBezTo>
                  <a:cubicBezTo>
                    <a:pt x="21" y="38"/>
                    <a:pt x="23" y="39"/>
                    <a:pt x="25" y="39"/>
                  </a:cubicBezTo>
                  <a:cubicBezTo>
                    <a:pt x="26" y="39"/>
                    <a:pt x="27" y="39"/>
                    <a:pt x="28" y="39"/>
                  </a:cubicBezTo>
                  <a:cubicBezTo>
                    <a:pt x="29" y="39"/>
                    <a:pt x="30" y="40"/>
                    <a:pt x="32" y="40"/>
                  </a:cubicBezTo>
                  <a:cubicBezTo>
                    <a:pt x="34" y="40"/>
                    <a:pt x="40" y="40"/>
                    <a:pt x="42" y="41"/>
                  </a:cubicBezTo>
                  <a:cubicBezTo>
                    <a:pt x="44" y="42"/>
                    <a:pt x="45" y="42"/>
                    <a:pt x="46" y="41"/>
                  </a:cubicBezTo>
                  <a:cubicBezTo>
                    <a:pt x="47" y="41"/>
                    <a:pt x="46" y="40"/>
                    <a:pt x="45" y="40"/>
                  </a:cubicBezTo>
                  <a:cubicBezTo>
                    <a:pt x="44" y="39"/>
                    <a:pt x="41" y="39"/>
                    <a:pt x="43" y="39"/>
                  </a:cubicBezTo>
                  <a:cubicBezTo>
                    <a:pt x="44" y="39"/>
                    <a:pt x="46" y="40"/>
                    <a:pt x="49" y="41"/>
                  </a:cubicBezTo>
                  <a:cubicBezTo>
                    <a:pt x="52" y="42"/>
                    <a:pt x="55" y="45"/>
                    <a:pt x="56" y="46"/>
                  </a:cubicBezTo>
                  <a:cubicBezTo>
                    <a:pt x="58" y="47"/>
                    <a:pt x="57" y="45"/>
                    <a:pt x="58" y="44"/>
                  </a:cubicBezTo>
                  <a:cubicBezTo>
                    <a:pt x="60" y="44"/>
                    <a:pt x="59" y="43"/>
                    <a:pt x="59" y="42"/>
                  </a:cubicBezTo>
                  <a:cubicBezTo>
                    <a:pt x="59" y="42"/>
                    <a:pt x="56" y="42"/>
                    <a:pt x="54" y="43"/>
                  </a:cubicBezTo>
                  <a:cubicBezTo>
                    <a:pt x="52" y="43"/>
                    <a:pt x="53" y="42"/>
                    <a:pt x="50" y="40"/>
                  </a:cubicBezTo>
                  <a:cubicBezTo>
                    <a:pt x="48" y="39"/>
                    <a:pt x="52" y="39"/>
                    <a:pt x="54" y="40"/>
                  </a:cubicBezTo>
                  <a:cubicBezTo>
                    <a:pt x="57" y="41"/>
                    <a:pt x="60" y="42"/>
                    <a:pt x="61" y="41"/>
                  </a:cubicBezTo>
                  <a:cubicBezTo>
                    <a:pt x="62" y="41"/>
                    <a:pt x="63" y="41"/>
                    <a:pt x="64" y="40"/>
                  </a:cubicBezTo>
                  <a:cubicBezTo>
                    <a:pt x="64" y="39"/>
                    <a:pt x="62" y="37"/>
                    <a:pt x="61" y="37"/>
                  </a:cubicBezTo>
                  <a:cubicBezTo>
                    <a:pt x="59" y="36"/>
                    <a:pt x="60" y="36"/>
                    <a:pt x="61" y="36"/>
                  </a:cubicBezTo>
                  <a:cubicBezTo>
                    <a:pt x="63" y="36"/>
                    <a:pt x="63" y="36"/>
                    <a:pt x="62" y="35"/>
                  </a:cubicBezTo>
                  <a:cubicBezTo>
                    <a:pt x="61" y="34"/>
                    <a:pt x="61" y="34"/>
                    <a:pt x="63" y="35"/>
                  </a:cubicBezTo>
                  <a:cubicBezTo>
                    <a:pt x="64" y="35"/>
                    <a:pt x="65" y="37"/>
                    <a:pt x="66" y="38"/>
                  </a:cubicBezTo>
                  <a:cubicBezTo>
                    <a:pt x="67" y="39"/>
                    <a:pt x="68" y="38"/>
                    <a:pt x="69" y="38"/>
                  </a:cubicBezTo>
                  <a:cubicBezTo>
                    <a:pt x="70" y="37"/>
                    <a:pt x="70" y="41"/>
                    <a:pt x="70" y="42"/>
                  </a:cubicBezTo>
                  <a:cubicBezTo>
                    <a:pt x="70" y="43"/>
                    <a:pt x="72" y="42"/>
                    <a:pt x="73" y="41"/>
                  </a:cubicBezTo>
                  <a:cubicBezTo>
                    <a:pt x="74" y="41"/>
                    <a:pt x="74" y="43"/>
                    <a:pt x="74" y="44"/>
                  </a:cubicBezTo>
                  <a:cubicBezTo>
                    <a:pt x="74" y="44"/>
                    <a:pt x="75" y="44"/>
                    <a:pt x="77" y="45"/>
                  </a:cubicBezTo>
                  <a:cubicBezTo>
                    <a:pt x="78" y="46"/>
                    <a:pt x="80" y="47"/>
                    <a:pt x="81" y="47"/>
                  </a:cubicBezTo>
                  <a:cubicBezTo>
                    <a:pt x="82" y="48"/>
                    <a:pt x="81" y="48"/>
                    <a:pt x="81" y="49"/>
                  </a:cubicBezTo>
                  <a:cubicBezTo>
                    <a:pt x="80" y="50"/>
                    <a:pt x="78" y="50"/>
                    <a:pt x="77" y="50"/>
                  </a:cubicBezTo>
                  <a:cubicBezTo>
                    <a:pt x="75" y="50"/>
                    <a:pt x="76" y="52"/>
                    <a:pt x="76" y="53"/>
                  </a:cubicBezTo>
                  <a:cubicBezTo>
                    <a:pt x="76" y="55"/>
                    <a:pt x="81" y="53"/>
                    <a:pt x="82" y="51"/>
                  </a:cubicBezTo>
                  <a:cubicBezTo>
                    <a:pt x="83" y="50"/>
                    <a:pt x="85" y="50"/>
                    <a:pt x="86" y="50"/>
                  </a:cubicBezTo>
                  <a:cubicBezTo>
                    <a:pt x="87" y="50"/>
                    <a:pt x="87" y="51"/>
                    <a:pt x="87" y="53"/>
                  </a:cubicBezTo>
                  <a:cubicBezTo>
                    <a:pt x="87" y="54"/>
                    <a:pt x="88" y="55"/>
                    <a:pt x="88" y="55"/>
                  </a:cubicBezTo>
                  <a:cubicBezTo>
                    <a:pt x="89" y="55"/>
                    <a:pt x="89" y="57"/>
                    <a:pt x="90" y="58"/>
                  </a:cubicBezTo>
                  <a:cubicBezTo>
                    <a:pt x="91" y="59"/>
                    <a:pt x="90" y="57"/>
                    <a:pt x="90" y="57"/>
                  </a:cubicBezTo>
                  <a:cubicBezTo>
                    <a:pt x="90" y="56"/>
                    <a:pt x="90" y="55"/>
                    <a:pt x="90" y="55"/>
                  </a:cubicBezTo>
                  <a:cubicBezTo>
                    <a:pt x="90" y="55"/>
                    <a:pt x="91" y="54"/>
                    <a:pt x="92" y="53"/>
                  </a:cubicBezTo>
                  <a:cubicBezTo>
                    <a:pt x="92" y="52"/>
                    <a:pt x="92" y="56"/>
                    <a:pt x="92" y="57"/>
                  </a:cubicBezTo>
                  <a:cubicBezTo>
                    <a:pt x="93" y="58"/>
                    <a:pt x="95" y="57"/>
                    <a:pt x="96" y="57"/>
                  </a:cubicBezTo>
                  <a:cubicBezTo>
                    <a:pt x="96" y="57"/>
                    <a:pt x="97" y="59"/>
                    <a:pt x="98" y="61"/>
                  </a:cubicBezTo>
                  <a:cubicBezTo>
                    <a:pt x="99" y="63"/>
                    <a:pt x="100" y="66"/>
                    <a:pt x="101" y="67"/>
                  </a:cubicBezTo>
                  <a:cubicBezTo>
                    <a:pt x="101" y="68"/>
                    <a:pt x="100" y="69"/>
                    <a:pt x="99" y="70"/>
                  </a:cubicBezTo>
                  <a:cubicBezTo>
                    <a:pt x="97" y="71"/>
                    <a:pt x="96" y="71"/>
                    <a:pt x="97" y="72"/>
                  </a:cubicBezTo>
                  <a:cubicBezTo>
                    <a:pt x="98" y="73"/>
                    <a:pt x="105" y="73"/>
                    <a:pt x="105" y="73"/>
                  </a:cubicBezTo>
                  <a:cubicBezTo>
                    <a:pt x="106" y="73"/>
                    <a:pt x="107" y="71"/>
                    <a:pt x="108" y="70"/>
                  </a:cubicBezTo>
                  <a:cubicBezTo>
                    <a:pt x="108" y="69"/>
                    <a:pt x="110" y="71"/>
                    <a:pt x="111" y="72"/>
                  </a:cubicBezTo>
                  <a:cubicBezTo>
                    <a:pt x="113" y="74"/>
                    <a:pt x="116" y="74"/>
                    <a:pt x="117" y="75"/>
                  </a:cubicBezTo>
                  <a:cubicBezTo>
                    <a:pt x="118" y="75"/>
                    <a:pt x="117" y="76"/>
                    <a:pt x="116" y="77"/>
                  </a:cubicBezTo>
                  <a:cubicBezTo>
                    <a:pt x="115" y="78"/>
                    <a:pt x="111" y="77"/>
                    <a:pt x="110" y="77"/>
                  </a:cubicBezTo>
                  <a:cubicBezTo>
                    <a:pt x="109" y="77"/>
                    <a:pt x="109" y="79"/>
                    <a:pt x="107" y="79"/>
                  </a:cubicBezTo>
                  <a:cubicBezTo>
                    <a:pt x="106" y="80"/>
                    <a:pt x="106" y="79"/>
                    <a:pt x="106" y="77"/>
                  </a:cubicBezTo>
                  <a:cubicBezTo>
                    <a:pt x="106" y="75"/>
                    <a:pt x="104" y="74"/>
                    <a:pt x="102" y="74"/>
                  </a:cubicBezTo>
                  <a:cubicBezTo>
                    <a:pt x="100" y="73"/>
                    <a:pt x="96" y="73"/>
                    <a:pt x="95" y="73"/>
                  </a:cubicBezTo>
                  <a:cubicBezTo>
                    <a:pt x="94" y="74"/>
                    <a:pt x="90" y="77"/>
                    <a:pt x="89" y="78"/>
                  </a:cubicBezTo>
                  <a:cubicBezTo>
                    <a:pt x="88" y="79"/>
                    <a:pt x="92" y="82"/>
                    <a:pt x="93" y="84"/>
                  </a:cubicBezTo>
                  <a:cubicBezTo>
                    <a:pt x="94" y="85"/>
                    <a:pt x="92" y="84"/>
                    <a:pt x="89" y="85"/>
                  </a:cubicBezTo>
                  <a:cubicBezTo>
                    <a:pt x="86" y="86"/>
                    <a:pt x="83" y="87"/>
                    <a:pt x="80" y="87"/>
                  </a:cubicBezTo>
                  <a:cubicBezTo>
                    <a:pt x="76" y="87"/>
                    <a:pt x="75" y="85"/>
                    <a:pt x="73" y="85"/>
                  </a:cubicBezTo>
                  <a:cubicBezTo>
                    <a:pt x="71" y="85"/>
                    <a:pt x="72" y="85"/>
                    <a:pt x="71" y="86"/>
                  </a:cubicBezTo>
                  <a:cubicBezTo>
                    <a:pt x="71" y="87"/>
                    <a:pt x="69" y="89"/>
                    <a:pt x="68" y="89"/>
                  </a:cubicBezTo>
                  <a:cubicBezTo>
                    <a:pt x="67" y="90"/>
                    <a:pt x="67" y="93"/>
                    <a:pt x="68" y="94"/>
                  </a:cubicBezTo>
                  <a:cubicBezTo>
                    <a:pt x="68" y="95"/>
                    <a:pt x="71" y="95"/>
                    <a:pt x="73" y="96"/>
                  </a:cubicBezTo>
                  <a:cubicBezTo>
                    <a:pt x="76" y="97"/>
                    <a:pt x="80" y="94"/>
                    <a:pt x="80" y="94"/>
                  </a:cubicBezTo>
                  <a:cubicBezTo>
                    <a:pt x="81" y="93"/>
                    <a:pt x="82" y="93"/>
                    <a:pt x="83" y="93"/>
                  </a:cubicBezTo>
                  <a:cubicBezTo>
                    <a:pt x="83" y="93"/>
                    <a:pt x="85" y="94"/>
                    <a:pt x="86" y="94"/>
                  </a:cubicBezTo>
                  <a:cubicBezTo>
                    <a:pt x="88" y="95"/>
                    <a:pt x="88" y="93"/>
                    <a:pt x="88" y="93"/>
                  </a:cubicBezTo>
                  <a:cubicBezTo>
                    <a:pt x="89" y="92"/>
                    <a:pt x="90" y="94"/>
                    <a:pt x="91" y="93"/>
                  </a:cubicBezTo>
                  <a:cubicBezTo>
                    <a:pt x="92" y="93"/>
                    <a:pt x="92" y="92"/>
                    <a:pt x="94" y="93"/>
                  </a:cubicBezTo>
                  <a:cubicBezTo>
                    <a:pt x="96" y="94"/>
                    <a:pt x="95" y="94"/>
                    <a:pt x="95" y="95"/>
                  </a:cubicBezTo>
                  <a:cubicBezTo>
                    <a:pt x="96" y="96"/>
                    <a:pt x="96" y="96"/>
                    <a:pt x="98" y="97"/>
                  </a:cubicBezTo>
                  <a:cubicBezTo>
                    <a:pt x="100" y="99"/>
                    <a:pt x="100" y="99"/>
                    <a:pt x="102" y="100"/>
                  </a:cubicBezTo>
                  <a:cubicBezTo>
                    <a:pt x="104" y="101"/>
                    <a:pt x="105" y="101"/>
                    <a:pt x="106" y="102"/>
                  </a:cubicBezTo>
                  <a:cubicBezTo>
                    <a:pt x="107" y="103"/>
                    <a:pt x="106" y="103"/>
                    <a:pt x="105" y="103"/>
                  </a:cubicBezTo>
                  <a:cubicBezTo>
                    <a:pt x="103" y="104"/>
                    <a:pt x="103" y="103"/>
                    <a:pt x="104" y="104"/>
                  </a:cubicBezTo>
                  <a:cubicBezTo>
                    <a:pt x="105" y="105"/>
                    <a:pt x="106" y="106"/>
                    <a:pt x="107" y="106"/>
                  </a:cubicBezTo>
                  <a:cubicBezTo>
                    <a:pt x="109" y="107"/>
                    <a:pt x="110" y="108"/>
                    <a:pt x="111" y="109"/>
                  </a:cubicBezTo>
                  <a:cubicBezTo>
                    <a:pt x="112" y="110"/>
                    <a:pt x="115" y="109"/>
                    <a:pt x="117" y="110"/>
                  </a:cubicBezTo>
                  <a:cubicBezTo>
                    <a:pt x="119" y="110"/>
                    <a:pt x="118" y="111"/>
                    <a:pt x="120" y="112"/>
                  </a:cubicBezTo>
                  <a:cubicBezTo>
                    <a:pt x="121" y="114"/>
                    <a:pt x="126" y="115"/>
                    <a:pt x="128" y="115"/>
                  </a:cubicBezTo>
                  <a:cubicBezTo>
                    <a:pt x="130" y="115"/>
                    <a:pt x="134" y="116"/>
                    <a:pt x="136" y="117"/>
                  </a:cubicBezTo>
                  <a:cubicBezTo>
                    <a:pt x="137" y="118"/>
                    <a:pt x="135" y="114"/>
                    <a:pt x="134" y="112"/>
                  </a:cubicBezTo>
                  <a:cubicBezTo>
                    <a:pt x="133" y="110"/>
                    <a:pt x="128" y="108"/>
                    <a:pt x="126" y="106"/>
                  </a:cubicBezTo>
                  <a:cubicBezTo>
                    <a:pt x="124" y="105"/>
                    <a:pt x="124" y="106"/>
                    <a:pt x="124" y="104"/>
                  </a:cubicBezTo>
                  <a:cubicBezTo>
                    <a:pt x="123" y="103"/>
                    <a:pt x="122" y="103"/>
                    <a:pt x="120" y="102"/>
                  </a:cubicBezTo>
                  <a:cubicBezTo>
                    <a:pt x="119" y="100"/>
                    <a:pt x="121" y="101"/>
                    <a:pt x="122" y="101"/>
                  </a:cubicBezTo>
                  <a:cubicBezTo>
                    <a:pt x="123" y="100"/>
                    <a:pt x="122" y="100"/>
                    <a:pt x="123" y="101"/>
                  </a:cubicBezTo>
                  <a:cubicBezTo>
                    <a:pt x="124" y="101"/>
                    <a:pt x="124" y="102"/>
                    <a:pt x="125" y="104"/>
                  </a:cubicBezTo>
                  <a:cubicBezTo>
                    <a:pt x="126" y="105"/>
                    <a:pt x="126" y="103"/>
                    <a:pt x="127" y="102"/>
                  </a:cubicBezTo>
                  <a:cubicBezTo>
                    <a:pt x="128" y="100"/>
                    <a:pt x="128" y="104"/>
                    <a:pt x="131" y="105"/>
                  </a:cubicBezTo>
                  <a:cubicBezTo>
                    <a:pt x="133" y="107"/>
                    <a:pt x="132" y="106"/>
                    <a:pt x="132" y="105"/>
                  </a:cubicBezTo>
                  <a:cubicBezTo>
                    <a:pt x="131" y="103"/>
                    <a:pt x="133" y="105"/>
                    <a:pt x="134" y="106"/>
                  </a:cubicBezTo>
                  <a:cubicBezTo>
                    <a:pt x="135" y="107"/>
                    <a:pt x="136" y="108"/>
                    <a:pt x="135" y="107"/>
                  </a:cubicBezTo>
                  <a:cubicBezTo>
                    <a:pt x="135" y="106"/>
                    <a:pt x="136" y="107"/>
                    <a:pt x="138" y="108"/>
                  </a:cubicBezTo>
                  <a:cubicBezTo>
                    <a:pt x="140" y="109"/>
                    <a:pt x="142" y="111"/>
                    <a:pt x="145" y="112"/>
                  </a:cubicBezTo>
                  <a:cubicBezTo>
                    <a:pt x="147" y="113"/>
                    <a:pt x="144" y="111"/>
                    <a:pt x="143" y="110"/>
                  </a:cubicBezTo>
                  <a:cubicBezTo>
                    <a:pt x="141" y="108"/>
                    <a:pt x="141" y="107"/>
                    <a:pt x="142" y="108"/>
                  </a:cubicBezTo>
                  <a:cubicBezTo>
                    <a:pt x="143" y="109"/>
                    <a:pt x="143" y="109"/>
                    <a:pt x="143" y="107"/>
                  </a:cubicBezTo>
                  <a:cubicBezTo>
                    <a:pt x="143" y="106"/>
                    <a:pt x="142" y="105"/>
                    <a:pt x="142" y="102"/>
                  </a:cubicBezTo>
                  <a:cubicBezTo>
                    <a:pt x="142" y="99"/>
                    <a:pt x="142" y="102"/>
                    <a:pt x="144" y="105"/>
                  </a:cubicBezTo>
                  <a:cubicBezTo>
                    <a:pt x="146" y="108"/>
                    <a:pt x="145" y="105"/>
                    <a:pt x="145" y="103"/>
                  </a:cubicBezTo>
                  <a:cubicBezTo>
                    <a:pt x="145" y="100"/>
                    <a:pt x="144" y="101"/>
                    <a:pt x="145" y="103"/>
                  </a:cubicBezTo>
                  <a:cubicBezTo>
                    <a:pt x="146" y="105"/>
                    <a:pt x="146" y="103"/>
                    <a:pt x="145" y="100"/>
                  </a:cubicBezTo>
                  <a:cubicBezTo>
                    <a:pt x="144" y="98"/>
                    <a:pt x="143" y="98"/>
                    <a:pt x="141" y="97"/>
                  </a:cubicBezTo>
                  <a:cubicBezTo>
                    <a:pt x="139" y="96"/>
                    <a:pt x="141" y="95"/>
                    <a:pt x="141" y="93"/>
                  </a:cubicBezTo>
                  <a:cubicBezTo>
                    <a:pt x="140" y="90"/>
                    <a:pt x="141" y="92"/>
                    <a:pt x="139" y="94"/>
                  </a:cubicBezTo>
                  <a:cubicBezTo>
                    <a:pt x="138" y="95"/>
                    <a:pt x="139" y="92"/>
                    <a:pt x="138" y="91"/>
                  </a:cubicBezTo>
                  <a:cubicBezTo>
                    <a:pt x="138" y="90"/>
                    <a:pt x="138" y="91"/>
                    <a:pt x="137" y="91"/>
                  </a:cubicBezTo>
                  <a:cubicBezTo>
                    <a:pt x="136" y="92"/>
                    <a:pt x="136" y="91"/>
                    <a:pt x="135" y="90"/>
                  </a:cubicBezTo>
                  <a:cubicBezTo>
                    <a:pt x="135" y="88"/>
                    <a:pt x="134" y="89"/>
                    <a:pt x="134" y="90"/>
                  </a:cubicBezTo>
                  <a:cubicBezTo>
                    <a:pt x="134" y="90"/>
                    <a:pt x="133" y="90"/>
                    <a:pt x="132" y="89"/>
                  </a:cubicBezTo>
                  <a:cubicBezTo>
                    <a:pt x="131" y="88"/>
                    <a:pt x="131" y="88"/>
                    <a:pt x="130" y="86"/>
                  </a:cubicBezTo>
                  <a:cubicBezTo>
                    <a:pt x="129" y="84"/>
                    <a:pt x="129" y="83"/>
                    <a:pt x="128" y="83"/>
                  </a:cubicBezTo>
                  <a:cubicBezTo>
                    <a:pt x="127" y="83"/>
                    <a:pt x="126" y="83"/>
                    <a:pt x="124" y="80"/>
                  </a:cubicBezTo>
                  <a:cubicBezTo>
                    <a:pt x="122" y="76"/>
                    <a:pt x="123" y="78"/>
                    <a:pt x="124" y="79"/>
                  </a:cubicBezTo>
                  <a:cubicBezTo>
                    <a:pt x="125" y="80"/>
                    <a:pt x="127" y="80"/>
                    <a:pt x="128" y="80"/>
                  </a:cubicBezTo>
                  <a:cubicBezTo>
                    <a:pt x="129" y="80"/>
                    <a:pt x="130" y="80"/>
                    <a:pt x="130" y="78"/>
                  </a:cubicBezTo>
                  <a:cubicBezTo>
                    <a:pt x="129" y="77"/>
                    <a:pt x="127" y="77"/>
                    <a:pt x="129" y="77"/>
                  </a:cubicBezTo>
                  <a:cubicBezTo>
                    <a:pt x="130" y="77"/>
                    <a:pt x="128" y="76"/>
                    <a:pt x="129" y="76"/>
                  </a:cubicBezTo>
                  <a:cubicBezTo>
                    <a:pt x="130" y="75"/>
                    <a:pt x="129" y="74"/>
                    <a:pt x="130" y="74"/>
                  </a:cubicBezTo>
                  <a:cubicBezTo>
                    <a:pt x="131" y="74"/>
                    <a:pt x="132" y="75"/>
                    <a:pt x="133" y="76"/>
                  </a:cubicBezTo>
                  <a:cubicBezTo>
                    <a:pt x="134" y="78"/>
                    <a:pt x="135" y="77"/>
                    <a:pt x="136" y="78"/>
                  </a:cubicBezTo>
                  <a:cubicBezTo>
                    <a:pt x="137" y="79"/>
                    <a:pt x="138" y="78"/>
                    <a:pt x="139" y="77"/>
                  </a:cubicBezTo>
                  <a:cubicBezTo>
                    <a:pt x="140" y="76"/>
                    <a:pt x="140" y="77"/>
                    <a:pt x="139" y="78"/>
                  </a:cubicBezTo>
                  <a:cubicBezTo>
                    <a:pt x="138" y="79"/>
                    <a:pt x="138" y="79"/>
                    <a:pt x="137" y="80"/>
                  </a:cubicBezTo>
                  <a:cubicBezTo>
                    <a:pt x="136" y="80"/>
                    <a:pt x="139" y="80"/>
                    <a:pt x="143" y="78"/>
                  </a:cubicBezTo>
                  <a:cubicBezTo>
                    <a:pt x="148" y="76"/>
                    <a:pt x="145" y="78"/>
                    <a:pt x="143" y="79"/>
                  </a:cubicBezTo>
                  <a:cubicBezTo>
                    <a:pt x="142" y="80"/>
                    <a:pt x="140" y="79"/>
                    <a:pt x="140" y="82"/>
                  </a:cubicBezTo>
                  <a:cubicBezTo>
                    <a:pt x="140" y="84"/>
                    <a:pt x="141" y="83"/>
                    <a:pt x="143" y="83"/>
                  </a:cubicBezTo>
                  <a:cubicBezTo>
                    <a:pt x="144" y="83"/>
                    <a:pt x="143" y="83"/>
                    <a:pt x="143" y="85"/>
                  </a:cubicBezTo>
                  <a:cubicBezTo>
                    <a:pt x="143" y="86"/>
                    <a:pt x="143" y="86"/>
                    <a:pt x="144" y="85"/>
                  </a:cubicBezTo>
                  <a:cubicBezTo>
                    <a:pt x="145" y="85"/>
                    <a:pt x="144" y="85"/>
                    <a:pt x="144" y="87"/>
                  </a:cubicBezTo>
                  <a:cubicBezTo>
                    <a:pt x="144" y="88"/>
                    <a:pt x="145" y="88"/>
                    <a:pt x="145" y="87"/>
                  </a:cubicBezTo>
                  <a:cubicBezTo>
                    <a:pt x="146" y="85"/>
                    <a:pt x="146" y="86"/>
                    <a:pt x="148" y="87"/>
                  </a:cubicBezTo>
                  <a:cubicBezTo>
                    <a:pt x="150" y="88"/>
                    <a:pt x="150" y="88"/>
                    <a:pt x="151" y="89"/>
                  </a:cubicBezTo>
                  <a:cubicBezTo>
                    <a:pt x="153" y="90"/>
                    <a:pt x="151" y="88"/>
                    <a:pt x="151" y="86"/>
                  </a:cubicBezTo>
                  <a:cubicBezTo>
                    <a:pt x="151" y="83"/>
                    <a:pt x="151" y="84"/>
                    <a:pt x="152" y="85"/>
                  </a:cubicBezTo>
                  <a:cubicBezTo>
                    <a:pt x="153" y="86"/>
                    <a:pt x="153" y="84"/>
                    <a:pt x="152" y="82"/>
                  </a:cubicBezTo>
                  <a:cubicBezTo>
                    <a:pt x="151" y="81"/>
                    <a:pt x="151" y="81"/>
                    <a:pt x="153" y="82"/>
                  </a:cubicBezTo>
                  <a:cubicBezTo>
                    <a:pt x="154" y="83"/>
                    <a:pt x="155" y="83"/>
                    <a:pt x="156" y="82"/>
                  </a:cubicBezTo>
                  <a:cubicBezTo>
                    <a:pt x="157" y="82"/>
                    <a:pt x="157" y="81"/>
                    <a:pt x="155" y="80"/>
                  </a:cubicBezTo>
                  <a:cubicBezTo>
                    <a:pt x="154" y="79"/>
                    <a:pt x="155" y="79"/>
                    <a:pt x="157" y="80"/>
                  </a:cubicBezTo>
                  <a:cubicBezTo>
                    <a:pt x="158" y="81"/>
                    <a:pt x="157" y="80"/>
                    <a:pt x="158" y="80"/>
                  </a:cubicBezTo>
                  <a:cubicBezTo>
                    <a:pt x="159" y="80"/>
                    <a:pt x="159" y="79"/>
                    <a:pt x="158" y="78"/>
                  </a:cubicBezTo>
                  <a:cubicBezTo>
                    <a:pt x="157" y="77"/>
                    <a:pt x="159" y="77"/>
                    <a:pt x="161" y="77"/>
                  </a:cubicBezTo>
                  <a:cubicBezTo>
                    <a:pt x="163" y="77"/>
                    <a:pt x="163" y="76"/>
                    <a:pt x="162" y="75"/>
                  </a:cubicBezTo>
                  <a:cubicBezTo>
                    <a:pt x="160" y="74"/>
                    <a:pt x="161" y="74"/>
                    <a:pt x="162" y="74"/>
                  </a:cubicBezTo>
                  <a:cubicBezTo>
                    <a:pt x="163" y="75"/>
                    <a:pt x="164" y="75"/>
                    <a:pt x="163" y="73"/>
                  </a:cubicBezTo>
                  <a:cubicBezTo>
                    <a:pt x="163" y="72"/>
                    <a:pt x="161" y="71"/>
                    <a:pt x="161" y="70"/>
                  </a:cubicBezTo>
                  <a:cubicBezTo>
                    <a:pt x="160" y="68"/>
                    <a:pt x="159" y="70"/>
                    <a:pt x="158" y="70"/>
                  </a:cubicBezTo>
                  <a:cubicBezTo>
                    <a:pt x="157" y="70"/>
                    <a:pt x="156" y="70"/>
                    <a:pt x="157" y="70"/>
                  </a:cubicBezTo>
                  <a:cubicBezTo>
                    <a:pt x="157" y="69"/>
                    <a:pt x="157" y="68"/>
                    <a:pt x="157" y="69"/>
                  </a:cubicBezTo>
                  <a:cubicBezTo>
                    <a:pt x="156" y="69"/>
                    <a:pt x="155" y="68"/>
                    <a:pt x="153" y="67"/>
                  </a:cubicBezTo>
                  <a:cubicBezTo>
                    <a:pt x="152" y="66"/>
                    <a:pt x="152" y="67"/>
                    <a:pt x="148" y="66"/>
                  </a:cubicBezTo>
                  <a:cubicBezTo>
                    <a:pt x="145" y="66"/>
                    <a:pt x="146" y="66"/>
                    <a:pt x="147" y="66"/>
                  </a:cubicBezTo>
                  <a:cubicBezTo>
                    <a:pt x="148" y="65"/>
                    <a:pt x="148" y="65"/>
                    <a:pt x="147" y="64"/>
                  </a:cubicBezTo>
                  <a:cubicBezTo>
                    <a:pt x="146" y="63"/>
                    <a:pt x="144" y="63"/>
                    <a:pt x="143" y="63"/>
                  </a:cubicBezTo>
                  <a:cubicBezTo>
                    <a:pt x="141" y="64"/>
                    <a:pt x="142" y="63"/>
                    <a:pt x="142" y="61"/>
                  </a:cubicBezTo>
                  <a:cubicBezTo>
                    <a:pt x="142" y="60"/>
                    <a:pt x="141" y="61"/>
                    <a:pt x="140" y="63"/>
                  </a:cubicBezTo>
                  <a:cubicBezTo>
                    <a:pt x="140" y="64"/>
                    <a:pt x="139" y="61"/>
                    <a:pt x="140" y="60"/>
                  </a:cubicBezTo>
                  <a:cubicBezTo>
                    <a:pt x="140" y="60"/>
                    <a:pt x="138" y="61"/>
                    <a:pt x="137" y="62"/>
                  </a:cubicBezTo>
                  <a:cubicBezTo>
                    <a:pt x="136" y="63"/>
                    <a:pt x="135" y="59"/>
                    <a:pt x="134" y="58"/>
                  </a:cubicBezTo>
                  <a:cubicBezTo>
                    <a:pt x="133" y="57"/>
                    <a:pt x="131" y="57"/>
                    <a:pt x="129" y="56"/>
                  </a:cubicBezTo>
                  <a:cubicBezTo>
                    <a:pt x="127" y="56"/>
                    <a:pt x="125" y="55"/>
                    <a:pt x="123" y="54"/>
                  </a:cubicBezTo>
                  <a:cubicBezTo>
                    <a:pt x="122" y="54"/>
                    <a:pt x="122" y="53"/>
                    <a:pt x="122" y="52"/>
                  </a:cubicBezTo>
                  <a:cubicBezTo>
                    <a:pt x="123" y="52"/>
                    <a:pt x="125" y="51"/>
                    <a:pt x="126" y="50"/>
                  </a:cubicBezTo>
                  <a:cubicBezTo>
                    <a:pt x="127" y="50"/>
                    <a:pt x="125" y="50"/>
                    <a:pt x="123" y="50"/>
                  </a:cubicBezTo>
                  <a:cubicBezTo>
                    <a:pt x="121" y="50"/>
                    <a:pt x="121" y="50"/>
                    <a:pt x="122" y="49"/>
                  </a:cubicBezTo>
                  <a:cubicBezTo>
                    <a:pt x="122" y="49"/>
                    <a:pt x="124" y="48"/>
                    <a:pt x="126" y="49"/>
                  </a:cubicBezTo>
                  <a:cubicBezTo>
                    <a:pt x="128" y="49"/>
                    <a:pt x="131" y="49"/>
                    <a:pt x="133" y="48"/>
                  </a:cubicBezTo>
                  <a:cubicBezTo>
                    <a:pt x="135" y="48"/>
                    <a:pt x="132" y="47"/>
                    <a:pt x="131" y="47"/>
                  </a:cubicBezTo>
                  <a:cubicBezTo>
                    <a:pt x="129" y="46"/>
                    <a:pt x="126" y="46"/>
                    <a:pt x="125" y="46"/>
                  </a:cubicBezTo>
                  <a:cubicBezTo>
                    <a:pt x="124" y="45"/>
                    <a:pt x="121" y="45"/>
                    <a:pt x="118" y="45"/>
                  </a:cubicBezTo>
                  <a:cubicBezTo>
                    <a:pt x="114" y="45"/>
                    <a:pt x="121" y="44"/>
                    <a:pt x="123" y="44"/>
                  </a:cubicBezTo>
                  <a:cubicBezTo>
                    <a:pt x="124" y="44"/>
                    <a:pt x="124" y="44"/>
                    <a:pt x="126" y="43"/>
                  </a:cubicBezTo>
                  <a:cubicBezTo>
                    <a:pt x="128" y="43"/>
                    <a:pt x="128" y="43"/>
                    <a:pt x="130" y="43"/>
                  </a:cubicBezTo>
                  <a:cubicBezTo>
                    <a:pt x="132" y="43"/>
                    <a:pt x="127" y="38"/>
                    <a:pt x="126" y="37"/>
                  </a:cubicBezTo>
                  <a:cubicBezTo>
                    <a:pt x="125" y="36"/>
                    <a:pt x="124" y="38"/>
                    <a:pt x="124" y="38"/>
                  </a:cubicBezTo>
                  <a:cubicBezTo>
                    <a:pt x="124" y="39"/>
                    <a:pt x="123" y="40"/>
                    <a:pt x="117" y="42"/>
                  </a:cubicBezTo>
                  <a:cubicBezTo>
                    <a:pt x="111" y="44"/>
                    <a:pt x="118" y="41"/>
                    <a:pt x="119" y="41"/>
                  </a:cubicBezTo>
                  <a:cubicBezTo>
                    <a:pt x="120" y="41"/>
                    <a:pt x="122" y="39"/>
                    <a:pt x="121" y="39"/>
                  </a:cubicBezTo>
                  <a:cubicBezTo>
                    <a:pt x="121" y="38"/>
                    <a:pt x="118" y="36"/>
                    <a:pt x="115" y="39"/>
                  </a:cubicBezTo>
                  <a:cubicBezTo>
                    <a:pt x="112" y="43"/>
                    <a:pt x="112" y="41"/>
                    <a:pt x="114" y="39"/>
                  </a:cubicBezTo>
                  <a:cubicBezTo>
                    <a:pt x="116" y="38"/>
                    <a:pt x="118" y="37"/>
                    <a:pt x="120" y="37"/>
                  </a:cubicBezTo>
                  <a:cubicBezTo>
                    <a:pt x="121" y="36"/>
                    <a:pt x="123" y="36"/>
                    <a:pt x="122" y="34"/>
                  </a:cubicBezTo>
                  <a:cubicBezTo>
                    <a:pt x="121" y="33"/>
                    <a:pt x="119" y="32"/>
                    <a:pt x="115" y="33"/>
                  </a:cubicBezTo>
                  <a:cubicBezTo>
                    <a:pt x="110" y="34"/>
                    <a:pt x="114" y="33"/>
                    <a:pt x="115" y="31"/>
                  </a:cubicBezTo>
                  <a:cubicBezTo>
                    <a:pt x="115" y="30"/>
                    <a:pt x="112" y="31"/>
                    <a:pt x="111" y="33"/>
                  </a:cubicBezTo>
                  <a:cubicBezTo>
                    <a:pt x="109" y="34"/>
                    <a:pt x="108" y="34"/>
                    <a:pt x="107" y="38"/>
                  </a:cubicBezTo>
                  <a:cubicBezTo>
                    <a:pt x="105" y="41"/>
                    <a:pt x="106" y="36"/>
                    <a:pt x="107" y="35"/>
                  </a:cubicBezTo>
                  <a:cubicBezTo>
                    <a:pt x="107" y="34"/>
                    <a:pt x="106" y="35"/>
                    <a:pt x="104" y="36"/>
                  </a:cubicBezTo>
                  <a:cubicBezTo>
                    <a:pt x="102" y="37"/>
                    <a:pt x="104" y="36"/>
                    <a:pt x="106" y="34"/>
                  </a:cubicBezTo>
                  <a:cubicBezTo>
                    <a:pt x="107" y="33"/>
                    <a:pt x="108" y="34"/>
                    <a:pt x="109" y="32"/>
                  </a:cubicBezTo>
                  <a:cubicBezTo>
                    <a:pt x="111" y="31"/>
                    <a:pt x="110" y="31"/>
                    <a:pt x="109" y="29"/>
                  </a:cubicBezTo>
                  <a:cubicBezTo>
                    <a:pt x="109" y="28"/>
                    <a:pt x="108" y="30"/>
                    <a:pt x="107" y="31"/>
                  </a:cubicBezTo>
                  <a:cubicBezTo>
                    <a:pt x="106" y="32"/>
                    <a:pt x="104" y="32"/>
                    <a:pt x="101" y="33"/>
                  </a:cubicBezTo>
                  <a:cubicBezTo>
                    <a:pt x="99" y="34"/>
                    <a:pt x="102" y="31"/>
                    <a:pt x="104" y="31"/>
                  </a:cubicBezTo>
                  <a:cubicBezTo>
                    <a:pt x="105" y="30"/>
                    <a:pt x="106" y="30"/>
                    <a:pt x="105" y="30"/>
                  </a:cubicBezTo>
                  <a:cubicBezTo>
                    <a:pt x="104" y="29"/>
                    <a:pt x="102" y="30"/>
                    <a:pt x="100" y="31"/>
                  </a:cubicBezTo>
                  <a:cubicBezTo>
                    <a:pt x="97" y="33"/>
                    <a:pt x="100" y="30"/>
                    <a:pt x="100" y="30"/>
                  </a:cubicBezTo>
                  <a:cubicBezTo>
                    <a:pt x="101" y="29"/>
                    <a:pt x="103" y="29"/>
                    <a:pt x="104" y="29"/>
                  </a:cubicBezTo>
                  <a:cubicBezTo>
                    <a:pt x="106" y="29"/>
                    <a:pt x="106" y="28"/>
                    <a:pt x="106" y="27"/>
                  </a:cubicBezTo>
                  <a:cubicBezTo>
                    <a:pt x="106" y="26"/>
                    <a:pt x="101" y="24"/>
                    <a:pt x="100" y="24"/>
                  </a:cubicBezTo>
                  <a:cubicBezTo>
                    <a:pt x="99" y="24"/>
                    <a:pt x="97" y="25"/>
                    <a:pt x="9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79" name="Freeform 461">
              <a:extLst>
                <a:ext uri="{FF2B5EF4-FFF2-40B4-BE49-F238E27FC236}">
                  <a16:creationId xmlns:a16="http://schemas.microsoft.com/office/drawing/2014/main" xmlns="" id="{10F9F709-CA7E-4DEB-9C01-D6D8BE4A8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321"/>
              <a:ext cx="10" cy="4"/>
            </a:xfrm>
            <a:custGeom>
              <a:avLst/>
              <a:gdLst>
                <a:gd name="T0" fmla="*/ 6 w 7"/>
                <a:gd name="T1" fmla="*/ 2 h 3"/>
                <a:gd name="T2" fmla="*/ 2 w 7"/>
                <a:gd name="T3" fmla="*/ 0 h 3"/>
                <a:gd name="T4" fmla="*/ 6 w 7"/>
                <a:gd name="T5" fmla="*/ 2 h 3"/>
                <a:gd name="T6" fmla="*/ 0 60000 65536"/>
                <a:gd name="T7" fmla="*/ 0 60000 65536"/>
                <a:gd name="T8" fmla="*/ 0 60000 65536"/>
                <a:gd name="T9" fmla="*/ 0 w 7"/>
                <a:gd name="T10" fmla="*/ 0 h 3"/>
                <a:gd name="T11" fmla="*/ 7 w 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3">
                  <a:moveTo>
                    <a:pt x="6" y="2"/>
                  </a:moveTo>
                  <a:cubicBezTo>
                    <a:pt x="7" y="1"/>
                    <a:pt x="4" y="0"/>
                    <a:pt x="2" y="0"/>
                  </a:cubicBezTo>
                  <a:cubicBezTo>
                    <a:pt x="0" y="0"/>
                    <a:pt x="5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80" name="Freeform 462">
              <a:extLst>
                <a:ext uri="{FF2B5EF4-FFF2-40B4-BE49-F238E27FC236}">
                  <a16:creationId xmlns:a16="http://schemas.microsoft.com/office/drawing/2014/main" xmlns="" id="{02EF8909-EED7-4428-9250-EDBC4DF45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" y="252"/>
              <a:ext cx="11" cy="6"/>
            </a:xfrm>
            <a:custGeom>
              <a:avLst/>
              <a:gdLst>
                <a:gd name="T0" fmla="*/ 7 w 8"/>
                <a:gd name="T1" fmla="*/ 2 h 4"/>
                <a:gd name="T2" fmla="*/ 1 w 8"/>
                <a:gd name="T3" fmla="*/ 0 h 4"/>
                <a:gd name="T4" fmla="*/ 1 w 8"/>
                <a:gd name="T5" fmla="*/ 3 h 4"/>
                <a:gd name="T6" fmla="*/ 7 w 8"/>
                <a:gd name="T7" fmla="*/ 2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4"/>
                <a:gd name="T14" fmla="*/ 8 w 8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4">
                  <a:moveTo>
                    <a:pt x="7" y="2"/>
                  </a:moveTo>
                  <a:cubicBezTo>
                    <a:pt x="6" y="1"/>
                    <a:pt x="2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8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81" name="Freeform 463">
              <a:extLst>
                <a:ext uri="{FF2B5EF4-FFF2-40B4-BE49-F238E27FC236}">
                  <a16:creationId xmlns:a16="http://schemas.microsoft.com/office/drawing/2014/main" xmlns="" id="{AF195C93-3917-4ACD-917C-C68A24196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248"/>
              <a:ext cx="19" cy="17"/>
            </a:xfrm>
            <a:custGeom>
              <a:avLst/>
              <a:gdLst>
                <a:gd name="T0" fmla="*/ 7 w 14"/>
                <a:gd name="T1" fmla="*/ 12 h 12"/>
                <a:gd name="T2" fmla="*/ 12 w 14"/>
                <a:gd name="T3" fmla="*/ 9 h 12"/>
                <a:gd name="T4" fmla="*/ 12 w 14"/>
                <a:gd name="T5" fmla="*/ 2 h 12"/>
                <a:gd name="T6" fmla="*/ 5 w 14"/>
                <a:gd name="T7" fmla="*/ 2 h 12"/>
                <a:gd name="T8" fmla="*/ 0 w 14"/>
                <a:gd name="T9" fmla="*/ 8 h 12"/>
                <a:gd name="T10" fmla="*/ 7 w 14"/>
                <a:gd name="T11" fmla="*/ 12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2"/>
                <a:gd name="T20" fmla="*/ 14 w 14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2">
                  <a:moveTo>
                    <a:pt x="7" y="12"/>
                  </a:moveTo>
                  <a:cubicBezTo>
                    <a:pt x="9" y="11"/>
                    <a:pt x="10" y="10"/>
                    <a:pt x="12" y="9"/>
                  </a:cubicBezTo>
                  <a:cubicBezTo>
                    <a:pt x="14" y="7"/>
                    <a:pt x="13" y="5"/>
                    <a:pt x="12" y="2"/>
                  </a:cubicBezTo>
                  <a:cubicBezTo>
                    <a:pt x="12" y="0"/>
                    <a:pt x="8" y="1"/>
                    <a:pt x="5" y="2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0"/>
                    <a:pt x="5" y="12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82" name="Freeform 464">
              <a:extLst>
                <a:ext uri="{FF2B5EF4-FFF2-40B4-BE49-F238E27FC236}">
                  <a16:creationId xmlns:a16="http://schemas.microsoft.com/office/drawing/2014/main" xmlns="" id="{1F31B80F-6257-4CE9-8AA2-3888EBC4A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234"/>
              <a:ext cx="9" cy="8"/>
            </a:xfrm>
            <a:custGeom>
              <a:avLst/>
              <a:gdLst>
                <a:gd name="T0" fmla="*/ 6 w 7"/>
                <a:gd name="T1" fmla="*/ 1 h 6"/>
                <a:gd name="T2" fmla="*/ 1 w 7"/>
                <a:gd name="T3" fmla="*/ 6 h 6"/>
                <a:gd name="T4" fmla="*/ 6 w 7"/>
                <a:gd name="T5" fmla="*/ 1 h 6"/>
                <a:gd name="T6" fmla="*/ 0 60000 65536"/>
                <a:gd name="T7" fmla="*/ 0 60000 65536"/>
                <a:gd name="T8" fmla="*/ 0 60000 65536"/>
                <a:gd name="T9" fmla="*/ 0 w 7"/>
                <a:gd name="T10" fmla="*/ 0 h 6"/>
                <a:gd name="T11" fmla="*/ 7 w 7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6">
                  <a:moveTo>
                    <a:pt x="6" y="1"/>
                  </a:moveTo>
                  <a:cubicBezTo>
                    <a:pt x="4" y="0"/>
                    <a:pt x="0" y="6"/>
                    <a:pt x="1" y="6"/>
                  </a:cubicBezTo>
                  <a:cubicBezTo>
                    <a:pt x="2" y="6"/>
                    <a:pt x="7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83" name="Freeform 465">
              <a:extLst>
                <a:ext uri="{FF2B5EF4-FFF2-40B4-BE49-F238E27FC236}">
                  <a16:creationId xmlns:a16="http://schemas.microsoft.com/office/drawing/2014/main" xmlns="" id="{9D950935-A1CC-46EA-9257-69486D833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234"/>
              <a:ext cx="8" cy="4"/>
            </a:xfrm>
            <a:custGeom>
              <a:avLst/>
              <a:gdLst>
                <a:gd name="T0" fmla="*/ 2 w 6"/>
                <a:gd name="T1" fmla="*/ 1 h 3"/>
                <a:gd name="T2" fmla="*/ 3 w 6"/>
                <a:gd name="T3" fmla="*/ 3 h 3"/>
                <a:gd name="T4" fmla="*/ 2 w 6"/>
                <a:gd name="T5" fmla="*/ 1 h 3"/>
                <a:gd name="T6" fmla="*/ 0 60000 65536"/>
                <a:gd name="T7" fmla="*/ 0 60000 65536"/>
                <a:gd name="T8" fmla="*/ 0 60000 65536"/>
                <a:gd name="T9" fmla="*/ 0 w 6"/>
                <a:gd name="T10" fmla="*/ 0 h 3"/>
                <a:gd name="T11" fmla="*/ 6 w 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">
                  <a:moveTo>
                    <a:pt x="2" y="1"/>
                  </a:moveTo>
                  <a:cubicBezTo>
                    <a:pt x="0" y="1"/>
                    <a:pt x="2" y="3"/>
                    <a:pt x="3" y="3"/>
                  </a:cubicBezTo>
                  <a:cubicBezTo>
                    <a:pt x="6" y="3"/>
                    <a:pt x="4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84" name="Freeform 466">
              <a:extLst>
                <a:ext uri="{FF2B5EF4-FFF2-40B4-BE49-F238E27FC236}">
                  <a16:creationId xmlns:a16="http://schemas.microsoft.com/office/drawing/2014/main" xmlns="" id="{D0D1FD12-DFC9-4F38-BF8A-6E26AE44D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230"/>
              <a:ext cx="8" cy="3"/>
            </a:xfrm>
            <a:custGeom>
              <a:avLst/>
              <a:gdLst>
                <a:gd name="T0" fmla="*/ 4 w 6"/>
                <a:gd name="T1" fmla="*/ 1 h 2"/>
                <a:gd name="T2" fmla="*/ 0 w 6"/>
                <a:gd name="T3" fmla="*/ 2 h 2"/>
                <a:gd name="T4" fmla="*/ 4 w 6"/>
                <a:gd name="T5" fmla="*/ 1 h 2"/>
                <a:gd name="T6" fmla="*/ 0 60000 65536"/>
                <a:gd name="T7" fmla="*/ 0 60000 65536"/>
                <a:gd name="T8" fmla="*/ 0 60000 65536"/>
                <a:gd name="T9" fmla="*/ 0 w 6"/>
                <a:gd name="T10" fmla="*/ 0 h 2"/>
                <a:gd name="T11" fmla="*/ 6 w 6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2">
                  <a:moveTo>
                    <a:pt x="4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2" y="2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85" name="Freeform 467">
              <a:extLst>
                <a:ext uri="{FF2B5EF4-FFF2-40B4-BE49-F238E27FC236}">
                  <a16:creationId xmlns:a16="http://schemas.microsoft.com/office/drawing/2014/main" xmlns="" id="{47CF6887-25AE-4420-BEE4-99C641158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171"/>
              <a:ext cx="38" cy="18"/>
            </a:xfrm>
            <a:custGeom>
              <a:avLst/>
              <a:gdLst>
                <a:gd name="T0" fmla="*/ 0 w 28"/>
                <a:gd name="T1" fmla="*/ 5 h 13"/>
                <a:gd name="T2" fmla="*/ 3 w 28"/>
                <a:gd name="T3" fmla="*/ 7 h 13"/>
                <a:gd name="T4" fmla="*/ 8 w 28"/>
                <a:gd name="T5" fmla="*/ 12 h 13"/>
                <a:gd name="T6" fmla="*/ 15 w 28"/>
                <a:gd name="T7" fmla="*/ 10 h 13"/>
                <a:gd name="T8" fmla="*/ 26 w 28"/>
                <a:gd name="T9" fmla="*/ 11 h 13"/>
                <a:gd name="T10" fmla="*/ 18 w 28"/>
                <a:gd name="T11" fmla="*/ 3 h 13"/>
                <a:gd name="T12" fmla="*/ 9 w 28"/>
                <a:gd name="T13" fmla="*/ 3 h 13"/>
                <a:gd name="T14" fmla="*/ 1 w 28"/>
                <a:gd name="T15" fmla="*/ 1 h 13"/>
                <a:gd name="T16" fmla="*/ 0 w 28"/>
                <a:gd name="T17" fmla="*/ 5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"/>
                <a:gd name="T28" fmla="*/ 0 h 13"/>
                <a:gd name="T29" fmla="*/ 28 w 28"/>
                <a:gd name="T30" fmla="*/ 13 h 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" h="13">
                  <a:moveTo>
                    <a:pt x="0" y="5"/>
                  </a:moveTo>
                  <a:cubicBezTo>
                    <a:pt x="1" y="7"/>
                    <a:pt x="1" y="6"/>
                    <a:pt x="3" y="7"/>
                  </a:cubicBezTo>
                  <a:cubicBezTo>
                    <a:pt x="5" y="9"/>
                    <a:pt x="6" y="11"/>
                    <a:pt x="8" y="12"/>
                  </a:cubicBezTo>
                  <a:cubicBezTo>
                    <a:pt x="9" y="13"/>
                    <a:pt x="13" y="11"/>
                    <a:pt x="15" y="10"/>
                  </a:cubicBezTo>
                  <a:cubicBezTo>
                    <a:pt x="18" y="9"/>
                    <a:pt x="25" y="10"/>
                    <a:pt x="26" y="11"/>
                  </a:cubicBezTo>
                  <a:cubicBezTo>
                    <a:pt x="28" y="11"/>
                    <a:pt x="21" y="4"/>
                    <a:pt x="18" y="3"/>
                  </a:cubicBezTo>
                  <a:cubicBezTo>
                    <a:pt x="16" y="1"/>
                    <a:pt x="11" y="2"/>
                    <a:pt x="9" y="3"/>
                  </a:cubicBezTo>
                  <a:cubicBezTo>
                    <a:pt x="7" y="3"/>
                    <a:pt x="3" y="0"/>
                    <a:pt x="1" y="1"/>
                  </a:cubicBezTo>
                  <a:cubicBezTo>
                    <a:pt x="0" y="1"/>
                    <a:pt x="0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86" name="Freeform 468">
              <a:extLst>
                <a:ext uri="{FF2B5EF4-FFF2-40B4-BE49-F238E27FC236}">
                  <a16:creationId xmlns:a16="http://schemas.microsoft.com/office/drawing/2014/main" xmlns="" id="{C89528B1-DE67-4811-90F6-2005E8C67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735"/>
              <a:ext cx="10" cy="11"/>
            </a:xfrm>
            <a:custGeom>
              <a:avLst/>
              <a:gdLst>
                <a:gd name="T0" fmla="*/ 3 w 7"/>
                <a:gd name="T1" fmla="*/ 1 h 8"/>
                <a:gd name="T2" fmla="*/ 1 w 7"/>
                <a:gd name="T3" fmla="*/ 1 h 8"/>
                <a:gd name="T4" fmla="*/ 1 w 7"/>
                <a:gd name="T5" fmla="*/ 5 h 8"/>
                <a:gd name="T6" fmla="*/ 2 w 7"/>
                <a:gd name="T7" fmla="*/ 7 h 8"/>
                <a:gd name="T8" fmla="*/ 6 w 7"/>
                <a:gd name="T9" fmla="*/ 5 h 8"/>
                <a:gd name="T10" fmla="*/ 3 w 7"/>
                <a:gd name="T11" fmla="*/ 1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8"/>
                <a:gd name="T20" fmla="*/ 7 w 7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8">
                  <a:moveTo>
                    <a:pt x="3" y="1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2"/>
                    <a:pt x="1" y="4"/>
                    <a:pt x="1" y="5"/>
                  </a:cubicBezTo>
                  <a:cubicBezTo>
                    <a:pt x="1" y="6"/>
                    <a:pt x="1" y="8"/>
                    <a:pt x="2" y="7"/>
                  </a:cubicBezTo>
                  <a:cubicBezTo>
                    <a:pt x="3" y="6"/>
                    <a:pt x="6" y="5"/>
                    <a:pt x="6" y="5"/>
                  </a:cubicBezTo>
                  <a:cubicBezTo>
                    <a:pt x="7" y="3"/>
                    <a:pt x="5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87" name="Freeform 469">
              <a:extLst>
                <a:ext uri="{FF2B5EF4-FFF2-40B4-BE49-F238E27FC236}">
                  <a16:creationId xmlns:a16="http://schemas.microsoft.com/office/drawing/2014/main" xmlns="" id="{2D1B0024-05B4-4591-9533-7A983C116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456"/>
              <a:ext cx="44" cy="28"/>
            </a:xfrm>
            <a:custGeom>
              <a:avLst/>
              <a:gdLst>
                <a:gd name="T0" fmla="*/ 30 w 32"/>
                <a:gd name="T1" fmla="*/ 18 h 20"/>
                <a:gd name="T2" fmla="*/ 27 w 32"/>
                <a:gd name="T3" fmla="*/ 13 h 20"/>
                <a:gd name="T4" fmla="*/ 22 w 32"/>
                <a:gd name="T5" fmla="*/ 10 h 20"/>
                <a:gd name="T6" fmla="*/ 19 w 32"/>
                <a:gd name="T7" fmla="*/ 5 h 20"/>
                <a:gd name="T8" fmla="*/ 15 w 32"/>
                <a:gd name="T9" fmla="*/ 3 h 20"/>
                <a:gd name="T10" fmla="*/ 8 w 32"/>
                <a:gd name="T11" fmla="*/ 1 h 20"/>
                <a:gd name="T12" fmla="*/ 2 w 32"/>
                <a:gd name="T13" fmla="*/ 0 h 20"/>
                <a:gd name="T14" fmla="*/ 2 w 32"/>
                <a:gd name="T15" fmla="*/ 2 h 20"/>
                <a:gd name="T16" fmla="*/ 6 w 32"/>
                <a:gd name="T17" fmla="*/ 3 h 20"/>
                <a:gd name="T18" fmla="*/ 6 w 32"/>
                <a:gd name="T19" fmla="*/ 4 h 20"/>
                <a:gd name="T20" fmla="*/ 4 w 32"/>
                <a:gd name="T21" fmla="*/ 3 h 20"/>
                <a:gd name="T22" fmla="*/ 5 w 32"/>
                <a:gd name="T23" fmla="*/ 6 h 20"/>
                <a:gd name="T24" fmla="*/ 10 w 32"/>
                <a:gd name="T25" fmla="*/ 7 h 20"/>
                <a:gd name="T26" fmla="*/ 13 w 32"/>
                <a:gd name="T27" fmla="*/ 9 h 20"/>
                <a:gd name="T28" fmla="*/ 13 w 32"/>
                <a:gd name="T29" fmla="*/ 10 h 20"/>
                <a:gd name="T30" fmla="*/ 13 w 32"/>
                <a:gd name="T31" fmla="*/ 11 h 20"/>
                <a:gd name="T32" fmla="*/ 17 w 32"/>
                <a:gd name="T33" fmla="*/ 12 h 20"/>
                <a:gd name="T34" fmla="*/ 17 w 32"/>
                <a:gd name="T35" fmla="*/ 14 h 20"/>
                <a:gd name="T36" fmla="*/ 21 w 32"/>
                <a:gd name="T37" fmla="*/ 13 h 20"/>
                <a:gd name="T38" fmla="*/ 21 w 32"/>
                <a:gd name="T39" fmla="*/ 14 h 20"/>
                <a:gd name="T40" fmla="*/ 26 w 32"/>
                <a:gd name="T41" fmla="*/ 18 h 20"/>
                <a:gd name="T42" fmla="*/ 30 w 32"/>
                <a:gd name="T43" fmla="*/ 18 h 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"/>
                <a:gd name="T67" fmla="*/ 0 h 20"/>
                <a:gd name="T68" fmla="*/ 32 w 32"/>
                <a:gd name="T69" fmla="*/ 20 h 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" h="20">
                  <a:moveTo>
                    <a:pt x="30" y="18"/>
                  </a:moveTo>
                  <a:cubicBezTo>
                    <a:pt x="29" y="16"/>
                    <a:pt x="29" y="15"/>
                    <a:pt x="27" y="13"/>
                  </a:cubicBezTo>
                  <a:cubicBezTo>
                    <a:pt x="26" y="11"/>
                    <a:pt x="23" y="11"/>
                    <a:pt x="22" y="10"/>
                  </a:cubicBezTo>
                  <a:cubicBezTo>
                    <a:pt x="20" y="9"/>
                    <a:pt x="20" y="6"/>
                    <a:pt x="19" y="5"/>
                  </a:cubicBezTo>
                  <a:cubicBezTo>
                    <a:pt x="17" y="4"/>
                    <a:pt x="17" y="4"/>
                    <a:pt x="15" y="3"/>
                  </a:cubicBezTo>
                  <a:cubicBezTo>
                    <a:pt x="13" y="3"/>
                    <a:pt x="11" y="2"/>
                    <a:pt x="8" y="1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1" y="1"/>
                    <a:pt x="0" y="1"/>
                    <a:pt x="2" y="2"/>
                  </a:cubicBezTo>
                  <a:cubicBezTo>
                    <a:pt x="4" y="3"/>
                    <a:pt x="4" y="2"/>
                    <a:pt x="6" y="3"/>
                  </a:cubicBezTo>
                  <a:cubicBezTo>
                    <a:pt x="7" y="3"/>
                    <a:pt x="7" y="5"/>
                    <a:pt x="6" y="4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4" y="4"/>
                    <a:pt x="4" y="5"/>
                    <a:pt x="5" y="6"/>
                  </a:cubicBezTo>
                  <a:cubicBezTo>
                    <a:pt x="7" y="6"/>
                    <a:pt x="8" y="6"/>
                    <a:pt x="10" y="7"/>
                  </a:cubicBezTo>
                  <a:cubicBezTo>
                    <a:pt x="11" y="8"/>
                    <a:pt x="12" y="9"/>
                    <a:pt x="13" y="9"/>
                  </a:cubicBezTo>
                  <a:cubicBezTo>
                    <a:pt x="14" y="9"/>
                    <a:pt x="14" y="9"/>
                    <a:pt x="13" y="10"/>
                  </a:cubicBezTo>
                  <a:cubicBezTo>
                    <a:pt x="13" y="11"/>
                    <a:pt x="10" y="11"/>
                    <a:pt x="13" y="11"/>
                  </a:cubicBezTo>
                  <a:cubicBezTo>
                    <a:pt x="16" y="11"/>
                    <a:pt x="17" y="11"/>
                    <a:pt x="17" y="12"/>
                  </a:cubicBezTo>
                  <a:cubicBezTo>
                    <a:pt x="17" y="13"/>
                    <a:pt x="15" y="14"/>
                    <a:pt x="17" y="14"/>
                  </a:cubicBezTo>
                  <a:cubicBezTo>
                    <a:pt x="19" y="14"/>
                    <a:pt x="20" y="14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3" y="17"/>
                    <a:pt x="26" y="18"/>
                  </a:cubicBezTo>
                  <a:cubicBezTo>
                    <a:pt x="28" y="19"/>
                    <a:pt x="32" y="20"/>
                    <a:pt x="3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88" name="Freeform 470">
              <a:extLst>
                <a:ext uri="{FF2B5EF4-FFF2-40B4-BE49-F238E27FC236}">
                  <a16:creationId xmlns:a16="http://schemas.microsoft.com/office/drawing/2014/main" xmlns="" id="{6D431118-0907-4E72-B25A-0340FD561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420"/>
              <a:ext cx="19" cy="24"/>
            </a:xfrm>
            <a:custGeom>
              <a:avLst/>
              <a:gdLst>
                <a:gd name="T0" fmla="*/ 8 w 14"/>
                <a:gd name="T1" fmla="*/ 12 h 17"/>
                <a:gd name="T2" fmla="*/ 7 w 14"/>
                <a:gd name="T3" fmla="*/ 10 h 17"/>
                <a:gd name="T4" fmla="*/ 7 w 14"/>
                <a:gd name="T5" fmla="*/ 9 h 17"/>
                <a:gd name="T6" fmla="*/ 5 w 14"/>
                <a:gd name="T7" fmla="*/ 7 h 17"/>
                <a:gd name="T8" fmla="*/ 6 w 14"/>
                <a:gd name="T9" fmla="*/ 4 h 17"/>
                <a:gd name="T10" fmla="*/ 6 w 14"/>
                <a:gd name="T11" fmla="*/ 2 h 17"/>
                <a:gd name="T12" fmla="*/ 4 w 14"/>
                <a:gd name="T13" fmla="*/ 4 h 17"/>
                <a:gd name="T14" fmla="*/ 3 w 14"/>
                <a:gd name="T15" fmla="*/ 4 h 17"/>
                <a:gd name="T16" fmla="*/ 4 w 14"/>
                <a:gd name="T17" fmla="*/ 1 h 17"/>
                <a:gd name="T18" fmla="*/ 0 w 14"/>
                <a:gd name="T19" fmla="*/ 2 h 17"/>
                <a:gd name="T20" fmla="*/ 3 w 14"/>
                <a:gd name="T21" fmla="*/ 8 h 17"/>
                <a:gd name="T22" fmla="*/ 11 w 14"/>
                <a:gd name="T23" fmla="*/ 16 h 17"/>
                <a:gd name="T24" fmla="*/ 8 w 14"/>
                <a:gd name="T25" fmla="*/ 12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"/>
                <a:gd name="T40" fmla="*/ 0 h 17"/>
                <a:gd name="T41" fmla="*/ 14 w 14"/>
                <a:gd name="T42" fmla="*/ 17 h 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" h="17">
                  <a:moveTo>
                    <a:pt x="8" y="12"/>
                  </a:moveTo>
                  <a:cubicBezTo>
                    <a:pt x="7" y="11"/>
                    <a:pt x="7" y="11"/>
                    <a:pt x="7" y="10"/>
                  </a:cubicBezTo>
                  <a:cubicBezTo>
                    <a:pt x="7" y="10"/>
                    <a:pt x="8" y="10"/>
                    <a:pt x="7" y="9"/>
                  </a:cubicBezTo>
                  <a:cubicBezTo>
                    <a:pt x="6" y="7"/>
                    <a:pt x="5" y="8"/>
                    <a:pt x="5" y="7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7" y="3"/>
                    <a:pt x="8" y="1"/>
                    <a:pt x="6" y="2"/>
                  </a:cubicBezTo>
                  <a:cubicBezTo>
                    <a:pt x="5" y="2"/>
                    <a:pt x="5" y="3"/>
                    <a:pt x="4" y="4"/>
                  </a:cubicBezTo>
                  <a:cubicBezTo>
                    <a:pt x="4" y="4"/>
                    <a:pt x="2" y="5"/>
                    <a:pt x="3" y="4"/>
                  </a:cubicBezTo>
                  <a:cubicBezTo>
                    <a:pt x="4" y="3"/>
                    <a:pt x="6" y="1"/>
                    <a:pt x="4" y="1"/>
                  </a:cubicBezTo>
                  <a:cubicBezTo>
                    <a:pt x="3" y="1"/>
                    <a:pt x="0" y="0"/>
                    <a:pt x="0" y="2"/>
                  </a:cubicBezTo>
                  <a:cubicBezTo>
                    <a:pt x="0" y="3"/>
                    <a:pt x="1" y="6"/>
                    <a:pt x="3" y="8"/>
                  </a:cubicBezTo>
                  <a:cubicBezTo>
                    <a:pt x="5" y="10"/>
                    <a:pt x="8" y="15"/>
                    <a:pt x="11" y="16"/>
                  </a:cubicBezTo>
                  <a:cubicBezTo>
                    <a:pt x="14" y="17"/>
                    <a:pt x="9" y="13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89" name="Freeform 471">
              <a:extLst>
                <a:ext uri="{FF2B5EF4-FFF2-40B4-BE49-F238E27FC236}">
                  <a16:creationId xmlns:a16="http://schemas.microsoft.com/office/drawing/2014/main" xmlns="" id="{0677047B-FB15-469A-97A7-06D50C113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" y="398"/>
              <a:ext cx="15" cy="18"/>
            </a:xfrm>
            <a:custGeom>
              <a:avLst/>
              <a:gdLst>
                <a:gd name="T0" fmla="*/ 7 w 11"/>
                <a:gd name="T1" fmla="*/ 12 h 13"/>
                <a:gd name="T2" fmla="*/ 6 w 11"/>
                <a:gd name="T3" fmla="*/ 9 h 13"/>
                <a:gd name="T4" fmla="*/ 9 w 11"/>
                <a:gd name="T5" fmla="*/ 11 h 13"/>
                <a:gd name="T6" fmla="*/ 10 w 11"/>
                <a:gd name="T7" fmla="*/ 12 h 13"/>
                <a:gd name="T8" fmla="*/ 9 w 11"/>
                <a:gd name="T9" fmla="*/ 7 h 13"/>
                <a:gd name="T10" fmla="*/ 6 w 11"/>
                <a:gd name="T11" fmla="*/ 1 h 13"/>
                <a:gd name="T12" fmla="*/ 3 w 11"/>
                <a:gd name="T13" fmla="*/ 1 h 13"/>
                <a:gd name="T14" fmla="*/ 2 w 11"/>
                <a:gd name="T15" fmla="*/ 2 h 13"/>
                <a:gd name="T16" fmla="*/ 1 w 11"/>
                <a:gd name="T17" fmla="*/ 3 h 13"/>
                <a:gd name="T18" fmla="*/ 4 w 11"/>
                <a:gd name="T19" fmla="*/ 5 h 13"/>
                <a:gd name="T20" fmla="*/ 4 w 11"/>
                <a:gd name="T21" fmla="*/ 8 h 13"/>
                <a:gd name="T22" fmla="*/ 5 w 11"/>
                <a:gd name="T23" fmla="*/ 8 h 13"/>
                <a:gd name="T24" fmla="*/ 5 w 11"/>
                <a:gd name="T25" fmla="*/ 10 h 13"/>
                <a:gd name="T26" fmla="*/ 7 w 11"/>
                <a:gd name="T27" fmla="*/ 12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"/>
                <a:gd name="T43" fmla="*/ 0 h 13"/>
                <a:gd name="T44" fmla="*/ 11 w 11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" h="13">
                  <a:moveTo>
                    <a:pt x="7" y="12"/>
                  </a:moveTo>
                  <a:cubicBezTo>
                    <a:pt x="6" y="10"/>
                    <a:pt x="4" y="9"/>
                    <a:pt x="6" y="9"/>
                  </a:cubicBezTo>
                  <a:cubicBezTo>
                    <a:pt x="8" y="9"/>
                    <a:pt x="8" y="10"/>
                    <a:pt x="9" y="11"/>
                  </a:cubicBezTo>
                  <a:cubicBezTo>
                    <a:pt x="9" y="12"/>
                    <a:pt x="11" y="13"/>
                    <a:pt x="10" y="12"/>
                  </a:cubicBezTo>
                  <a:cubicBezTo>
                    <a:pt x="10" y="10"/>
                    <a:pt x="10" y="9"/>
                    <a:pt x="9" y="7"/>
                  </a:cubicBezTo>
                  <a:cubicBezTo>
                    <a:pt x="8" y="6"/>
                    <a:pt x="7" y="2"/>
                    <a:pt x="6" y="1"/>
                  </a:cubicBezTo>
                  <a:cubicBezTo>
                    <a:pt x="4" y="1"/>
                    <a:pt x="3" y="0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1" y="2"/>
                    <a:pt x="0" y="2"/>
                    <a:pt x="1" y="3"/>
                  </a:cubicBezTo>
                  <a:cubicBezTo>
                    <a:pt x="3" y="4"/>
                    <a:pt x="4" y="3"/>
                    <a:pt x="4" y="5"/>
                  </a:cubicBezTo>
                  <a:cubicBezTo>
                    <a:pt x="4" y="6"/>
                    <a:pt x="4" y="8"/>
                    <a:pt x="4" y="8"/>
                  </a:cubicBezTo>
                  <a:cubicBezTo>
                    <a:pt x="5" y="7"/>
                    <a:pt x="6" y="8"/>
                    <a:pt x="5" y="8"/>
                  </a:cubicBezTo>
                  <a:cubicBezTo>
                    <a:pt x="5" y="9"/>
                    <a:pt x="3" y="8"/>
                    <a:pt x="5" y="10"/>
                  </a:cubicBezTo>
                  <a:cubicBezTo>
                    <a:pt x="6" y="11"/>
                    <a:pt x="7" y="13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90" name="Freeform 472">
              <a:extLst>
                <a:ext uri="{FF2B5EF4-FFF2-40B4-BE49-F238E27FC236}">
                  <a16:creationId xmlns:a16="http://schemas.microsoft.com/office/drawing/2014/main" xmlns="" id="{C9BCEFF6-3BD4-47D2-B30C-BE6824A95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397"/>
              <a:ext cx="6" cy="5"/>
            </a:xfrm>
            <a:custGeom>
              <a:avLst/>
              <a:gdLst>
                <a:gd name="T0" fmla="*/ 3 w 5"/>
                <a:gd name="T1" fmla="*/ 1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1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4"/>
                <a:gd name="T14" fmla="*/ 5 w 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4">
                  <a:moveTo>
                    <a:pt x="3" y="1"/>
                  </a:moveTo>
                  <a:cubicBezTo>
                    <a:pt x="3" y="0"/>
                    <a:pt x="3" y="0"/>
                    <a:pt x="1" y="1"/>
                  </a:cubicBezTo>
                  <a:cubicBezTo>
                    <a:pt x="0" y="2"/>
                    <a:pt x="2" y="2"/>
                    <a:pt x="3" y="3"/>
                  </a:cubicBezTo>
                  <a:cubicBezTo>
                    <a:pt x="5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91" name="Freeform 473">
              <a:extLst>
                <a:ext uri="{FF2B5EF4-FFF2-40B4-BE49-F238E27FC236}">
                  <a16:creationId xmlns:a16="http://schemas.microsoft.com/office/drawing/2014/main" xmlns="" id="{6E23508A-4EF9-49CB-8657-0D0B8A704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389"/>
              <a:ext cx="10" cy="9"/>
            </a:xfrm>
            <a:custGeom>
              <a:avLst/>
              <a:gdLst>
                <a:gd name="T0" fmla="*/ 2 w 7"/>
                <a:gd name="T1" fmla="*/ 6 h 7"/>
                <a:gd name="T2" fmla="*/ 4 w 7"/>
                <a:gd name="T3" fmla="*/ 5 h 7"/>
                <a:gd name="T4" fmla="*/ 6 w 7"/>
                <a:gd name="T5" fmla="*/ 4 h 7"/>
                <a:gd name="T6" fmla="*/ 5 w 7"/>
                <a:gd name="T7" fmla="*/ 3 h 7"/>
                <a:gd name="T8" fmla="*/ 6 w 7"/>
                <a:gd name="T9" fmla="*/ 2 h 7"/>
                <a:gd name="T10" fmla="*/ 3 w 7"/>
                <a:gd name="T11" fmla="*/ 1 h 7"/>
                <a:gd name="T12" fmla="*/ 1 w 7"/>
                <a:gd name="T13" fmla="*/ 1 h 7"/>
                <a:gd name="T14" fmla="*/ 2 w 7"/>
                <a:gd name="T15" fmla="*/ 2 h 7"/>
                <a:gd name="T16" fmla="*/ 1 w 7"/>
                <a:gd name="T17" fmla="*/ 3 h 7"/>
                <a:gd name="T18" fmla="*/ 2 w 7"/>
                <a:gd name="T19" fmla="*/ 4 h 7"/>
                <a:gd name="T20" fmla="*/ 2 w 7"/>
                <a:gd name="T21" fmla="*/ 6 h 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"/>
                <a:gd name="T34" fmla="*/ 0 h 7"/>
                <a:gd name="T35" fmla="*/ 7 w 7"/>
                <a:gd name="T36" fmla="*/ 7 h 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" h="7">
                  <a:moveTo>
                    <a:pt x="2" y="6"/>
                  </a:moveTo>
                  <a:cubicBezTo>
                    <a:pt x="3" y="5"/>
                    <a:pt x="3" y="4"/>
                    <a:pt x="4" y="5"/>
                  </a:cubicBezTo>
                  <a:cubicBezTo>
                    <a:pt x="5" y="5"/>
                    <a:pt x="7" y="6"/>
                    <a:pt x="6" y="4"/>
                  </a:cubicBezTo>
                  <a:cubicBezTo>
                    <a:pt x="5" y="3"/>
                    <a:pt x="4" y="3"/>
                    <a:pt x="5" y="3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5" y="2"/>
                    <a:pt x="5" y="2"/>
                    <a:pt x="3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2"/>
                    <a:pt x="1" y="3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2" y="5"/>
                    <a:pt x="2" y="7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92" name="Freeform 474">
              <a:extLst>
                <a:ext uri="{FF2B5EF4-FFF2-40B4-BE49-F238E27FC236}">
                  <a16:creationId xmlns:a16="http://schemas.microsoft.com/office/drawing/2014/main" xmlns="" id="{0A84B77E-726D-40FC-8365-66496470D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" y="391"/>
              <a:ext cx="6" cy="10"/>
            </a:xfrm>
            <a:custGeom>
              <a:avLst/>
              <a:gdLst>
                <a:gd name="T0" fmla="*/ 2 w 4"/>
                <a:gd name="T1" fmla="*/ 0 h 7"/>
                <a:gd name="T2" fmla="*/ 1 w 4"/>
                <a:gd name="T3" fmla="*/ 1 h 7"/>
                <a:gd name="T4" fmla="*/ 2 w 4"/>
                <a:gd name="T5" fmla="*/ 3 h 7"/>
                <a:gd name="T6" fmla="*/ 2 w 4"/>
                <a:gd name="T7" fmla="*/ 6 h 7"/>
                <a:gd name="T8" fmla="*/ 3 w 4"/>
                <a:gd name="T9" fmla="*/ 4 h 7"/>
                <a:gd name="T10" fmla="*/ 4 w 4"/>
                <a:gd name="T11" fmla="*/ 2 h 7"/>
                <a:gd name="T12" fmla="*/ 2 w 4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"/>
                <a:gd name="T22" fmla="*/ 0 h 7"/>
                <a:gd name="T23" fmla="*/ 4 w 4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" h="7">
                  <a:moveTo>
                    <a:pt x="2" y="0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1"/>
                    <a:pt x="3" y="2"/>
                    <a:pt x="2" y="3"/>
                  </a:cubicBezTo>
                  <a:cubicBezTo>
                    <a:pt x="1" y="4"/>
                    <a:pt x="1" y="7"/>
                    <a:pt x="2" y="6"/>
                  </a:cubicBezTo>
                  <a:cubicBezTo>
                    <a:pt x="3" y="5"/>
                    <a:pt x="4" y="5"/>
                    <a:pt x="3" y="4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93" name="Freeform 475">
              <a:extLst>
                <a:ext uri="{FF2B5EF4-FFF2-40B4-BE49-F238E27FC236}">
                  <a16:creationId xmlns:a16="http://schemas.microsoft.com/office/drawing/2014/main" xmlns="" id="{897AA660-6D38-4EFB-A84C-11F0A89E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386"/>
              <a:ext cx="8" cy="12"/>
            </a:xfrm>
            <a:custGeom>
              <a:avLst/>
              <a:gdLst>
                <a:gd name="T0" fmla="*/ 3 w 6"/>
                <a:gd name="T1" fmla="*/ 0 h 9"/>
                <a:gd name="T2" fmla="*/ 1 w 6"/>
                <a:gd name="T3" fmla="*/ 1 h 9"/>
                <a:gd name="T4" fmla="*/ 3 w 6"/>
                <a:gd name="T5" fmla="*/ 2 h 9"/>
                <a:gd name="T6" fmla="*/ 3 w 6"/>
                <a:gd name="T7" fmla="*/ 4 h 9"/>
                <a:gd name="T8" fmla="*/ 4 w 6"/>
                <a:gd name="T9" fmla="*/ 5 h 9"/>
                <a:gd name="T10" fmla="*/ 5 w 6"/>
                <a:gd name="T11" fmla="*/ 8 h 9"/>
                <a:gd name="T12" fmla="*/ 6 w 6"/>
                <a:gd name="T13" fmla="*/ 5 h 9"/>
                <a:gd name="T14" fmla="*/ 5 w 6"/>
                <a:gd name="T15" fmla="*/ 2 h 9"/>
                <a:gd name="T16" fmla="*/ 3 w 6"/>
                <a:gd name="T17" fmla="*/ 0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9"/>
                <a:gd name="T29" fmla="*/ 6 w 6"/>
                <a:gd name="T30" fmla="*/ 9 h 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9">
                  <a:moveTo>
                    <a:pt x="3" y="0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4" y="3"/>
                    <a:pt x="3" y="3"/>
                    <a:pt x="3" y="4"/>
                  </a:cubicBezTo>
                  <a:cubicBezTo>
                    <a:pt x="2" y="4"/>
                    <a:pt x="3" y="5"/>
                    <a:pt x="4" y="5"/>
                  </a:cubicBezTo>
                  <a:cubicBezTo>
                    <a:pt x="5" y="6"/>
                    <a:pt x="4" y="7"/>
                    <a:pt x="5" y="8"/>
                  </a:cubicBezTo>
                  <a:cubicBezTo>
                    <a:pt x="6" y="9"/>
                    <a:pt x="6" y="6"/>
                    <a:pt x="6" y="5"/>
                  </a:cubicBezTo>
                  <a:cubicBezTo>
                    <a:pt x="6" y="4"/>
                    <a:pt x="5" y="3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94" name="Freeform 476">
              <a:extLst>
                <a:ext uri="{FF2B5EF4-FFF2-40B4-BE49-F238E27FC236}">
                  <a16:creationId xmlns:a16="http://schemas.microsoft.com/office/drawing/2014/main" xmlns="" id="{65937680-D611-4596-B5D6-D0DF708EE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" y="376"/>
              <a:ext cx="13" cy="10"/>
            </a:xfrm>
            <a:custGeom>
              <a:avLst/>
              <a:gdLst>
                <a:gd name="T0" fmla="*/ 6 w 10"/>
                <a:gd name="T1" fmla="*/ 5 h 7"/>
                <a:gd name="T2" fmla="*/ 9 w 10"/>
                <a:gd name="T3" fmla="*/ 5 h 7"/>
                <a:gd name="T4" fmla="*/ 5 w 10"/>
                <a:gd name="T5" fmla="*/ 2 h 7"/>
                <a:gd name="T6" fmla="*/ 5 w 10"/>
                <a:gd name="T7" fmla="*/ 1 h 7"/>
                <a:gd name="T8" fmla="*/ 5 w 10"/>
                <a:gd name="T9" fmla="*/ 0 h 7"/>
                <a:gd name="T10" fmla="*/ 1 w 10"/>
                <a:gd name="T11" fmla="*/ 1 h 7"/>
                <a:gd name="T12" fmla="*/ 2 w 10"/>
                <a:gd name="T13" fmla="*/ 2 h 7"/>
                <a:gd name="T14" fmla="*/ 2 w 10"/>
                <a:gd name="T15" fmla="*/ 3 h 7"/>
                <a:gd name="T16" fmla="*/ 5 w 10"/>
                <a:gd name="T17" fmla="*/ 6 h 7"/>
                <a:gd name="T18" fmla="*/ 6 w 10"/>
                <a:gd name="T19" fmla="*/ 5 h 7"/>
                <a:gd name="T20" fmla="*/ 6 w 10"/>
                <a:gd name="T21" fmla="*/ 5 h 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7"/>
                <a:gd name="T35" fmla="*/ 10 w 10"/>
                <a:gd name="T36" fmla="*/ 7 h 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7">
                  <a:moveTo>
                    <a:pt x="6" y="5"/>
                  </a:moveTo>
                  <a:cubicBezTo>
                    <a:pt x="7" y="5"/>
                    <a:pt x="7" y="5"/>
                    <a:pt x="9" y="5"/>
                  </a:cubicBezTo>
                  <a:cubicBezTo>
                    <a:pt x="10" y="4"/>
                    <a:pt x="7" y="3"/>
                    <a:pt x="5" y="2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2" y="2"/>
                    <a:pt x="2" y="2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4"/>
                    <a:pt x="3" y="5"/>
                    <a:pt x="5" y="6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5" y="5"/>
                    <a:pt x="5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95" name="Freeform 477">
              <a:extLst>
                <a:ext uri="{FF2B5EF4-FFF2-40B4-BE49-F238E27FC236}">
                  <a16:creationId xmlns:a16="http://schemas.microsoft.com/office/drawing/2014/main" xmlns="" id="{2E6F6EFF-189C-4E06-BFD8-9DAD80317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" y="376"/>
              <a:ext cx="10" cy="14"/>
            </a:xfrm>
            <a:custGeom>
              <a:avLst/>
              <a:gdLst>
                <a:gd name="T0" fmla="*/ 6 w 7"/>
                <a:gd name="T1" fmla="*/ 5 h 10"/>
                <a:gd name="T2" fmla="*/ 6 w 7"/>
                <a:gd name="T3" fmla="*/ 3 h 10"/>
                <a:gd name="T4" fmla="*/ 4 w 7"/>
                <a:gd name="T5" fmla="*/ 1 h 10"/>
                <a:gd name="T6" fmla="*/ 2 w 7"/>
                <a:gd name="T7" fmla="*/ 1 h 10"/>
                <a:gd name="T8" fmla="*/ 2 w 7"/>
                <a:gd name="T9" fmla="*/ 3 h 10"/>
                <a:gd name="T10" fmla="*/ 2 w 7"/>
                <a:gd name="T11" fmla="*/ 5 h 10"/>
                <a:gd name="T12" fmla="*/ 4 w 7"/>
                <a:gd name="T13" fmla="*/ 6 h 10"/>
                <a:gd name="T14" fmla="*/ 3 w 7"/>
                <a:gd name="T15" fmla="*/ 8 h 10"/>
                <a:gd name="T16" fmla="*/ 6 w 7"/>
                <a:gd name="T17" fmla="*/ 7 h 10"/>
                <a:gd name="T18" fmla="*/ 6 w 7"/>
                <a:gd name="T19" fmla="*/ 5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10"/>
                <a:gd name="T32" fmla="*/ 7 w 7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10">
                  <a:moveTo>
                    <a:pt x="6" y="5"/>
                  </a:moveTo>
                  <a:cubicBezTo>
                    <a:pt x="6" y="4"/>
                    <a:pt x="5" y="3"/>
                    <a:pt x="6" y="3"/>
                  </a:cubicBezTo>
                  <a:cubicBezTo>
                    <a:pt x="7" y="2"/>
                    <a:pt x="5" y="1"/>
                    <a:pt x="4" y="1"/>
                  </a:cubicBezTo>
                  <a:cubicBezTo>
                    <a:pt x="3" y="1"/>
                    <a:pt x="3" y="0"/>
                    <a:pt x="2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3" y="6"/>
                    <a:pt x="3" y="5"/>
                    <a:pt x="4" y="6"/>
                  </a:cubicBezTo>
                  <a:cubicBezTo>
                    <a:pt x="5" y="8"/>
                    <a:pt x="4" y="7"/>
                    <a:pt x="3" y="8"/>
                  </a:cubicBezTo>
                  <a:cubicBezTo>
                    <a:pt x="2" y="10"/>
                    <a:pt x="5" y="8"/>
                    <a:pt x="6" y="7"/>
                  </a:cubicBezTo>
                  <a:cubicBezTo>
                    <a:pt x="7" y="6"/>
                    <a:pt x="7" y="6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96" name="Freeform 478">
              <a:extLst>
                <a:ext uri="{FF2B5EF4-FFF2-40B4-BE49-F238E27FC236}">
                  <a16:creationId xmlns:a16="http://schemas.microsoft.com/office/drawing/2014/main" xmlns="" id="{AD4E6B6B-E120-4DA6-8153-9DA45E616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378"/>
              <a:ext cx="6" cy="2"/>
            </a:xfrm>
            <a:custGeom>
              <a:avLst/>
              <a:gdLst>
                <a:gd name="T0" fmla="*/ 4 w 5"/>
                <a:gd name="T1" fmla="*/ 1 h 2"/>
                <a:gd name="T2" fmla="*/ 1 w 5"/>
                <a:gd name="T3" fmla="*/ 1 h 2"/>
                <a:gd name="T4" fmla="*/ 3 w 5"/>
                <a:gd name="T5" fmla="*/ 2 h 2"/>
                <a:gd name="T6" fmla="*/ 4 w 5"/>
                <a:gd name="T7" fmla="*/ 1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2"/>
                <a:gd name="T14" fmla="*/ 5 w 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2">
                  <a:moveTo>
                    <a:pt x="4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97" name="Freeform 479">
              <a:extLst>
                <a:ext uri="{FF2B5EF4-FFF2-40B4-BE49-F238E27FC236}">
                  <a16:creationId xmlns:a16="http://schemas.microsoft.com/office/drawing/2014/main" xmlns="" id="{684A63B7-A712-48DF-A121-AFBC7B4D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380"/>
              <a:ext cx="19" cy="11"/>
            </a:xfrm>
            <a:custGeom>
              <a:avLst/>
              <a:gdLst>
                <a:gd name="T0" fmla="*/ 11 w 14"/>
                <a:gd name="T1" fmla="*/ 1 h 8"/>
                <a:gd name="T2" fmla="*/ 8 w 14"/>
                <a:gd name="T3" fmla="*/ 1 h 8"/>
                <a:gd name="T4" fmla="*/ 5 w 14"/>
                <a:gd name="T5" fmla="*/ 1 h 8"/>
                <a:gd name="T6" fmla="*/ 4 w 14"/>
                <a:gd name="T7" fmla="*/ 3 h 8"/>
                <a:gd name="T8" fmla="*/ 5 w 14"/>
                <a:gd name="T9" fmla="*/ 4 h 8"/>
                <a:gd name="T10" fmla="*/ 1 w 14"/>
                <a:gd name="T11" fmla="*/ 3 h 8"/>
                <a:gd name="T12" fmla="*/ 0 w 14"/>
                <a:gd name="T13" fmla="*/ 4 h 8"/>
                <a:gd name="T14" fmla="*/ 2 w 14"/>
                <a:gd name="T15" fmla="*/ 8 h 8"/>
                <a:gd name="T16" fmla="*/ 5 w 14"/>
                <a:gd name="T17" fmla="*/ 7 h 8"/>
                <a:gd name="T18" fmla="*/ 8 w 14"/>
                <a:gd name="T19" fmla="*/ 6 h 8"/>
                <a:gd name="T20" fmla="*/ 11 w 14"/>
                <a:gd name="T21" fmla="*/ 5 h 8"/>
                <a:gd name="T22" fmla="*/ 11 w 14"/>
                <a:gd name="T23" fmla="*/ 4 h 8"/>
                <a:gd name="T24" fmla="*/ 12 w 14"/>
                <a:gd name="T25" fmla="*/ 3 h 8"/>
                <a:gd name="T26" fmla="*/ 14 w 14"/>
                <a:gd name="T27" fmla="*/ 3 h 8"/>
                <a:gd name="T28" fmla="*/ 11 w 14"/>
                <a:gd name="T29" fmla="*/ 1 h 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"/>
                <a:gd name="T46" fmla="*/ 0 h 8"/>
                <a:gd name="T47" fmla="*/ 14 w 14"/>
                <a:gd name="T48" fmla="*/ 8 h 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" h="8">
                  <a:moveTo>
                    <a:pt x="11" y="1"/>
                  </a:moveTo>
                  <a:cubicBezTo>
                    <a:pt x="10" y="1"/>
                    <a:pt x="9" y="1"/>
                    <a:pt x="8" y="1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1"/>
                    <a:pt x="3" y="2"/>
                    <a:pt x="4" y="3"/>
                  </a:cubicBezTo>
                  <a:cubicBezTo>
                    <a:pt x="5" y="4"/>
                    <a:pt x="6" y="6"/>
                    <a:pt x="5" y="4"/>
                  </a:cubicBezTo>
                  <a:cubicBezTo>
                    <a:pt x="4" y="3"/>
                    <a:pt x="2" y="2"/>
                    <a:pt x="1" y="3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0" y="5"/>
                    <a:pt x="1" y="7"/>
                    <a:pt x="2" y="8"/>
                  </a:cubicBezTo>
                  <a:cubicBezTo>
                    <a:pt x="3" y="8"/>
                    <a:pt x="3" y="7"/>
                    <a:pt x="5" y="7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8" y="5"/>
                    <a:pt x="9" y="6"/>
                    <a:pt x="11" y="5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0" y="3"/>
                    <a:pt x="11" y="3"/>
                    <a:pt x="12" y="3"/>
                  </a:cubicBezTo>
                  <a:cubicBezTo>
                    <a:pt x="14" y="3"/>
                    <a:pt x="14" y="4"/>
                    <a:pt x="14" y="3"/>
                  </a:cubicBezTo>
                  <a:cubicBezTo>
                    <a:pt x="13" y="2"/>
                    <a:pt x="12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98" name="Freeform 480">
              <a:extLst>
                <a:ext uri="{FF2B5EF4-FFF2-40B4-BE49-F238E27FC236}">
                  <a16:creationId xmlns:a16="http://schemas.microsoft.com/office/drawing/2014/main" xmlns="" id="{7A481F40-72EA-4DA2-A562-DDAB1CB74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" y="372"/>
              <a:ext cx="14" cy="10"/>
            </a:xfrm>
            <a:custGeom>
              <a:avLst/>
              <a:gdLst>
                <a:gd name="T0" fmla="*/ 7 w 10"/>
                <a:gd name="T1" fmla="*/ 0 h 7"/>
                <a:gd name="T2" fmla="*/ 3 w 10"/>
                <a:gd name="T3" fmla="*/ 6 h 7"/>
                <a:gd name="T4" fmla="*/ 7 w 10"/>
                <a:gd name="T5" fmla="*/ 4 h 7"/>
                <a:gd name="T6" fmla="*/ 10 w 10"/>
                <a:gd name="T7" fmla="*/ 3 h 7"/>
                <a:gd name="T8" fmla="*/ 7 w 10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7"/>
                <a:gd name="T17" fmla="*/ 10 w 10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7">
                  <a:moveTo>
                    <a:pt x="7" y="0"/>
                  </a:moveTo>
                  <a:cubicBezTo>
                    <a:pt x="7" y="1"/>
                    <a:pt x="0" y="7"/>
                    <a:pt x="3" y="6"/>
                  </a:cubicBezTo>
                  <a:cubicBezTo>
                    <a:pt x="4" y="5"/>
                    <a:pt x="6" y="4"/>
                    <a:pt x="7" y="4"/>
                  </a:cubicBezTo>
                  <a:cubicBezTo>
                    <a:pt x="9" y="3"/>
                    <a:pt x="10" y="4"/>
                    <a:pt x="10" y="3"/>
                  </a:cubicBezTo>
                  <a:cubicBezTo>
                    <a:pt x="9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99" name="Freeform 481">
              <a:extLst>
                <a:ext uri="{FF2B5EF4-FFF2-40B4-BE49-F238E27FC236}">
                  <a16:creationId xmlns:a16="http://schemas.microsoft.com/office/drawing/2014/main" xmlns="" id="{58404479-C74F-4D94-8E00-F602642C3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" y="413"/>
              <a:ext cx="19" cy="7"/>
            </a:xfrm>
            <a:custGeom>
              <a:avLst/>
              <a:gdLst>
                <a:gd name="T0" fmla="*/ 10 w 14"/>
                <a:gd name="T1" fmla="*/ 0 h 5"/>
                <a:gd name="T2" fmla="*/ 4 w 14"/>
                <a:gd name="T3" fmla="*/ 4 h 5"/>
                <a:gd name="T4" fmla="*/ 13 w 14"/>
                <a:gd name="T5" fmla="*/ 2 h 5"/>
                <a:gd name="T6" fmla="*/ 10 w 14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5"/>
                <a:gd name="T14" fmla="*/ 14 w 14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5">
                  <a:moveTo>
                    <a:pt x="10" y="0"/>
                  </a:moveTo>
                  <a:cubicBezTo>
                    <a:pt x="9" y="0"/>
                    <a:pt x="0" y="3"/>
                    <a:pt x="4" y="4"/>
                  </a:cubicBezTo>
                  <a:cubicBezTo>
                    <a:pt x="8" y="5"/>
                    <a:pt x="11" y="1"/>
                    <a:pt x="13" y="2"/>
                  </a:cubicBezTo>
                  <a:cubicBezTo>
                    <a:pt x="14" y="2"/>
                    <a:pt x="12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00" name="Freeform 482">
              <a:extLst>
                <a:ext uri="{FF2B5EF4-FFF2-40B4-BE49-F238E27FC236}">
                  <a16:creationId xmlns:a16="http://schemas.microsoft.com/office/drawing/2014/main" xmlns="" id="{0AB446A3-716D-44B9-BA3B-533AE8526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" y="423"/>
              <a:ext cx="11" cy="8"/>
            </a:xfrm>
            <a:custGeom>
              <a:avLst/>
              <a:gdLst>
                <a:gd name="T0" fmla="*/ 4 w 8"/>
                <a:gd name="T1" fmla="*/ 2 h 6"/>
                <a:gd name="T2" fmla="*/ 4 w 8"/>
                <a:gd name="T3" fmla="*/ 4 h 6"/>
                <a:gd name="T4" fmla="*/ 1 w 8"/>
                <a:gd name="T5" fmla="*/ 6 h 6"/>
                <a:gd name="T6" fmla="*/ 5 w 8"/>
                <a:gd name="T7" fmla="*/ 5 h 6"/>
                <a:gd name="T8" fmla="*/ 8 w 8"/>
                <a:gd name="T9" fmla="*/ 2 h 6"/>
                <a:gd name="T10" fmla="*/ 4 w 8"/>
                <a:gd name="T11" fmla="*/ 2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"/>
                <a:gd name="T19" fmla="*/ 0 h 6"/>
                <a:gd name="T20" fmla="*/ 8 w 8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" h="6">
                  <a:moveTo>
                    <a:pt x="4" y="2"/>
                  </a:moveTo>
                  <a:cubicBezTo>
                    <a:pt x="4" y="3"/>
                    <a:pt x="5" y="3"/>
                    <a:pt x="4" y="4"/>
                  </a:cubicBezTo>
                  <a:cubicBezTo>
                    <a:pt x="2" y="5"/>
                    <a:pt x="0" y="6"/>
                    <a:pt x="1" y="6"/>
                  </a:cubicBezTo>
                  <a:cubicBezTo>
                    <a:pt x="2" y="6"/>
                    <a:pt x="4" y="6"/>
                    <a:pt x="5" y="5"/>
                  </a:cubicBezTo>
                  <a:cubicBezTo>
                    <a:pt x="7" y="4"/>
                    <a:pt x="8" y="3"/>
                    <a:pt x="8" y="2"/>
                  </a:cubicBezTo>
                  <a:cubicBezTo>
                    <a:pt x="8" y="0"/>
                    <a:pt x="5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01" name="Freeform 483">
              <a:extLst>
                <a:ext uri="{FF2B5EF4-FFF2-40B4-BE49-F238E27FC236}">
                  <a16:creationId xmlns:a16="http://schemas.microsoft.com/office/drawing/2014/main" xmlns="" id="{CB015AC3-EFAD-4282-B2FB-5E597CF5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227"/>
              <a:ext cx="33" cy="21"/>
            </a:xfrm>
            <a:custGeom>
              <a:avLst/>
              <a:gdLst>
                <a:gd name="T0" fmla="*/ 17 w 24"/>
                <a:gd name="T1" fmla="*/ 5 h 15"/>
                <a:gd name="T2" fmla="*/ 13 w 24"/>
                <a:gd name="T3" fmla="*/ 3 h 15"/>
                <a:gd name="T4" fmla="*/ 9 w 24"/>
                <a:gd name="T5" fmla="*/ 1 h 15"/>
                <a:gd name="T6" fmla="*/ 7 w 24"/>
                <a:gd name="T7" fmla="*/ 6 h 15"/>
                <a:gd name="T8" fmla="*/ 2 w 24"/>
                <a:gd name="T9" fmla="*/ 8 h 15"/>
                <a:gd name="T10" fmla="*/ 3 w 24"/>
                <a:gd name="T11" fmla="*/ 11 h 15"/>
                <a:gd name="T12" fmla="*/ 10 w 24"/>
                <a:gd name="T13" fmla="*/ 13 h 15"/>
                <a:gd name="T14" fmla="*/ 14 w 24"/>
                <a:gd name="T15" fmla="*/ 14 h 15"/>
                <a:gd name="T16" fmla="*/ 21 w 24"/>
                <a:gd name="T17" fmla="*/ 13 h 15"/>
                <a:gd name="T18" fmla="*/ 23 w 24"/>
                <a:gd name="T19" fmla="*/ 11 h 15"/>
                <a:gd name="T20" fmla="*/ 20 w 24"/>
                <a:gd name="T21" fmla="*/ 10 h 15"/>
                <a:gd name="T22" fmla="*/ 21 w 24"/>
                <a:gd name="T23" fmla="*/ 8 h 15"/>
                <a:gd name="T24" fmla="*/ 18 w 24"/>
                <a:gd name="T25" fmla="*/ 6 h 15"/>
                <a:gd name="T26" fmla="*/ 17 w 24"/>
                <a:gd name="T27" fmla="*/ 5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15"/>
                <a:gd name="T44" fmla="*/ 24 w 24"/>
                <a:gd name="T45" fmla="*/ 15 h 1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15">
                  <a:moveTo>
                    <a:pt x="17" y="5"/>
                  </a:moveTo>
                  <a:cubicBezTo>
                    <a:pt x="15" y="5"/>
                    <a:pt x="15" y="4"/>
                    <a:pt x="13" y="3"/>
                  </a:cubicBezTo>
                  <a:cubicBezTo>
                    <a:pt x="12" y="2"/>
                    <a:pt x="9" y="0"/>
                    <a:pt x="9" y="1"/>
                  </a:cubicBezTo>
                  <a:cubicBezTo>
                    <a:pt x="8" y="2"/>
                    <a:pt x="7" y="5"/>
                    <a:pt x="7" y="6"/>
                  </a:cubicBezTo>
                  <a:cubicBezTo>
                    <a:pt x="6" y="7"/>
                    <a:pt x="2" y="8"/>
                    <a:pt x="2" y="8"/>
                  </a:cubicBezTo>
                  <a:cubicBezTo>
                    <a:pt x="1" y="9"/>
                    <a:pt x="0" y="10"/>
                    <a:pt x="3" y="11"/>
                  </a:cubicBezTo>
                  <a:cubicBezTo>
                    <a:pt x="6" y="11"/>
                    <a:pt x="8" y="13"/>
                    <a:pt x="10" y="13"/>
                  </a:cubicBezTo>
                  <a:cubicBezTo>
                    <a:pt x="11" y="14"/>
                    <a:pt x="12" y="13"/>
                    <a:pt x="14" y="14"/>
                  </a:cubicBezTo>
                  <a:cubicBezTo>
                    <a:pt x="17" y="15"/>
                    <a:pt x="19" y="14"/>
                    <a:pt x="21" y="13"/>
                  </a:cubicBezTo>
                  <a:cubicBezTo>
                    <a:pt x="22" y="12"/>
                    <a:pt x="24" y="11"/>
                    <a:pt x="23" y="11"/>
                  </a:cubicBezTo>
                  <a:cubicBezTo>
                    <a:pt x="21" y="11"/>
                    <a:pt x="20" y="11"/>
                    <a:pt x="20" y="10"/>
                  </a:cubicBezTo>
                  <a:cubicBezTo>
                    <a:pt x="20" y="9"/>
                    <a:pt x="22" y="10"/>
                    <a:pt x="21" y="8"/>
                  </a:cubicBezTo>
                  <a:cubicBezTo>
                    <a:pt x="19" y="7"/>
                    <a:pt x="18" y="6"/>
                    <a:pt x="18" y="6"/>
                  </a:cubicBezTo>
                  <a:cubicBezTo>
                    <a:pt x="18" y="6"/>
                    <a:pt x="18" y="4"/>
                    <a:pt x="1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02" name="Freeform 484">
              <a:extLst>
                <a:ext uri="{FF2B5EF4-FFF2-40B4-BE49-F238E27FC236}">
                  <a16:creationId xmlns:a16="http://schemas.microsoft.com/office/drawing/2014/main" xmlns="" id="{31B839BE-59F4-43CD-AEC3-23975B007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238"/>
              <a:ext cx="5" cy="6"/>
            </a:xfrm>
            <a:custGeom>
              <a:avLst/>
              <a:gdLst>
                <a:gd name="T0" fmla="*/ 1 w 4"/>
                <a:gd name="T1" fmla="*/ 3 h 4"/>
                <a:gd name="T2" fmla="*/ 3 w 4"/>
                <a:gd name="T3" fmla="*/ 1 h 4"/>
                <a:gd name="T4" fmla="*/ 1 w 4"/>
                <a:gd name="T5" fmla="*/ 1 h 4"/>
                <a:gd name="T6" fmla="*/ 1 w 4"/>
                <a:gd name="T7" fmla="*/ 3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4"/>
                <a:gd name="T14" fmla="*/ 4 w 4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4">
                  <a:moveTo>
                    <a:pt x="1" y="3"/>
                  </a:moveTo>
                  <a:cubicBezTo>
                    <a:pt x="3" y="3"/>
                    <a:pt x="2" y="2"/>
                    <a:pt x="3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03" name="Freeform 485">
              <a:extLst>
                <a:ext uri="{FF2B5EF4-FFF2-40B4-BE49-F238E27FC236}">
                  <a16:creationId xmlns:a16="http://schemas.microsoft.com/office/drawing/2014/main" xmlns="" id="{6C64AD0C-D2D3-4BFD-BE0B-060822ED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42"/>
              <a:ext cx="4" cy="5"/>
            </a:xfrm>
            <a:custGeom>
              <a:avLst/>
              <a:gdLst>
                <a:gd name="T0" fmla="*/ 2 w 3"/>
                <a:gd name="T1" fmla="*/ 3 h 3"/>
                <a:gd name="T2" fmla="*/ 1 w 3"/>
                <a:gd name="T3" fmla="*/ 1 h 3"/>
                <a:gd name="T4" fmla="*/ 2 w 3"/>
                <a:gd name="T5" fmla="*/ 3 h 3"/>
                <a:gd name="T6" fmla="*/ 0 60000 65536"/>
                <a:gd name="T7" fmla="*/ 0 60000 65536"/>
                <a:gd name="T8" fmla="*/ 0 60000 65536"/>
                <a:gd name="T9" fmla="*/ 0 w 3"/>
                <a:gd name="T10" fmla="*/ 0 h 3"/>
                <a:gd name="T11" fmla="*/ 3 w 3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3">
                  <a:moveTo>
                    <a:pt x="2" y="3"/>
                  </a:moveTo>
                  <a:cubicBezTo>
                    <a:pt x="3" y="3"/>
                    <a:pt x="3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04" name="Freeform 486">
              <a:extLst>
                <a:ext uri="{FF2B5EF4-FFF2-40B4-BE49-F238E27FC236}">
                  <a16:creationId xmlns:a16="http://schemas.microsoft.com/office/drawing/2014/main" xmlns="" id="{47EBC545-F54F-4799-BCF2-CE294A213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178"/>
              <a:ext cx="144" cy="70"/>
            </a:xfrm>
            <a:custGeom>
              <a:avLst/>
              <a:gdLst>
                <a:gd name="T0" fmla="*/ 94 w 105"/>
                <a:gd name="T1" fmla="*/ 36 h 51"/>
                <a:gd name="T2" fmla="*/ 104 w 105"/>
                <a:gd name="T3" fmla="*/ 35 h 51"/>
                <a:gd name="T4" fmla="*/ 91 w 105"/>
                <a:gd name="T5" fmla="*/ 29 h 51"/>
                <a:gd name="T6" fmla="*/ 85 w 105"/>
                <a:gd name="T7" fmla="*/ 21 h 51"/>
                <a:gd name="T8" fmla="*/ 79 w 105"/>
                <a:gd name="T9" fmla="*/ 8 h 51"/>
                <a:gd name="T10" fmla="*/ 71 w 105"/>
                <a:gd name="T11" fmla="*/ 0 h 51"/>
                <a:gd name="T12" fmla="*/ 65 w 105"/>
                <a:gd name="T13" fmla="*/ 0 h 51"/>
                <a:gd name="T14" fmla="*/ 69 w 105"/>
                <a:gd name="T15" fmla="*/ 16 h 51"/>
                <a:gd name="T16" fmla="*/ 61 w 105"/>
                <a:gd name="T17" fmla="*/ 10 h 51"/>
                <a:gd name="T18" fmla="*/ 50 w 105"/>
                <a:gd name="T19" fmla="*/ 4 h 51"/>
                <a:gd name="T20" fmla="*/ 54 w 105"/>
                <a:gd name="T21" fmla="*/ 10 h 51"/>
                <a:gd name="T22" fmla="*/ 50 w 105"/>
                <a:gd name="T23" fmla="*/ 9 h 51"/>
                <a:gd name="T24" fmla="*/ 44 w 105"/>
                <a:gd name="T25" fmla="*/ 11 h 51"/>
                <a:gd name="T26" fmla="*/ 44 w 105"/>
                <a:gd name="T27" fmla="*/ 6 h 51"/>
                <a:gd name="T28" fmla="*/ 33 w 105"/>
                <a:gd name="T29" fmla="*/ 8 h 51"/>
                <a:gd name="T30" fmla="*/ 29 w 105"/>
                <a:gd name="T31" fmla="*/ 5 h 51"/>
                <a:gd name="T32" fmla="*/ 22 w 105"/>
                <a:gd name="T33" fmla="*/ 1 h 51"/>
                <a:gd name="T34" fmla="*/ 5 w 105"/>
                <a:gd name="T35" fmla="*/ 10 h 51"/>
                <a:gd name="T36" fmla="*/ 5 w 105"/>
                <a:gd name="T37" fmla="*/ 13 h 51"/>
                <a:gd name="T38" fmla="*/ 7 w 105"/>
                <a:gd name="T39" fmla="*/ 18 h 51"/>
                <a:gd name="T40" fmla="*/ 12 w 105"/>
                <a:gd name="T41" fmla="*/ 21 h 51"/>
                <a:gd name="T42" fmla="*/ 9 w 105"/>
                <a:gd name="T43" fmla="*/ 23 h 51"/>
                <a:gd name="T44" fmla="*/ 19 w 105"/>
                <a:gd name="T45" fmla="*/ 29 h 51"/>
                <a:gd name="T46" fmla="*/ 44 w 105"/>
                <a:gd name="T47" fmla="*/ 32 h 51"/>
                <a:gd name="T48" fmla="*/ 25 w 105"/>
                <a:gd name="T49" fmla="*/ 33 h 51"/>
                <a:gd name="T50" fmla="*/ 18 w 105"/>
                <a:gd name="T51" fmla="*/ 42 h 51"/>
                <a:gd name="T52" fmla="*/ 33 w 105"/>
                <a:gd name="T53" fmla="*/ 47 h 51"/>
                <a:gd name="T54" fmla="*/ 50 w 105"/>
                <a:gd name="T55" fmla="*/ 49 h 51"/>
                <a:gd name="T56" fmla="*/ 64 w 105"/>
                <a:gd name="T57" fmla="*/ 45 h 51"/>
                <a:gd name="T58" fmla="*/ 74 w 105"/>
                <a:gd name="T59" fmla="*/ 43 h 51"/>
                <a:gd name="T60" fmla="*/ 82 w 105"/>
                <a:gd name="T61" fmla="*/ 46 h 51"/>
                <a:gd name="T62" fmla="*/ 98 w 105"/>
                <a:gd name="T63" fmla="*/ 45 h 51"/>
                <a:gd name="T64" fmla="*/ 98 w 105"/>
                <a:gd name="T65" fmla="*/ 43 h 51"/>
                <a:gd name="T66" fmla="*/ 97 w 105"/>
                <a:gd name="T67" fmla="*/ 41 h 51"/>
                <a:gd name="T68" fmla="*/ 92 w 105"/>
                <a:gd name="T69" fmla="*/ 43 h 51"/>
                <a:gd name="T70" fmla="*/ 91 w 105"/>
                <a:gd name="T71" fmla="*/ 40 h 5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5"/>
                <a:gd name="T109" fmla="*/ 0 h 51"/>
                <a:gd name="T110" fmla="*/ 105 w 105"/>
                <a:gd name="T111" fmla="*/ 51 h 5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5" h="51">
                  <a:moveTo>
                    <a:pt x="94" y="40"/>
                  </a:moveTo>
                  <a:cubicBezTo>
                    <a:pt x="94" y="39"/>
                    <a:pt x="94" y="36"/>
                    <a:pt x="94" y="36"/>
                  </a:cubicBezTo>
                  <a:cubicBezTo>
                    <a:pt x="94" y="36"/>
                    <a:pt x="103" y="38"/>
                    <a:pt x="104" y="38"/>
                  </a:cubicBezTo>
                  <a:cubicBezTo>
                    <a:pt x="105" y="38"/>
                    <a:pt x="104" y="36"/>
                    <a:pt x="104" y="35"/>
                  </a:cubicBezTo>
                  <a:cubicBezTo>
                    <a:pt x="104" y="33"/>
                    <a:pt x="100" y="33"/>
                    <a:pt x="97" y="32"/>
                  </a:cubicBezTo>
                  <a:cubicBezTo>
                    <a:pt x="94" y="30"/>
                    <a:pt x="94" y="29"/>
                    <a:pt x="91" y="29"/>
                  </a:cubicBezTo>
                  <a:cubicBezTo>
                    <a:pt x="87" y="29"/>
                    <a:pt x="85" y="25"/>
                    <a:pt x="84" y="24"/>
                  </a:cubicBezTo>
                  <a:cubicBezTo>
                    <a:pt x="84" y="23"/>
                    <a:pt x="84" y="21"/>
                    <a:pt x="85" y="21"/>
                  </a:cubicBezTo>
                  <a:cubicBezTo>
                    <a:pt x="85" y="21"/>
                    <a:pt x="86" y="20"/>
                    <a:pt x="84" y="18"/>
                  </a:cubicBezTo>
                  <a:cubicBezTo>
                    <a:pt x="83" y="15"/>
                    <a:pt x="79" y="9"/>
                    <a:pt x="79" y="8"/>
                  </a:cubicBezTo>
                  <a:cubicBezTo>
                    <a:pt x="79" y="6"/>
                    <a:pt x="79" y="5"/>
                    <a:pt x="77" y="5"/>
                  </a:cubicBezTo>
                  <a:cubicBezTo>
                    <a:pt x="75" y="4"/>
                    <a:pt x="73" y="1"/>
                    <a:pt x="71" y="0"/>
                  </a:cubicBezTo>
                  <a:cubicBezTo>
                    <a:pt x="69" y="0"/>
                    <a:pt x="70" y="1"/>
                    <a:pt x="69" y="2"/>
                  </a:cubicBezTo>
                  <a:cubicBezTo>
                    <a:pt x="69" y="2"/>
                    <a:pt x="66" y="0"/>
                    <a:pt x="65" y="0"/>
                  </a:cubicBezTo>
                  <a:cubicBezTo>
                    <a:pt x="64" y="0"/>
                    <a:pt x="63" y="1"/>
                    <a:pt x="63" y="3"/>
                  </a:cubicBezTo>
                  <a:cubicBezTo>
                    <a:pt x="62" y="4"/>
                    <a:pt x="68" y="15"/>
                    <a:pt x="69" y="16"/>
                  </a:cubicBezTo>
                  <a:cubicBezTo>
                    <a:pt x="69" y="18"/>
                    <a:pt x="65" y="18"/>
                    <a:pt x="63" y="18"/>
                  </a:cubicBezTo>
                  <a:cubicBezTo>
                    <a:pt x="61" y="18"/>
                    <a:pt x="61" y="11"/>
                    <a:pt x="61" y="10"/>
                  </a:cubicBezTo>
                  <a:cubicBezTo>
                    <a:pt x="61" y="8"/>
                    <a:pt x="57" y="6"/>
                    <a:pt x="56" y="6"/>
                  </a:cubicBezTo>
                  <a:cubicBezTo>
                    <a:pt x="55" y="6"/>
                    <a:pt x="52" y="4"/>
                    <a:pt x="50" y="4"/>
                  </a:cubicBezTo>
                  <a:cubicBezTo>
                    <a:pt x="48" y="4"/>
                    <a:pt x="51" y="5"/>
                    <a:pt x="53" y="6"/>
                  </a:cubicBezTo>
                  <a:cubicBezTo>
                    <a:pt x="55" y="7"/>
                    <a:pt x="54" y="8"/>
                    <a:pt x="54" y="10"/>
                  </a:cubicBezTo>
                  <a:cubicBezTo>
                    <a:pt x="54" y="11"/>
                    <a:pt x="52" y="9"/>
                    <a:pt x="52" y="9"/>
                  </a:cubicBezTo>
                  <a:cubicBezTo>
                    <a:pt x="52" y="9"/>
                    <a:pt x="51" y="9"/>
                    <a:pt x="50" y="9"/>
                  </a:cubicBezTo>
                  <a:cubicBezTo>
                    <a:pt x="49" y="8"/>
                    <a:pt x="49" y="9"/>
                    <a:pt x="47" y="10"/>
                  </a:cubicBezTo>
                  <a:cubicBezTo>
                    <a:pt x="46" y="11"/>
                    <a:pt x="46" y="11"/>
                    <a:pt x="44" y="11"/>
                  </a:cubicBezTo>
                  <a:cubicBezTo>
                    <a:pt x="42" y="12"/>
                    <a:pt x="44" y="9"/>
                    <a:pt x="45" y="9"/>
                  </a:cubicBezTo>
                  <a:cubicBezTo>
                    <a:pt x="45" y="8"/>
                    <a:pt x="46" y="7"/>
                    <a:pt x="44" y="6"/>
                  </a:cubicBezTo>
                  <a:cubicBezTo>
                    <a:pt x="43" y="5"/>
                    <a:pt x="36" y="4"/>
                    <a:pt x="35" y="4"/>
                  </a:cubicBezTo>
                  <a:cubicBezTo>
                    <a:pt x="34" y="5"/>
                    <a:pt x="33" y="7"/>
                    <a:pt x="33" y="8"/>
                  </a:cubicBezTo>
                  <a:cubicBezTo>
                    <a:pt x="32" y="8"/>
                    <a:pt x="28" y="8"/>
                    <a:pt x="27" y="8"/>
                  </a:cubicBezTo>
                  <a:cubicBezTo>
                    <a:pt x="27" y="8"/>
                    <a:pt x="28" y="6"/>
                    <a:pt x="29" y="5"/>
                  </a:cubicBezTo>
                  <a:cubicBezTo>
                    <a:pt x="30" y="4"/>
                    <a:pt x="30" y="2"/>
                    <a:pt x="29" y="1"/>
                  </a:cubicBezTo>
                  <a:cubicBezTo>
                    <a:pt x="29" y="0"/>
                    <a:pt x="24" y="0"/>
                    <a:pt x="22" y="1"/>
                  </a:cubicBezTo>
                  <a:cubicBezTo>
                    <a:pt x="20" y="2"/>
                    <a:pt x="16" y="4"/>
                    <a:pt x="13" y="5"/>
                  </a:cubicBezTo>
                  <a:cubicBezTo>
                    <a:pt x="10" y="6"/>
                    <a:pt x="7" y="9"/>
                    <a:pt x="5" y="10"/>
                  </a:cubicBezTo>
                  <a:cubicBezTo>
                    <a:pt x="3" y="11"/>
                    <a:pt x="6" y="11"/>
                    <a:pt x="6" y="11"/>
                  </a:cubicBezTo>
                  <a:cubicBezTo>
                    <a:pt x="7" y="12"/>
                    <a:pt x="6" y="12"/>
                    <a:pt x="5" y="13"/>
                  </a:cubicBezTo>
                  <a:cubicBezTo>
                    <a:pt x="3" y="13"/>
                    <a:pt x="2" y="16"/>
                    <a:pt x="1" y="17"/>
                  </a:cubicBezTo>
                  <a:cubicBezTo>
                    <a:pt x="0" y="19"/>
                    <a:pt x="5" y="18"/>
                    <a:pt x="7" y="18"/>
                  </a:cubicBezTo>
                  <a:cubicBezTo>
                    <a:pt x="9" y="18"/>
                    <a:pt x="7" y="19"/>
                    <a:pt x="7" y="20"/>
                  </a:cubicBezTo>
                  <a:cubicBezTo>
                    <a:pt x="6" y="21"/>
                    <a:pt x="9" y="21"/>
                    <a:pt x="12" y="21"/>
                  </a:cubicBezTo>
                  <a:cubicBezTo>
                    <a:pt x="16" y="21"/>
                    <a:pt x="21" y="20"/>
                    <a:pt x="23" y="20"/>
                  </a:cubicBezTo>
                  <a:cubicBezTo>
                    <a:pt x="25" y="20"/>
                    <a:pt x="17" y="20"/>
                    <a:pt x="9" y="23"/>
                  </a:cubicBezTo>
                  <a:cubicBezTo>
                    <a:pt x="1" y="27"/>
                    <a:pt x="8" y="28"/>
                    <a:pt x="10" y="29"/>
                  </a:cubicBezTo>
                  <a:cubicBezTo>
                    <a:pt x="13" y="30"/>
                    <a:pt x="15" y="30"/>
                    <a:pt x="19" y="29"/>
                  </a:cubicBezTo>
                  <a:cubicBezTo>
                    <a:pt x="22" y="29"/>
                    <a:pt x="27" y="28"/>
                    <a:pt x="32" y="29"/>
                  </a:cubicBezTo>
                  <a:cubicBezTo>
                    <a:pt x="36" y="30"/>
                    <a:pt x="41" y="31"/>
                    <a:pt x="44" y="32"/>
                  </a:cubicBezTo>
                  <a:cubicBezTo>
                    <a:pt x="47" y="33"/>
                    <a:pt x="40" y="33"/>
                    <a:pt x="38" y="33"/>
                  </a:cubicBezTo>
                  <a:cubicBezTo>
                    <a:pt x="35" y="33"/>
                    <a:pt x="32" y="33"/>
                    <a:pt x="25" y="33"/>
                  </a:cubicBezTo>
                  <a:cubicBezTo>
                    <a:pt x="18" y="33"/>
                    <a:pt x="12" y="34"/>
                    <a:pt x="11" y="35"/>
                  </a:cubicBezTo>
                  <a:cubicBezTo>
                    <a:pt x="10" y="36"/>
                    <a:pt x="14" y="39"/>
                    <a:pt x="18" y="42"/>
                  </a:cubicBezTo>
                  <a:cubicBezTo>
                    <a:pt x="21" y="44"/>
                    <a:pt x="30" y="43"/>
                    <a:pt x="31" y="43"/>
                  </a:cubicBezTo>
                  <a:cubicBezTo>
                    <a:pt x="32" y="43"/>
                    <a:pt x="33" y="45"/>
                    <a:pt x="33" y="47"/>
                  </a:cubicBezTo>
                  <a:cubicBezTo>
                    <a:pt x="33" y="48"/>
                    <a:pt x="35" y="49"/>
                    <a:pt x="37" y="50"/>
                  </a:cubicBezTo>
                  <a:cubicBezTo>
                    <a:pt x="39" y="51"/>
                    <a:pt x="47" y="49"/>
                    <a:pt x="50" y="49"/>
                  </a:cubicBezTo>
                  <a:cubicBezTo>
                    <a:pt x="54" y="48"/>
                    <a:pt x="59" y="47"/>
                    <a:pt x="60" y="46"/>
                  </a:cubicBezTo>
                  <a:cubicBezTo>
                    <a:pt x="61" y="46"/>
                    <a:pt x="62" y="45"/>
                    <a:pt x="64" y="45"/>
                  </a:cubicBezTo>
                  <a:cubicBezTo>
                    <a:pt x="67" y="45"/>
                    <a:pt x="71" y="42"/>
                    <a:pt x="73" y="41"/>
                  </a:cubicBezTo>
                  <a:cubicBezTo>
                    <a:pt x="75" y="40"/>
                    <a:pt x="74" y="42"/>
                    <a:pt x="74" y="43"/>
                  </a:cubicBezTo>
                  <a:cubicBezTo>
                    <a:pt x="74" y="44"/>
                    <a:pt x="78" y="44"/>
                    <a:pt x="80" y="44"/>
                  </a:cubicBezTo>
                  <a:cubicBezTo>
                    <a:pt x="82" y="44"/>
                    <a:pt x="81" y="45"/>
                    <a:pt x="82" y="46"/>
                  </a:cubicBezTo>
                  <a:cubicBezTo>
                    <a:pt x="83" y="47"/>
                    <a:pt x="92" y="47"/>
                    <a:pt x="94" y="47"/>
                  </a:cubicBezTo>
                  <a:cubicBezTo>
                    <a:pt x="97" y="46"/>
                    <a:pt x="98" y="46"/>
                    <a:pt x="98" y="45"/>
                  </a:cubicBezTo>
                  <a:cubicBezTo>
                    <a:pt x="99" y="45"/>
                    <a:pt x="100" y="44"/>
                    <a:pt x="101" y="44"/>
                  </a:cubicBezTo>
                  <a:cubicBezTo>
                    <a:pt x="102" y="44"/>
                    <a:pt x="99" y="43"/>
                    <a:pt x="98" y="43"/>
                  </a:cubicBezTo>
                  <a:cubicBezTo>
                    <a:pt x="97" y="43"/>
                    <a:pt x="98" y="42"/>
                    <a:pt x="98" y="41"/>
                  </a:cubicBezTo>
                  <a:cubicBezTo>
                    <a:pt x="98" y="40"/>
                    <a:pt x="97" y="41"/>
                    <a:pt x="97" y="41"/>
                  </a:cubicBezTo>
                  <a:cubicBezTo>
                    <a:pt x="96" y="41"/>
                    <a:pt x="94" y="41"/>
                    <a:pt x="94" y="42"/>
                  </a:cubicBezTo>
                  <a:cubicBezTo>
                    <a:pt x="94" y="42"/>
                    <a:pt x="92" y="43"/>
                    <a:pt x="92" y="43"/>
                  </a:cubicBezTo>
                  <a:cubicBezTo>
                    <a:pt x="92" y="44"/>
                    <a:pt x="92" y="42"/>
                    <a:pt x="92" y="41"/>
                  </a:cubicBezTo>
                  <a:cubicBezTo>
                    <a:pt x="92" y="41"/>
                    <a:pt x="91" y="40"/>
                    <a:pt x="91" y="40"/>
                  </a:cubicBezTo>
                  <a:cubicBezTo>
                    <a:pt x="91" y="39"/>
                    <a:pt x="94" y="40"/>
                    <a:pt x="9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05" name="Freeform 487">
              <a:extLst>
                <a:ext uri="{FF2B5EF4-FFF2-40B4-BE49-F238E27FC236}">
                  <a16:creationId xmlns:a16="http://schemas.microsoft.com/office/drawing/2014/main" xmlns="" id="{74E512EA-796D-461B-AAAA-76C90B254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" y="171"/>
              <a:ext cx="24" cy="14"/>
            </a:xfrm>
            <a:custGeom>
              <a:avLst/>
              <a:gdLst>
                <a:gd name="T0" fmla="*/ 5 w 17"/>
                <a:gd name="T1" fmla="*/ 1 h 10"/>
                <a:gd name="T2" fmla="*/ 2 w 17"/>
                <a:gd name="T3" fmla="*/ 3 h 10"/>
                <a:gd name="T4" fmla="*/ 7 w 17"/>
                <a:gd name="T5" fmla="*/ 5 h 10"/>
                <a:gd name="T6" fmla="*/ 11 w 17"/>
                <a:gd name="T7" fmla="*/ 10 h 10"/>
                <a:gd name="T8" fmla="*/ 16 w 17"/>
                <a:gd name="T9" fmla="*/ 4 h 10"/>
                <a:gd name="T10" fmla="*/ 12 w 17"/>
                <a:gd name="T11" fmla="*/ 1 h 10"/>
                <a:gd name="T12" fmla="*/ 5 w 17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0"/>
                <a:gd name="T23" fmla="*/ 17 w 17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0">
                  <a:moveTo>
                    <a:pt x="5" y="1"/>
                  </a:moveTo>
                  <a:cubicBezTo>
                    <a:pt x="4" y="1"/>
                    <a:pt x="4" y="2"/>
                    <a:pt x="2" y="3"/>
                  </a:cubicBezTo>
                  <a:cubicBezTo>
                    <a:pt x="0" y="4"/>
                    <a:pt x="5" y="5"/>
                    <a:pt x="7" y="5"/>
                  </a:cubicBezTo>
                  <a:cubicBezTo>
                    <a:pt x="8" y="6"/>
                    <a:pt x="10" y="10"/>
                    <a:pt x="11" y="10"/>
                  </a:cubicBezTo>
                  <a:cubicBezTo>
                    <a:pt x="12" y="10"/>
                    <a:pt x="15" y="5"/>
                    <a:pt x="16" y="4"/>
                  </a:cubicBezTo>
                  <a:cubicBezTo>
                    <a:pt x="17" y="3"/>
                    <a:pt x="14" y="2"/>
                    <a:pt x="12" y="1"/>
                  </a:cubicBezTo>
                  <a:cubicBezTo>
                    <a:pt x="11" y="0"/>
                    <a:pt x="6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06" name="Freeform 488">
              <a:extLst>
                <a:ext uri="{FF2B5EF4-FFF2-40B4-BE49-F238E27FC236}">
                  <a16:creationId xmlns:a16="http://schemas.microsoft.com/office/drawing/2014/main" xmlns="" id="{3CEBCFC7-1898-4BEA-99E3-C16994648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65"/>
              <a:ext cx="51" cy="44"/>
            </a:xfrm>
            <a:custGeom>
              <a:avLst/>
              <a:gdLst>
                <a:gd name="T0" fmla="*/ 36 w 37"/>
                <a:gd name="T1" fmla="*/ 17 h 32"/>
                <a:gd name="T2" fmla="*/ 34 w 37"/>
                <a:gd name="T3" fmla="*/ 15 h 32"/>
                <a:gd name="T4" fmla="*/ 34 w 37"/>
                <a:gd name="T5" fmla="*/ 12 h 32"/>
                <a:gd name="T6" fmla="*/ 33 w 37"/>
                <a:gd name="T7" fmla="*/ 11 h 32"/>
                <a:gd name="T8" fmla="*/ 32 w 37"/>
                <a:gd name="T9" fmla="*/ 13 h 32"/>
                <a:gd name="T10" fmla="*/ 34 w 37"/>
                <a:gd name="T11" fmla="*/ 16 h 32"/>
                <a:gd name="T12" fmla="*/ 33 w 37"/>
                <a:gd name="T13" fmla="*/ 17 h 32"/>
                <a:gd name="T14" fmla="*/ 28 w 37"/>
                <a:gd name="T15" fmla="*/ 12 h 32"/>
                <a:gd name="T16" fmla="*/ 24 w 37"/>
                <a:gd name="T17" fmla="*/ 14 h 32"/>
                <a:gd name="T18" fmla="*/ 27 w 37"/>
                <a:gd name="T19" fmla="*/ 10 h 32"/>
                <a:gd name="T20" fmla="*/ 30 w 37"/>
                <a:gd name="T21" fmla="*/ 9 h 32"/>
                <a:gd name="T22" fmla="*/ 31 w 37"/>
                <a:gd name="T23" fmla="*/ 8 h 32"/>
                <a:gd name="T24" fmla="*/ 30 w 37"/>
                <a:gd name="T25" fmla="*/ 7 h 32"/>
                <a:gd name="T26" fmla="*/ 32 w 37"/>
                <a:gd name="T27" fmla="*/ 5 h 32"/>
                <a:gd name="T28" fmla="*/ 28 w 37"/>
                <a:gd name="T29" fmla="*/ 3 h 32"/>
                <a:gd name="T30" fmla="*/ 29 w 37"/>
                <a:gd name="T31" fmla="*/ 1 h 32"/>
                <a:gd name="T32" fmla="*/ 24 w 37"/>
                <a:gd name="T33" fmla="*/ 1 h 32"/>
                <a:gd name="T34" fmla="*/ 19 w 37"/>
                <a:gd name="T35" fmla="*/ 2 h 32"/>
                <a:gd name="T36" fmla="*/ 22 w 37"/>
                <a:gd name="T37" fmla="*/ 3 h 32"/>
                <a:gd name="T38" fmla="*/ 22 w 37"/>
                <a:gd name="T39" fmla="*/ 4 h 32"/>
                <a:gd name="T40" fmla="*/ 19 w 37"/>
                <a:gd name="T41" fmla="*/ 4 h 32"/>
                <a:gd name="T42" fmla="*/ 15 w 37"/>
                <a:gd name="T43" fmla="*/ 3 h 32"/>
                <a:gd name="T44" fmla="*/ 16 w 37"/>
                <a:gd name="T45" fmla="*/ 4 h 32"/>
                <a:gd name="T46" fmla="*/ 13 w 37"/>
                <a:gd name="T47" fmla="*/ 4 h 32"/>
                <a:gd name="T48" fmla="*/ 10 w 37"/>
                <a:gd name="T49" fmla="*/ 4 h 32"/>
                <a:gd name="T50" fmla="*/ 12 w 37"/>
                <a:gd name="T51" fmla="*/ 5 h 32"/>
                <a:gd name="T52" fmla="*/ 13 w 37"/>
                <a:gd name="T53" fmla="*/ 6 h 32"/>
                <a:gd name="T54" fmla="*/ 12 w 37"/>
                <a:gd name="T55" fmla="*/ 8 h 32"/>
                <a:gd name="T56" fmla="*/ 10 w 37"/>
                <a:gd name="T57" fmla="*/ 6 h 32"/>
                <a:gd name="T58" fmla="*/ 7 w 37"/>
                <a:gd name="T59" fmla="*/ 7 h 32"/>
                <a:gd name="T60" fmla="*/ 12 w 37"/>
                <a:gd name="T61" fmla="*/ 10 h 32"/>
                <a:gd name="T62" fmla="*/ 15 w 37"/>
                <a:gd name="T63" fmla="*/ 12 h 32"/>
                <a:gd name="T64" fmla="*/ 13 w 37"/>
                <a:gd name="T65" fmla="*/ 13 h 32"/>
                <a:gd name="T66" fmla="*/ 13 w 37"/>
                <a:gd name="T67" fmla="*/ 15 h 32"/>
                <a:gd name="T68" fmla="*/ 9 w 37"/>
                <a:gd name="T69" fmla="*/ 15 h 32"/>
                <a:gd name="T70" fmla="*/ 3 w 37"/>
                <a:gd name="T71" fmla="*/ 12 h 32"/>
                <a:gd name="T72" fmla="*/ 0 w 37"/>
                <a:gd name="T73" fmla="*/ 15 h 32"/>
                <a:gd name="T74" fmla="*/ 4 w 37"/>
                <a:gd name="T75" fmla="*/ 18 h 32"/>
                <a:gd name="T76" fmla="*/ 7 w 37"/>
                <a:gd name="T77" fmla="*/ 20 h 32"/>
                <a:gd name="T78" fmla="*/ 15 w 37"/>
                <a:gd name="T79" fmla="*/ 24 h 32"/>
                <a:gd name="T80" fmla="*/ 21 w 37"/>
                <a:gd name="T81" fmla="*/ 30 h 32"/>
                <a:gd name="T82" fmla="*/ 26 w 37"/>
                <a:gd name="T83" fmla="*/ 29 h 32"/>
                <a:gd name="T84" fmla="*/ 24 w 37"/>
                <a:gd name="T85" fmla="*/ 25 h 32"/>
                <a:gd name="T86" fmla="*/ 25 w 37"/>
                <a:gd name="T87" fmla="*/ 26 h 32"/>
                <a:gd name="T88" fmla="*/ 28 w 37"/>
                <a:gd name="T89" fmla="*/ 27 h 32"/>
                <a:gd name="T90" fmla="*/ 33 w 37"/>
                <a:gd name="T91" fmla="*/ 26 h 32"/>
                <a:gd name="T92" fmla="*/ 35 w 37"/>
                <a:gd name="T93" fmla="*/ 23 h 32"/>
                <a:gd name="T94" fmla="*/ 35 w 37"/>
                <a:gd name="T95" fmla="*/ 19 h 32"/>
                <a:gd name="T96" fmla="*/ 36 w 37"/>
                <a:gd name="T97" fmla="*/ 17 h 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"/>
                <a:gd name="T148" fmla="*/ 0 h 32"/>
                <a:gd name="T149" fmla="*/ 37 w 37"/>
                <a:gd name="T150" fmla="*/ 32 h 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" h="32">
                  <a:moveTo>
                    <a:pt x="36" y="17"/>
                  </a:moveTo>
                  <a:cubicBezTo>
                    <a:pt x="35" y="16"/>
                    <a:pt x="34" y="16"/>
                    <a:pt x="34" y="15"/>
                  </a:cubicBezTo>
                  <a:cubicBezTo>
                    <a:pt x="34" y="13"/>
                    <a:pt x="34" y="13"/>
                    <a:pt x="34" y="12"/>
                  </a:cubicBezTo>
                  <a:cubicBezTo>
                    <a:pt x="35" y="12"/>
                    <a:pt x="34" y="11"/>
                    <a:pt x="33" y="11"/>
                  </a:cubicBezTo>
                  <a:cubicBezTo>
                    <a:pt x="32" y="11"/>
                    <a:pt x="32" y="12"/>
                    <a:pt x="32" y="13"/>
                  </a:cubicBezTo>
                  <a:cubicBezTo>
                    <a:pt x="33" y="14"/>
                    <a:pt x="34" y="15"/>
                    <a:pt x="34" y="16"/>
                  </a:cubicBezTo>
                  <a:cubicBezTo>
                    <a:pt x="34" y="17"/>
                    <a:pt x="33" y="16"/>
                    <a:pt x="33" y="17"/>
                  </a:cubicBezTo>
                  <a:cubicBezTo>
                    <a:pt x="32" y="17"/>
                    <a:pt x="30" y="13"/>
                    <a:pt x="28" y="12"/>
                  </a:cubicBezTo>
                  <a:cubicBezTo>
                    <a:pt x="27" y="12"/>
                    <a:pt x="25" y="13"/>
                    <a:pt x="24" y="14"/>
                  </a:cubicBezTo>
                  <a:cubicBezTo>
                    <a:pt x="23" y="15"/>
                    <a:pt x="27" y="11"/>
                    <a:pt x="27" y="10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9"/>
                    <a:pt x="32" y="8"/>
                    <a:pt x="31" y="8"/>
                  </a:cubicBezTo>
                  <a:cubicBezTo>
                    <a:pt x="30" y="8"/>
                    <a:pt x="29" y="7"/>
                    <a:pt x="30" y="7"/>
                  </a:cubicBezTo>
                  <a:cubicBezTo>
                    <a:pt x="31" y="6"/>
                    <a:pt x="31" y="6"/>
                    <a:pt x="32" y="5"/>
                  </a:cubicBezTo>
                  <a:cubicBezTo>
                    <a:pt x="33" y="4"/>
                    <a:pt x="29" y="3"/>
                    <a:pt x="28" y="3"/>
                  </a:cubicBezTo>
                  <a:cubicBezTo>
                    <a:pt x="26" y="3"/>
                    <a:pt x="28" y="1"/>
                    <a:pt x="29" y="1"/>
                  </a:cubicBezTo>
                  <a:cubicBezTo>
                    <a:pt x="30" y="0"/>
                    <a:pt x="25" y="0"/>
                    <a:pt x="24" y="1"/>
                  </a:cubicBezTo>
                  <a:cubicBezTo>
                    <a:pt x="22" y="1"/>
                    <a:pt x="20" y="2"/>
                    <a:pt x="19" y="2"/>
                  </a:cubicBezTo>
                  <a:cubicBezTo>
                    <a:pt x="18" y="3"/>
                    <a:pt x="23" y="3"/>
                    <a:pt x="22" y="3"/>
                  </a:cubicBezTo>
                  <a:cubicBezTo>
                    <a:pt x="20" y="3"/>
                    <a:pt x="22" y="4"/>
                    <a:pt x="22" y="4"/>
                  </a:cubicBezTo>
                  <a:cubicBezTo>
                    <a:pt x="23" y="5"/>
                    <a:pt x="20" y="5"/>
                    <a:pt x="19" y="4"/>
                  </a:cubicBezTo>
                  <a:cubicBezTo>
                    <a:pt x="17" y="3"/>
                    <a:pt x="17" y="3"/>
                    <a:pt x="15" y="3"/>
                  </a:cubicBezTo>
                  <a:cubicBezTo>
                    <a:pt x="14" y="3"/>
                    <a:pt x="16" y="3"/>
                    <a:pt x="16" y="4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9" y="4"/>
                    <a:pt x="11" y="4"/>
                    <a:pt x="12" y="5"/>
                  </a:cubicBezTo>
                  <a:cubicBezTo>
                    <a:pt x="14" y="5"/>
                    <a:pt x="13" y="6"/>
                    <a:pt x="13" y="6"/>
                  </a:cubicBezTo>
                  <a:cubicBezTo>
                    <a:pt x="12" y="6"/>
                    <a:pt x="12" y="7"/>
                    <a:pt x="12" y="8"/>
                  </a:cubicBezTo>
                  <a:cubicBezTo>
                    <a:pt x="12" y="8"/>
                    <a:pt x="12" y="7"/>
                    <a:pt x="10" y="6"/>
                  </a:cubicBezTo>
                  <a:cubicBezTo>
                    <a:pt x="9" y="6"/>
                    <a:pt x="10" y="6"/>
                    <a:pt x="7" y="7"/>
                  </a:cubicBezTo>
                  <a:cubicBezTo>
                    <a:pt x="5" y="8"/>
                    <a:pt x="10" y="9"/>
                    <a:pt x="12" y="10"/>
                  </a:cubicBezTo>
                  <a:cubicBezTo>
                    <a:pt x="14" y="10"/>
                    <a:pt x="14" y="11"/>
                    <a:pt x="15" y="12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4" y="14"/>
                    <a:pt x="13" y="15"/>
                  </a:cubicBezTo>
                  <a:cubicBezTo>
                    <a:pt x="13" y="16"/>
                    <a:pt x="11" y="15"/>
                    <a:pt x="9" y="15"/>
                  </a:cubicBezTo>
                  <a:cubicBezTo>
                    <a:pt x="7" y="15"/>
                    <a:pt x="5" y="13"/>
                    <a:pt x="3" y="12"/>
                  </a:cubicBezTo>
                  <a:cubicBezTo>
                    <a:pt x="1" y="11"/>
                    <a:pt x="0" y="14"/>
                    <a:pt x="0" y="15"/>
                  </a:cubicBezTo>
                  <a:cubicBezTo>
                    <a:pt x="0" y="16"/>
                    <a:pt x="0" y="16"/>
                    <a:pt x="4" y="18"/>
                  </a:cubicBezTo>
                  <a:cubicBezTo>
                    <a:pt x="7" y="19"/>
                    <a:pt x="6" y="19"/>
                    <a:pt x="7" y="20"/>
                  </a:cubicBezTo>
                  <a:cubicBezTo>
                    <a:pt x="9" y="20"/>
                    <a:pt x="13" y="23"/>
                    <a:pt x="15" y="24"/>
                  </a:cubicBezTo>
                  <a:cubicBezTo>
                    <a:pt x="16" y="25"/>
                    <a:pt x="20" y="29"/>
                    <a:pt x="21" y="30"/>
                  </a:cubicBezTo>
                  <a:cubicBezTo>
                    <a:pt x="25" y="32"/>
                    <a:pt x="26" y="30"/>
                    <a:pt x="26" y="29"/>
                  </a:cubicBezTo>
                  <a:cubicBezTo>
                    <a:pt x="26" y="29"/>
                    <a:pt x="24" y="26"/>
                    <a:pt x="24" y="25"/>
                  </a:cubicBezTo>
                  <a:cubicBezTo>
                    <a:pt x="24" y="25"/>
                    <a:pt x="26" y="25"/>
                    <a:pt x="25" y="26"/>
                  </a:cubicBezTo>
                  <a:cubicBezTo>
                    <a:pt x="25" y="26"/>
                    <a:pt x="27" y="27"/>
                    <a:pt x="28" y="27"/>
                  </a:cubicBezTo>
                  <a:cubicBezTo>
                    <a:pt x="29" y="27"/>
                    <a:pt x="32" y="26"/>
                    <a:pt x="33" y="26"/>
                  </a:cubicBezTo>
                  <a:cubicBezTo>
                    <a:pt x="34" y="26"/>
                    <a:pt x="35" y="24"/>
                    <a:pt x="35" y="23"/>
                  </a:cubicBezTo>
                  <a:cubicBezTo>
                    <a:pt x="35" y="21"/>
                    <a:pt x="34" y="20"/>
                    <a:pt x="35" y="19"/>
                  </a:cubicBezTo>
                  <a:cubicBezTo>
                    <a:pt x="36" y="19"/>
                    <a:pt x="37" y="18"/>
                    <a:pt x="3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07" name="Freeform 489">
              <a:extLst>
                <a:ext uri="{FF2B5EF4-FFF2-40B4-BE49-F238E27FC236}">
                  <a16:creationId xmlns:a16="http://schemas.microsoft.com/office/drawing/2014/main" xmlns="" id="{15A2391B-D8C3-4EEC-8AAD-776BECB95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165"/>
              <a:ext cx="41" cy="35"/>
            </a:xfrm>
            <a:custGeom>
              <a:avLst/>
              <a:gdLst>
                <a:gd name="T0" fmla="*/ 14 w 30"/>
                <a:gd name="T1" fmla="*/ 14 h 25"/>
                <a:gd name="T2" fmla="*/ 21 w 30"/>
                <a:gd name="T3" fmla="*/ 15 h 25"/>
                <a:gd name="T4" fmla="*/ 27 w 30"/>
                <a:gd name="T5" fmla="*/ 8 h 25"/>
                <a:gd name="T6" fmla="*/ 30 w 30"/>
                <a:gd name="T7" fmla="*/ 4 h 25"/>
                <a:gd name="T8" fmla="*/ 21 w 30"/>
                <a:gd name="T9" fmla="*/ 2 h 25"/>
                <a:gd name="T10" fmla="*/ 12 w 30"/>
                <a:gd name="T11" fmla="*/ 0 h 25"/>
                <a:gd name="T12" fmla="*/ 4 w 30"/>
                <a:gd name="T13" fmla="*/ 2 h 25"/>
                <a:gd name="T14" fmla="*/ 7 w 30"/>
                <a:gd name="T15" fmla="*/ 4 h 25"/>
                <a:gd name="T16" fmla="*/ 3 w 30"/>
                <a:gd name="T17" fmla="*/ 4 h 25"/>
                <a:gd name="T18" fmla="*/ 1 w 30"/>
                <a:gd name="T19" fmla="*/ 6 h 25"/>
                <a:gd name="T20" fmla="*/ 1 w 30"/>
                <a:gd name="T21" fmla="*/ 13 h 25"/>
                <a:gd name="T22" fmla="*/ 2 w 30"/>
                <a:gd name="T23" fmla="*/ 17 h 25"/>
                <a:gd name="T24" fmla="*/ 4 w 30"/>
                <a:gd name="T25" fmla="*/ 21 h 25"/>
                <a:gd name="T26" fmla="*/ 5 w 30"/>
                <a:gd name="T27" fmla="*/ 23 h 25"/>
                <a:gd name="T28" fmla="*/ 8 w 30"/>
                <a:gd name="T29" fmla="*/ 24 h 25"/>
                <a:gd name="T30" fmla="*/ 13 w 30"/>
                <a:gd name="T31" fmla="*/ 18 h 25"/>
                <a:gd name="T32" fmla="*/ 11 w 30"/>
                <a:gd name="T33" fmla="*/ 16 h 25"/>
                <a:gd name="T34" fmla="*/ 14 w 30"/>
                <a:gd name="T35" fmla="*/ 14 h 2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25"/>
                <a:gd name="T56" fmla="*/ 30 w 30"/>
                <a:gd name="T57" fmla="*/ 25 h 2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25">
                  <a:moveTo>
                    <a:pt x="14" y="14"/>
                  </a:moveTo>
                  <a:cubicBezTo>
                    <a:pt x="15" y="14"/>
                    <a:pt x="20" y="15"/>
                    <a:pt x="21" y="15"/>
                  </a:cubicBezTo>
                  <a:cubicBezTo>
                    <a:pt x="22" y="15"/>
                    <a:pt x="26" y="9"/>
                    <a:pt x="27" y="8"/>
                  </a:cubicBezTo>
                  <a:cubicBezTo>
                    <a:pt x="27" y="8"/>
                    <a:pt x="30" y="5"/>
                    <a:pt x="30" y="4"/>
                  </a:cubicBezTo>
                  <a:cubicBezTo>
                    <a:pt x="30" y="3"/>
                    <a:pt x="24" y="2"/>
                    <a:pt x="21" y="2"/>
                  </a:cubicBezTo>
                  <a:cubicBezTo>
                    <a:pt x="19" y="2"/>
                    <a:pt x="14" y="0"/>
                    <a:pt x="12" y="0"/>
                  </a:cubicBezTo>
                  <a:cubicBezTo>
                    <a:pt x="9" y="0"/>
                    <a:pt x="5" y="1"/>
                    <a:pt x="4" y="2"/>
                  </a:cubicBezTo>
                  <a:cubicBezTo>
                    <a:pt x="2" y="3"/>
                    <a:pt x="5" y="3"/>
                    <a:pt x="7" y="4"/>
                  </a:cubicBezTo>
                  <a:cubicBezTo>
                    <a:pt x="8" y="6"/>
                    <a:pt x="4" y="4"/>
                    <a:pt x="3" y="4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8"/>
                    <a:pt x="1" y="12"/>
                    <a:pt x="1" y="13"/>
                  </a:cubicBezTo>
                  <a:cubicBezTo>
                    <a:pt x="0" y="14"/>
                    <a:pt x="1" y="16"/>
                    <a:pt x="2" y="17"/>
                  </a:cubicBezTo>
                  <a:cubicBezTo>
                    <a:pt x="4" y="19"/>
                    <a:pt x="4" y="19"/>
                    <a:pt x="4" y="21"/>
                  </a:cubicBezTo>
                  <a:cubicBezTo>
                    <a:pt x="4" y="23"/>
                    <a:pt x="4" y="24"/>
                    <a:pt x="5" y="23"/>
                  </a:cubicBezTo>
                  <a:cubicBezTo>
                    <a:pt x="5" y="22"/>
                    <a:pt x="6" y="24"/>
                    <a:pt x="8" y="24"/>
                  </a:cubicBezTo>
                  <a:cubicBezTo>
                    <a:pt x="9" y="25"/>
                    <a:pt x="12" y="19"/>
                    <a:pt x="13" y="18"/>
                  </a:cubicBezTo>
                  <a:cubicBezTo>
                    <a:pt x="13" y="17"/>
                    <a:pt x="12" y="17"/>
                    <a:pt x="11" y="16"/>
                  </a:cubicBezTo>
                  <a:cubicBezTo>
                    <a:pt x="11" y="15"/>
                    <a:pt x="13" y="14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08" name="Freeform 490">
              <a:extLst>
                <a:ext uri="{FF2B5EF4-FFF2-40B4-BE49-F238E27FC236}">
                  <a16:creationId xmlns:a16="http://schemas.microsoft.com/office/drawing/2014/main" xmlns="" id="{70DEB47E-08CE-4897-BFFC-D4CB11FC1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" y="160"/>
              <a:ext cx="85" cy="51"/>
            </a:xfrm>
            <a:custGeom>
              <a:avLst/>
              <a:gdLst>
                <a:gd name="T0" fmla="*/ 9 w 62"/>
                <a:gd name="T1" fmla="*/ 30 h 37"/>
                <a:gd name="T2" fmla="*/ 16 w 62"/>
                <a:gd name="T3" fmla="*/ 36 h 37"/>
                <a:gd name="T4" fmla="*/ 19 w 62"/>
                <a:gd name="T5" fmla="*/ 36 h 37"/>
                <a:gd name="T6" fmla="*/ 26 w 62"/>
                <a:gd name="T7" fmla="*/ 34 h 37"/>
                <a:gd name="T8" fmla="*/ 32 w 62"/>
                <a:gd name="T9" fmla="*/ 32 h 37"/>
                <a:gd name="T10" fmla="*/ 34 w 62"/>
                <a:gd name="T11" fmla="*/ 25 h 37"/>
                <a:gd name="T12" fmla="*/ 40 w 62"/>
                <a:gd name="T13" fmla="*/ 21 h 37"/>
                <a:gd name="T14" fmla="*/ 52 w 62"/>
                <a:gd name="T15" fmla="*/ 15 h 37"/>
                <a:gd name="T16" fmla="*/ 61 w 62"/>
                <a:gd name="T17" fmla="*/ 11 h 37"/>
                <a:gd name="T18" fmla="*/ 52 w 62"/>
                <a:gd name="T19" fmla="*/ 5 h 37"/>
                <a:gd name="T20" fmla="*/ 44 w 62"/>
                <a:gd name="T21" fmla="*/ 3 h 37"/>
                <a:gd name="T22" fmla="*/ 40 w 62"/>
                <a:gd name="T23" fmla="*/ 5 h 37"/>
                <a:gd name="T24" fmla="*/ 37 w 62"/>
                <a:gd name="T25" fmla="*/ 3 h 37"/>
                <a:gd name="T26" fmla="*/ 26 w 62"/>
                <a:gd name="T27" fmla="*/ 0 h 37"/>
                <a:gd name="T28" fmla="*/ 9 w 62"/>
                <a:gd name="T29" fmla="*/ 2 h 37"/>
                <a:gd name="T30" fmla="*/ 12 w 62"/>
                <a:gd name="T31" fmla="*/ 8 h 37"/>
                <a:gd name="T32" fmla="*/ 10 w 62"/>
                <a:gd name="T33" fmla="*/ 12 h 37"/>
                <a:gd name="T34" fmla="*/ 8 w 62"/>
                <a:gd name="T35" fmla="*/ 16 h 37"/>
                <a:gd name="T36" fmla="*/ 8 w 62"/>
                <a:gd name="T37" fmla="*/ 18 h 37"/>
                <a:gd name="T38" fmla="*/ 6 w 62"/>
                <a:gd name="T39" fmla="*/ 19 h 37"/>
                <a:gd name="T40" fmla="*/ 4 w 62"/>
                <a:gd name="T41" fmla="*/ 24 h 37"/>
                <a:gd name="T42" fmla="*/ 1 w 62"/>
                <a:gd name="T43" fmla="*/ 28 h 37"/>
                <a:gd name="T44" fmla="*/ 9 w 62"/>
                <a:gd name="T45" fmla="*/ 30 h 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37"/>
                <a:gd name="T71" fmla="*/ 62 w 62"/>
                <a:gd name="T72" fmla="*/ 37 h 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37">
                  <a:moveTo>
                    <a:pt x="9" y="30"/>
                  </a:moveTo>
                  <a:cubicBezTo>
                    <a:pt x="11" y="31"/>
                    <a:pt x="14" y="35"/>
                    <a:pt x="16" y="36"/>
                  </a:cubicBezTo>
                  <a:cubicBezTo>
                    <a:pt x="18" y="37"/>
                    <a:pt x="18" y="37"/>
                    <a:pt x="19" y="36"/>
                  </a:cubicBezTo>
                  <a:cubicBezTo>
                    <a:pt x="21" y="35"/>
                    <a:pt x="23" y="34"/>
                    <a:pt x="26" y="34"/>
                  </a:cubicBezTo>
                  <a:cubicBezTo>
                    <a:pt x="28" y="34"/>
                    <a:pt x="31" y="34"/>
                    <a:pt x="32" y="32"/>
                  </a:cubicBezTo>
                  <a:cubicBezTo>
                    <a:pt x="33" y="30"/>
                    <a:pt x="32" y="27"/>
                    <a:pt x="34" y="25"/>
                  </a:cubicBezTo>
                  <a:cubicBezTo>
                    <a:pt x="37" y="24"/>
                    <a:pt x="39" y="22"/>
                    <a:pt x="40" y="21"/>
                  </a:cubicBezTo>
                  <a:cubicBezTo>
                    <a:pt x="40" y="20"/>
                    <a:pt x="49" y="17"/>
                    <a:pt x="52" y="15"/>
                  </a:cubicBezTo>
                  <a:cubicBezTo>
                    <a:pt x="55" y="14"/>
                    <a:pt x="62" y="12"/>
                    <a:pt x="61" y="11"/>
                  </a:cubicBezTo>
                  <a:cubicBezTo>
                    <a:pt x="59" y="10"/>
                    <a:pt x="54" y="6"/>
                    <a:pt x="52" y="5"/>
                  </a:cubicBezTo>
                  <a:cubicBezTo>
                    <a:pt x="50" y="4"/>
                    <a:pt x="46" y="3"/>
                    <a:pt x="44" y="3"/>
                  </a:cubicBezTo>
                  <a:cubicBezTo>
                    <a:pt x="43" y="4"/>
                    <a:pt x="41" y="5"/>
                    <a:pt x="40" y="5"/>
                  </a:cubicBezTo>
                  <a:cubicBezTo>
                    <a:pt x="40" y="5"/>
                    <a:pt x="39" y="4"/>
                    <a:pt x="37" y="3"/>
                  </a:cubicBezTo>
                  <a:cubicBezTo>
                    <a:pt x="34" y="3"/>
                    <a:pt x="28" y="0"/>
                    <a:pt x="26" y="0"/>
                  </a:cubicBezTo>
                  <a:cubicBezTo>
                    <a:pt x="24" y="0"/>
                    <a:pt x="10" y="2"/>
                    <a:pt x="9" y="2"/>
                  </a:cubicBezTo>
                  <a:cubicBezTo>
                    <a:pt x="8" y="3"/>
                    <a:pt x="12" y="6"/>
                    <a:pt x="12" y="8"/>
                  </a:cubicBezTo>
                  <a:cubicBezTo>
                    <a:pt x="12" y="9"/>
                    <a:pt x="11" y="10"/>
                    <a:pt x="10" y="12"/>
                  </a:cubicBezTo>
                  <a:cubicBezTo>
                    <a:pt x="9" y="13"/>
                    <a:pt x="7" y="14"/>
                    <a:pt x="8" y="16"/>
                  </a:cubicBezTo>
                  <a:cubicBezTo>
                    <a:pt x="9" y="17"/>
                    <a:pt x="9" y="18"/>
                    <a:pt x="8" y="18"/>
                  </a:cubicBezTo>
                  <a:cubicBezTo>
                    <a:pt x="7" y="18"/>
                    <a:pt x="6" y="19"/>
                    <a:pt x="6" y="19"/>
                  </a:cubicBezTo>
                  <a:cubicBezTo>
                    <a:pt x="6" y="20"/>
                    <a:pt x="4" y="24"/>
                    <a:pt x="4" y="24"/>
                  </a:cubicBezTo>
                  <a:cubicBezTo>
                    <a:pt x="3" y="25"/>
                    <a:pt x="0" y="28"/>
                    <a:pt x="1" y="28"/>
                  </a:cubicBezTo>
                  <a:cubicBezTo>
                    <a:pt x="2" y="28"/>
                    <a:pt x="7" y="29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09" name="Freeform 491">
              <a:extLst>
                <a:ext uri="{FF2B5EF4-FFF2-40B4-BE49-F238E27FC236}">
                  <a16:creationId xmlns:a16="http://schemas.microsoft.com/office/drawing/2014/main" xmlns="" id="{892AD35A-878C-4291-8BFC-DBEF1C68C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145"/>
              <a:ext cx="9" cy="8"/>
            </a:xfrm>
            <a:custGeom>
              <a:avLst/>
              <a:gdLst>
                <a:gd name="T0" fmla="*/ 4 w 7"/>
                <a:gd name="T1" fmla="*/ 5 h 6"/>
                <a:gd name="T2" fmla="*/ 7 w 7"/>
                <a:gd name="T3" fmla="*/ 4 h 6"/>
                <a:gd name="T4" fmla="*/ 4 w 7"/>
                <a:gd name="T5" fmla="*/ 0 h 6"/>
                <a:gd name="T6" fmla="*/ 1 w 7"/>
                <a:gd name="T7" fmla="*/ 3 h 6"/>
                <a:gd name="T8" fmla="*/ 4 w 7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6"/>
                <a:gd name="T17" fmla="*/ 7 w 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6">
                  <a:moveTo>
                    <a:pt x="4" y="5"/>
                  </a:moveTo>
                  <a:cubicBezTo>
                    <a:pt x="6" y="6"/>
                    <a:pt x="6" y="4"/>
                    <a:pt x="7" y="4"/>
                  </a:cubicBezTo>
                  <a:cubicBezTo>
                    <a:pt x="7" y="3"/>
                    <a:pt x="4" y="0"/>
                    <a:pt x="4" y="0"/>
                  </a:cubicBezTo>
                  <a:cubicBezTo>
                    <a:pt x="3" y="0"/>
                    <a:pt x="1" y="2"/>
                    <a:pt x="1" y="3"/>
                  </a:cubicBezTo>
                  <a:cubicBezTo>
                    <a:pt x="0" y="4"/>
                    <a:pt x="1" y="5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10" name="Freeform 492">
              <a:extLst>
                <a:ext uri="{FF2B5EF4-FFF2-40B4-BE49-F238E27FC236}">
                  <a16:creationId xmlns:a16="http://schemas.microsoft.com/office/drawing/2014/main" xmlns="" id="{70B0EB22-043E-4988-B66E-A369582A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117"/>
              <a:ext cx="95" cy="46"/>
            </a:xfrm>
            <a:custGeom>
              <a:avLst/>
              <a:gdLst>
                <a:gd name="T0" fmla="*/ 16 w 69"/>
                <a:gd name="T1" fmla="*/ 11 h 33"/>
                <a:gd name="T2" fmla="*/ 10 w 69"/>
                <a:gd name="T3" fmla="*/ 12 h 33"/>
                <a:gd name="T4" fmla="*/ 6 w 69"/>
                <a:gd name="T5" fmla="*/ 14 h 33"/>
                <a:gd name="T6" fmla="*/ 15 w 69"/>
                <a:gd name="T7" fmla="*/ 16 h 33"/>
                <a:gd name="T8" fmla="*/ 5 w 69"/>
                <a:gd name="T9" fmla="*/ 17 h 33"/>
                <a:gd name="T10" fmla="*/ 3 w 69"/>
                <a:gd name="T11" fmla="*/ 19 h 33"/>
                <a:gd name="T12" fmla="*/ 13 w 69"/>
                <a:gd name="T13" fmla="*/ 18 h 33"/>
                <a:gd name="T14" fmla="*/ 9 w 69"/>
                <a:gd name="T15" fmla="*/ 21 h 33"/>
                <a:gd name="T16" fmla="*/ 2 w 69"/>
                <a:gd name="T17" fmla="*/ 21 h 33"/>
                <a:gd name="T18" fmla="*/ 1 w 69"/>
                <a:gd name="T19" fmla="*/ 24 h 33"/>
                <a:gd name="T20" fmla="*/ 7 w 69"/>
                <a:gd name="T21" fmla="*/ 24 h 33"/>
                <a:gd name="T22" fmla="*/ 10 w 69"/>
                <a:gd name="T23" fmla="*/ 26 h 33"/>
                <a:gd name="T24" fmla="*/ 11 w 69"/>
                <a:gd name="T25" fmla="*/ 25 h 33"/>
                <a:gd name="T26" fmla="*/ 13 w 69"/>
                <a:gd name="T27" fmla="*/ 25 h 33"/>
                <a:gd name="T28" fmla="*/ 17 w 69"/>
                <a:gd name="T29" fmla="*/ 24 h 33"/>
                <a:gd name="T30" fmla="*/ 21 w 69"/>
                <a:gd name="T31" fmla="*/ 21 h 33"/>
                <a:gd name="T32" fmla="*/ 22 w 69"/>
                <a:gd name="T33" fmla="*/ 22 h 33"/>
                <a:gd name="T34" fmla="*/ 23 w 69"/>
                <a:gd name="T35" fmla="*/ 24 h 33"/>
                <a:gd name="T36" fmla="*/ 30 w 69"/>
                <a:gd name="T37" fmla="*/ 23 h 33"/>
                <a:gd name="T38" fmla="*/ 36 w 69"/>
                <a:gd name="T39" fmla="*/ 23 h 33"/>
                <a:gd name="T40" fmla="*/ 33 w 69"/>
                <a:gd name="T41" fmla="*/ 25 h 33"/>
                <a:gd name="T42" fmla="*/ 25 w 69"/>
                <a:gd name="T43" fmla="*/ 26 h 33"/>
                <a:gd name="T44" fmla="*/ 19 w 69"/>
                <a:gd name="T45" fmla="*/ 29 h 33"/>
                <a:gd name="T46" fmla="*/ 22 w 69"/>
                <a:gd name="T47" fmla="*/ 32 h 33"/>
                <a:gd name="T48" fmla="*/ 35 w 69"/>
                <a:gd name="T49" fmla="*/ 30 h 33"/>
                <a:gd name="T50" fmla="*/ 41 w 69"/>
                <a:gd name="T51" fmla="*/ 28 h 33"/>
                <a:gd name="T52" fmla="*/ 49 w 69"/>
                <a:gd name="T53" fmla="*/ 25 h 33"/>
                <a:gd name="T54" fmla="*/ 52 w 69"/>
                <a:gd name="T55" fmla="*/ 26 h 33"/>
                <a:gd name="T56" fmla="*/ 55 w 69"/>
                <a:gd name="T57" fmla="*/ 25 h 33"/>
                <a:gd name="T58" fmla="*/ 58 w 69"/>
                <a:gd name="T59" fmla="*/ 25 h 33"/>
                <a:gd name="T60" fmla="*/ 66 w 69"/>
                <a:gd name="T61" fmla="*/ 23 h 33"/>
                <a:gd name="T62" fmla="*/ 68 w 69"/>
                <a:gd name="T63" fmla="*/ 19 h 33"/>
                <a:gd name="T64" fmla="*/ 67 w 69"/>
                <a:gd name="T65" fmla="*/ 14 h 33"/>
                <a:gd name="T66" fmla="*/ 62 w 69"/>
                <a:gd name="T67" fmla="*/ 14 h 33"/>
                <a:gd name="T68" fmla="*/ 61 w 69"/>
                <a:gd name="T69" fmla="*/ 16 h 33"/>
                <a:gd name="T70" fmla="*/ 59 w 69"/>
                <a:gd name="T71" fmla="*/ 16 h 33"/>
                <a:gd name="T72" fmla="*/ 55 w 69"/>
                <a:gd name="T73" fmla="*/ 13 h 33"/>
                <a:gd name="T74" fmla="*/ 53 w 69"/>
                <a:gd name="T75" fmla="*/ 13 h 33"/>
                <a:gd name="T76" fmla="*/ 52 w 69"/>
                <a:gd name="T77" fmla="*/ 12 h 33"/>
                <a:gd name="T78" fmla="*/ 52 w 69"/>
                <a:gd name="T79" fmla="*/ 9 h 33"/>
                <a:gd name="T80" fmla="*/ 50 w 69"/>
                <a:gd name="T81" fmla="*/ 4 h 33"/>
                <a:gd name="T82" fmla="*/ 44 w 69"/>
                <a:gd name="T83" fmla="*/ 7 h 33"/>
                <a:gd name="T84" fmla="*/ 42 w 69"/>
                <a:gd name="T85" fmla="*/ 9 h 33"/>
                <a:gd name="T86" fmla="*/ 47 w 69"/>
                <a:gd name="T87" fmla="*/ 12 h 33"/>
                <a:gd name="T88" fmla="*/ 44 w 69"/>
                <a:gd name="T89" fmla="*/ 15 h 33"/>
                <a:gd name="T90" fmla="*/ 47 w 69"/>
                <a:gd name="T91" fmla="*/ 17 h 33"/>
                <a:gd name="T92" fmla="*/ 41 w 69"/>
                <a:gd name="T93" fmla="*/ 20 h 33"/>
                <a:gd name="T94" fmla="*/ 36 w 69"/>
                <a:gd name="T95" fmla="*/ 20 h 33"/>
                <a:gd name="T96" fmla="*/ 34 w 69"/>
                <a:gd name="T97" fmla="*/ 17 h 33"/>
                <a:gd name="T98" fmla="*/ 32 w 69"/>
                <a:gd name="T99" fmla="*/ 16 h 33"/>
                <a:gd name="T100" fmla="*/ 26 w 69"/>
                <a:gd name="T101" fmla="*/ 12 h 33"/>
                <a:gd name="T102" fmla="*/ 21 w 69"/>
                <a:gd name="T103" fmla="*/ 12 h 33"/>
                <a:gd name="T104" fmla="*/ 19 w 69"/>
                <a:gd name="T105" fmla="*/ 8 h 33"/>
                <a:gd name="T106" fmla="*/ 11 w 69"/>
                <a:gd name="T107" fmla="*/ 9 h 33"/>
                <a:gd name="T108" fmla="*/ 16 w 69"/>
                <a:gd name="T109" fmla="*/ 11 h 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9"/>
                <a:gd name="T166" fmla="*/ 0 h 33"/>
                <a:gd name="T167" fmla="*/ 69 w 69"/>
                <a:gd name="T168" fmla="*/ 33 h 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9" h="33">
                  <a:moveTo>
                    <a:pt x="16" y="11"/>
                  </a:moveTo>
                  <a:cubicBezTo>
                    <a:pt x="18" y="12"/>
                    <a:pt x="11" y="12"/>
                    <a:pt x="10" y="12"/>
                  </a:cubicBezTo>
                  <a:cubicBezTo>
                    <a:pt x="8" y="12"/>
                    <a:pt x="7" y="13"/>
                    <a:pt x="6" y="14"/>
                  </a:cubicBezTo>
                  <a:cubicBezTo>
                    <a:pt x="5" y="16"/>
                    <a:pt x="13" y="16"/>
                    <a:pt x="15" y="16"/>
                  </a:cubicBezTo>
                  <a:cubicBezTo>
                    <a:pt x="17" y="16"/>
                    <a:pt x="7" y="17"/>
                    <a:pt x="5" y="17"/>
                  </a:cubicBezTo>
                  <a:cubicBezTo>
                    <a:pt x="3" y="17"/>
                    <a:pt x="2" y="18"/>
                    <a:pt x="3" y="19"/>
                  </a:cubicBezTo>
                  <a:cubicBezTo>
                    <a:pt x="5" y="19"/>
                    <a:pt x="11" y="19"/>
                    <a:pt x="13" y="18"/>
                  </a:cubicBezTo>
                  <a:cubicBezTo>
                    <a:pt x="15" y="18"/>
                    <a:pt x="12" y="20"/>
                    <a:pt x="9" y="21"/>
                  </a:cubicBezTo>
                  <a:cubicBezTo>
                    <a:pt x="6" y="22"/>
                    <a:pt x="4" y="21"/>
                    <a:pt x="2" y="21"/>
                  </a:cubicBezTo>
                  <a:cubicBezTo>
                    <a:pt x="0" y="21"/>
                    <a:pt x="1" y="23"/>
                    <a:pt x="1" y="24"/>
                  </a:cubicBezTo>
                  <a:cubicBezTo>
                    <a:pt x="1" y="25"/>
                    <a:pt x="5" y="24"/>
                    <a:pt x="7" y="24"/>
                  </a:cubicBezTo>
                  <a:cubicBezTo>
                    <a:pt x="9" y="24"/>
                    <a:pt x="8" y="24"/>
                    <a:pt x="10" y="26"/>
                  </a:cubicBezTo>
                  <a:cubicBezTo>
                    <a:pt x="12" y="28"/>
                    <a:pt x="11" y="26"/>
                    <a:pt x="11" y="25"/>
                  </a:cubicBezTo>
                  <a:cubicBezTo>
                    <a:pt x="12" y="24"/>
                    <a:pt x="13" y="25"/>
                    <a:pt x="13" y="25"/>
                  </a:cubicBezTo>
                  <a:cubicBezTo>
                    <a:pt x="13" y="25"/>
                    <a:pt x="16" y="24"/>
                    <a:pt x="17" y="24"/>
                  </a:cubicBezTo>
                  <a:cubicBezTo>
                    <a:pt x="18" y="23"/>
                    <a:pt x="19" y="22"/>
                    <a:pt x="21" y="21"/>
                  </a:cubicBezTo>
                  <a:cubicBezTo>
                    <a:pt x="22" y="20"/>
                    <a:pt x="24" y="21"/>
                    <a:pt x="22" y="22"/>
                  </a:cubicBezTo>
                  <a:cubicBezTo>
                    <a:pt x="21" y="23"/>
                    <a:pt x="21" y="24"/>
                    <a:pt x="23" y="24"/>
                  </a:cubicBezTo>
                  <a:cubicBezTo>
                    <a:pt x="25" y="25"/>
                    <a:pt x="28" y="23"/>
                    <a:pt x="30" y="23"/>
                  </a:cubicBezTo>
                  <a:cubicBezTo>
                    <a:pt x="31" y="23"/>
                    <a:pt x="34" y="23"/>
                    <a:pt x="36" y="23"/>
                  </a:cubicBezTo>
                  <a:cubicBezTo>
                    <a:pt x="38" y="23"/>
                    <a:pt x="36" y="25"/>
                    <a:pt x="33" y="25"/>
                  </a:cubicBezTo>
                  <a:cubicBezTo>
                    <a:pt x="30" y="26"/>
                    <a:pt x="27" y="25"/>
                    <a:pt x="25" y="26"/>
                  </a:cubicBezTo>
                  <a:cubicBezTo>
                    <a:pt x="24" y="28"/>
                    <a:pt x="21" y="28"/>
                    <a:pt x="19" y="29"/>
                  </a:cubicBezTo>
                  <a:cubicBezTo>
                    <a:pt x="16" y="30"/>
                    <a:pt x="20" y="31"/>
                    <a:pt x="22" y="32"/>
                  </a:cubicBezTo>
                  <a:cubicBezTo>
                    <a:pt x="25" y="33"/>
                    <a:pt x="32" y="30"/>
                    <a:pt x="35" y="30"/>
                  </a:cubicBezTo>
                  <a:cubicBezTo>
                    <a:pt x="37" y="29"/>
                    <a:pt x="38" y="29"/>
                    <a:pt x="41" y="28"/>
                  </a:cubicBezTo>
                  <a:cubicBezTo>
                    <a:pt x="44" y="28"/>
                    <a:pt x="47" y="26"/>
                    <a:pt x="49" y="25"/>
                  </a:cubicBezTo>
                  <a:cubicBezTo>
                    <a:pt x="50" y="25"/>
                    <a:pt x="50" y="26"/>
                    <a:pt x="52" y="26"/>
                  </a:cubicBezTo>
                  <a:cubicBezTo>
                    <a:pt x="53" y="27"/>
                    <a:pt x="53" y="26"/>
                    <a:pt x="55" y="25"/>
                  </a:cubicBezTo>
                  <a:cubicBezTo>
                    <a:pt x="57" y="24"/>
                    <a:pt x="56" y="25"/>
                    <a:pt x="58" y="25"/>
                  </a:cubicBezTo>
                  <a:cubicBezTo>
                    <a:pt x="59" y="26"/>
                    <a:pt x="64" y="24"/>
                    <a:pt x="66" y="23"/>
                  </a:cubicBezTo>
                  <a:cubicBezTo>
                    <a:pt x="68" y="22"/>
                    <a:pt x="67" y="19"/>
                    <a:pt x="68" y="19"/>
                  </a:cubicBezTo>
                  <a:cubicBezTo>
                    <a:pt x="69" y="18"/>
                    <a:pt x="68" y="15"/>
                    <a:pt x="67" y="14"/>
                  </a:cubicBezTo>
                  <a:cubicBezTo>
                    <a:pt x="65" y="14"/>
                    <a:pt x="64" y="14"/>
                    <a:pt x="62" y="14"/>
                  </a:cubicBezTo>
                  <a:cubicBezTo>
                    <a:pt x="60" y="14"/>
                    <a:pt x="61" y="16"/>
                    <a:pt x="61" y="16"/>
                  </a:cubicBezTo>
                  <a:cubicBezTo>
                    <a:pt x="61" y="17"/>
                    <a:pt x="60" y="16"/>
                    <a:pt x="59" y="16"/>
                  </a:cubicBezTo>
                  <a:cubicBezTo>
                    <a:pt x="58" y="16"/>
                    <a:pt x="55" y="15"/>
                    <a:pt x="55" y="13"/>
                  </a:cubicBezTo>
                  <a:cubicBezTo>
                    <a:pt x="55" y="12"/>
                    <a:pt x="53" y="13"/>
                    <a:pt x="53" y="13"/>
                  </a:cubicBezTo>
                  <a:cubicBezTo>
                    <a:pt x="52" y="13"/>
                    <a:pt x="51" y="12"/>
                    <a:pt x="52" y="12"/>
                  </a:cubicBezTo>
                  <a:cubicBezTo>
                    <a:pt x="53" y="11"/>
                    <a:pt x="53" y="10"/>
                    <a:pt x="52" y="9"/>
                  </a:cubicBezTo>
                  <a:cubicBezTo>
                    <a:pt x="51" y="8"/>
                    <a:pt x="51" y="7"/>
                    <a:pt x="50" y="4"/>
                  </a:cubicBezTo>
                  <a:cubicBezTo>
                    <a:pt x="49" y="0"/>
                    <a:pt x="45" y="5"/>
                    <a:pt x="44" y="7"/>
                  </a:cubicBezTo>
                  <a:cubicBezTo>
                    <a:pt x="44" y="8"/>
                    <a:pt x="44" y="8"/>
                    <a:pt x="42" y="9"/>
                  </a:cubicBezTo>
                  <a:cubicBezTo>
                    <a:pt x="41" y="10"/>
                    <a:pt x="45" y="11"/>
                    <a:pt x="47" y="12"/>
                  </a:cubicBezTo>
                  <a:cubicBezTo>
                    <a:pt x="49" y="14"/>
                    <a:pt x="47" y="14"/>
                    <a:pt x="44" y="15"/>
                  </a:cubicBezTo>
                  <a:cubicBezTo>
                    <a:pt x="41" y="15"/>
                    <a:pt x="44" y="15"/>
                    <a:pt x="47" y="17"/>
                  </a:cubicBezTo>
                  <a:cubicBezTo>
                    <a:pt x="49" y="18"/>
                    <a:pt x="44" y="20"/>
                    <a:pt x="41" y="20"/>
                  </a:cubicBezTo>
                  <a:cubicBezTo>
                    <a:pt x="37" y="20"/>
                    <a:pt x="38" y="20"/>
                    <a:pt x="36" y="20"/>
                  </a:cubicBezTo>
                  <a:cubicBezTo>
                    <a:pt x="35" y="20"/>
                    <a:pt x="35" y="18"/>
                    <a:pt x="34" y="17"/>
                  </a:cubicBezTo>
                  <a:cubicBezTo>
                    <a:pt x="34" y="16"/>
                    <a:pt x="33" y="16"/>
                    <a:pt x="32" y="16"/>
                  </a:cubicBezTo>
                  <a:cubicBezTo>
                    <a:pt x="32" y="15"/>
                    <a:pt x="28" y="12"/>
                    <a:pt x="26" y="12"/>
                  </a:cubicBezTo>
                  <a:cubicBezTo>
                    <a:pt x="24" y="11"/>
                    <a:pt x="22" y="12"/>
                    <a:pt x="21" y="12"/>
                  </a:cubicBezTo>
                  <a:cubicBezTo>
                    <a:pt x="19" y="12"/>
                    <a:pt x="19" y="9"/>
                    <a:pt x="19" y="8"/>
                  </a:cubicBezTo>
                  <a:cubicBezTo>
                    <a:pt x="18" y="7"/>
                    <a:pt x="13" y="8"/>
                    <a:pt x="11" y="9"/>
                  </a:cubicBezTo>
                  <a:cubicBezTo>
                    <a:pt x="9" y="10"/>
                    <a:pt x="14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11" name="Freeform 493">
              <a:extLst>
                <a:ext uri="{FF2B5EF4-FFF2-40B4-BE49-F238E27FC236}">
                  <a16:creationId xmlns:a16="http://schemas.microsoft.com/office/drawing/2014/main" xmlns="" id="{82EC00DF-5BC7-4E57-A8BF-E82526DCA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" y="135"/>
              <a:ext cx="17" cy="11"/>
            </a:xfrm>
            <a:custGeom>
              <a:avLst/>
              <a:gdLst>
                <a:gd name="T0" fmla="*/ 1 w 12"/>
                <a:gd name="T1" fmla="*/ 6 h 8"/>
                <a:gd name="T2" fmla="*/ 7 w 12"/>
                <a:gd name="T3" fmla="*/ 6 h 8"/>
                <a:gd name="T4" fmla="*/ 11 w 12"/>
                <a:gd name="T5" fmla="*/ 1 h 8"/>
                <a:gd name="T6" fmla="*/ 1 w 12"/>
                <a:gd name="T7" fmla="*/ 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8"/>
                <a:gd name="T14" fmla="*/ 12 w 1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8">
                  <a:moveTo>
                    <a:pt x="1" y="6"/>
                  </a:moveTo>
                  <a:cubicBezTo>
                    <a:pt x="2" y="6"/>
                    <a:pt x="6" y="8"/>
                    <a:pt x="7" y="6"/>
                  </a:cubicBezTo>
                  <a:cubicBezTo>
                    <a:pt x="8" y="5"/>
                    <a:pt x="12" y="0"/>
                    <a:pt x="11" y="1"/>
                  </a:cubicBezTo>
                  <a:cubicBezTo>
                    <a:pt x="9" y="1"/>
                    <a:pt x="0" y="5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12" name="Freeform 494">
              <a:extLst>
                <a:ext uri="{FF2B5EF4-FFF2-40B4-BE49-F238E27FC236}">
                  <a16:creationId xmlns:a16="http://schemas.microsoft.com/office/drawing/2014/main" xmlns="" id="{1E345E68-C102-484D-810F-D93321F3A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112"/>
              <a:ext cx="59" cy="27"/>
            </a:xfrm>
            <a:custGeom>
              <a:avLst/>
              <a:gdLst>
                <a:gd name="T0" fmla="*/ 2 w 43"/>
                <a:gd name="T1" fmla="*/ 15 h 20"/>
                <a:gd name="T2" fmla="*/ 1 w 43"/>
                <a:gd name="T3" fmla="*/ 18 h 20"/>
                <a:gd name="T4" fmla="*/ 4 w 43"/>
                <a:gd name="T5" fmla="*/ 19 h 20"/>
                <a:gd name="T6" fmla="*/ 7 w 43"/>
                <a:gd name="T7" fmla="*/ 18 h 20"/>
                <a:gd name="T8" fmla="*/ 11 w 43"/>
                <a:gd name="T9" fmla="*/ 17 h 20"/>
                <a:gd name="T10" fmla="*/ 13 w 43"/>
                <a:gd name="T11" fmla="*/ 18 h 20"/>
                <a:gd name="T12" fmla="*/ 17 w 43"/>
                <a:gd name="T13" fmla="*/ 19 h 20"/>
                <a:gd name="T14" fmla="*/ 19 w 43"/>
                <a:gd name="T15" fmla="*/ 17 h 20"/>
                <a:gd name="T16" fmla="*/ 21 w 43"/>
                <a:gd name="T17" fmla="*/ 15 h 20"/>
                <a:gd name="T18" fmla="*/ 23 w 43"/>
                <a:gd name="T19" fmla="*/ 16 h 20"/>
                <a:gd name="T20" fmla="*/ 24 w 43"/>
                <a:gd name="T21" fmla="*/ 12 h 20"/>
                <a:gd name="T22" fmla="*/ 24 w 43"/>
                <a:gd name="T23" fmla="*/ 11 h 20"/>
                <a:gd name="T24" fmla="*/ 26 w 43"/>
                <a:gd name="T25" fmla="*/ 10 h 20"/>
                <a:gd name="T26" fmla="*/ 29 w 43"/>
                <a:gd name="T27" fmla="*/ 9 h 20"/>
                <a:gd name="T28" fmla="*/ 29 w 43"/>
                <a:gd name="T29" fmla="*/ 14 h 20"/>
                <a:gd name="T30" fmla="*/ 34 w 43"/>
                <a:gd name="T31" fmla="*/ 14 h 20"/>
                <a:gd name="T32" fmla="*/ 35 w 43"/>
                <a:gd name="T33" fmla="*/ 11 h 20"/>
                <a:gd name="T34" fmla="*/ 40 w 43"/>
                <a:gd name="T35" fmla="*/ 10 h 20"/>
                <a:gd name="T36" fmla="*/ 39 w 43"/>
                <a:gd name="T37" fmla="*/ 9 h 20"/>
                <a:gd name="T38" fmla="*/ 40 w 43"/>
                <a:gd name="T39" fmla="*/ 8 h 20"/>
                <a:gd name="T40" fmla="*/ 39 w 43"/>
                <a:gd name="T41" fmla="*/ 5 h 20"/>
                <a:gd name="T42" fmla="*/ 41 w 43"/>
                <a:gd name="T43" fmla="*/ 2 h 20"/>
                <a:gd name="T44" fmla="*/ 36 w 43"/>
                <a:gd name="T45" fmla="*/ 0 h 20"/>
                <a:gd name="T46" fmla="*/ 35 w 43"/>
                <a:gd name="T47" fmla="*/ 2 h 20"/>
                <a:gd name="T48" fmla="*/ 23 w 43"/>
                <a:gd name="T49" fmla="*/ 2 h 20"/>
                <a:gd name="T50" fmla="*/ 13 w 43"/>
                <a:gd name="T51" fmla="*/ 9 h 20"/>
                <a:gd name="T52" fmla="*/ 9 w 43"/>
                <a:gd name="T53" fmla="*/ 13 h 20"/>
                <a:gd name="T54" fmla="*/ 3 w 43"/>
                <a:gd name="T55" fmla="*/ 14 h 20"/>
                <a:gd name="T56" fmla="*/ 2 w 43"/>
                <a:gd name="T57" fmla="*/ 15 h 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3"/>
                <a:gd name="T88" fmla="*/ 0 h 20"/>
                <a:gd name="T89" fmla="*/ 43 w 43"/>
                <a:gd name="T90" fmla="*/ 20 h 2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3" h="20">
                  <a:moveTo>
                    <a:pt x="2" y="15"/>
                  </a:moveTo>
                  <a:cubicBezTo>
                    <a:pt x="4" y="15"/>
                    <a:pt x="2" y="16"/>
                    <a:pt x="1" y="18"/>
                  </a:cubicBezTo>
                  <a:cubicBezTo>
                    <a:pt x="0" y="20"/>
                    <a:pt x="2" y="19"/>
                    <a:pt x="4" y="19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9" y="19"/>
                    <a:pt x="10" y="18"/>
                    <a:pt x="11" y="17"/>
                  </a:cubicBezTo>
                  <a:cubicBezTo>
                    <a:pt x="13" y="16"/>
                    <a:pt x="12" y="17"/>
                    <a:pt x="13" y="18"/>
                  </a:cubicBezTo>
                  <a:cubicBezTo>
                    <a:pt x="14" y="20"/>
                    <a:pt x="15" y="19"/>
                    <a:pt x="17" y="19"/>
                  </a:cubicBezTo>
                  <a:cubicBezTo>
                    <a:pt x="19" y="19"/>
                    <a:pt x="19" y="18"/>
                    <a:pt x="19" y="17"/>
                  </a:cubicBezTo>
                  <a:cubicBezTo>
                    <a:pt x="19" y="16"/>
                    <a:pt x="20" y="15"/>
                    <a:pt x="21" y="15"/>
                  </a:cubicBezTo>
                  <a:cubicBezTo>
                    <a:pt x="21" y="16"/>
                    <a:pt x="22" y="17"/>
                    <a:pt x="23" y="16"/>
                  </a:cubicBezTo>
                  <a:cubicBezTo>
                    <a:pt x="24" y="15"/>
                    <a:pt x="24" y="14"/>
                    <a:pt x="24" y="12"/>
                  </a:cubicBezTo>
                  <a:cubicBezTo>
                    <a:pt x="24" y="10"/>
                    <a:pt x="24" y="10"/>
                    <a:pt x="24" y="11"/>
                  </a:cubicBezTo>
                  <a:cubicBezTo>
                    <a:pt x="24" y="11"/>
                    <a:pt x="26" y="11"/>
                    <a:pt x="26" y="10"/>
                  </a:cubicBezTo>
                  <a:cubicBezTo>
                    <a:pt x="26" y="9"/>
                    <a:pt x="27" y="8"/>
                    <a:pt x="29" y="9"/>
                  </a:cubicBezTo>
                  <a:cubicBezTo>
                    <a:pt x="31" y="10"/>
                    <a:pt x="29" y="11"/>
                    <a:pt x="29" y="14"/>
                  </a:cubicBezTo>
                  <a:cubicBezTo>
                    <a:pt x="28" y="16"/>
                    <a:pt x="33" y="14"/>
                    <a:pt x="34" y="14"/>
                  </a:cubicBezTo>
                  <a:cubicBezTo>
                    <a:pt x="36" y="12"/>
                    <a:pt x="35" y="11"/>
                    <a:pt x="35" y="11"/>
                  </a:cubicBezTo>
                  <a:cubicBezTo>
                    <a:pt x="35" y="11"/>
                    <a:pt x="38" y="11"/>
                    <a:pt x="40" y="10"/>
                  </a:cubicBezTo>
                  <a:cubicBezTo>
                    <a:pt x="41" y="10"/>
                    <a:pt x="39" y="9"/>
                    <a:pt x="39" y="9"/>
                  </a:cubicBezTo>
                  <a:cubicBezTo>
                    <a:pt x="39" y="8"/>
                    <a:pt x="39" y="8"/>
                    <a:pt x="40" y="8"/>
                  </a:cubicBezTo>
                  <a:cubicBezTo>
                    <a:pt x="41" y="7"/>
                    <a:pt x="40" y="5"/>
                    <a:pt x="39" y="5"/>
                  </a:cubicBezTo>
                  <a:cubicBezTo>
                    <a:pt x="38" y="4"/>
                    <a:pt x="40" y="3"/>
                    <a:pt x="41" y="2"/>
                  </a:cubicBezTo>
                  <a:cubicBezTo>
                    <a:pt x="43" y="1"/>
                    <a:pt x="38" y="0"/>
                    <a:pt x="36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4"/>
                    <a:pt x="29" y="3"/>
                    <a:pt x="23" y="2"/>
                  </a:cubicBezTo>
                  <a:cubicBezTo>
                    <a:pt x="18" y="2"/>
                    <a:pt x="16" y="8"/>
                    <a:pt x="13" y="9"/>
                  </a:cubicBezTo>
                  <a:cubicBezTo>
                    <a:pt x="10" y="11"/>
                    <a:pt x="11" y="12"/>
                    <a:pt x="9" y="13"/>
                  </a:cubicBezTo>
                  <a:cubicBezTo>
                    <a:pt x="7" y="14"/>
                    <a:pt x="5" y="13"/>
                    <a:pt x="3" y="14"/>
                  </a:cubicBezTo>
                  <a:cubicBezTo>
                    <a:pt x="0" y="15"/>
                    <a:pt x="0" y="16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13" name="Freeform 495">
              <a:extLst>
                <a:ext uri="{FF2B5EF4-FFF2-40B4-BE49-F238E27FC236}">
                  <a16:creationId xmlns:a16="http://schemas.microsoft.com/office/drawing/2014/main" xmlns="" id="{A87576DE-F814-4782-8CB6-B606C7483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23"/>
              <a:ext cx="13" cy="2"/>
            </a:xfrm>
            <a:custGeom>
              <a:avLst/>
              <a:gdLst>
                <a:gd name="T0" fmla="*/ 3 w 9"/>
                <a:gd name="T1" fmla="*/ 0 h 2"/>
                <a:gd name="T2" fmla="*/ 7 w 9"/>
                <a:gd name="T3" fmla="*/ 2 h 2"/>
                <a:gd name="T4" fmla="*/ 3 w 9"/>
                <a:gd name="T5" fmla="*/ 0 h 2"/>
                <a:gd name="T6" fmla="*/ 0 60000 65536"/>
                <a:gd name="T7" fmla="*/ 0 60000 65536"/>
                <a:gd name="T8" fmla="*/ 0 60000 65536"/>
                <a:gd name="T9" fmla="*/ 0 w 9"/>
                <a:gd name="T10" fmla="*/ 0 h 2"/>
                <a:gd name="T11" fmla="*/ 9 w 9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2">
                  <a:moveTo>
                    <a:pt x="3" y="0"/>
                  </a:moveTo>
                  <a:cubicBezTo>
                    <a:pt x="0" y="1"/>
                    <a:pt x="4" y="2"/>
                    <a:pt x="7" y="2"/>
                  </a:cubicBezTo>
                  <a:cubicBezTo>
                    <a:pt x="9" y="2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14" name="Freeform 496">
              <a:extLst>
                <a:ext uri="{FF2B5EF4-FFF2-40B4-BE49-F238E27FC236}">
                  <a16:creationId xmlns:a16="http://schemas.microsoft.com/office/drawing/2014/main" xmlns="" id="{66AF1EC5-BCA0-4CD5-B545-84AF10006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101"/>
              <a:ext cx="30" cy="15"/>
            </a:xfrm>
            <a:custGeom>
              <a:avLst/>
              <a:gdLst>
                <a:gd name="T0" fmla="*/ 7 w 22"/>
                <a:gd name="T1" fmla="*/ 10 h 11"/>
                <a:gd name="T2" fmla="*/ 17 w 22"/>
                <a:gd name="T3" fmla="*/ 7 h 11"/>
                <a:gd name="T4" fmla="*/ 15 w 22"/>
                <a:gd name="T5" fmla="*/ 5 h 11"/>
                <a:gd name="T6" fmla="*/ 19 w 22"/>
                <a:gd name="T7" fmla="*/ 3 h 11"/>
                <a:gd name="T8" fmla="*/ 19 w 22"/>
                <a:gd name="T9" fmla="*/ 0 h 11"/>
                <a:gd name="T10" fmla="*/ 4 w 22"/>
                <a:gd name="T11" fmla="*/ 3 h 11"/>
                <a:gd name="T12" fmla="*/ 0 w 22"/>
                <a:gd name="T13" fmla="*/ 6 h 11"/>
                <a:gd name="T14" fmla="*/ 7 w 22"/>
                <a:gd name="T15" fmla="*/ 10 h 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"/>
                <a:gd name="T25" fmla="*/ 0 h 11"/>
                <a:gd name="T26" fmla="*/ 22 w 22"/>
                <a:gd name="T27" fmla="*/ 11 h 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" h="11">
                  <a:moveTo>
                    <a:pt x="7" y="10"/>
                  </a:moveTo>
                  <a:cubicBezTo>
                    <a:pt x="9" y="11"/>
                    <a:pt x="15" y="8"/>
                    <a:pt x="17" y="7"/>
                  </a:cubicBezTo>
                  <a:cubicBezTo>
                    <a:pt x="19" y="7"/>
                    <a:pt x="17" y="5"/>
                    <a:pt x="15" y="5"/>
                  </a:cubicBezTo>
                  <a:cubicBezTo>
                    <a:pt x="14" y="5"/>
                    <a:pt x="15" y="3"/>
                    <a:pt x="19" y="3"/>
                  </a:cubicBezTo>
                  <a:cubicBezTo>
                    <a:pt x="22" y="3"/>
                    <a:pt x="21" y="1"/>
                    <a:pt x="19" y="0"/>
                  </a:cubicBezTo>
                  <a:cubicBezTo>
                    <a:pt x="16" y="0"/>
                    <a:pt x="5" y="2"/>
                    <a:pt x="4" y="3"/>
                  </a:cubicBezTo>
                  <a:cubicBezTo>
                    <a:pt x="2" y="3"/>
                    <a:pt x="0" y="4"/>
                    <a:pt x="0" y="6"/>
                  </a:cubicBezTo>
                  <a:cubicBezTo>
                    <a:pt x="0" y="7"/>
                    <a:pt x="5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15" name="Freeform 497">
              <a:extLst>
                <a:ext uri="{FF2B5EF4-FFF2-40B4-BE49-F238E27FC236}">
                  <a16:creationId xmlns:a16="http://schemas.microsoft.com/office/drawing/2014/main" xmlns="" id="{A28C36EC-E379-42BB-89DD-6D9AD1C4D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103"/>
              <a:ext cx="12" cy="7"/>
            </a:xfrm>
            <a:custGeom>
              <a:avLst/>
              <a:gdLst>
                <a:gd name="T0" fmla="*/ 7 w 9"/>
                <a:gd name="T1" fmla="*/ 4 h 5"/>
                <a:gd name="T2" fmla="*/ 4 w 9"/>
                <a:gd name="T3" fmla="*/ 0 h 5"/>
                <a:gd name="T4" fmla="*/ 7 w 9"/>
                <a:gd name="T5" fmla="*/ 4 h 5"/>
                <a:gd name="T6" fmla="*/ 0 60000 65536"/>
                <a:gd name="T7" fmla="*/ 0 60000 65536"/>
                <a:gd name="T8" fmla="*/ 0 60000 65536"/>
                <a:gd name="T9" fmla="*/ 0 w 9"/>
                <a:gd name="T10" fmla="*/ 0 h 5"/>
                <a:gd name="T11" fmla="*/ 9 w 9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5">
                  <a:moveTo>
                    <a:pt x="7" y="4"/>
                  </a:moveTo>
                  <a:cubicBezTo>
                    <a:pt x="9" y="4"/>
                    <a:pt x="7" y="0"/>
                    <a:pt x="4" y="0"/>
                  </a:cubicBezTo>
                  <a:cubicBezTo>
                    <a:pt x="0" y="0"/>
                    <a:pt x="5" y="5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16" name="Freeform 498">
              <a:extLst>
                <a:ext uri="{FF2B5EF4-FFF2-40B4-BE49-F238E27FC236}">
                  <a16:creationId xmlns:a16="http://schemas.microsoft.com/office/drawing/2014/main" xmlns="" id="{91C4DB33-9C5B-4154-B791-A5688DD4B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90"/>
              <a:ext cx="32" cy="9"/>
            </a:xfrm>
            <a:custGeom>
              <a:avLst/>
              <a:gdLst>
                <a:gd name="T0" fmla="*/ 5 w 23"/>
                <a:gd name="T1" fmla="*/ 6 h 7"/>
                <a:gd name="T2" fmla="*/ 10 w 23"/>
                <a:gd name="T3" fmla="*/ 7 h 7"/>
                <a:gd name="T4" fmla="*/ 14 w 23"/>
                <a:gd name="T5" fmla="*/ 6 h 7"/>
                <a:gd name="T6" fmla="*/ 21 w 23"/>
                <a:gd name="T7" fmla="*/ 5 h 7"/>
                <a:gd name="T8" fmla="*/ 14 w 23"/>
                <a:gd name="T9" fmla="*/ 0 h 7"/>
                <a:gd name="T10" fmla="*/ 6 w 23"/>
                <a:gd name="T11" fmla="*/ 4 h 7"/>
                <a:gd name="T12" fmla="*/ 1 w 23"/>
                <a:gd name="T13" fmla="*/ 6 h 7"/>
                <a:gd name="T14" fmla="*/ 5 w 23"/>
                <a:gd name="T15" fmla="*/ 6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7"/>
                <a:gd name="T26" fmla="*/ 23 w 23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7">
                  <a:moveTo>
                    <a:pt x="5" y="6"/>
                  </a:moveTo>
                  <a:cubicBezTo>
                    <a:pt x="7" y="6"/>
                    <a:pt x="7" y="7"/>
                    <a:pt x="10" y="7"/>
                  </a:cubicBezTo>
                  <a:cubicBezTo>
                    <a:pt x="13" y="6"/>
                    <a:pt x="12" y="6"/>
                    <a:pt x="14" y="6"/>
                  </a:cubicBezTo>
                  <a:cubicBezTo>
                    <a:pt x="16" y="6"/>
                    <a:pt x="19" y="6"/>
                    <a:pt x="21" y="5"/>
                  </a:cubicBezTo>
                  <a:cubicBezTo>
                    <a:pt x="23" y="5"/>
                    <a:pt x="16" y="1"/>
                    <a:pt x="14" y="0"/>
                  </a:cubicBezTo>
                  <a:cubicBezTo>
                    <a:pt x="12" y="0"/>
                    <a:pt x="9" y="3"/>
                    <a:pt x="6" y="4"/>
                  </a:cubicBezTo>
                  <a:cubicBezTo>
                    <a:pt x="4" y="4"/>
                    <a:pt x="0" y="5"/>
                    <a:pt x="1" y="6"/>
                  </a:cubicBezTo>
                  <a:cubicBezTo>
                    <a:pt x="2" y="7"/>
                    <a:pt x="3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17" name="Freeform 499">
              <a:extLst>
                <a:ext uri="{FF2B5EF4-FFF2-40B4-BE49-F238E27FC236}">
                  <a16:creationId xmlns:a16="http://schemas.microsoft.com/office/drawing/2014/main" xmlns="" id="{A64DDB32-9539-4525-B533-5DCC883C1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24"/>
              <a:ext cx="44" cy="29"/>
            </a:xfrm>
            <a:custGeom>
              <a:avLst/>
              <a:gdLst>
                <a:gd name="T0" fmla="*/ 14 w 32"/>
                <a:gd name="T1" fmla="*/ 2 h 21"/>
                <a:gd name="T2" fmla="*/ 14 w 32"/>
                <a:gd name="T3" fmla="*/ 0 h 21"/>
                <a:gd name="T4" fmla="*/ 8 w 32"/>
                <a:gd name="T5" fmla="*/ 1 h 21"/>
                <a:gd name="T6" fmla="*/ 11 w 32"/>
                <a:gd name="T7" fmla="*/ 1 h 21"/>
                <a:gd name="T8" fmla="*/ 11 w 32"/>
                <a:gd name="T9" fmla="*/ 2 h 21"/>
                <a:gd name="T10" fmla="*/ 15 w 32"/>
                <a:gd name="T11" fmla="*/ 5 h 21"/>
                <a:gd name="T12" fmla="*/ 15 w 32"/>
                <a:gd name="T13" fmla="*/ 7 h 21"/>
                <a:gd name="T14" fmla="*/ 17 w 32"/>
                <a:gd name="T15" fmla="*/ 8 h 21"/>
                <a:gd name="T16" fmla="*/ 17 w 32"/>
                <a:gd name="T17" fmla="*/ 10 h 21"/>
                <a:gd name="T18" fmla="*/ 9 w 32"/>
                <a:gd name="T19" fmla="*/ 4 h 21"/>
                <a:gd name="T20" fmla="*/ 4 w 32"/>
                <a:gd name="T21" fmla="*/ 4 h 21"/>
                <a:gd name="T22" fmla="*/ 6 w 32"/>
                <a:gd name="T23" fmla="*/ 5 h 21"/>
                <a:gd name="T24" fmla="*/ 4 w 32"/>
                <a:gd name="T25" fmla="*/ 8 h 21"/>
                <a:gd name="T26" fmla="*/ 7 w 32"/>
                <a:gd name="T27" fmla="*/ 9 h 21"/>
                <a:gd name="T28" fmla="*/ 6 w 32"/>
                <a:gd name="T29" fmla="*/ 11 h 21"/>
                <a:gd name="T30" fmla="*/ 0 w 32"/>
                <a:gd name="T31" fmla="*/ 14 h 21"/>
                <a:gd name="T32" fmla="*/ 5 w 32"/>
                <a:gd name="T33" fmla="*/ 14 h 21"/>
                <a:gd name="T34" fmla="*/ 15 w 32"/>
                <a:gd name="T35" fmla="*/ 12 h 21"/>
                <a:gd name="T36" fmla="*/ 18 w 32"/>
                <a:gd name="T37" fmla="*/ 13 h 21"/>
                <a:gd name="T38" fmla="*/ 13 w 32"/>
                <a:gd name="T39" fmla="*/ 15 h 21"/>
                <a:gd name="T40" fmla="*/ 16 w 32"/>
                <a:gd name="T41" fmla="*/ 17 h 21"/>
                <a:gd name="T42" fmla="*/ 14 w 32"/>
                <a:gd name="T43" fmla="*/ 19 h 21"/>
                <a:gd name="T44" fmla="*/ 24 w 32"/>
                <a:gd name="T45" fmla="*/ 20 h 21"/>
                <a:gd name="T46" fmla="*/ 29 w 32"/>
                <a:gd name="T47" fmla="*/ 19 h 21"/>
                <a:gd name="T48" fmla="*/ 27 w 32"/>
                <a:gd name="T49" fmla="*/ 14 h 21"/>
                <a:gd name="T50" fmla="*/ 30 w 32"/>
                <a:gd name="T51" fmla="*/ 16 h 21"/>
                <a:gd name="T52" fmla="*/ 29 w 32"/>
                <a:gd name="T53" fmla="*/ 12 h 21"/>
                <a:gd name="T54" fmla="*/ 29 w 32"/>
                <a:gd name="T55" fmla="*/ 7 h 21"/>
                <a:gd name="T56" fmla="*/ 29 w 32"/>
                <a:gd name="T57" fmla="*/ 5 h 21"/>
                <a:gd name="T58" fmla="*/ 25 w 32"/>
                <a:gd name="T59" fmla="*/ 1 h 21"/>
                <a:gd name="T60" fmla="*/ 21 w 32"/>
                <a:gd name="T61" fmla="*/ 3 h 21"/>
                <a:gd name="T62" fmla="*/ 14 w 32"/>
                <a:gd name="T63" fmla="*/ 2 h 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2"/>
                <a:gd name="T97" fmla="*/ 0 h 21"/>
                <a:gd name="T98" fmla="*/ 32 w 32"/>
                <a:gd name="T99" fmla="*/ 21 h 2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2" h="21">
                  <a:moveTo>
                    <a:pt x="14" y="2"/>
                  </a:moveTo>
                  <a:cubicBezTo>
                    <a:pt x="12" y="2"/>
                    <a:pt x="12" y="0"/>
                    <a:pt x="14" y="0"/>
                  </a:cubicBezTo>
                  <a:cubicBezTo>
                    <a:pt x="15" y="0"/>
                    <a:pt x="11" y="0"/>
                    <a:pt x="8" y="1"/>
                  </a:cubicBezTo>
                  <a:cubicBezTo>
                    <a:pt x="5" y="3"/>
                    <a:pt x="9" y="1"/>
                    <a:pt x="11" y="1"/>
                  </a:cubicBezTo>
                  <a:cubicBezTo>
                    <a:pt x="12" y="1"/>
                    <a:pt x="11" y="2"/>
                    <a:pt x="11" y="2"/>
                  </a:cubicBezTo>
                  <a:cubicBezTo>
                    <a:pt x="10" y="3"/>
                    <a:pt x="12" y="4"/>
                    <a:pt x="15" y="5"/>
                  </a:cubicBezTo>
                  <a:cubicBezTo>
                    <a:pt x="18" y="5"/>
                    <a:pt x="17" y="7"/>
                    <a:pt x="15" y="7"/>
                  </a:cubicBezTo>
                  <a:cubicBezTo>
                    <a:pt x="13" y="7"/>
                    <a:pt x="15" y="8"/>
                    <a:pt x="17" y="8"/>
                  </a:cubicBezTo>
                  <a:cubicBezTo>
                    <a:pt x="19" y="8"/>
                    <a:pt x="18" y="9"/>
                    <a:pt x="17" y="10"/>
                  </a:cubicBezTo>
                  <a:cubicBezTo>
                    <a:pt x="16" y="10"/>
                    <a:pt x="11" y="6"/>
                    <a:pt x="9" y="4"/>
                  </a:cubicBezTo>
                  <a:cubicBezTo>
                    <a:pt x="6" y="2"/>
                    <a:pt x="6" y="3"/>
                    <a:pt x="4" y="4"/>
                  </a:cubicBezTo>
                  <a:cubicBezTo>
                    <a:pt x="2" y="5"/>
                    <a:pt x="3" y="5"/>
                    <a:pt x="6" y="5"/>
                  </a:cubicBezTo>
                  <a:cubicBezTo>
                    <a:pt x="9" y="5"/>
                    <a:pt x="5" y="6"/>
                    <a:pt x="4" y="8"/>
                  </a:cubicBezTo>
                  <a:cubicBezTo>
                    <a:pt x="2" y="9"/>
                    <a:pt x="4" y="8"/>
                    <a:pt x="7" y="9"/>
                  </a:cubicBezTo>
                  <a:cubicBezTo>
                    <a:pt x="11" y="10"/>
                    <a:pt x="7" y="11"/>
                    <a:pt x="6" y="11"/>
                  </a:cubicBezTo>
                  <a:cubicBezTo>
                    <a:pt x="4" y="11"/>
                    <a:pt x="0" y="12"/>
                    <a:pt x="0" y="14"/>
                  </a:cubicBezTo>
                  <a:cubicBezTo>
                    <a:pt x="0" y="15"/>
                    <a:pt x="0" y="14"/>
                    <a:pt x="5" y="14"/>
                  </a:cubicBezTo>
                  <a:cubicBezTo>
                    <a:pt x="10" y="13"/>
                    <a:pt x="11" y="13"/>
                    <a:pt x="15" y="12"/>
                  </a:cubicBezTo>
                  <a:cubicBezTo>
                    <a:pt x="19" y="11"/>
                    <a:pt x="19" y="13"/>
                    <a:pt x="18" y="13"/>
                  </a:cubicBezTo>
                  <a:cubicBezTo>
                    <a:pt x="18" y="13"/>
                    <a:pt x="13" y="15"/>
                    <a:pt x="13" y="15"/>
                  </a:cubicBezTo>
                  <a:cubicBezTo>
                    <a:pt x="12" y="16"/>
                    <a:pt x="13" y="16"/>
                    <a:pt x="16" y="17"/>
                  </a:cubicBezTo>
                  <a:cubicBezTo>
                    <a:pt x="18" y="19"/>
                    <a:pt x="15" y="18"/>
                    <a:pt x="14" y="19"/>
                  </a:cubicBezTo>
                  <a:cubicBezTo>
                    <a:pt x="14" y="21"/>
                    <a:pt x="21" y="20"/>
                    <a:pt x="24" y="20"/>
                  </a:cubicBezTo>
                  <a:cubicBezTo>
                    <a:pt x="25" y="20"/>
                    <a:pt x="29" y="19"/>
                    <a:pt x="29" y="19"/>
                  </a:cubicBezTo>
                  <a:cubicBezTo>
                    <a:pt x="28" y="18"/>
                    <a:pt x="27" y="15"/>
                    <a:pt x="27" y="14"/>
                  </a:cubicBezTo>
                  <a:cubicBezTo>
                    <a:pt x="28" y="14"/>
                    <a:pt x="29" y="15"/>
                    <a:pt x="30" y="16"/>
                  </a:cubicBezTo>
                  <a:cubicBezTo>
                    <a:pt x="32" y="16"/>
                    <a:pt x="30" y="12"/>
                    <a:pt x="29" y="12"/>
                  </a:cubicBezTo>
                  <a:cubicBezTo>
                    <a:pt x="28" y="12"/>
                    <a:pt x="29" y="9"/>
                    <a:pt x="29" y="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"/>
                    <a:pt x="26" y="1"/>
                    <a:pt x="25" y="1"/>
                  </a:cubicBezTo>
                  <a:cubicBezTo>
                    <a:pt x="24" y="0"/>
                    <a:pt x="22" y="2"/>
                    <a:pt x="21" y="3"/>
                  </a:cubicBezTo>
                  <a:cubicBezTo>
                    <a:pt x="19" y="4"/>
                    <a:pt x="17" y="2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18" name="Freeform 500">
              <a:extLst>
                <a:ext uri="{FF2B5EF4-FFF2-40B4-BE49-F238E27FC236}">
                  <a16:creationId xmlns:a16="http://schemas.microsoft.com/office/drawing/2014/main" xmlns="" id="{74619E5C-AD5B-435E-AB2B-04D71BF1C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36"/>
              <a:ext cx="15" cy="4"/>
            </a:xfrm>
            <a:custGeom>
              <a:avLst/>
              <a:gdLst>
                <a:gd name="T0" fmla="*/ 1 w 11"/>
                <a:gd name="T1" fmla="*/ 3 h 3"/>
                <a:gd name="T2" fmla="*/ 7 w 11"/>
                <a:gd name="T3" fmla="*/ 0 h 3"/>
                <a:gd name="T4" fmla="*/ 1 w 11"/>
                <a:gd name="T5" fmla="*/ 3 h 3"/>
                <a:gd name="T6" fmla="*/ 0 60000 65536"/>
                <a:gd name="T7" fmla="*/ 0 60000 65536"/>
                <a:gd name="T8" fmla="*/ 0 60000 65536"/>
                <a:gd name="T9" fmla="*/ 0 w 11"/>
                <a:gd name="T10" fmla="*/ 0 h 3"/>
                <a:gd name="T11" fmla="*/ 11 w 11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3">
                  <a:moveTo>
                    <a:pt x="1" y="3"/>
                  </a:moveTo>
                  <a:cubicBezTo>
                    <a:pt x="4" y="3"/>
                    <a:pt x="11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19" name="Freeform 501">
              <a:extLst>
                <a:ext uri="{FF2B5EF4-FFF2-40B4-BE49-F238E27FC236}">
                  <a16:creationId xmlns:a16="http://schemas.microsoft.com/office/drawing/2014/main" xmlns="" id="{5678CEA7-4FE9-4504-9A45-64A152857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135"/>
              <a:ext cx="12" cy="3"/>
            </a:xfrm>
            <a:custGeom>
              <a:avLst/>
              <a:gdLst>
                <a:gd name="T0" fmla="*/ 6 w 9"/>
                <a:gd name="T1" fmla="*/ 0 h 2"/>
                <a:gd name="T2" fmla="*/ 1 w 9"/>
                <a:gd name="T3" fmla="*/ 2 h 2"/>
                <a:gd name="T4" fmla="*/ 6 w 9"/>
                <a:gd name="T5" fmla="*/ 0 h 2"/>
                <a:gd name="T6" fmla="*/ 0 60000 65536"/>
                <a:gd name="T7" fmla="*/ 0 60000 65536"/>
                <a:gd name="T8" fmla="*/ 0 60000 65536"/>
                <a:gd name="T9" fmla="*/ 0 w 9"/>
                <a:gd name="T10" fmla="*/ 0 h 2"/>
                <a:gd name="T11" fmla="*/ 9 w 9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2">
                  <a:moveTo>
                    <a:pt x="6" y="0"/>
                  </a:moveTo>
                  <a:cubicBezTo>
                    <a:pt x="4" y="0"/>
                    <a:pt x="0" y="2"/>
                    <a:pt x="1" y="2"/>
                  </a:cubicBezTo>
                  <a:cubicBezTo>
                    <a:pt x="4" y="2"/>
                    <a:pt x="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20" name="Freeform 502">
              <a:extLst>
                <a:ext uri="{FF2B5EF4-FFF2-40B4-BE49-F238E27FC236}">
                  <a16:creationId xmlns:a16="http://schemas.microsoft.com/office/drawing/2014/main" xmlns="" id="{12B7FF84-30DA-465E-837D-7823543A2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131"/>
              <a:ext cx="15" cy="7"/>
            </a:xfrm>
            <a:custGeom>
              <a:avLst/>
              <a:gdLst>
                <a:gd name="T0" fmla="*/ 2 w 11"/>
                <a:gd name="T1" fmla="*/ 3 h 5"/>
                <a:gd name="T2" fmla="*/ 11 w 11"/>
                <a:gd name="T3" fmla="*/ 0 h 5"/>
                <a:gd name="T4" fmla="*/ 2 w 11"/>
                <a:gd name="T5" fmla="*/ 3 h 5"/>
                <a:gd name="T6" fmla="*/ 0 60000 65536"/>
                <a:gd name="T7" fmla="*/ 0 60000 65536"/>
                <a:gd name="T8" fmla="*/ 0 60000 65536"/>
                <a:gd name="T9" fmla="*/ 0 w 11"/>
                <a:gd name="T10" fmla="*/ 0 h 5"/>
                <a:gd name="T11" fmla="*/ 11 w 11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5">
                  <a:moveTo>
                    <a:pt x="2" y="3"/>
                  </a:moveTo>
                  <a:cubicBezTo>
                    <a:pt x="7" y="5"/>
                    <a:pt x="11" y="1"/>
                    <a:pt x="11" y="0"/>
                  </a:cubicBezTo>
                  <a:cubicBezTo>
                    <a:pt x="11" y="0"/>
                    <a:pt x="0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21" name="Freeform 503">
              <a:extLst>
                <a:ext uri="{FF2B5EF4-FFF2-40B4-BE49-F238E27FC236}">
                  <a16:creationId xmlns:a16="http://schemas.microsoft.com/office/drawing/2014/main" xmlns="" id="{CE5D8E5E-6FE4-46CA-9F89-192280A5A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125"/>
              <a:ext cx="15" cy="6"/>
            </a:xfrm>
            <a:custGeom>
              <a:avLst/>
              <a:gdLst>
                <a:gd name="T0" fmla="*/ 2 w 11"/>
                <a:gd name="T1" fmla="*/ 0 h 4"/>
                <a:gd name="T2" fmla="*/ 3 w 11"/>
                <a:gd name="T3" fmla="*/ 4 h 4"/>
                <a:gd name="T4" fmla="*/ 9 w 11"/>
                <a:gd name="T5" fmla="*/ 4 h 4"/>
                <a:gd name="T6" fmla="*/ 2 w 11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4"/>
                <a:gd name="T14" fmla="*/ 11 w 11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4">
                  <a:moveTo>
                    <a:pt x="2" y="0"/>
                  </a:moveTo>
                  <a:cubicBezTo>
                    <a:pt x="0" y="0"/>
                    <a:pt x="1" y="4"/>
                    <a:pt x="3" y="4"/>
                  </a:cubicBezTo>
                  <a:cubicBezTo>
                    <a:pt x="5" y="4"/>
                    <a:pt x="6" y="4"/>
                    <a:pt x="9" y="4"/>
                  </a:cubicBezTo>
                  <a:cubicBezTo>
                    <a:pt x="11" y="4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22" name="Freeform 504">
              <a:extLst>
                <a:ext uri="{FF2B5EF4-FFF2-40B4-BE49-F238E27FC236}">
                  <a16:creationId xmlns:a16="http://schemas.microsoft.com/office/drawing/2014/main" xmlns="" id="{A5FE0F26-896F-4F4A-9FCA-D613C7748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105"/>
              <a:ext cx="20" cy="13"/>
            </a:xfrm>
            <a:custGeom>
              <a:avLst/>
              <a:gdLst>
                <a:gd name="T0" fmla="*/ 9 w 14"/>
                <a:gd name="T1" fmla="*/ 10 h 10"/>
                <a:gd name="T2" fmla="*/ 3 w 14"/>
                <a:gd name="T3" fmla="*/ 2 h 10"/>
                <a:gd name="T4" fmla="*/ 9 w 14"/>
                <a:gd name="T5" fmla="*/ 10 h 10"/>
                <a:gd name="T6" fmla="*/ 0 60000 65536"/>
                <a:gd name="T7" fmla="*/ 0 60000 65536"/>
                <a:gd name="T8" fmla="*/ 0 60000 65536"/>
                <a:gd name="T9" fmla="*/ 0 w 14"/>
                <a:gd name="T10" fmla="*/ 0 h 10"/>
                <a:gd name="T11" fmla="*/ 14 w 14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10">
                  <a:moveTo>
                    <a:pt x="9" y="10"/>
                  </a:moveTo>
                  <a:cubicBezTo>
                    <a:pt x="14" y="10"/>
                    <a:pt x="7" y="3"/>
                    <a:pt x="3" y="2"/>
                  </a:cubicBezTo>
                  <a:cubicBezTo>
                    <a:pt x="0" y="0"/>
                    <a:pt x="7" y="10"/>
                    <a:pt x="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23" name="Freeform 505">
              <a:extLst>
                <a:ext uri="{FF2B5EF4-FFF2-40B4-BE49-F238E27FC236}">
                  <a16:creationId xmlns:a16="http://schemas.microsoft.com/office/drawing/2014/main" xmlns="" id="{CBB961EF-8468-4F77-9347-8C3119342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05"/>
              <a:ext cx="15" cy="4"/>
            </a:xfrm>
            <a:custGeom>
              <a:avLst/>
              <a:gdLst>
                <a:gd name="T0" fmla="*/ 9 w 11"/>
                <a:gd name="T1" fmla="*/ 2 h 3"/>
                <a:gd name="T2" fmla="*/ 3 w 11"/>
                <a:gd name="T3" fmla="*/ 0 h 3"/>
                <a:gd name="T4" fmla="*/ 9 w 11"/>
                <a:gd name="T5" fmla="*/ 2 h 3"/>
                <a:gd name="T6" fmla="*/ 0 60000 65536"/>
                <a:gd name="T7" fmla="*/ 0 60000 65536"/>
                <a:gd name="T8" fmla="*/ 0 60000 65536"/>
                <a:gd name="T9" fmla="*/ 0 w 11"/>
                <a:gd name="T10" fmla="*/ 0 h 3"/>
                <a:gd name="T11" fmla="*/ 11 w 11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3">
                  <a:moveTo>
                    <a:pt x="9" y="2"/>
                  </a:moveTo>
                  <a:cubicBezTo>
                    <a:pt x="11" y="1"/>
                    <a:pt x="5" y="0"/>
                    <a:pt x="3" y="0"/>
                  </a:cubicBezTo>
                  <a:cubicBezTo>
                    <a:pt x="0" y="1"/>
                    <a:pt x="4" y="3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24" name="Freeform 506">
              <a:extLst>
                <a:ext uri="{FF2B5EF4-FFF2-40B4-BE49-F238E27FC236}">
                  <a16:creationId xmlns:a16="http://schemas.microsoft.com/office/drawing/2014/main" xmlns="" id="{600D7F9A-C93C-4054-98C4-C32C13D20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78"/>
              <a:ext cx="53" cy="29"/>
            </a:xfrm>
            <a:custGeom>
              <a:avLst/>
              <a:gdLst>
                <a:gd name="T0" fmla="*/ 4 w 39"/>
                <a:gd name="T1" fmla="*/ 6 h 21"/>
                <a:gd name="T2" fmla="*/ 6 w 39"/>
                <a:gd name="T3" fmla="*/ 7 h 21"/>
                <a:gd name="T4" fmla="*/ 9 w 39"/>
                <a:gd name="T5" fmla="*/ 6 h 21"/>
                <a:gd name="T6" fmla="*/ 10 w 39"/>
                <a:gd name="T7" fmla="*/ 8 h 21"/>
                <a:gd name="T8" fmla="*/ 13 w 39"/>
                <a:gd name="T9" fmla="*/ 8 h 21"/>
                <a:gd name="T10" fmla="*/ 12 w 39"/>
                <a:gd name="T11" fmla="*/ 10 h 21"/>
                <a:gd name="T12" fmla="*/ 13 w 39"/>
                <a:gd name="T13" fmla="*/ 11 h 21"/>
                <a:gd name="T14" fmla="*/ 8 w 39"/>
                <a:gd name="T15" fmla="*/ 11 h 21"/>
                <a:gd name="T16" fmla="*/ 5 w 39"/>
                <a:gd name="T17" fmla="*/ 12 h 21"/>
                <a:gd name="T18" fmla="*/ 9 w 39"/>
                <a:gd name="T19" fmla="*/ 14 h 21"/>
                <a:gd name="T20" fmla="*/ 17 w 39"/>
                <a:gd name="T21" fmla="*/ 14 h 21"/>
                <a:gd name="T22" fmla="*/ 15 w 39"/>
                <a:gd name="T23" fmla="*/ 16 h 21"/>
                <a:gd name="T24" fmla="*/ 20 w 39"/>
                <a:gd name="T25" fmla="*/ 15 h 21"/>
                <a:gd name="T26" fmla="*/ 27 w 39"/>
                <a:gd name="T27" fmla="*/ 17 h 21"/>
                <a:gd name="T28" fmla="*/ 30 w 39"/>
                <a:gd name="T29" fmla="*/ 19 h 21"/>
                <a:gd name="T30" fmla="*/ 38 w 39"/>
                <a:gd name="T31" fmla="*/ 18 h 21"/>
                <a:gd name="T32" fmla="*/ 36 w 39"/>
                <a:gd name="T33" fmla="*/ 14 h 21"/>
                <a:gd name="T34" fmla="*/ 33 w 39"/>
                <a:gd name="T35" fmla="*/ 9 h 21"/>
                <a:gd name="T36" fmla="*/ 27 w 39"/>
                <a:gd name="T37" fmla="*/ 8 h 21"/>
                <a:gd name="T38" fmla="*/ 24 w 39"/>
                <a:gd name="T39" fmla="*/ 6 h 21"/>
                <a:gd name="T40" fmla="*/ 21 w 39"/>
                <a:gd name="T41" fmla="*/ 5 h 21"/>
                <a:gd name="T42" fmla="*/ 17 w 39"/>
                <a:gd name="T43" fmla="*/ 6 h 21"/>
                <a:gd name="T44" fmla="*/ 17 w 39"/>
                <a:gd name="T45" fmla="*/ 2 h 21"/>
                <a:gd name="T46" fmla="*/ 8 w 39"/>
                <a:gd name="T47" fmla="*/ 1 h 21"/>
                <a:gd name="T48" fmla="*/ 2 w 39"/>
                <a:gd name="T49" fmla="*/ 1 h 21"/>
                <a:gd name="T50" fmla="*/ 1 w 39"/>
                <a:gd name="T51" fmla="*/ 5 h 21"/>
                <a:gd name="T52" fmla="*/ 4 w 39"/>
                <a:gd name="T53" fmla="*/ 6 h 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9"/>
                <a:gd name="T82" fmla="*/ 0 h 21"/>
                <a:gd name="T83" fmla="*/ 39 w 39"/>
                <a:gd name="T84" fmla="*/ 21 h 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9" h="21">
                  <a:moveTo>
                    <a:pt x="4" y="6"/>
                  </a:moveTo>
                  <a:cubicBezTo>
                    <a:pt x="6" y="7"/>
                    <a:pt x="5" y="7"/>
                    <a:pt x="6" y="7"/>
                  </a:cubicBezTo>
                  <a:cubicBezTo>
                    <a:pt x="8" y="7"/>
                    <a:pt x="7" y="6"/>
                    <a:pt x="9" y="6"/>
                  </a:cubicBezTo>
                  <a:cubicBezTo>
                    <a:pt x="10" y="6"/>
                    <a:pt x="10" y="7"/>
                    <a:pt x="10" y="8"/>
                  </a:cubicBezTo>
                  <a:cubicBezTo>
                    <a:pt x="10" y="10"/>
                    <a:pt x="12" y="8"/>
                    <a:pt x="13" y="8"/>
                  </a:cubicBezTo>
                  <a:cubicBezTo>
                    <a:pt x="14" y="8"/>
                    <a:pt x="13" y="9"/>
                    <a:pt x="12" y="10"/>
                  </a:cubicBezTo>
                  <a:cubicBezTo>
                    <a:pt x="10" y="10"/>
                    <a:pt x="12" y="10"/>
                    <a:pt x="13" y="11"/>
                  </a:cubicBezTo>
                  <a:cubicBezTo>
                    <a:pt x="14" y="12"/>
                    <a:pt x="11" y="11"/>
                    <a:pt x="8" y="11"/>
                  </a:cubicBezTo>
                  <a:cubicBezTo>
                    <a:pt x="5" y="11"/>
                    <a:pt x="5" y="11"/>
                    <a:pt x="5" y="12"/>
                  </a:cubicBezTo>
                  <a:cubicBezTo>
                    <a:pt x="5" y="13"/>
                    <a:pt x="8" y="14"/>
                    <a:pt x="9" y="14"/>
                  </a:cubicBezTo>
                  <a:cubicBezTo>
                    <a:pt x="10" y="14"/>
                    <a:pt x="15" y="14"/>
                    <a:pt x="17" y="14"/>
                  </a:cubicBezTo>
                  <a:cubicBezTo>
                    <a:pt x="20" y="14"/>
                    <a:pt x="17" y="14"/>
                    <a:pt x="15" y="16"/>
                  </a:cubicBezTo>
                  <a:cubicBezTo>
                    <a:pt x="12" y="17"/>
                    <a:pt x="17" y="15"/>
                    <a:pt x="20" y="15"/>
                  </a:cubicBezTo>
                  <a:cubicBezTo>
                    <a:pt x="23" y="14"/>
                    <a:pt x="24" y="15"/>
                    <a:pt x="27" y="17"/>
                  </a:cubicBezTo>
                  <a:cubicBezTo>
                    <a:pt x="30" y="18"/>
                    <a:pt x="28" y="19"/>
                    <a:pt x="30" y="19"/>
                  </a:cubicBezTo>
                  <a:cubicBezTo>
                    <a:pt x="34" y="21"/>
                    <a:pt x="37" y="19"/>
                    <a:pt x="38" y="18"/>
                  </a:cubicBezTo>
                  <a:cubicBezTo>
                    <a:pt x="39" y="16"/>
                    <a:pt x="37" y="15"/>
                    <a:pt x="36" y="14"/>
                  </a:cubicBezTo>
                  <a:cubicBezTo>
                    <a:pt x="35" y="13"/>
                    <a:pt x="34" y="11"/>
                    <a:pt x="33" y="9"/>
                  </a:cubicBezTo>
                  <a:cubicBezTo>
                    <a:pt x="32" y="7"/>
                    <a:pt x="29" y="8"/>
                    <a:pt x="27" y="8"/>
                  </a:cubicBezTo>
                  <a:cubicBezTo>
                    <a:pt x="24" y="8"/>
                    <a:pt x="26" y="7"/>
                    <a:pt x="24" y="6"/>
                  </a:cubicBezTo>
                  <a:cubicBezTo>
                    <a:pt x="23" y="5"/>
                    <a:pt x="23" y="4"/>
                    <a:pt x="21" y="5"/>
                  </a:cubicBezTo>
                  <a:cubicBezTo>
                    <a:pt x="19" y="5"/>
                    <a:pt x="20" y="6"/>
                    <a:pt x="17" y="6"/>
                  </a:cubicBezTo>
                  <a:cubicBezTo>
                    <a:pt x="15" y="7"/>
                    <a:pt x="17" y="4"/>
                    <a:pt x="17" y="2"/>
                  </a:cubicBezTo>
                  <a:cubicBezTo>
                    <a:pt x="17" y="0"/>
                    <a:pt x="9" y="1"/>
                    <a:pt x="8" y="1"/>
                  </a:cubicBezTo>
                  <a:cubicBezTo>
                    <a:pt x="7" y="2"/>
                    <a:pt x="4" y="1"/>
                    <a:pt x="2" y="1"/>
                  </a:cubicBezTo>
                  <a:cubicBezTo>
                    <a:pt x="0" y="1"/>
                    <a:pt x="1" y="3"/>
                    <a:pt x="1" y="5"/>
                  </a:cubicBezTo>
                  <a:cubicBezTo>
                    <a:pt x="1" y="6"/>
                    <a:pt x="2" y="5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25" name="Freeform 507">
              <a:extLst>
                <a:ext uri="{FF2B5EF4-FFF2-40B4-BE49-F238E27FC236}">
                  <a16:creationId xmlns:a16="http://schemas.microsoft.com/office/drawing/2014/main" xmlns="" id="{2EBF154F-1C93-4813-BD61-FA15EF13B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65"/>
              <a:ext cx="15" cy="7"/>
            </a:xfrm>
            <a:custGeom>
              <a:avLst/>
              <a:gdLst>
                <a:gd name="T0" fmla="*/ 5 w 11"/>
                <a:gd name="T1" fmla="*/ 4 h 5"/>
                <a:gd name="T2" fmla="*/ 9 w 11"/>
                <a:gd name="T3" fmla="*/ 5 h 5"/>
                <a:gd name="T4" fmla="*/ 8 w 11"/>
                <a:gd name="T5" fmla="*/ 2 h 5"/>
                <a:gd name="T6" fmla="*/ 2 w 11"/>
                <a:gd name="T7" fmla="*/ 3 h 5"/>
                <a:gd name="T8" fmla="*/ 5 w 11"/>
                <a:gd name="T9" fmla="*/ 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"/>
                <a:gd name="T17" fmla="*/ 11 w 1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">
                  <a:moveTo>
                    <a:pt x="5" y="4"/>
                  </a:moveTo>
                  <a:cubicBezTo>
                    <a:pt x="8" y="5"/>
                    <a:pt x="6" y="5"/>
                    <a:pt x="9" y="5"/>
                  </a:cubicBezTo>
                  <a:cubicBezTo>
                    <a:pt x="11" y="5"/>
                    <a:pt x="11" y="4"/>
                    <a:pt x="8" y="2"/>
                  </a:cubicBezTo>
                  <a:cubicBezTo>
                    <a:pt x="6" y="0"/>
                    <a:pt x="3" y="2"/>
                    <a:pt x="2" y="3"/>
                  </a:cubicBezTo>
                  <a:cubicBezTo>
                    <a:pt x="0" y="4"/>
                    <a:pt x="1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26" name="Freeform 508">
              <a:extLst>
                <a:ext uri="{FF2B5EF4-FFF2-40B4-BE49-F238E27FC236}">
                  <a16:creationId xmlns:a16="http://schemas.microsoft.com/office/drawing/2014/main" xmlns="" id="{1D7C56BE-D072-4481-A6CE-FD61C742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90"/>
              <a:ext cx="31" cy="17"/>
            </a:xfrm>
            <a:custGeom>
              <a:avLst/>
              <a:gdLst>
                <a:gd name="T0" fmla="*/ 4 w 23"/>
                <a:gd name="T1" fmla="*/ 2 h 13"/>
                <a:gd name="T2" fmla="*/ 3 w 23"/>
                <a:gd name="T3" fmla="*/ 4 h 13"/>
                <a:gd name="T4" fmla="*/ 9 w 23"/>
                <a:gd name="T5" fmla="*/ 8 h 13"/>
                <a:gd name="T6" fmla="*/ 5 w 23"/>
                <a:gd name="T7" fmla="*/ 9 h 13"/>
                <a:gd name="T8" fmla="*/ 10 w 23"/>
                <a:gd name="T9" fmla="*/ 12 h 13"/>
                <a:gd name="T10" fmla="*/ 20 w 23"/>
                <a:gd name="T11" fmla="*/ 10 h 13"/>
                <a:gd name="T12" fmla="*/ 19 w 23"/>
                <a:gd name="T13" fmla="*/ 7 h 13"/>
                <a:gd name="T14" fmla="*/ 22 w 23"/>
                <a:gd name="T15" fmla="*/ 5 h 13"/>
                <a:gd name="T16" fmla="*/ 14 w 23"/>
                <a:gd name="T17" fmla="*/ 3 h 13"/>
                <a:gd name="T18" fmla="*/ 3 w 23"/>
                <a:gd name="T19" fmla="*/ 0 h 13"/>
                <a:gd name="T20" fmla="*/ 4 w 23"/>
                <a:gd name="T21" fmla="*/ 2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13"/>
                <a:gd name="T35" fmla="*/ 23 w 23"/>
                <a:gd name="T36" fmla="*/ 13 h 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13">
                  <a:moveTo>
                    <a:pt x="4" y="2"/>
                  </a:moveTo>
                  <a:cubicBezTo>
                    <a:pt x="6" y="3"/>
                    <a:pt x="4" y="3"/>
                    <a:pt x="3" y="4"/>
                  </a:cubicBezTo>
                  <a:cubicBezTo>
                    <a:pt x="1" y="6"/>
                    <a:pt x="6" y="7"/>
                    <a:pt x="9" y="8"/>
                  </a:cubicBezTo>
                  <a:cubicBezTo>
                    <a:pt x="11" y="8"/>
                    <a:pt x="7" y="9"/>
                    <a:pt x="5" y="9"/>
                  </a:cubicBezTo>
                  <a:cubicBezTo>
                    <a:pt x="4" y="9"/>
                    <a:pt x="8" y="11"/>
                    <a:pt x="10" y="12"/>
                  </a:cubicBezTo>
                  <a:cubicBezTo>
                    <a:pt x="12" y="13"/>
                    <a:pt x="18" y="10"/>
                    <a:pt x="20" y="10"/>
                  </a:cubicBezTo>
                  <a:cubicBezTo>
                    <a:pt x="22" y="10"/>
                    <a:pt x="20" y="8"/>
                    <a:pt x="19" y="7"/>
                  </a:cubicBezTo>
                  <a:cubicBezTo>
                    <a:pt x="18" y="6"/>
                    <a:pt x="20" y="6"/>
                    <a:pt x="22" y="5"/>
                  </a:cubicBezTo>
                  <a:cubicBezTo>
                    <a:pt x="23" y="4"/>
                    <a:pt x="16" y="4"/>
                    <a:pt x="14" y="3"/>
                  </a:cubicBezTo>
                  <a:cubicBezTo>
                    <a:pt x="12" y="2"/>
                    <a:pt x="6" y="0"/>
                    <a:pt x="3" y="0"/>
                  </a:cubicBezTo>
                  <a:cubicBezTo>
                    <a:pt x="0" y="1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27" name="Freeform 509">
              <a:extLst>
                <a:ext uri="{FF2B5EF4-FFF2-40B4-BE49-F238E27FC236}">
                  <a16:creationId xmlns:a16="http://schemas.microsoft.com/office/drawing/2014/main" xmlns="" id="{218D1440-1BA7-411B-B2C3-39C4628EC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" y="105"/>
              <a:ext cx="26" cy="8"/>
            </a:xfrm>
            <a:custGeom>
              <a:avLst/>
              <a:gdLst>
                <a:gd name="T0" fmla="*/ 14 w 19"/>
                <a:gd name="T1" fmla="*/ 5 h 6"/>
                <a:gd name="T2" fmla="*/ 17 w 19"/>
                <a:gd name="T3" fmla="*/ 2 h 6"/>
                <a:gd name="T4" fmla="*/ 0 w 19"/>
                <a:gd name="T5" fmla="*/ 2 h 6"/>
                <a:gd name="T6" fmla="*/ 2 w 19"/>
                <a:gd name="T7" fmla="*/ 5 h 6"/>
                <a:gd name="T8" fmla="*/ 14 w 19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6"/>
                <a:gd name="T17" fmla="*/ 19 w 1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6">
                  <a:moveTo>
                    <a:pt x="14" y="5"/>
                  </a:moveTo>
                  <a:cubicBezTo>
                    <a:pt x="16" y="5"/>
                    <a:pt x="19" y="2"/>
                    <a:pt x="17" y="2"/>
                  </a:cubicBezTo>
                  <a:cubicBezTo>
                    <a:pt x="14" y="2"/>
                    <a:pt x="0" y="0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ubicBezTo>
                    <a:pt x="5" y="5"/>
                    <a:pt x="13" y="6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28" name="Freeform 510">
              <a:extLst>
                <a:ext uri="{FF2B5EF4-FFF2-40B4-BE49-F238E27FC236}">
                  <a16:creationId xmlns:a16="http://schemas.microsoft.com/office/drawing/2014/main" xmlns="" id="{2CC683A4-2611-4888-96CA-706EC87BA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142"/>
              <a:ext cx="26" cy="18"/>
            </a:xfrm>
            <a:custGeom>
              <a:avLst/>
              <a:gdLst>
                <a:gd name="T0" fmla="*/ 16 w 19"/>
                <a:gd name="T1" fmla="*/ 11 h 13"/>
                <a:gd name="T2" fmla="*/ 17 w 19"/>
                <a:gd name="T3" fmla="*/ 7 h 13"/>
                <a:gd name="T4" fmla="*/ 17 w 19"/>
                <a:gd name="T5" fmla="*/ 5 h 13"/>
                <a:gd name="T6" fmla="*/ 8 w 19"/>
                <a:gd name="T7" fmla="*/ 1 h 13"/>
                <a:gd name="T8" fmla="*/ 1 w 19"/>
                <a:gd name="T9" fmla="*/ 6 h 13"/>
                <a:gd name="T10" fmla="*/ 8 w 19"/>
                <a:gd name="T11" fmla="*/ 10 h 13"/>
                <a:gd name="T12" fmla="*/ 16 w 19"/>
                <a:gd name="T13" fmla="*/ 11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13"/>
                <a:gd name="T23" fmla="*/ 19 w 19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13">
                  <a:moveTo>
                    <a:pt x="16" y="11"/>
                  </a:moveTo>
                  <a:cubicBezTo>
                    <a:pt x="18" y="10"/>
                    <a:pt x="16" y="8"/>
                    <a:pt x="17" y="7"/>
                  </a:cubicBezTo>
                  <a:cubicBezTo>
                    <a:pt x="17" y="6"/>
                    <a:pt x="19" y="6"/>
                    <a:pt x="17" y="5"/>
                  </a:cubicBezTo>
                  <a:cubicBezTo>
                    <a:pt x="15" y="3"/>
                    <a:pt x="9" y="1"/>
                    <a:pt x="8" y="1"/>
                  </a:cubicBezTo>
                  <a:cubicBezTo>
                    <a:pt x="5" y="0"/>
                    <a:pt x="0" y="6"/>
                    <a:pt x="1" y="6"/>
                  </a:cubicBezTo>
                  <a:cubicBezTo>
                    <a:pt x="2" y="7"/>
                    <a:pt x="5" y="10"/>
                    <a:pt x="8" y="10"/>
                  </a:cubicBezTo>
                  <a:cubicBezTo>
                    <a:pt x="10" y="11"/>
                    <a:pt x="15" y="13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29" name="Freeform 511">
              <a:extLst>
                <a:ext uri="{FF2B5EF4-FFF2-40B4-BE49-F238E27FC236}">
                  <a16:creationId xmlns:a16="http://schemas.microsoft.com/office/drawing/2014/main" xmlns="" id="{5AFC0BEB-D056-4C7D-9BF1-6BA373590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136"/>
              <a:ext cx="7" cy="4"/>
            </a:xfrm>
            <a:custGeom>
              <a:avLst/>
              <a:gdLst>
                <a:gd name="T0" fmla="*/ 2 w 5"/>
                <a:gd name="T1" fmla="*/ 1 h 3"/>
                <a:gd name="T2" fmla="*/ 4 w 5"/>
                <a:gd name="T3" fmla="*/ 3 h 3"/>
                <a:gd name="T4" fmla="*/ 2 w 5"/>
                <a:gd name="T5" fmla="*/ 1 h 3"/>
                <a:gd name="T6" fmla="*/ 0 60000 65536"/>
                <a:gd name="T7" fmla="*/ 0 60000 65536"/>
                <a:gd name="T8" fmla="*/ 0 60000 65536"/>
                <a:gd name="T9" fmla="*/ 0 w 5"/>
                <a:gd name="T10" fmla="*/ 0 h 3"/>
                <a:gd name="T11" fmla="*/ 5 w 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3">
                  <a:moveTo>
                    <a:pt x="2" y="1"/>
                  </a:moveTo>
                  <a:cubicBezTo>
                    <a:pt x="0" y="1"/>
                    <a:pt x="2" y="3"/>
                    <a:pt x="4" y="3"/>
                  </a:cubicBezTo>
                  <a:cubicBezTo>
                    <a:pt x="5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30" name="Freeform 512">
              <a:extLst>
                <a:ext uri="{FF2B5EF4-FFF2-40B4-BE49-F238E27FC236}">
                  <a16:creationId xmlns:a16="http://schemas.microsoft.com/office/drawing/2014/main" xmlns="" id="{62FF30E3-55EF-40FD-83B1-FA1997156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109"/>
              <a:ext cx="17" cy="9"/>
            </a:xfrm>
            <a:custGeom>
              <a:avLst/>
              <a:gdLst>
                <a:gd name="T0" fmla="*/ 2 w 12"/>
                <a:gd name="T1" fmla="*/ 5 h 7"/>
                <a:gd name="T2" fmla="*/ 4 w 12"/>
                <a:gd name="T3" fmla="*/ 6 h 7"/>
                <a:gd name="T4" fmla="*/ 10 w 12"/>
                <a:gd name="T5" fmla="*/ 4 h 7"/>
                <a:gd name="T6" fmla="*/ 3 w 12"/>
                <a:gd name="T7" fmla="*/ 0 h 7"/>
                <a:gd name="T8" fmla="*/ 2 w 12"/>
                <a:gd name="T9" fmla="*/ 3 h 7"/>
                <a:gd name="T10" fmla="*/ 2 w 12"/>
                <a:gd name="T11" fmla="*/ 5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7"/>
                <a:gd name="T20" fmla="*/ 12 w 12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7">
                  <a:moveTo>
                    <a:pt x="2" y="5"/>
                  </a:moveTo>
                  <a:cubicBezTo>
                    <a:pt x="3" y="6"/>
                    <a:pt x="3" y="7"/>
                    <a:pt x="4" y="6"/>
                  </a:cubicBezTo>
                  <a:cubicBezTo>
                    <a:pt x="6" y="5"/>
                    <a:pt x="8" y="5"/>
                    <a:pt x="10" y="4"/>
                  </a:cubicBezTo>
                  <a:cubicBezTo>
                    <a:pt x="12" y="2"/>
                    <a:pt x="6" y="1"/>
                    <a:pt x="3" y="0"/>
                  </a:cubicBezTo>
                  <a:cubicBezTo>
                    <a:pt x="0" y="0"/>
                    <a:pt x="2" y="1"/>
                    <a:pt x="2" y="3"/>
                  </a:cubicBezTo>
                  <a:cubicBezTo>
                    <a:pt x="2" y="5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31" name="Freeform 513">
              <a:extLst>
                <a:ext uri="{FF2B5EF4-FFF2-40B4-BE49-F238E27FC236}">
                  <a16:creationId xmlns:a16="http://schemas.microsoft.com/office/drawing/2014/main" xmlns="" id="{69A1619F-44F0-462D-AE50-E0ECEF19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21"/>
              <a:ext cx="7" cy="7"/>
            </a:xfrm>
            <a:custGeom>
              <a:avLst/>
              <a:gdLst>
                <a:gd name="T0" fmla="*/ 2 w 5"/>
                <a:gd name="T1" fmla="*/ 4 h 5"/>
                <a:gd name="T2" fmla="*/ 3 w 5"/>
                <a:gd name="T3" fmla="*/ 2 h 5"/>
                <a:gd name="T4" fmla="*/ 2 w 5"/>
                <a:gd name="T5" fmla="*/ 4 h 5"/>
                <a:gd name="T6" fmla="*/ 0 60000 65536"/>
                <a:gd name="T7" fmla="*/ 0 60000 65536"/>
                <a:gd name="T8" fmla="*/ 0 60000 65536"/>
                <a:gd name="T9" fmla="*/ 0 w 5"/>
                <a:gd name="T10" fmla="*/ 0 h 5"/>
                <a:gd name="T11" fmla="*/ 5 w 5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5">
                  <a:moveTo>
                    <a:pt x="2" y="4"/>
                  </a:moveTo>
                  <a:cubicBezTo>
                    <a:pt x="3" y="5"/>
                    <a:pt x="5" y="3"/>
                    <a:pt x="3" y="2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32" name="Freeform 514">
              <a:extLst>
                <a:ext uri="{FF2B5EF4-FFF2-40B4-BE49-F238E27FC236}">
                  <a16:creationId xmlns:a16="http://schemas.microsoft.com/office/drawing/2014/main" xmlns="" id="{00BB3EFD-B6A8-42FE-A5E5-F0E520AFF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" y="118"/>
              <a:ext cx="139" cy="43"/>
            </a:xfrm>
            <a:custGeom>
              <a:avLst/>
              <a:gdLst>
                <a:gd name="T0" fmla="*/ 47 w 101"/>
                <a:gd name="T1" fmla="*/ 28 h 31"/>
                <a:gd name="T2" fmla="*/ 50 w 101"/>
                <a:gd name="T3" fmla="*/ 27 h 31"/>
                <a:gd name="T4" fmla="*/ 54 w 101"/>
                <a:gd name="T5" fmla="*/ 30 h 31"/>
                <a:gd name="T6" fmla="*/ 76 w 101"/>
                <a:gd name="T7" fmla="*/ 30 h 31"/>
                <a:gd name="T8" fmla="*/ 78 w 101"/>
                <a:gd name="T9" fmla="*/ 26 h 31"/>
                <a:gd name="T10" fmla="*/ 80 w 101"/>
                <a:gd name="T11" fmla="*/ 27 h 31"/>
                <a:gd name="T12" fmla="*/ 89 w 101"/>
                <a:gd name="T13" fmla="*/ 30 h 31"/>
                <a:gd name="T14" fmla="*/ 96 w 101"/>
                <a:gd name="T15" fmla="*/ 29 h 31"/>
                <a:gd name="T16" fmla="*/ 98 w 101"/>
                <a:gd name="T17" fmla="*/ 27 h 31"/>
                <a:gd name="T18" fmla="*/ 99 w 101"/>
                <a:gd name="T19" fmla="*/ 24 h 31"/>
                <a:gd name="T20" fmla="*/ 96 w 101"/>
                <a:gd name="T21" fmla="*/ 24 h 31"/>
                <a:gd name="T22" fmla="*/ 100 w 101"/>
                <a:gd name="T23" fmla="*/ 19 h 31"/>
                <a:gd name="T24" fmla="*/ 96 w 101"/>
                <a:gd name="T25" fmla="*/ 18 h 31"/>
                <a:gd name="T26" fmla="*/ 92 w 101"/>
                <a:gd name="T27" fmla="*/ 17 h 31"/>
                <a:gd name="T28" fmla="*/ 90 w 101"/>
                <a:gd name="T29" fmla="*/ 16 h 31"/>
                <a:gd name="T30" fmla="*/ 81 w 101"/>
                <a:gd name="T31" fmla="*/ 16 h 31"/>
                <a:gd name="T32" fmla="*/ 76 w 101"/>
                <a:gd name="T33" fmla="*/ 15 h 31"/>
                <a:gd name="T34" fmla="*/ 65 w 101"/>
                <a:gd name="T35" fmla="*/ 18 h 31"/>
                <a:gd name="T36" fmla="*/ 65 w 101"/>
                <a:gd name="T37" fmla="*/ 19 h 31"/>
                <a:gd name="T38" fmla="*/ 63 w 101"/>
                <a:gd name="T39" fmla="*/ 20 h 31"/>
                <a:gd name="T40" fmla="*/ 59 w 101"/>
                <a:gd name="T41" fmla="*/ 19 h 31"/>
                <a:gd name="T42" fmla="*/ 53 w 101"/>
                <a:gd name="T43" fmla="*/ 18 h 31"/>
                <a:gd name="T44" fmla="*/ 49 w 101"/>
                <a:gd name="T45" fmla="*/ 18 h 31"/>
                <a:gd name="T46" fmla="*/ 48 w 101"/>
                <a:gd name="T47" fmla="*/ 20 h 31"/>
                <a:gd name="T48" fmla="*/ 45 w 101"/>
                <a:gd name="T49" fmla="*/ 18 h 31"/>
                <a:gd name="T50" fmla="*/ 44 w 101"/>
                <a:gd name="T51" fmla="*/ 17 h 31"/>
                <a:gd name="T52" fmla="*/ 44 w 101"/>
                <a:gd name="T53" fmla="*/ 15 h 31"/>
                <a:gd name="T54" fmla="*/ 41 w 101"/>
                <a:gd name="T55" fmla="*/ 13 h 31"/>
                <a:gd name="T56" fmla="*/ 36 w 101"/>
                <a:gd name="T57" fmla="*/ 14 h 31"/>
                <a:gd name="T58" fmla="*/ 37 w 101"/>
                <a:gd name="T59" fmla="*/ 12 h 31"/>
                <a:gd name="T60" fmla="*/ 33 w 101"/>
                <a:gd name="T61" fmla="*/ 10 h 31"/>
                <a:gd name="T62" fmla="*/ 44 w 101"/>
                <a:gd name="T63" fmla="*/ 10 h 31"/>
                <a:gd name="T64" fmla="*/ 40 w 101"/>
                <a:gd name="T65" fmla="*/ 8 h 31"/>
                <a:gd name="T66" fmla="*/ 34 w 101"/>
                <a:gd name="T67" fmla="*/ 7 h 31"/>
                <a:gd name="T68" fmla="*/ 37 w 101"/>
                <a:gd name="T69" fmla="*/ 6 h 31"/>
                <a:gd name="T70" fmla="*/ 32 w 101"/>
                <a:gd name="T71" fmla="*/ 5 h 31"/>
                <a:gd name="T72" fmla="*/ 24 w 101"/>
                <a:gd name="T73" fmla="*/ 6 h 31"/>
                <a:gd name="T74" fmla="*/ 21 w 101"/>
                <a:gd name="T75" fmla="*/ 7 h 31"/>
                <a:gd name="T76" fmla="*/ 23 w 101"/>
                <a:gd name="T77" fmla="*/ 4 h 31"/>
                <a:gd name="T78" fmla="*/ 18 w 101"/>
                <a:gd name="T79" fmla="*/ 2 h 31"/>
                <a:gd name="T80" fmla="*/ 10 w 101"/>
                <a:gd name="T81" fmla="*/ 0 h 31"/>
                <a:gd name="T82" fmla="*/ 4 w 101"/>
                <a:gd name="T83" fmla="*/ 2 h 31"/>
                <a:gd name="T84" fmla="*/ 3 w 101"/>
                <a:gd name="T85" fmla="*/ 3 h 31"/>
                <a:gd name="T86" fmla="*/ 3 w 101"/>
                <a:gd name="T87" fmla="*/ 4 h 31"/>
                <a:gd name="T88" fmla="*/ 9 w 101"/>
                <a:gd name="T89" fmla="*/ 6 h 31"/>
                <a:gd name="T90" fmla="*/ 8 w 101"/>
                <a:gd name="T91" fmla="*/ 8 h 31"/>
                <a:gd name="T92" fmla="*/ 11 w 101"/>
                <a:gd name="T93" fmla="*/ 9 h 31"/>
                <a:gd name="T94" fmla="*/ 17 w 101"/>
                <a:gd name="T95" fmla="*/ 9 h 31"/>
                <a:gd name="T96" fmla="*/ 22 w 101"/>
                <a:gd name="T97" fmla="*/ 9 h 31"/>
                <a:gd name="T98" fmla="*/ 26 w 101"/>
                <a:gd name="T99" fmla="*/ 11 h 31"/>
                <a:gd name="T100" fmla="*/ 29 w 101"/>
                <a:gd name="T101" fmla="*/ 15 h 31"/>
                <a:gd name="T102" fmla="*/ 30 w 101"/>
                <a:gd name="T103" fmla="*/ 18 h 31"/>
                <a:gd name="T104" fmla="*/ 28 w 101"/>
                <a:gd name="T105" fmla="*/ 21 h 31"/>
                <a:gd name="T106" fmla="*/ 30 w 101"/>
                <a:gd name="T107" fmla="*/ 25 h 31"/>
                <a:gd name="T108" fmla="*/ 33 w 101"/>
                <a:gd name="T109" fmla="*/ 28 h 31"/>
                <a:gd name="T110" fmla="*/ 36 w 101"/>
                <a:gd name="T111" fmla="*/ 27 h 31"/>
                <a:gd name="T112" fmla="*/ 42 w 101"/>
                <a:gd name="T113" fmla="*/ 29 h 31"/>
                <a:gd name="T114" fmla="*/ 47 w 101"/>
                <a:gd name="T115" fmla="*/ 28 h 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1"/>
                <a:gd name="T175" fmla="*/ 0 h 31"/>
                <a:gd name="T176" fmla="*/ 101 w 101"/>
                <a:gd name="T177" fmla="*/ 31 h 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1" h="31">
                  <a:moveTo>
                    <a:pt x="47" y="28"/>
                  </a:moveTo>
                  <a:cubicBezTo>
                    <a:pt x="49" y="27"/>
                    <a:pt x="50" y="25"/>
                    <a:pt x="50" y="27"/>
                  </a:cubicBezTo>
                  <a:cubicBezTo>
                    <a:pt x="50" y="29"/>
                    <a:pt x="52" y="30"/>
                    <a:pt x="54" y="30"/>
                  </a:cubicBezTo>
                  <a:cubicBezTo>
                    <a:pt x="57" y="30"/>
                    <a:pt x="74" y="31"/>
                    <a:pt x="76" y="30"/>
                  </a:cubicBezTo>
                  <a:cubicBezTo>
                    <a:pt x="78" y="29"/>
                    <a:pt x="77" y="27"/>
                    <a:pt x="78" y="26"/>
                  </a:cubicBezTo>
                  <a:cubicBezTo>
                    <a:pt x="79" y="26"/>
                    <a:pt x="78" y="26"/>
                    <a:pt x="80" y="27"/>
                  </a:cubicBezTo>
                  <a:cubicBezTo>
                    <a:pt x="82" y="29"/>
                    <a:pt x="86" y="31"/>
                    <a:pt x="89" y="30"/>
                  </a:cubicBezTo>
                  <a:cubicBezTo>
                    <a:pt x="92" y="29"/>
                    <a:pt x="96" y="30"/>
                    <a:pt x="96" y="29"/>
                  </a:cubicBezTo>
                  <a:cubicBezTo>
                    <a:pt x="97" y="27"/>
                    <a:pt x="96" y="27"/>
                    <a:pt x="98" y="27"/>
                  </a:cubicBezTo>
                  <a:cubicBezTo>
                    <a:pt x="100" y="26"/>
                    <a:pt x="100" y="24"/>
                    <a:pt x="99" y="24"/>
                  </a:cubicBezTo>
                  <a:cubicBezTo>
                    <a:pt x="98" y="24"/>
                    <a:pt x="93" y="25"/>
                    <a:pt x="96" y="24"/>
                  </a:cubicBezTo>
                  <a:cubicBezTo>
                    <a:pt x="98" y="23"/>
                    <a:pt x="101" y="19"/>
                    <a:pt x="100" y="19"/>
                  </a:cubicBezTo>
                  <a:cubicBezTo>
                    <a:pt x="98" y="19"/>
                    <a:pt x="99" y="19"/>
                    <a:pt x="96" y="18"/>
                  </a:cubicBezTo>
                  <a:cubicBezTo>
                    <a:pt x="94" y="17"/>
                    <a:pt x="93" y="18"/>
                    <a:pt x="92" y="17"/>
                  </a:cubicBezTo>
                  <a:cubicBezTo>
                    <a:pt x="90" y="17"/>
                    <a:pt x="93" y="16"/>
                    <a:pt x="90" y="16"/>
                  </a:cubicBezTo>
                  <a:cubicBezTo>
                    <a:pt x="87" y="16"/>
                    <a:pt x="84" y="16"/>
                    <a:pt x="81" y="16"/>
                  </a:cubicBezTo>
                  <a:cubicBezTo>
                    <a:pt x="78" y="16"/>
                    <a:pt x="77" y="14"/>
                    <a:pt x="76" y="15"/>
                  </a:cubicBezTo>
                  <a:cubicBezTo>
                    <a:pt x="74" y="16"/>
                    <a:pt x="67" y="18"/>
                    <a:pt x="65" y="18"/>
                  </a:cubicBezTo>
                  <a:cubicBezTo>
                    <a:pt x="63" y="18"/>
                    <a:pt x="63" y="19"/>
                    <a:pt x="65" y="19"/>
                  </a:cubicBezTo>
                  <a:cubicBezTo>
                    <a:pt x="67" y="20"/>
                    <a:pt x="65" y="20"/>
                    <a:pt x="63" y="20"/>
                  </a:cubicBezTo>
                  <a:cubicBezTo>
                    <a:pt x="62" y="20"/>
                    <a:pt x="62" y="21"/>
                    <a:pt x="59" y="19"/>
                  </a:cubicBezTo>
                  <a:cubicBezTo>
                    <a:pt x="55" y="17"/>
                    <a:pt x="56" y="18"/>
                    <a:pt x="53" y="18"/>
                  </a:cubicBezTo>
                  <a:cubicBezTo>
                    <a:pt x="51" y="18"/>
                    <a:pt x="50" y="18"/>
                    <a:pt x="49" y="18"/>
                  </a:cubicBezTo>
                  <a:cubicBezTo>
                    <a:pt x="49" y="18"/>
                    <a:pt x="50" y="20"/>
                    <a:pt x="48" y="20"/>
                  </a:cubicBezTo>
                  <a:cubicBezTo>
                    <a:pt x="47" y="20"/>
                    <a:pt x="46" y="18"/>
                    <a:pt x="45" y="18"/>
                  </a:cubicBezTo>
                  <a:cubicBezTo>
                    <a:pt x="43" y="18"/>
                    <a:pt x="43" y="18"/>
                    <a:pt x="44" y="17"/>
                  </a:cubicBezTo>
                  <a:cubicBezTo>
                    <a:pt x="46" y="16"/>
                    <a:pt x="46" y="16"/>
                    <a:pt x="44" y="15"/>
                  </a:cubicBezTo>
                  <a:cubicBezTo>
                    <a:pt x="42" y="14"/>
                    <a:pt x="42" y="13"/>
                    <a:pt x="41" y="13"/>
                  </a:cubicBezTo>
                  <a:cubicBezTo>
                    <a:pt x="39" y="14"/>
                    <a:pt x="34" y="14"/>
                    <a:pt x="36" y="14"/>
                  </a:cubicBezTo>
                  <a:cubicBezTo>
                    <a:pt x="37" y="13"/>
                    <a:pt x="39" y="13"/>
                    <a:pt x="37" y="12"/>
                  </a:cubicBezTo>
                  <a:cubicBezTo>
                    <a:pt x="36" y="12"/>
                    <a:pt x="32" y="10"/>
                    <a:pt x="33" y="10"/>
                  </a:cubicBezTo>
                  <a:cubicBezTo>
                    <a:pt x="35" y="10"/>
                    <a:pt x="46" y="11"/>
                    <a:pt x="44" y="10"/>
                  </a:cubicBezTo>
                  <a:cubicBezTo>
                    <a:pt x="43" y="9"/>
                    <a:pt x="42" y="9"/>
                    <a:pt x="40" y="8"/>
                  </a:cubicBezTo>
                  <a:cubicBezTo>
                    <a:pt x="39" y="7"/>
                    <a:pt x="35" y="7"/>
                    <a:pt x="34" y="7"/>
                  </a:cubicBezTo>
                  <a:cubicBezTo>
                    <a:pt x="36" y="7"/>
                    <a:pt x="38" y="7"/>
                    <a:pt x="37" y="6"/>
                  </a:cubicBezTo>
                  <a:cubicBezTo>
                    <a:pt x="36" y="5"/>
                    <a:pt x="34" y="5"/>
                    <a:pt x="32" y="5"/>
                  </a:cubicBezTo>
                  <a:cubicBezTo>
                    <a:pt x="29" y="5"/>
                    <a:pt x="24" y="6"/>
                    <a:pt x="24" y="6"/>
                  </a:cubicBezTo>
                  <a:cubicBezTo>
                    <a:pt x="23" y="6"/>
                    <a:pt x="22" y="7"/>
                    <a:pt x="21" y="7"/>
                  </a:cubicBezTo>
                  <a:cubicBezTo>
                    <a:pt x="21" y="7"/>
                    <a:pt x="24" y="5"/>
                    <a:pt x="23" y="4"/>
                  </a:cubicBezTo>
                  <a:cubicBezTo>
                    <a:pt x="21" y="3"/>
                    <a:pt x="20" y="1"/>
                    <a:pt x="18" y="2"/>
                  </a:cubicBezTo>
                  <a:cubicBezTo>
                    <a:pt x="17" y="2"/>
                    <a:pt x="12" y="1"/>
                    <a:pt x="10" y="0"/>
                  </a:cubicBezTo>
                  <a:cubicBezTo>
                    <a:pt x="7" y="0"/>
                    <a:pt x="1" y="1"/>
                    <a:pt x="4" y="2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1" y="4"/>
                    <a:pt x="0" y="4"/>
                    <a:pt x="3" y="4"/>
                  </a:cubicBezTo>
                  <a:cubicBezTo>
                    <a:pt x="6" y="5"/>
                    <a:pt x="7" y="6"/>
                    <a:pt x="9" y="6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7" y="8"/>
                    <a:pt x="9" y="8"/>
                    <a:pt x="11" y="9"/>
                  </a:cubicBezTo>
                  <a:cubicBezTo>
                    <a:pt x="14" y="9"/>
                    <a:pt x="14" y="9"/>
                    <a:pt x="17" y="9"/>
                  </a:cubicBezTo>
                  <a:cubicBezTo>
                    <a:pt x="20" y="9"/>
                    <a:pt x="20" y="8"/>
                    <a:pt x="22" y="9"/>
                  </a:cubicBezTo>
                  <a:cubicBezTo>
                    <a:pt x="24" y="9"/>
                    <a:pt x="24" y="10"/>
                    <a:pt x="26" y="11"/>
                  </a:cubicBezTo>
                  <a:cubicBezTo>
                    <a:pt x="28" y="12"/>
                    <a:pt x="28" y="14"/>
                    <a:pt x="29" y="15"/>
                  </a:cubicBezTo>
                  <a:cubicBezTo>
                    <a:pt x="30" y="16"/>
                    <a:pt x="31" y="17"/>
                    <a:pt x="30" y="18"/>
                  </a:cubicBezTo>
                  <a:cubicBezTo>
                    <a:pt x="29" y="19"/>
                    <a:pt x="28" y="19"/>
                    <a:pt x="28" y="21"/>
                  </a:cubicBezTo>
                  <a:cubicBezTo>
                    <a:pt x="28" y="23"/>
                    <a:pt x="28" y="24"/>
                    <a:pt x="30" y="25"/>
                  </a:cubicBezTo>
                  <a:cubicBezTo>
                    <a:pt x="31" y="27"/>
                    <a:pt x="30" y="29"/>
                    <a:pt x="33" y="28"/>
                  </a:cubicBezTo>
                  <a:cubicBezTo>
                    <a:pt x="35" y="28"/>
                    <a:pt x="36" y="26"/>
                    <a:pt x="36" y="27"/>
                  </a:cubicBezTo>
                  <a:cubicBezTo>
                    <a:pt x="36" y="28"/>
                    <a:pt x="39" y="30"/>
                    <a:pt x="42" y="29"/>
                  </a:cubicBezTo>
                  <a:cubicBezTo>
                    <a:pt x="45" y="29"/>
                    <a:pt x="44" y="29"/>
                    <a:pt x="4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33" name="Freeform 515">
              <a:extLst>
                <a:ext uri="{FF2B5EF4-FFF2-40B4-BE49-F238E27FC236}">
                  <a16:creationId xmlns:a16="http://schemas.microsoft.com/office/drawing/2014/main" xmlns="" id="{C9219398-38E4-4B0D-A30F-BF862A0D2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43"/>
              <a:ext cx="92" cy="58"/>
            </a:xfrm>
            <a:custGeom>
              <a:avLst/>
              <a:gdLst>
                <a:gd name="T0" fmla="*/ 8 w 67"/>
                <a:gd name="T1" fmla="*/ 24 h 42"/>
                <a:gd name="T2" fmla="*/ 11 w 67"/>
                <a:gd name="T3" fmla="*/ 27 h 42"/>
                <a:gd name="T4" fmla="*/ 17 w 67"/>
                <a:gd name="T5" fmla="*/ 27 h 42"/>
                <a:gd name="T6" fmla="*/ 26 w 67"/>
                <a:gd name="T7" fmla="*/ 27 h 42"/>
                <a:gd name="T8" fmla="*/ 25 w 67"/>
                <a:gd name="T9" fmla="*/ 27 h 42"/>
                <a:gd name="T10" fmla="*/ 19 w 67"/>
                <a:gd name="T11" fmla="*/ 30 h 42"/>
                <a:gd name="T12" fmla="*/ 18 w 67"/>
                <a:gd name="T13" fmla="*/ 33 h 42"/>
                <a:gd name="T14" fmla="*/ 26 w 67"/>
                <a:gd name="T15" fmla="*/ 37 h 42"/>
                <a:gd name="T16" fmla="*/ 23 w 67"/>
                <a:gd name="T17" fmla="*/ 39 h 42"/>
                <a:gd name="T18" fmla="*/ 34 w 67"/>
                <a:gd name="T19" fmla="*/ 42 h 42"/>
                <a:gd name="T20" fmla="*/ 38 w 67"/>
                <a:gd name="T21" fmla="*/ 40 h 42"/>
                <a:gd name="T22" fmla="*/ 39 w 67"/>
                <a:gd name="T23" fmla="*/ 38 h 42"/>
                <a:gd name="T24" fmla="*/ 46 w 67"/>
                <a:gd name="T25" fmla="*/ 39 h 42"/>
                <a:gd name="T26" fmla="*/ 48 w 67"/>
                <a:gd name="T27" fmla="*/ 40 h 42"/>
                <a:gd name="T28" fmla="*/ 48 w 67"/>
                <a:gd name="T29" fmla="*/ 33 h 42"/>
                <a:gd name="T30" fmla="*/ 51 w 67"/>
                <a:gd name="T31" fmla="*/ 36 h 42"/>
                <a:gd name="T32" fmla="*/ 60 w 67"/>
                <a:gd name="T33" fmla="*/ 31 h 42"/>
                <a:gd name="T34" fmla="*/ 64 w 67"/>
                <a:gd name="T35" fmla="*/ 31 h 42"/>
                <a:gd name="T36" fmla="*/ 67 w 67"/>
                <a:gd name="T37" fmla="*/ 28 h 42"/>
                <a:gd name="T38" fmla="*/ 61 w 67"/>
                <a:gd name="T39" fmla="*/ 25 h 42"/>
                <a:gd name="T40" fmla="*/ 55 w 67"/>
                <a:gd name="T41" fmla="*/ 24 h 42"/>
                <a:gd name="T42" fmla="*/ 55 w 67"/>
                <a:gd name="T43" fmla="*/ 21 h 42"/>
                <a:gd name="T44" fmla="*/ 54 w 67"/>
                <a:gd name="T45" fmla="*/ 19 h 42"/>
                <a:gd name="T46" fmla="*/ 51 w 67"/>
                <a:gd name="T47" fmla="*/ 17 h 42"/>
                <a:gd name="T48" fmla="*/ 48 w 67"/>
                <a:gd name="T49" fmla="*/ 13 h 42"/>
                <a:gd name="T50" fmla="*/ 49 w 67"/>
                <a:gd name="T51" fmla="*/ 18 h 42"/>
                <a:gd name="T52" fmla="*/ 43 w 67"/>
                <a:gd name="T53" fmla="*/ 15 h 42"/>
                <a:gd name="T54" fmla="*/ 34 w 67"/>
                <a:gd name="T55" fmla="*/ 11 h 42"/>
                <a:gd name="T56" fmla="*/ 18 w 67"/>
                <a:gd name="T57" fmla="*/ 1 h 42"/>
                <a:gd name="T58" fmla="*/ 20 w 67"/>
                <a:gd name="T59" fmla="*/ 3 h 42"/>
                <a:gd name="T60" fmla="*/ 14 w 67"/>
                <a:gd name="T61" fmla="*/ 4 h 42"/>
                <a:gd name="T62" fmla="*/ 11 w 67"/>
                <a:gd name="T63" fmla="*/ 5 h 42"/>
                <a:gd name="T64" fmla="*/ 9 w 67"/>
                <a:gd name="T65" fmla="*/ 7 h 42"/>
                <a:gd name="T66" fmla="*/ 12 w 67"/>
                <a:gd name="T67" fmla="*/ 10 h 42"/>
                <a:gd name="T68" fmla="*/ 8 w 67"/>
                <a:gd name="T69" fmla="*/ 10 h 42"/>
                <a:gd name="T70" fmla="*/ 7 w 67"/>
                <a:gd name="T71" fmla="*/ 11 h 42"/>
                <a:gd name="T72" fmla="*/ 6 w 67"/>
                <a:gd name="T73" fmla="*/ 14 h 42"/>
                <a:gd name="T74" fmla="*/ 4 w 67"/>
                <a:gd name="T75" fmla="*/ 16 h 42"/>
                <a:gd name="T76" fmla="*/ 14 w 67"/>
                <a:gd name="T77" fmla="*/ 16 h 42"/>
                <a:gd name="T78" fmla="*/ 13 w 67"/>
                <a:gd name="T79" fmla="*/ 19 h 42"/>
                <a:gd name="T80" fmla="*/ 2 w 67"/>
                <a:gd name="T81" fmla="*/ 18 h 42"/>
                <a:gd name="T82" fmla="*/ 6 w 67"/>
                <a:gd name="T83" fmla="*/ 23 h 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42"/>
                <a:gd name="T128" fmla="*/ 67 w 67"/>
                <a:gd name="T129" fmla="*/ 42 h 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42">
                  <a:moveTo>
                    <a:pt x="6" y="23"/>
                  </a:moveTo>
                  <a:cubicBezTo>
                    <a:pt x="9" y="23"/>
                    <a:pt x="10" y="24"/>
                    <a:pt x="8" y="24"/>
                  </a:cubicBezTo>
                  <a:cubicBezTo>
                    <a:pt x="7" y="24"/>
                    <a:pt x="7" y="26"/>
                    <a:pt x="7" y="26"/>
                  </a:cubicBezTo>
                  <a:cubicBezTo>
                    <a:pt x="8" y="26"/>
                    <a:pt x="10" y="28"/>
                    <a:pt x="11" y="27"/>
                  </a:cubicBezTo>
                  <a:cubicBezTo>
                    <a:pt x="12" y="27"/>
                    <a:pt x="13" y="26"/>
                    <a:pt x="14" y="27"/>
                  </a:cubicBezTo>
                  <a:cubicBezTo>
                    <a:pt x="15" y="27"/>
                    <a:pt x="16" y="28"/>
                    <a:pt x="17" y="27"/>
                  </a:cubicBezTo>
                  <a:cubicBezTo>
                    <a:pt x="18" y="27"/>
                    <a:pt x="21" y="25"/>
                    <a:pt x="23" y="25"/>
                  </a:cubicBezTo>
                  <a:cubicBezTo>
                    <a:pt x="24" y="26"/>
                    <a:pt x="26" y="27"/>
                    <a:pt x="26" y="27"/>
                  </a:cubicBezTo>
                  <a:cubicBezTo>
                    <a:pt x="25" y="27"/>
                    <a:pt x="28" y="27"/>
                    <a:pt x="30" y="27"/>
                  </a:cubicBezTo>
                  <a:cubicBezTo>
                    <a:pt x="32" y="27"/>
                    <a:pt x="24" y="27"/>
                    <a:pt x="25" y="27"/>
                  </a:cubicBezTo>
                  <a:cubicBezTo>
                    <a:pt x="25" y="27"/>
                    <a:pt x="33" y="28"/>
                    <a:pt x="33" y="29"/>
                  </a:cubicBezTo>
                  <a:cubicBezTo>
                    <a:pt x="32" y="29"/>
                    <a:pt x="20" y="29"/>
                    <a:pt x="19" y="30"/>
                  </a:cubicBezTo>
                  <a:cubicBezTo>
                    <a:pt x="17" y="30"/>
                    <a:pt x="15" y="31"/>
                    <a:pt x="15" y="32"/>
                  </a:cubicBezTo>
                  <a:cubicBezTo>
                    <a:pt x="16" y="33"/>
                    <a:pt x="17" y="33"/>
                    <a:pt x="18" y="33"/>
                  </a:cubicBezTo>
                  <a:cubicBezTo>
                    <a:pt x="18" y="34"/>
                    <a:pt x="18" y="35"/>
                    <a:pt x="19" y="36"/>
                  </a:cubicBezTo>
                  <a:cubicBezTo>
                    <a:pt x="20" y="36"/>
                    <a:pt x="24" y="36"/>
                    <a:pt x="26" y="37"/>
                  </a:cubicBezTo>
                  <a:cubicBezTo>
                    <a:pt x="28" y="37"/>
                    <a:pt x="26" y="37"/>
                    <a:pt x="25" y="37"/>
                  </a:cubicBezTo>
                  <a:cubicBezTo>
                    <a:pt x="23" y="37"/>
                    <a:pt x="21" y="38"/>
                    <a:pt x="23" y="39"/>
                  </a:cubicBezTo>
                  <a:cubicBezTo>
                    <a:pt x="25" y="40"/>
                    <a:pt x="26" y="41"/>
                    <a:pt x="28" y="41"/>
                  </a:cubicBezTo>
                  <a:cubicBezTo>
                    <a:pt x="31" y="42"/>
                    <a:pt x="33" y="42"/>
                    <a:pt x="34" y="42"/>
                  </a:cubicBezTo>
                  <a:cubicBezTo>
                    <a:pt x="35" y="41"/>
                    <a:pt x="38" y="41"/>
                    <a:pt x="37" y="41"/>
                  </a:cubicBezTo>
                  <a:cubicBezTo>
                    <a:pt x="35" y="40"/>
                    <a:pt x="37" y="39"/>
                    <a:pt x="38" y="40"/>
                  </a:cubicBezTo>
                  <a:cubicBezTo>
                    <a:pt x="39" y="41"/>
                    <a:pt x="40" y="42"/>
                    <a:pt x="40" y="41"/>
                  </a:cubicBezTo>
                  <a:cubicBezTo>
                    <a:pt x="40" y="40"/>
                    <a:pt x="37" y="36"/>
                    <a:pt x="39" y="38"/>
                  </a:cubicBezTo>
                  <a:cubicBezTo>
                    <a:pt x="42" y="40"/>
                    <a:pt x="44" y="42"/>
                    <a:pt x="44" y="42"/>
                  </a:cubicBezTo>
                  <a:cubicBezTo>
                    <a:pt x="45" y="41"/>
                    <a:pt x="47" y="40"/>
                    <a:pt x="46" y="39"/>
                  </a:cubicBezTo>
                  <a:cubicBezTo>
                    <a:pt x="46" y="38"/>
                    <a:pt x="45" y="37"/>
                    <a:pt x="46" y="37"/>
                  </a:cubicBezTo>
                  <a:cubicBezTo>
                    <a:pt x="48" y="37"/>
                    <a:pt x="47" y="41"/>
                    <a:pt x="48" y="40"/>
                  </a:cubicBezTo>
                  <a:cubicBezTo>
                    <a:pt x="49" y="39"/>
                    <a:pt x="50" y="37"/>
                    <a:pt x="49" y="36"/>
                  </a:cubicBezTo>
                  <a:cubicBezTo>
                    <a:pt x="49" y="36"/>
                    <a:pt x="47" y="33"/>
                    <a:pt x="48" y="33"/>
                  </a:cubicBezTo>
                  <a:cubicBezTo>
                    <a:pt x="48" y="32"/>
                    <a:pt x="49" y="30"/>
                    <a:pt x="49" y="32"/>
                  </a:cubicBezTo>
                  <a:cubicBezTo>
                    <a:pt x="49" y="35"/>
                    <a:pt x="50" y="36"/>
                    <a:pt x="51" y="36"/>
                  </a:cubicBezTo>
                  <a:cubicBezTo>
                    <a:pt x="52" y="35"/>
                    <a:pt x="55" y="32"/>
                    <a:pt x="57" y="31"/>
                  </a:cubicBezTo>
                  <a:cubicBezTo>
                    <a:pt x="59" y="31"/>
                    <a:pt x="61" y="31"/>
                    <a:pt x="60" y="31"/>
                  </a:cubicBezTo>
                  <a:cubicBezTo>
                    <a:pt x="60" y="32"/>
                    <a:pt x="58" y="33"/>
                    <a:pt x="59" y="32"/>
                  </a:cubicBezTo>
                  <a:cubicBezTo>
                    <a:pt x="61" y="32"/>
                    <a:pt x="65" y="31"/>
                    <a:pt x="64" y="31"/>
                  </a:cubicBezTo>
                  <a:cubicBezTo>
                    <a:pt x="63" y="31"/>
                    <a:pt x="61" y="31"/>
                    <a:pt x="63" y="30"/>
                  </a:cubicBezTo>
                  <a:cubicBezTo>
                    <a:pt x="64" y="30"/>
                    <a:pt x="67" y="29"/>
                    <a:pt x="67" y="28"/>
                  </a:cubicBezTo>
                  <a:cubicBezTo>
                    <a:pt x="67" y="26"/>
                    <a:pt x="64" y="26"/>
                    <a:pt x="63" y="25"/>
                  </a:cubicBezTo>
                  <a:cubicBezTo>
                    <a:pt x="63" y="24"/>
                    <a:pt x="63" y="24"/>
                    <a:pt x="61" y="25"/>
                  </a:cubicBezTo>
                  <a:cubicBezTo>
                    <a:pt x="60" y="25"/>
                    <a:pt x="60" y="24"/>
                    <a:pt x="58" y="24"/>
                  </a:cubicBezTo>
                  <a:cubicBezTo>
                    <a:pt x="57" y="23"/>
                    <a:pt x="58" y="24"/>
                    <a:pt x="55" y="24"/>
                  </a:cubicBezTo>
                  <a:cubicBezTo>
                    <a:pt x="53" y="24"/>
                    <a:pt x="52" y="24"/>
                    <a:pt x="53" y="23"/>
                  </a:cubicBezTo>
                  <a:cubicBezTo>
                    <a:pt x="54" y="23"/>
                    <a:pt x="56" y="21"/>
                    <a:pt x="55" y="21"/>
                  </a:cubicBezTo>
                  <a:cubicBezTo>
                    <a:pt x="53" y="21"/>
                    <a:pt x="52" y="22"/>
                    <a:pt x="53" y="21"/>
                  </a:cubicBezTo>
                  <a:cubicBezTo>
                    <a:pt x="54" y="20"/>
                    <a:pt x="55" y="20"/>
                    <a:pt x="54" y="19"/>
                  </a:cubicBezTo>
                  <a:cubicBezTo>
                    <a:pt x="53" y="18"/>
                    <a:pt x="51" y="18"/>
                    <a:pt x="51" y="18"/>
                  </a:cubicBezTo>
                  <a:cubicBezTo>
                    <a:pt x="50" y="18"/>
                    <a:pt x="50" y="18"/>
                    <a:pt x="51" y="17"/>
                  </a:cubicBezTo>
                  <a:cubicBezTo>
                    <a:pt x="52" y="16"/>
                    <a:pt x="53" y="16"/>
                    <a:pt x="52" y="15"/>
                  </a:cubicBezTo>
                  <a:cubicBezTo>
                    <a:pt x="50" y="14"/>
                    <a:pt x="50" y="13"/>
                    <a:pt x="48" y="13"/>
                  </a:cubicBezTo>
                  <a:cubicBezTo>
                    <a:pt x="45" y="13"/>
                    <a:pt x="43" y="14"/>
                    <a:pt x="45" y="14"/>
                  </a:cubicBezTo>
                  <a:cubicBezTo>
                    <a:pt x="47" y="15"/>
                    <a:pt x="50" y="18"/>
                    <a:pt x="49" y="18"/>
                  </a:cubicBezTo>
                  <a:cubicBezTo>
                    <a:pt x="47" y="18"/>
                    <a:pt x="47" y="18"/>
                    <a:pt x="46" y="17"/>
                  </a:cubicBezTo>
                  <a:cubicBezTo>
                    <a:pt x="44" y="16"/>
                    <a:pt x="43" y="16"/>
                    <a:pt x="43" y="15"/>
                  </a:cubicBezTo>
                  <a:cubicBezTo>
                    <a:pt x="43" y="13"/>
                    <a:pt x="44" y="12"/>
                    <a:pt x="42" y="12"/>
                  </a:cubicBezTo>
                  <a:cubicBezTo>
                    <a:pt x="40" y="12"/>
                    <a:pt x="35" y="12"/>
                    <a:pt x="34" y="11"/>
                  </a:cubicBezTo>
                  <a:cubicBezTo>
                    <a:pt x="33" y="9"/>
                    <a:pt x="30" y="5"/>
                    <a:pt x="27" y="3"/>
                  </a:cubicBezTo>
                  <a:cubicBezTo>
                    <a:pt x="25" y="2"/>
                    <a:pt x="22" y="1"/>
                    <a:pt x="18" y="1"/>
                  </a:cubicBezTo>
                  <a:cubicBezTo>
                    <a:pt x="14" y="0"/>
                    <a:pt x="13" y="1"/>
                    <a:pt x="14" y="1"/>
                  </a:cubicBezTo>
                  <a:cubicBezTo>
                    <a:pt x="15" y="2"/>
                    <a:pt x="20" y="3"/>
                    <a:pt x="20" y="3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7" y="4"/>
                    <a:pt x="15" y="4"/>
                    <a:pt x="14" y="4"/>
                  </a:cubicBezTo>
                  <a:cubicBezTo>
                    <a:pt x="14" y="4"/>
                    <a:pt x="17" y="5"/>
                    <a:pt x="15" y="5"/>
                  </a:cubicBezTo>
                  <a:cubicBezTo>
                    <a:pt x="14" y="5"/>
                    <a:pt x="12" y="5"/>
                    <a:pt x="11" y="5"/>
                  </a:cubicBezTo>
                  <a:cubicBezTo>
                    <a:pt x="9" y="5"/>
                    <a:pt x="8" y="5"/>
                    <a:pt x="8" y="6"/>
                  </a:cubicBezTo>
                  <a:cubicBezTo>
                    <a:pt x="8" y="7"/>
                    <a:pt x="7" y="7"/>
                    <a:pt x="9" y="7"/>
                  </a:cubicBezTo>
                  <a:cubicBezTo>
                    <a:pt x="10" y="7"/>
                    <a:pt x="11" y="9"/>
                    <a:pt x="13" y="9"/>
                  </a:cubicBezTo>
                  <a:cubicBezTo>
                    <a:pt x="15" y="9"/>
                    <a:pt x="12" y="9"/>
                    <a:pt x="12" y="10"/>
                  </a:cubicBezTo>
                  <a:cubicBezTo>
                    <a:pt x="13" y="10"/>
                    <a:pt x="14" y="12"/>
                    <a:pt x="13" y="11"/>
                  </a:cubicBezTo>
                  <a:cubicBezTo>
                    <a:pt x="11" y="11"/>
                    <a:pt x="8" y="10"/>
                    <a:pt x="8" y="10"/>
                  </a:cubicBezTo>
                  <a:cubicBezTo>
                    <a:pt x="7" y="10"/>
                    <a:pt x="3" y="9"/>
                    <a:pt x="4" y="9"/>
                  </a:cubicBezTo>
                  <a:cubicBezTo>
                    <a:pt x="5" y="10"/>
                    <a:pt x="8" y="11"/>
                    <a:pt x="7" y="11"/>
                  </a:cubicBezTo>
                  <a:cubicBezTo>
                    <a:pt x="6" y="11"/>
                    <a:pt x="4" y="11"/>
                    <a:pt x="5" y="12"/>
                  </a:cubicBezTo>
                  <a:cubicBezTo>
                    <a:pt x="6" y="13"/>
                    <a:pt x="9" y="14"/>
                    <a:pt x="6" y="14"/>
                  </a:cubicBezTo>
                  <a:cubicBezTo>
                    <a:pt x="4" y="14"/>
                    <a:pt x="1" y="15"/>
                    <a:pt x="2" y="15"/>
                  </a:cubicBezTo>
                  <a:cubicBezTo>
                    <a:pt x="2" y="15"/>
                    <a:pt x="3" y="15"/>
                    <a:pt x="4" y="16"/>
                  </a:cubicBezTo>
                  <a:cubicBezTo>
                    <a:pt x="6" y="16"/>
                    <a:pt x="8" y="17"/>
                    <a:pt x="10" y="16"/>
                  </a:cubicBezTo>
                  <a:cubicBezTo>
                    <a:pt x="12" y="16"/>
                    <a:pt x="15" y="16"/>
                    <a:pt x="14" y="16"/>
                  </a:cubicBezTo>
                  <a:cubicBezTo>
                    <a:pt x="13" y="16"/>
                    <a:pt x="11" y="17"/>
                    <a:pt x="12" y="18"/>
                  </a:cubicBezTo>
                  <a:cubicBezTo>
                    <a:pt x="13" y="18"/>
                    <a:pt x="13" y="19"/>
                    <a:pt x="13" y="19"/>
                  </a:cubicBezTo>
                  <a:cubicBezTo>
                    <a:pt x="12" y="19"/>
                    <a:pt x="9" y="19"/>
                    <a:pt x="7" y="18"/>
                  </a:cubicBezTo>
                  <a:cubicBezTo>
                    <a:pt x="5" y="18"/>
                    <a:pt x="3" y="18"/>
                    <a:pt x="2" y="18"/>
                  </a:cubicBezTo>
                  <a:cubicBezTo>
                    <a:pt x="1" y="17"/>
                    <a:pt x="0" y="17"/>
                    <a:pt x="1" y="18"/>
                  </a:cubicBezTo>
                  <a:cubicBezTo>
                    <a:pt x="2" y="19"/>
                    <a:pt x="3" y="23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34" name="Freeform 516">
              <a:extLst>
                <a:ext uri="{FF2B5EF4-FFF2-40B4-BE49-F238E27FC236}">
                  <a16:creationId xmlns:a16="http://schemas.microsoft.com/office/drawing/2014/main" xmlns="" id="{874FAD67-FBCB-494C-A94A-DB2386C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0"/>
              <a:ext cx="242" cy="124"/>
            </a:xfrm>
            <a:custGeom>
              <a:avLst/>
              <a:gdLst>
                <a:gd name="T0" fmla="*/ 7 w 176"/>
                <a:gd name="T1" fmla="*/ 23 h 90"/>
                <a:gd name="T2" fmla="*/ 14 w 176"/>
                <a:gd name="T3" fmla="*/ 29 h 90"/>
                <a:gd name="T4" fmla="*/ 31 w 176"/>
                <a:gd name="T5" fmla="*/ 28 h 90"/>
                <a:gd name="T6" fmla="*/ 34 w 176"/>
                <a:gd name="T7" fmla="*/ 30 h 90"/>
                <a:gd name="T8" fmla="*/ 36 w 176"/>
                <a:gd name="T9" fmla="*/ 35 h 90"/>
                <a:gd name="T10" fmla="*/ 57 w 176"/>
                <a:gd name="T11" fmla="*/ 32 h 90"/>
                <a:gd name="T12" fmla="*/ 73 w 176"/>
                <a:gd name="T13" fmla="*/ 27 h 90"/>
                <a:gd name="T14" fmla="*/ 76 w 176"/>
                <a:gd name="T15" fmla="*/ 31 h 90"/>
                <a:gd name="T16" fmla="*/ 61 w 176"/>
                <a:gd name="T17" fmla="*/ 37 h 90"/>
                <a:gd name="T18" fmla="*/ 67 w 176"/>
                <a:gd name="T19" fmla="*/ 47 h 90"/>
                <a:gd name="T20" fmla="*/ 34 w 176"/>
                <a:gd name="T21" fmla="*/ 39 h 90"/>
                <a:gd name="T22" fmla="*/ 32 w 176"/>
                <a:gd name="T23" fmla="*/ 46 h 90"/>
                <a:gd name="T24" fmla="*/ 59 w 176"/>
                <a:gd name="T25" fmla="*/ 56 h 90"/>
                <a:gd name="T26" fmla="*/ 45 w 176"/>
                <a:gd name="T27" fmla="*/ 57 h 90"/>
                <a:gd name="T28" fmla="*/ 26 w 176"/>
                <a:gd name="T29" fmla="*/ 62 h 90"/>
                <a:gd name="T30" fmla="*/ 38 w 176"/>
                <a:gd name="T31" fmla="*/ 66 h 90"/>
                <a:gd name="T32" fmla="*/ 40 w 176"/>
                <a:gd name="T33" fmla="*/ 67 h 90"/>
                <a:gd name="T34" fmla="*/ 43 w 176"/>
                <a:gd name="T35" fmla="*/ 72 h 90"/>
                <a:gd name="T36" fmla="*/ 47 w 176"/>
                <a:gd name="T37" fmla="*/ 74 h 90"/>
                <a:gd name="T38" fmla="*/ 28 w 176"/>
                <a:gd name="T39" fmla="*/ 69 h 90"/>
                <a:gd name="T40" fmla="*/ 30 w 176"/>
                <a:gd name="T41" fmla="*/ 78 h 90"/>
                <a:gd name="T42" fmla="*/ 19 w 176"/>
                <a:gd name="T43" fmla="*/ 86 h 90"/>
                <a:gd name="T44" fmla="*/ 30 w 176"/>
                <a:gd name="T45" fmla="*/ 87 h 90"/>
                <a:gd name="T46" fmla="*/ 41 w 176"/>
                <a:gd name="T47" fmla="*/ 86 h 90"/>
                <a:gd name="T48" fmla="*/ 49 w 176"/>
                <a:gd name="T49" fmla="*/ 84 h 90"/>
                <a:gd name="T50" fmla="*/ 58 w 176"/>
                <a:gd name="T51" fmla="*/ 85 h 90"/>
                <a:gd name="T52" fmla="*/ 75 w 176"/>
                <a:gd name="T53" fmla="*/ 86 h 90"/>
                <a:gd name="T54" fmla="*/ 71 w 176"/>
                <a:gd name="T55" fmla="*/ 81 h 90"/>
                <a:gd name="T56" fmla="*/ 62 w 176"/>
                <a:gd name="T57" fmla="*/ 77 h 90"/>
                <a:gd name="T58" fmla="*/ 67 w 176"/>
                <a:gd name="T59" fmla="*/ 76 h 90"/>
                <a:gd name="T60" fmla="*/ 92 w 176"/>
                <a:gd name="T61" fmla="*/ 67 h 90"/>
                <a:gd name="T62" fmla="*/ 98 w 176"/>
                <a:gd name="T63" fmla="*/ 59 h 90"/>
                <a:gd name="T64" fmla="*/ 81 w 176"/>
                <a:gd name="T65" fmla="*/ 55 h 90"/>
                <a:gd name="T66" fmla="*/ 82 w 176"/>
                <a:gd name="T67" fmla="*/ 54 h 90"/>
                <a:gd name="T68" fmla="*/ 90 w 176"/>
                <a:gd name="T69" fmla="*/ 50 h 90"/>
                <a:gd name="T70" fmla="*/ 106 w 176"/>
                <a:gd name="T71" fmla="*/ 48 h 90"/>
                <a:gd name="T72" fmla="*/ 113 w 176"/>
                <a:gd name="T73" fmla="*/ 46 h 90"/>
                <a:gd name="T74" fmla="*/ 112 w 176"/>
                <a:gd name="T75" fmla="*/ 40 h 90"/>
                <a:gd name="T76" fmla="*/ 126 w 176"/>
                <a:gd name="T77" fmla="*/ 37 h 90"/>
                <a:gd name="T78" fmla="*/ 124 w 176"/>
                <a:gd name="T79" fmla="*/ 27 h 90"/>
                <a:gd name="T80" fmla="*/ 135 w 176"/>
                <a:gd name="T81" fmla="*/ 21 h 90"/>
                <a:gd name="T82" fmla="*/ 176 w 176"/>
                <a:gd name="T83" fmla="*/ 12 h 90"/>
                <a:gd name="T84" fmla="*/ 162 w 176"/>
                <a:gd name="T85" fmla="*/ 6 h 90"/>
                <a:gd name="T86" fmla="*/ 151 w 176"/>
                <a:gd name="T87" fmla="*/ 4 h 90"/>
                <a:gd name="T88" fmla="*/ 133 w 176"/>
                <a:gd name="T89" fmla="*/ 2 h 90"/>
                <a:gd name="T90" fmla="*/ 119 w 176"/>
                <a:gd name="T91" fmla="*/ 3 h 90"/>
                <a:gd name="T92" fmla="*/ 103 w 176"/>
                <a:gd name="T93" fmla="*/ 4 h 90"/>
                <a:gd name="T94" fmla="*/ 89 w 176"/>
                <a:gd name="T95" fmla="*/ 10 h 90"/>
                <a:gd name="T96" fmla="*/ 67 w 176"/>
                <a:gd name="T97" fmla="*/ 3 h 90"/>
                <a:gd name="T98" fmla="*/ 61 w 176"/>
                <a:gd name="T99" fmla="*/ 4 h 90"/>
                <a:gd name="T100" fmla="*/ 59 w 176"/>
                <a:gd name="T101" fmla="*/ 9 h 90"/>
                <a:gd name="T102" fmla="*/ 63 w 176"/>
                <a:gd name="T103" fmla="*/ 16 h 90"/>
                <a:gd name="T104" fmla="*/ 45 w 176"/>
                <a:gd name="T105" fmla="*/ 11 h 90"/>
                <a:gd name="T106" fmla="*/ 36 w 176"/>
                <a:gd name="T107" fmla="*/ 14 h 90"/>
                <a:gd name="T108" fmla="*/ 31 w 176"/>
                <a:gd name="T109" fmla="*/ 15 h 90"/>
                <a:gd name="T110" fmla="*/ 13 w 176"/>
                <a:gd name="T111" fmla="*/ 18 h 90"/>
                <a:gd name="T112" fmla="*/ 5 w 176"/>
                <a:gd name="T113" fmla="*/ 21 h 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6"/>
                <a:gd name="T172" fmla="*/ 0 h 90"/>
                <a:gd name="T173" fmla="*/ 176 w 176"/>
                <a:gd name="T174" fmla="*/ 90 h 9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6" h="90">
                  <a:moveTo>
                    <a:pt x="5" y="21"/>
                  </a:moveTo>
                  <a:cubicBezTo>
                    <a:pt x="7" y="21"/>
                    <a:pt x="9" y="20"/>
                    <a:pt x="11" y="21"/>
                  </a:cubicBezTo>
                  <a:cubicBezTo>
                    <a:pt x="12" y="21"/>
                    <a:pt x="11" y="22"/>
                    <a:pt x="9" y="22"/>
                  </a:cubicBezTo>
                  <a:cubicBezTo>
                    <a:pt x="8" y="22"/>
                    <a:pt x="5" y="24"/>
                    <a:pt x="7" y="23"/>
                  </a:cubicBezTo>
                  <a:cubicBezTo>
                    <a:pt x="10" y="23"/>
                    <a:pt x="17" y="23"/>
                    <a:pt x="20" y="22"/>
                  </a:cubicBezTo>
                  <a:cubicBezTo>
                    <a:pt x="23" y="22"/>
                    <a:pt x="18" y="23"/>
                    <a:pt x="16" y="23"/>
                  </a:cubicBezTo>
                  <a:cubicBezTo>
                    <a:pt x="13" y="24"/>
                    <a:pt x="9" y="26"/>
                    <a:pt x="10" y="27"/>
                  </a:cubicBezTo>
                  <a:cubicBezTo>
                    <a:pt x="10" y="28"/>
                    <a:pt x="11" y="29"/>
                    <a:pt x="14" y="29"/>
                  </a:cubicBezTo>
                  <a:cubicBezTo>
                    <a:pt x="17" y="29"/>
                    <a:pt x="22" y="29"/>
                    <a:pt x="24" y="29"/>
                  </a:cubicBezTo>
                  <a:cubicBezTo>
                    <a:pt x="27" y="28"/>
                    <a:pt x="33" y="25"/>
                    <a:pt x="36" y="25"/>
                  </a:cubicBezTo>
                  <a:cubicBezTo>
                    <a:pt x="39" y="25"/>
                    <a:pt x="41" y="25"/>
                    <a:pt x="39" y="26"/>
                  </a:cubicBezTo>
                  <a:cubicBezTo>
                    <a:pt x="37" y="27"/>
                    <a:pt x="34" y="28"/>
                    <a:pt x="31" y="28"/>
                  </a:cubicBezTo>
                  <a:cubicBezTo>
                    <a:pt x="28" y="29"/>
                    <a:pt x="19" y="30"/>
                    <a:pt x="16" y="30"/>
                  </a:cubicBezTo>
                  <a:cubicBezTo>
                    <a:pt x="13" y="30"/>
                    <a:pt x="16" y="31"/>
                    <a:pt x="19" y="32"/>
                  </a:cubicBezTo>
                  <a:cubicBezTo>
                    <a:pt x="21" y="32"/>
                    <a:pt x="22" y="35"/>
                    <a:pt x="25" y="34"/>
                  </a:cubicBezTo>
                  <a:cubicBezTo>
                    <a:pt x="28" y="33"/>
                    <a:pt x="31" y="30"/>
                    <a:pt x="34" y="30"/>
                  </a:cubicBezTo>
                  <a:cubicBezTo>
                    <a:pt x="36" y="29"/>
                    <a:pt x="49" y="27"/>
                    <a:pt x="51" y="27"/>
                  </a:cubicBezTo>
                  <a:cubicBezTo>
                    <a:pt x="54" y="27"/>
                    <a:pt x="39" y="29"/>
                    <a:pt x="36" y="30"/>
                  </a:cubicBezTo>
                  <a:cubicBezTo>
                    <a:pt x="32" y="32"/>
                    <a:pt x="28" y="34"/>
                    <a:pt x="31" y="35"/>
                  </a:cubicBezTo>
                  <a:cubicBezTo>
                    <a:pt x="33" y="35"/>
                    <a:pt x="32" y="35"/>
                    <a:pt x="36" y="35"/>
                  </a:cubicBezTo>
                  <a:cubicBezTo>
                    <a:pt x="41" y="36"/>
                    <a:pt x="43" y="36"/>
                    <a:pt x="45" y="34"/>
                  </a:cubicBezTo>
                  <a:cubicBezTo>
                    <a:pt x="47" y="33"/>
                    <a:pt x="46" y="32"/>
                    <a:pt x="48" y="32"/>
                  </a:cubicBezTo>
                  <a:cubicBezTo>
                    <a:pt x="51" y="32"/>
                    <a:pt x="45" y="33"/>
                    <a:pt x="51" y="32"/>
                  </a:cubicBezTo>
                  <a:cubicBezTo>
                    <a:pt x="56" y="32"/>
                    <a:pt x="59" y="31"/>
                    <a:pt x="57" y="32"/>
                  </a:cubicBezTo>
                  <a:cubicBezTo>
                    <a:pt x="55" y="33"/>
                    <a:pt x="47" y="35"/>
                    <a:pt x="51" y="35"/>
                  </a:cubicBezTo>
                  <a:cubicBezTo>
                    <a:pt x="54" y="35"/>
                    <a:pt x="64" y="35"/>
                    <a:pt x="66" y="33"/>
                  </a:cubicBezTo>
                  <a:cubicBezTo>
                    <a:pt x="69" y="31"/>
                    <a:pt x="72" y="30"/>
                    <a:pt x="72" y="28"/>
                  </a:cubicBezTo>
                  <a:cubicBezTo>
                    <a:pt x="71" y="27"/>
                    <a:pt x="72" y="27"/>
                    <a:pt x="73" y="27"/>
                  </a:cubicBezTo>
                  <a:cubicBezTo>
                    <a:pt x="75" y="27"/>
                    <a:pt x="75" y="26"/>
                    <a:pt x="78" y="25"/>
                  </a:cubicBezTo>
                  <a:cubicBezTo>
                    <a:pt x="80" y="23"/>
                    <a:pt x="86" y="22"/>
                    <a:pt x="84" y="23"/>
                  </a:cubicBezTo>
                  <a:cubicBezTo>
                    <a:pt x="81" y="24"/>
                    <a:pt x="79" y="26"/>
                    <a:pt x="77" y="28"/>
                  </a:cubicBezTo>
                  <a:cubicBezTo>
                    <a:pt x="75" y="30"/>
                    <a:pt x="72" y="31"/>
                    <a:pt x="76" y="31"/>
                  </a:cubicBezTo>
                  <a:cubicBezTo>
                    <a:pt x="79" y="31"/>
                    <a:pt x="90" y="31"/>
                    <a:pt x="86" y="31"/>
                  </a:cubicBezTo>
                  <a:cubicBezTo>
                    <a:pt x="82" y="32"/>
                    <a:pt x="66" y="34"/>
                    <a:pt x="70" y="34"/>
                  </a:cubicBezTo>
                  <a:cubicBezTo>
                    <a:pt x="74" y="34"/>
                    <a:pt x="81" y="35"/>
                    <a:pt x="78" y="35"/>
                  </a:cubicBezTo>
                  <a:cubicBezTo>
                    <a:pt x="75" y="36"/>
                    <a:pt x="64" y="37"/>
                    <a:pt x="61" y="37"/>
                  </a:cubicBezTo>
                  <a:cubicBezTo>
                    <a:pt x="58" y="37"/>
                    <a:pt x="48" y="38"/>
                    <a:pt x="50" y="39"/>
                  </a:cubicBezTo>
                  <a:cubicBezTo>
                    <a:pt x="53" y="40"/>
                    <a:pt x="59" y="43"/>
                    <a:pt x="59" y="44"/>
                  </a:cubicBezTo>
                  <a:cubicBezTo>
                    <a:pt x="58" y="45"/>
                    <a:pt x="59" y="47"/>
                    <a:pt x="60" y="47"/>
                  </a:cubicBezTo>
                  <a:cubicBezTo>
                    <a:pt x="62" y="47"/>
                    <a:pt x="68" y="47"/>
                    <a:pt x="67" y="47"/>
                  </a:cubicBezTo>
                  <a:cubicBezTo>
                    <a:pt x="65" y="47"/>
                    <a:pt x="60" y="49"/>
                    <a:pt x="58" y="48"/>
                  </a:cubicBezTo>
                  <a:cubicBezTo>
                    <a:pt x="57" y="47"/>
                    <a:pt x="54" y="45"/>
                    <a:pt x="52" y="44"/>
                  </a:cubicBezTo>
                  <a:cubicBezTo>
                    <a:pt x="50" y="43"/>
                    <a:pt x="48" y="40"/>
                    <a:pt x="45" y="40"/>
                  </a:cubicBezTo>
                  <a:cubicBezTo>
                    <a:pt x="43" y="39"/>
                    <a:pt x="36" y="39"/>
                    <a:pt x="34" y="39"/>
                  </a:cubicBezTo>
                  <a:cubicBezTo>
                    <a:pt x="32" y="38"/>
                    <a:pt x="31" y="38"/>
                    <a:pt x="31" y="39"/>
                  </a:cubicBezTo>
                  <a:cubicBezTo>
                    <a:pt x="31" y="41"/>
                    <a:pt x="27" y="42"/>
                    <a:pt x="32" y="42"/>
                  </a:cubicBezTo>
                  <a:cubicBezTo>
                    <a:pt x="36" y="42"/>
                    <a:pt x="39" y="43"/>
                    <a:pt x="36" y="43"/>
                  </a:cubicBezTo>
                  <a:cubicBezTo>
                    <a:pt x="32" y="43"/>
                    <a:pt x="28" y="46"/>
                    <a:pt x="32" y="46"/>
                  </a:cubicBezTo>
                  <a:cubicBezTo>
                    <a:pt x="36" y="46"/>
                    <a:pt x="38" y="47"/>
                    <a:pt x="40" y="48"/>
                  </a:cubicBezTo>
                  <a:cubicBezTo>
                    <a:pt x="41" y="50"/>
                    <a:pt x="43" y="52"/>
                    <a:pt x="46" y="54"/>
                  </a:cubicBezTo>
                  <a:cubicBezTo>
                    <a:pt x="49" y="55"/>
                    <a:pt x="51" y="57"/>
                    <a:pt x="53" y="56"/>
                  </a:cubicBezTo>
                  <a:cubicBezTo>
                    <a:pt x="56" y="56"/>
                    <a:pt x="60" y="55"/>
                    <a:pt x="59" y="56"/>
                  </a:cubicBezTo>
                  <a:cubicBezTo>
                    <a:pt x="58" y="56"/>
                    <a:pt x="59" y="58"/>
                    <a:pt x="56" y="58"/>
                  </a:cubicBezTo>
                  <a:cubicBezTo>
                    <a:pt x="53" y="58"/>
                    <a:pt x="49" y="57"/>
                    <a:pt x="51" y="58"/>
                  </a:cubicBezTo>
                  <a:cubicBezTo>
                    <a:pt x="53" y="59"/>
                    <a:pt x="58" y="62"/>
                    <a:pt x="54" y="60"/>
                  </a:cubicBezTo>
                  <a:cubicBezTo>
                    <a:pt x="50" y="59"/>
                    <a:pt x="49" y="58"/>
                    <a:pt x="45" y="57"/>
                  </a:cubicBezTo>
                  <a:cubicBezTo>
                    <a:pt x="42" y="57"/>
                    <a:pt x="38" y="56"/>
                    <a:pt x="37" y="57"/>
                  </a:cubicBezTo>
                  <a:cubicBezTo>
                    <a:pt x="36" y="57"/>
                    <a:pt x="34" y="59"/>
                    <a:pt x="32" y="59"/>
                  </a:cubicBezTo>
                  <a:cubicBezTo>
                    <a:pt x="30" y="59"/>
                    <a:pt x="30" y="59"/>
                    <a:pt x="29" y="60"/>
                  </a:cubicBezTo>
                  <a:cubicBezTo>
                    <a:pt x="29" y="62"/>
                    <a:pt x="28" y="62"/>
                    <a:pt x="26" y="62"/>
                  </a:cubicBezTo>
                  <a:cubicBezTo>
                    <a:pt x="25" y="63"/>
                    <a:pt x="26" y="65"/>
                    <a:pt x="27" y="66"/>
                  </a:cubicBezTo>
                  <a:cubicBezTo>
                    <a:pt x="29" y="66"/>
                    <a:pt x="30" y="66"/>
                    <a:pt x="31" y="65"/>
                  </a:cubicBezTo>
                  <a:cubicBezTo>
                    <a:pt x="33" y="65"/>
                    <a:pt x="31" y="67"/>
                    <a:pt x="33" y="67"/>
                  </a:cubicBezTo>
                  <a:cubicBezTo>
                    <a:pt x="36" y="67"/>
                    <a:pt x="36" y="67"/>
                    <a:pt x="38" y="66"/>
                  </a:cubicBezTo>
                  <a:cubicBezTo>
                    <a:pt x="40" y="65"/>
                    <a:pt x="41" y="60"/>
                    <a:pt x="41" y="62"/>
                  </a:cubicBezTo>
                  <a:cubicBezTo>
                    <a:pt x="41" y="63"/>
                    <a:pt x="40" y="64"/>
                    <a:pt x="42" y="64"/>
                  </a:cubicBezTo>
                  <a:cubicBezTo>
                    <a:pt x="43" y="64"/>
                    <a:pt x="40" y="65"/>
                    <a:pt x="41" y="65"/>
                  </a:cubicBezTo>
                  <a:cubicBezTo>
                    <a:pt x="43" y="65"/>
                    <a:pt x="38" y="67"/>
                    <a:pt x="40" y="67"/>
                  </a:cubicBezTo>
                  <a:cubicBezTo>
                    <a:pt x="42" y="67"/>
                    <a:pt x="33" y="69"/>
                    <a:pt x="36" y="69"/>
                  </a:cubicBezTo>
                  <a:cubicBezTo>
                    <a:pt x="40" y="69"/>
                    <a:pt x="43" y="68"/>
                    <a:pt x="41" y="70"/>
                  </a:cubicBezTo>
                  <a:cubicBezTo>
                    <a:pt x="38" y="71"/>
                    <a:pt x="36" y="74"/>
                    <a:pt x="38" y="73"/>
                  </a:cubicBezTo>
                  <a:cubicBezTo>
                    <a:pt x="40" y="73"/>
                    <a:pt x="44" y="72"/>
                    <a:pt x="43" y="72"/>
                  </a:cubicBezTo>
                  <a:cubicBezTo>
                    <a:pt x="42" y="73"/>
                    <a:pt x="41" y="73"/>
                    <a:pt x="44" y="73"/>
                  </a:cubicBezTo>
                  <a:cubicBezTo>
                    <a:pt x="47" y="73"/>
                    <a:pt x="49" y="72"/>
                    <a:pt x="51" y="69"/>
                  </a:cubicBezTo>
                  <a:cubicBezTo>
                    <a:pt x="53" y="67"/>
                    <a:pt x="56" y="66"/>
                    <a:pt x="54" y="69"/>
                  </a:cubicBezTo>
                  <a:cubicBezTo>
                    <a:pt x="52" y="71"/>
                    <a:pt x="49" y="73"/>
                    <a:pt x="47" y="74"/>
                  </a:cubicBezTo>
                  <a:cubicBezTo>
                    <a:pt x="46" y="76"/>
                    <a:pt x="45" y="75"/>
                    <a:pt x="43" y="76"/>
                  </a:cubicBezTo>
                  <a:cubicBezTo>
                    <a:pt x="41" y="76"/>
                    <a:pt x="39" y="77"/>
                    <a:pt x="37" y="75"/>
                  </a:cubicBezTo>
                  <a:cubicBezTo>
                    <a:pt x="35" y="74"/>
                    <a:pt x="35" y="74"/>
                    <a:pt x="34" y="73"/>
                  </a:cubicBezTo>
                  <a:cubicBezTo>
                    <a:pt x="33" y="71"/>
                    <a:pt x="31" y="69"/>
                    <a:pt x="28" y="69"/>
                  </a:cubicBezTo>
                  <a:cubicBezTo>
                    <a:pt x="25" y="69"/>
                    <a:pt x="19" y="69"/>
                    <a:pt x="22" y="71"/>
                  </a:cubicBezTo>
                  <a:cubicBezTo>
                    <a:pt x="24" y="74"/>
                    <a:pt x="22" y="74"/>
                    <a:pt x="26" y="75"/>
                  </a:cubicBezTo>
                  <a:cubicBezTo>
                    <a:pt x="30" y="75"/>
                    <a:pt x="25" y="76"/>
                    <a:pt x="27" y="76"/>
                  </a:cubicBezTo>
                  <a:cubicBezTo>
                    <a:pt x="28" y="77"/>
                    <a:pt x="31" y="78"/>
                    <a:pt x="30" y="78"/>
                  </a:cubicBezTo>
                  <a:cubicBezTo>
                    <a:pt x="28" y="78"/>
                    <a:pt x="22" y="78"/>
                    <a:pt x="21" y="79"/>
                  </a:cubicBezTo>
                  <a:cubicBezTo>
                    <a:pt x="19" y="79"/>
                    <a:pt x="14" y="80"/>
                    <a:pt x="14" y="82"/>
                  </a:cubicBezTo>
                  <a:cubicBezTo>
                    <a:pt x="14" y="84"/>
                    <a:pt x="14" y="86"/>
                    <a:pt x="15" y="86"/>
                  </a:cubicBezTo>
                  <a:cubicBezTo>
                    <a:pt x="17" y="86"/>
                    <a:pt x="18" y="88"/>
                    <a:pt x="19" y="86"/>
                  </a:cubicBezTo>
                  <a:cubicBezTo>
                    <a:pt x="20" y="85"/>
                    <a:pt x="19" y="83"/>
                    <a:pt x="20" y="84"/>
                  </a:cubicBezTo>
                  <a:cubicBezTo>
                    <a:pt x="21" y="85"/>
                    <a:pt x="19" y="87"/>
                    <a:pt x="22" y="87"/>
                  </a:cubicBezTo>
                  <a:cubicBezTo>
                    <a:pt x="24" y="87"/>
                    <a:pt x="24" y="87"/>
                    <a:pt x="27" y="87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1" y="86"/>
                    <a:pt x="32" y="84"/>
                    <a:pt x="32" y="86"/>
                  </a:cubicBezTo>
                  <a:cubicBezTo>
                    <a:pt x="33" y="87"/>
                    <a:pt x="29" y="87"/>
                    <a:pt x="34" y="88"/>
                  </a:cubicBezTo>
                  <a:cubicBezTo>
                    <a:pt x="38" y="88"/>
                    <a:pt x="44" y="89"/>
                    <a:pt x="43" y="88"/>
                  </a:cubicBezTo>
                  <a:cubicBezTo>
                    <a:pt x="41" y="86"/>
                    <a:pt x="38" y="85"/>
                    <a:pt x="41" y="86"/>
                  </a:cubicBezTo>
                  <a:cubicBezTo>
                    <a:pt x="43" y="86"/>
                    <a:pt x="43" y="88"/>
                    <a:pt x="44" y="87"/>
                  </a:cubicBezTo>
                  <a:cubicBezTo>
                    <a:pt x="44" y="86"/>
                    <a:pt x="44" y="85"/>
                    <a:pt x="45" y="85"/>
                  </a:cubicBezTo>
                  <a:cubicBezTo>
                    <a:pt x="46" y="86"/>
                    <a:pt x="48" y="88"/>
                    <a:pt x="49" y="87"/>
                  </a:cubicBezTo>
                  <a:cubicBezTo>
                    <a:pt x="49" y="87"/>
                    <a:pt x="47" y="84"/>
                    <a:pt x="49" y="84"/>
                  </a:cubicBezTo>
                  <a:cubicBezTo>
                    <a:pt x="51" y="85"/>
                    <a:pt x="51" y="86"/>
                    <a:pt x="53" y="86"/>
                  </a:cubicBezTo>
                  <a:cubicBezTo>
                    <a:pt x="55" y="86"/>
                    <a:pt x="56" y="87"/>
                    <a:pt x="55" y="85"/>
                  </a:cubicBezTo>
                  <a:cubicBezTo>
                    <a:pt x="53" y="84"/>
                    <a:pt x="53" y="83"/>
                    <a:pt x="55" y="84"/>
                  </a:cubicBezTo>
                  <a:cubicBezTo>
                    <a:pt x="57" y="84"/>
                    <a:pt x="54" y="84"/>
                    <a:pt x="58" y="85"/>
                  </a:cubicBezTo>
                  <a:cubicBezTo>
                    <a:pt x="61" y="86"/>
                    <a:pt x="63" y="85"/>
                    <a:pt x="63" y="86"/>
                  </a:cubicBezTo>
                  <a:cubicBezTo>
                    <a:pt x="63" y="88"/>
                    <a:pt x="59" y="90"/>
                    <a:pt x="60" y="90"/>
                  </a:cubicBezTo>
                  <a:cubicBezTo>
                    <a:pt x="62" y="90"/>
                    <a:pt x="67" y="89"/>
                    <a:pt x="70" y="88"/>
                  </a:cubicBezTo>
                  <a:cubicBezTo>
                    <a:pt x="72" y="87"/>
                    <a:pt x="73" y="86"/>
                    <a:pt x="75" y="86"/>
                  </a:cubicBezTo>
                  <a:cubicBezTo>
                    <a:pt x="78" y="85"/>
                    <a:pt x="80" y="84"/>
                    <a:pt x="80" y="83"/>
                  </a:cubicBezTo>
                  <a:cubicBezTo>
                    <a:pt x="80" y="81"/>
                    <a:pt x="79" y="80"/>
                    <a:pt x="78" y="80"/>
                  </a:cubicBezTo>
                  <a:cubicBezTo>
                    <a:pt x="77" y="81"/>
                    <a:pt x="76" y="81"/>
                    <a:pt x="75" y="81"/>
                  </a:cubicBezTo>
                  <a:cubicBezTo>
                    <a:pt x="73" y="81"/>
                    <a:pt x="70" y="81"/>
                    <a:pt x="71" y="81"/>
                  </a:cubicBezTo>
                  <a:cubicBezTo>
                    <a:pt x="72" y="80"/>
                    <a:pt x="74" y="78"/>
                    <a:pt x="73" y="78"/>
                  </a:cubicBezTo>
                  <a:cubicBezTo>
                    <a:pt x="71" y="78"/>
                    <a:pt x="70" y="78"/>
                    <a:pt x="69" y="78"/>
                  </a:cubicBezTo>
                  <a:cubicBezTo>
                    <a:pt x="67" y="78"/>
                    <a:pt x="66" y="79"/>
                    <a:pt x="65" y="78"/>
                  </a:cubicBezTo>
                  <a:cubicBezTo>
                    <a:pt x="64" y="76"/>
                    <a:pt x="63" y="77"/>
                    <a:pt x="62" y="77"/>
                  </a:cubicBezTo>
                  <a:cubicBezTo>
                    <a:pt x="61" y="77"/>
                    <a:pt x="55" y="77"/>
                    <a:pt x="56" y="77"/>
                  </a:cubicBezTo>
                  <a:cubicBezTo>
                    <a:pt x="57" y="77"/>
                    <a:pt x="60" y="77"/>
                    <a:pt x="59" y="76"/>
                  </a:cubicBezTo>
                  <a:cubicBezTo>
                    <a:pt x="58" y="74"/>
                    <a:pt x="57" y="73"/>
                    <a:pt x="58" y="73"/>
                  </a:cubicBezTo>
                  <a:cubicBezTo>
                    <a:pt x="59" y="74"/>
                    <a:pt x="62" y="76"/>
                    <a:pt x="67" y="76"/>
                  </a:cubicBezTo>
                  <a:cubicBezTo>
                    <a:pt x="72" y="76"/>
                    <a:pt x="75" y="77"/>
                    <a:pt x="77" y="75"/>
                  </a:cubicBezTo>
                  <a:cubicBezTo>
                    <a:pt x="79" y="73"/>
                    <a:pt x="80" y="72"/>
                    <a:pt x="78" y="71"/>
                  </a:cubicBezTo>
                  <a:cubicBezTo>
                    <a:pt x="77" y="70"/>
                    <a:pt x="77" y="69"/>
                    <a:pt x="79" y="69"/>
                  </a:cubicBezTo>
                  <a:cubicBezTo>
                    <a:pt x="81" y="68"/>
                    <a:pt x="95" y="68"/>
                    <a:pt x="92" y="67"/>
                  </a:cubicBezTo>
                  <a:cubicBezTo>
                    <a:pt x="88" y="66"/>
                    <a:pt x="85" y="65"/>
                    <a:pt x="87" y="65"/>
                  </a:cubicBezTo>
                  <a:cubicBezTo>
                    <a:pt x="89" y="65"/>
                    <a:pt x="96" y="64"/>
                    <a:pt x="94" y="63"/>
                  </a:cubicBezTo>
                  <a:cubicBezTo>
                    <a:pt x="92" y="62"/>
                    <a:pt x="86" y="61"/>
                    <a:pt x="88" y="61"/>
                  </a:cubicBezTo>
                  <a:cubicBezTo>
                    <a:pt x="90" y="60"/>
                    <a:pt x="100" y="60"/>
                    <a:pt x="98" y="59"/>
                  </a:cubicBezTo>
                  <a:cubicBezTo>
                    <a:pt x="96" y="57"/>
                    <a:pt x="95" y="57"/>
                    <a:pt x="94" y="57"/>
                  </a:cubicBezTo>
                  <a:cubicBezTo>
                    <a:pt x="92" y="57"/>
                    <a:pt x="87" y="57"/>
                    <a:pt x="89" y="56"/>
                  </a:cubicBezTo>
                  <a:cubicBezTo>
                    <a:pt x="90" y="56"/>
                    <a:pt x="92" y="55"/>
                    <a:pt x="90" y="55"/>
                  </a:cubicBezTo>
                  <a:cubicBezTo>
                    <a:pt x="89" y="55"/>
                    <a:pt x="82" y="55"/>
                    <a:pt x="81" y="55"/>
                  </a:cubicBezTo>
                  <a:cubicBezTo>
                    <a:pt x="80" y="55"/>
                    <a:pt x="75" y="59"/>
                    <a:pt x="77" y="58"/>
                  </a:cubicBezTo>
                  <a:cubicBezTo>
                    <a:pt x="78" y="57"/>
                    <a:pt x="81" y="55"/>
                    <a:pt x="79" y="55"/>
                  </a:cubicBezTo>
                  <a:cubicBezTo>
                    <a:pt x="77" y="54"/>
                    <a:pt x="73" y="54"/>
                    <a:pt x="74" y="54"/>
                  </a:cubicBezTo>
                  <a:cubicBezTo>
                    <a:pt x="75" y="54"/>
                    <a:pt x="81" y="54"/>
                    <a:pt x="82" y="54"/>
                  </a:cubicBezTo>
                  <a:cubicBezTo>
                    <a:pt x="81" y="54"/>
                    <a:pt x="77" y="52"/>
                    <a:pt x="79" y="52"/>
                  </a:cubicBezTo>
                  <a:cubicBezTo>
                    <a:pt x="81" y="52"/>
                    <a:pt x="86" y="53"/>
                    <a:pt x="84" y="52"/>
                  </a:cubicBezTo>
                  <a:cubicBezTo>
                    <a:pt x="82" y="52"/>
                    <a:pt x="78" y="51"/>
                    <a:pt x="81" y="51"/>
                  </a:cubicBezTo>
                  <a:cubicBezTo>
                    <a:pt x="84" y="50"/>
                    <a:pt x="90" y="51"/>
                    <a:pt x="90" y="50"/>
                  </a:cubicBezTo>
                  <a:cubicBezTo>
                    <a:pt x="89" y="50"/>
                    <a:pt x="84" y="48"/>
                    <a:pt x="87" y="48"/>
                  </a:cubicBezTo>
                  <a:cubicBezTo>
                    <a:pt x="89" y="49"/>
                    <a:pt x="90" y="51"/>
                    <a:pt x="94" y="51"/>
                  </a:cubicBezTo>
                  <a:cubicBezTo>
                    <a:pt x="98" y="51"/>
                    <a:pt x="97" y="50"/>
                    <a:pt x="100" y="50"/>
                  </a:cubicBezTo>
                  <a:cubicBezTo>
                    <a:pt x="103" y="49"/>
                    <a:pt x="108" y="49"/>
                    <a:pt x="106" y="48"/>
                  </a:cubicBezTo>
                  <a:cubicBezTo>
                    <a:pt x="104" y="47"/>
                    <a:pt x="95" y="45"/>
                    <a:pt x="97" y="44"/>
                  </a:cubicBezTo>
                  <a:cubicBezTo>
                    <a:pt x="100" y="44"/>
                    <a:pt x="98" y="43"/>
                    <a:pt x="101" y="44"/>
                  </a:cubicBezTo>
                  <a:cubicBezTo>
                    <a:pt x="105" y="44"/>
                    <a:pt x="107" y="44"/>
                    <a:pt x="108" y="45"/>
                  </a:cubicBezTo>
                  <a:cubicBezTo>
                    <a:pt x="109" y="46"/>
                    <a:pt x="110" y="47"/>
                    <a:pt x="113" y="46"/>
                  </a:cubicBezTo>
                  <a:cubicBezTo>
                    <a:pt x="116" y="45"/>
                    <a:pt x="119" y="44"/>
                    <a:pt x="120" y="43"/>
                  </a:cubicBezTo>
                  <a:cubicBezTo>
                    <a:pt x="121" y="42"/>
                    <a:pt x="122" y="40"/>
                    <a:pt x="121" y="40"/>
                  </a:cubicBezTo>
                  <a:cubicBezTo>
                    <a:pt x="120" y="41"/>
                    <a:pt x="112" y="43"/>
                    <a:pt x="112" y="42"/>
                  </a:cubicBezTo>
                  <a:cubicBezTo>
                    <a:pt x="111" y="41"/>
                    <a:pt x="111" y="39"/>
                    <a:pt x="112" y="40"/>
                  </a:cubicBezTo>
                  <a:cubicBezTo>
                    <a:pt x="113" y="40"/>
                    <a:pt x="113" y="42"/>
                    <a:pt x="116" y="41"/>
                  </a:cubicBezTo>
                  <a:cubicBezTo>
                    <a:pt x="119" y="40"/>
                    <a:pt x="124" y="39"/>
                    <a:pt x="124" y="39"/>
                  </a:cubicBezTo>
                  <a:cubicBezTo>
                    <a:pt x="124" y="39"/>
                    <a:pt x="119" y="35"/>
                    <a:pt x="121" y="35"/>
                  </a:cubicBezTo>
                  <a:cubicBezTo>
                    <a:pt x="123" y="36"/>
                    <a:pt x="123" y="38"/>
                    <a:pt x="126" y="37"/>
                  </a:cubicBezTo>
                  <a:cubicBezTo>
                    <a:pt x="130" y="36"/>
                    <a:pt x="130" y="34"/>
                    <a:pt x="133" y="33"/>
                  </a:cubicBezTo>
                  <a:cubicBezTo>
                    <a:pt x="137" y="32"/>
                    <a:pt x="145" y="27"/>
                    <a:pt x="149" y="26"/>
                  </a:cubicBezTo>
                  <a:cubicBezTo>
                    <a:pt x="152" y="25"/>
                    <a:pt x="157" y="22"/>
                    <a:pt x="156" y="22"/>
                  </a:cubicBezTo>
                  <a:cubicBezTo>
                    <a:pt x="154" y="22"/>
                    <a:pt x="119" y="29"/>
                    <a:pt x="124" y="27"/>
                  </a:cubicBezTo>
                  <a:cubicBezTo>
                    <a:pt x="130" y="26"/>
                    <a:pt x="143" y="22"/>
                    <a:pt x="141" y="22"/>
                  </a:cubicBezTo>
                  <a:cubicBezTo>
                    <a:pt x="140" y="22"/>
                    <a:pt x="136" y="23"/>
                    <a:pt x="133" y="22"/>
                  </a:cubicBezTo>
                  <a:cubicBezTo>
                    <a:pt x="131" y="21"/>
                    <a:pt x="130" y="20"/>
                    <a:pt x="131" y="20"/>
                  </a:cubicBezTo>
                  <a:cubicBezTo>
                    <a:pt x="132" y="20"/>
                    <a:pt x="133" y="21"/>
                    <a:pt x="135" y="21"/>
                  </a:cubicBezTo>
                  <a:cubicBezTo>
                    <a:pt x="137" y="21"/>
                    <a:pt x="142" y="21"/>
                    <a:pt x="145" y="21"/>
                  </a:cubicBezTo>
                  <a:cubicBezTo>
                    <a:pt x="147" y="21"/>
                    <a:pt x="151" y="19"/>
                    <a:pt x="153" y="19"/>
                  </a:cubicBezTo>
                  <a:cubicBezTo>
                    <a:pt x="155" y="19"/>
                    <a:pt x="154" y="19"/>
                    <a:pt x="157" y="19"/>
                  </a:cubicBezTo>
                  <a:cubicBezTo>
                    <a:pt x="160" y="19"/>
                    <a:pt x="176" y="14"/>
                    <a:pt x="176" y="12"/>
                  </a:cubicBezTo>
                  <a:cubicBezTo>
                    <a:pt x="176" y="10"/>
                    <a:pt x="176" y="10"/>
                    <a:pt x="173" y="10"/>
                  </a:cubicBezTo>
                  <a:cubicBezTo>
                    <a:pt x="171" y="10"/>
                    <a:pt x="166" y="9"/>
                    <a:pt x="165" y="9"/>
                  </a:cubicBezTo>
                  <a:cubicBezTo>
                    <a:pt x="164" y="10"/>
                    <a:pt x="164" y="10"/>
                    <a:pt x="164" y="9"/>
                  </a:cubicBezTo>
                  <a:cubicBezTo>
                    <a:pt x="164" y="7"/>
                    <a:pt x="162" y="6"/>
                    <a:pt x="162" y="6"/>
                  </a:cubicBezTo>
                  <a:cubicBezTo>
                    <a:pt x="162" y="5"/>
                    <a:pt x="162" y="4"/>
                    <a:pt x="160" y="5"/>
                  </a:cubicBezTo>
                  <a:cubicBezTo>
                    <a:pt x="158" y="5"/>
                    <a:pt x="157" y="6"/>
                    <a:pt x="155" y="5"/>
                  </a:cubicBezTo>
                  <a:cubicBezTo>
                    <a:pt x="154" y="3"/>
                    <a:pt x="154" y="2"/>
                    <a:pt x="153" y="3"/>
                  </a:cubicBezTo>
                  <a:cubicBezTo>
                    <a:pt x="152" y="4"/>
                    <a:pt x="153" y="4"/>
                    <a:pt x="151" y="4"/>
                  </a:cubicBezTo>
                  <a:cubicBezTo>
                    <a:pt x="148" y="5"/>
                    <a:pt x="145" y="6"/>
                    <a:pt x="142" y="6"/>
                  </a:cubicBezTo>
                  <a:cubicBezTo>
                    <a:pt x="139" y="7"/>
                    <a:pt x="131" y="7"/>
                    <a:pt x="134" y="6"/>
                  </a:cubicBezTo>
                  <a:cubicBezTo>
                    <a:pt x="137" y="6"/>
                    <a:pt x="146" y="2"/>
                    <a:pt x="144" y="2"/>
                  </a:cubicBezTo>
                  <a:cubicBezTo>
                    <a:pt x="143" y="3"/>
                    <a:pt x="136" y="2"/>
                    <a:pt x="133" y="2"/>
                  </a:cubicBezTo>
                  <a:cubicBezTo>
                    <a:pt x="131" y="2"/>
                    <a:pt x="129" y="2"/>
                    <a:pt x="127" y="1"/>
                  </a:cubicBezTo>
                  <a:cubicBezTo>
                    <a:pt x="126" y="0"/>
                    <a:pt x="126" y="0"/>
                    <a:pt x="124" y="0"/>
                  </a:cubicBezTo>
                  <a:cubicBezTo>
                    <a:pt x="122" y="0"/>
                    <a:pt x="117" y="0"/>
                    <a:pt x="118" y="1"/>
                  </a:cubicBezTo>
                  <a:cubicBezTo>
                    <a:pt x="119" y="2"/>
                    <a:pt x="122" y="4"/>
                    <a:pt x="119" y="3"/>
                  </a:cubicBezTo>
                  <a:cubicBezTo>
                    <a:pt x="117" y="3"/>
                    <a:pt x="116" y="1"/>
                    <a:pt x="113" y="1"/>
                  </a:cubicBezTo>
                  <a:cubicBezTo>
                    <a:pt x="111" y="0"/>
                    <a:pt x="104" y="1"/>
                    <a:pt x="105" y="2"/>
                  </a:cubicBezTo>
                  <a:cubicBezTo>
                    <a:pt x="105" y="2"/>
                    <a:pt x="106" y="5"/>
                    <a:pt x="109" y="5"/>
                  </a:cubicBezTo>
                  <a:cubicBezTo>
                    <a:pt x="111" y="6"/>
                    <a:pt x="105" y="5"/>
                    <a:pt x="103" y="4"/>
                  </a:cubicBezTo>
                  <a:cubicBezTo>
                    <a:pt x="101" y="3"/>
                    <a:pt x="100" y="1"/>
                    <a:pt x="98" y="1"/>
                  </a:cubicBezTo>
                  <a:cubicBezTo>
                    <a:pt x="96" y="1"/>
                    <a:pt x="80" y="1"/>
                    <a:pt x="83" y="2"/>
                  </a:cubicBezTo>
                  <a:cubicBezTo>
                    <a:pt x="86" y="3"/>
                    <a:pt x="93" y="8"/>
                    <a:pt x="92" y="8"/>
                  </a:cubicBezTo>
                  <a:cubicBezTo>
                    <a:pt x="91" y="8"/>
                    <a:pt x="88" y="11"/>
                    <a:pt x="89" y="10"/>
                  </a:cubicBezTo>
                  <a:cubicBezTo>
                    <a:pt x="89" y="9"/>
                    <a:pt x="91" y="9"/>
                    <a:pt x="89" y="8"/>
                  </a:cubicBezTo>
                  <a:cubicBezTo>
                    <a:pt x="86" y="6"/>
                    <a:pt x="84" y="4"/>
                    <a:pt x="82" y="4"/>
                  </a:cubicBezTo>
                  <a:cubicBezTo>
                    <a:pt x="81" y="3"/>
                    <a:pt x="78" y="4"/>
                    <a:pt x="75" y="3"/>
                  </a:cubicBezTo>
                  <a:cubicBezTo>
                    <a:pt x="71" y="2"/>
                    <a:pt x="66" y="3"/>
                    <a:pt x="67" y="3"/>
                  </a:cubicBezTo>
                  <a:cubicBezTo>
                    <a:pt x="68" y="3"/>
                    <a:pt x="68" y="5"/>
                    <a:pt x="71" y="5"/>
                  </a:cubicBezTo>
                  <a:cubicBezTo>
                    <a:pt x="73" y="5"/>
                    <a:pt x="77" y="6"/>
                    <a:pt x="75" y="6"/>
                  </a:cubicBezTo>
                  <a:cubicBezTo>
                    <a:pt x="73" y="6"/>
                    <a:pt x="69" y="8"/>
                    <a:pt x="67" y="7"/>
                  </a:cubicBezTo>
                  <a:cubicBezTo>
                    <a:pt x="65" y="5"/>
                    <a:pt x="63" y="4"/>
                    <a:pt x="61" y="4"/>
                  </a:cubicBezTo>
                  <a:cubicBezTo>
                    <a:pt x="59" y="4"/>
                    <a:pt x="59" y="4"/>
                    <a:pt x="61" y="5"/>
                  </a:cubicBezTo>
                  <a:cubicBezTo>
                    <a:pt x="63" y="6"/>
                    <a:pt x="64" y="9"/>
                    <a:pt x="62" y="8"/>
                  </a:cubicBezTo>
                  <a:cubicBezTo>
                    <a:pt x="60" y="8"/>
                    <a:pt x="54" y="7"/>
                    <a:pt x="55" y="7"/>
                  </a:cubicBezTo>
                  <a:cubicBezTo>
                    <a:pt x="56" y="7"/>
                    <a:pt x="60" y="9"/>
                    <a:pt x="59" y="9"/>
                  </a:cubicBezTo>
                  <a:cubicBezTo>
                    <a:pt x="57" y="9"/>
                    <a:pt x="52" y="9"/>
                    <a:pt x="54" y="10"/>
                  </a:cubicBezTo>
                  <a:cubicBezTo>
                    <a:pt x="55" y="12"/>
                    <a:pt x="64" y="14"/>
                    <a:pt x="66" y="15"/>
                  </a:cubicBezTo>
                  <a:cubicBezTo>
                    <a:pt x="68" y="15"/>
                    <a:pt x="72" y="20"/>
                    <a:pt x="70" y="18"/>
                  </a:cubicBezTo>
                  <a:cubicBezTo>
                    <a:pt x="68" y="17"/>
                    <a:pt x="65" y="16"/>
                    <a:pt x="63" y="16"/>
                  </a:cubicBezTo>
                  <a:cubicBezTo>
                    <a:pt x="61" y="15"/>
                    <a:pt x="50" y="11"/>
                    <a:pt x="52" y="12"/>
                  </a:cubicBezTo>
                  <a:cubicBezTo>
                    <a:pt x="54" y="13"/>
                    <a:pt x="58" y="15"/>
                    <a:pt x="55" y="15"/>
                  </a:cubicBezTo>
                  <a:cubicBezTo>
                    <a:pt x="53" y="15"/>
                    <a:pt x="53" y="16"/>
                    <a:pt x="51" y="14"/>
                  </a:cubicBezTo>
                  <a:cubicBezTo>
                    <a:pt x="49" y="13"/>
                    <a:pt x="47" y="11"/>
                    <a:pt x="45" y="11"/>
                  </a:cubicBezTo>
                  <a:cubicBezTo>
                    <a:pt x="43" y="10"/>
                    <a:pt x="37" y="9"/>
                    <a:pt x="36" y="9"/>
                  </a:cubicBezTo>
                  <a:cubicBezTo>
                    <a:pt x="35" y="10"/>
                    <a:pt x="40" y="11"/>
                    <a:pt x="38" y="11"/>
                  </a:cubicBezTo>
                  <a:cubicBezTo>
                    <a:pt x="36" y="12"/>
                    <a:pt x="28" y="14"/>
                    <a:pt x="30" y="14"/>
                  </a:cubicBezTo>
                  <a:cubicBezTo>
                    <a:pt x="32" y="14"/>
                    <a:pt x="33" y="13"/>
                    <a:pt x="36" y="14"/>
                  </a:cubicBezTo>
                  <a:cubicBezTo>
                    <a:pt x="39" y="16"/>
                    <a:pt x="41" y="17"/>
                    <a:pt x="39" y="17"/>
                  </a:cubicBezTo>
                  <a:cubicBezTo>
                    <a:pt x="37" y="17"/>
                    <a:pt x="36" y="17"/>
                    <a:pt x="37" y="17"/>
                  </a:cubicBezTo>
                  <a:cubicBezTo>
                    <a:pt x="38" y="18"/>
                    <a:pt x="37" y="19"/>
                    <a:pt x="36" y="18"/>
                  </a:cubicBezTo>
                  <a:cubicBezTo>
                    <a:pt x="34" y="17"/>
                    <a:pt x="33" y="15"/>
                    <a:pt x="31" y="15"/>
                  </a:cubicBezTo>
                  <a:cubicBezTo>
                    <a:pt x="29" y="15"/>
                    <a:pt x="29" y="19"/>
                    <a:pt x="27" y="17"/>
                  </a:cubicBezTo>
                  <a:cubicBezTo>
                    <a:pt x="25" y="16"/>
                    <a:pt x="26" y="15"/>
                    <a:pt x="23" y="15"/>
                  </a:cubicBezTo>
                  <a:cubicBezTo>
                    <a:pt x="20" y="15"/>
                    <a:pt x="16" y="16"/>
                    <a:pt x="16" y="17"/>
                  </a:cubicBezTo>
                  <a:cubicBezTo>
                    <a:pt x="16" y="18"/>
                    <a:pt x="14" y="19"/>
                    <a:pt x="13" y="18"/>
                  </a:cubicBezTo>
                  <a:cubicBezTo>
                    <a:pt x="12" y="18"/>
                    <a:pt x="12" y="17"/>
                    <a:pt x="10" y="17"/>
                  </a:cubicBezTo>
                  <a:cubicBezTo>
                    <a:pt x="8" y="17"/>
                    <a:pt x="5" y="19"/>
                    <a:pt x="4" y="19"/>
                  </a:cubicBezTo>
                  <a:cubicBezTo>
                    <a:pt x="2" y="19"/>
                    <a:pt x="0" y="20"/>
                    <a:pt x="1" y="21"/>
                  </a:cubicBezTo>
                  <a:cubicBezTo>
                    <a:pt x="3" y="21"/>
                    <a:pt x="3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35" name="Freeform 517">
              <a:extLst>
                <a:ext uri="{FF2B5EF4-FFF2-40B4-BE49-F238E27FC236}">
                  <a16:creationId xmlns:a16="http://schemas.microsoft.com/office/drawing/2014/main" xmlns="" id="{013896E8-E4D4-48F4-BE58-0763F063B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78"/>
              <a:ext cx="27" cy="7"/>
            </a:xfrm>
            <a:custGeom>
              <a:avLst/>
              <a:gdLst>
                <a:gd name="T0" fmla="*/ 3 w 19"/>
                <a:gd name="T1" fmla="*/ 4 h 5"/>
                <a:gd name="T2" fmla="*/ 11 w 19"/>
                <a:gd name="T3" fmla="*/ 4 h 5"/>
                <a:gd name="T4" fmla="*/ 18 w 19"/>
                <a:gd name="T5" fmla="*/ 4 h 5"/>
                <a:gd name="T6" fmla="*/ 16 w 19"/>
                <a:gd name="T7" fmla="*/ 3 h 5"/>
                <a:gd name="T8" fmla="*/ 5 w 19"/>
                <a:gd name="T9" fmla="*/ 2 h 5"/>
                <a:gd name="T10" fmla="*/ 3 w 19"/>
                <a:gd name="T11" fmla="*/ 4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5"/>
                <a:gd name="T20" fmla="*/ 19 w 19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5">
                  <a:moveTo>
                    <a:pt x="3" y="4"/>
                  </a:moveTo>
                  <a:cubicBezTo>
                    <a:pt x="6" y="4"/>
                    <a:pt x="9" y="3"/>
                    <a:pt x="11" y="4"/>
                  </a:cubicBezTo>
                  <a:cubicBezTo>
                    <a:pt x="13" y="5"/>
                    <a:pt x="19" y="5"/>
                    <a:pt x="18" y="4"/>
                  </a:cubicBezTo>
                  <a:cubicBezTo>
                    <a:pt x="17" y="4"/>
                    <a:pt x="19" y="3"/>
                    <a:pt x="16" y="3"/>
                  </a:cubicBezTo>
                  <a:cubicBezTo>
                    <a:pt x="14" y="2"/>
                    <a:pt x="2" y="0"/>
                    <a:pt x="5" y="2"/>
                  </a:cubicBezTo>
                  <a:cubicBezTo>
                    <a:pt x="8" y="3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36" name="Freeform 518">
              <a:extLst>
                <a:ext uri="{FF2B5EF4-FFF2-40B4-BE49-F238E27FC236}">
                  <a16:creationId xmlns:a16="http://schemas.microsoft.com/office/drawing/2014/main" xmlns="" id="{E296D7A4-76E9-403C-A570-E23FA46EA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84"/>
              <a:ext cx="10" cy="3"/>
            </a:xfrm>
            <a:custGeom>
              <a:avLst/>
              <a:gdLst>
                <a:gd name="T0" fmla="*/ 6 w 7"/>
                <a:gd name="T1" fmla="*/ 2 h 2"/>
                <a:gd name="T2" fmla="*/ 2 w 7"/>
                <a:gd name="T3" fmla="*/ 0 h 2"/>
                <a:gd name="T4" fmla="*/ 6 w 7"/>
                <a:gd name="T5" fmla="*/ 2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6" y="2"/>
                  </a:moveTo>
                  <a:cubicBezTo>
                    <a:pt x="7" y="1"/>
                    <a:pt x="3" y="0"/>
                    <a:pt x="2" y="0"/>
                  </a:cubicBezTo>
                  <a:cubicBezTo>
                    <a:pt x="0" y="0"/>
                    <a:pt x="5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37" name="Freeform 519">
              <a:extLst>
                <a:ext uri="{FF2B5EF4-FFF2-40B4-BE49-F238E27FC236}">
                  <a16:creationId xmlns:a16="http://schemas.microsoft.com/office/drawing/2014/main" xmlns="" id="{011D6F86-66A7-4761-9EE6-5C223B8C7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134"/>
              <a:ext cx="10" cy="4"/>
            </a:xfrm>
            <a:custGeom>
              <a:avLst/>
              <a:gdLst>
                <a:gd name="T0" fmla="*/ 5 w 7"/>
                <a:gd name="T1" fmla="*/ 1 h 3"/>
                <a:gd name="T2" fmla="*/ 2 w 7"/>
                <a:gd name="T3" fmla="*/ 2 h 3"/>
                <a:gd name="T4" fmla="*/ 5 w 7"/>
                <a:gd name="T5" fmla="*/ 1 h 3"/>
                <a:gd name="T6" fmla="*/ 0 60000 65536"/>
                <a:gd name="T7" fmla="*/ 0 60000 65536"/>
                <a:gd name="T8" fmla="*/ 0 60000 65536"/>
                <a:gd name="T9" fmla="*/ 0 w 7"/>
                <a:gd name="T10" fmla="*/ 0 h 3"/>
                <a:gd name="T11" fmla="*/ 7 w 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3">
                  <a:moveTo>
                    <a:pt x="5" y="1"/>
                  </a:moveTo>
                  <a:cubicBezTo>
                    <a:pt x="4" y="0"/>
                    <a:pt x="0" y="2"/>
                    <a:pt x="2" y="2"/>
                  </a:cubicBezTo>
                  <a:cubicBezTo>
                    <a:pt x="3" y="3"/>
                    <a:pt x="7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38" name="Freeform 520">
              <a:extLst>
                <a:ext uri="{FF2B5EF4-FFF2-40B4-BE49-F238E27FC236}">
                  <a16:creationId xmlns:a16="http://schemas.microsoft.com/office/drawing/2014/main" xmlns="" id="{536FACE8-C16B-4AD9-88A3-FB0949996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" y="353"/>
              <a:ext cx="7" cy="5"/>
            </a:xfrm>
            <a:custGeom>
              <a:avLst/>
              <a:gdLst>
                <a:gd name="T0" fmla="*/ 0 w 5"/>
                <a:gd name="T1" fmla="*/ 4 h 4"/>
                <a:gd name="T2" fmla="*/ 4 w 5"/>
                <a:gd name="T3" fmla="*/ 0 h 4"/>
                <a:gd name="T4" fmla="*/ 0 w 5"/>
                <a:gd name="T5" fmla="*/ 4 h 4"/>
                <a:gd name="T6" fmla="*/ 0 60000 65536"/>
                <a:gd name="T7" fmla="*/ 0 60000 65536"/>
                <a:gd name="T8" fmla="*/ 0 60000 65536"/>
                <a:gd name="T9" fmla="*/ 0 w 5"/>
                <a:gd name="T10" fmla="*/ 0 h 4"/>
                <a:gd name="T11" fmla="*/ 5 w 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4">
                  <a:moveTo>
                    <a:pt x="0" y="4"/>
                  </a:moveTo>
                  <a:cubicBezTo>
                    <a:pt x="1" y="4"/>
                    <a:pt x="5" y="1"/>
                    <a:pt x="4" y="0"/>
                  </a:cubicBezTo>
                  <a:cubicBezTo>
                    <a:pt x="3" y="0"/>
                    <a:pt x="0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39" name="Freeform 521">
              <a:extLst>
                <a:ext uri="{FF2B5EF4-FFF2-40B4-BE49-F238E27FC236}">
                  <a16:creationId xmlns:a16="http://schemas.microsoft.com/office/drawing/2014/main" xmlns="" id="{832F3E96-48C1-467C-B373-72A8C12A5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" y="350"/>
              <a:ext cx="3" cy="3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  <a:gd name="T6" fmla="*/ 0 60000 65536"/>
                <a:gd name="T7" fmla="*/ 0 60000 65536"/>
                <a:gd name="T8" fmla="*/ 0 60000 65536"/>
                <a:gd name="T9" fmla="*/ 0 w 2"/>
                <a:gd name="T10" fmla="*/ 0 h 2"/>
                <a:gd name="T11" fmla="*/ 2 w 2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2">
                  <a:moveTo>
                    <a:pt x="0" y="1"/>
                  </a:moveTo>
                  <a:cubicBezTo>
                    <a:pt x="0" y="1"/>
                    <a:pt x="2" y="2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40" name="Freeform 522">
              <a:extLst>
                <a:ext uri="{FF2B5EF4-FFF2-40B4-BE49-F238E27FC236}">
                  <a16:creationId xmlns:a16="http://schemas.microsoft.com/office/drawing/2014/main" xmlns="" id="{B3BF225B-5F1C-4C6C-9BC4-21FD968E8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" y="351"/>
              <a:ext cx="8" cy="10"/>
            </a:xfrm>
            <a:custGeom>
              <a:avLst/>
              <a:gdLst>
                <a:gd name="T0" fmla="*/ 3 w 6"/>
                <a:gd name="T1" fmla="*/ 1 h 7"/>
                <a:gd name="T2" fmla="*/ 0 w 6"/>
                <a:gd name="T3" fmla="*/ 3 h 7"/>
                <a:gd name="T4" fmla="*/ 5 w 6"/>
                <a:gd name="T5" fmla="*/ 3 h 7"/>
                <a:gd name="T6" fmla="*/ 3 w 6"/>
                <a:gd name="T7" fmla="*/ 1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7"/>
                <a:gd name="T14" fmla="*/ 6 w 6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7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2" y="7"/>
                    <a:pt x="5" y="3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41" name="Freeform 523">
              <a:extLst>
                <a:ext uri="{FF2B5EF4-FFF2-40B4-BE49-F238E27FC236}">
                  <a16:creationId xmlns:a16="http://schemas.microsoft.com/office/drawing/2014/main" xmlns="" id="{3713303B-AFFE-4AD2-AE88-EF73BAAF0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58"/>
              <a:ext cx="4" cy="3"/>
            </a:xfrm>
            <a:custGeom>
              <a:avLst/>
              <a:gdLst>
                <a:gd name="T0" fmla="*/ 3 w 3"/>
                <a:gd name="T1" fmla="*/ 2 h 2"/>
                <a:gd name="T2" fmla="*/ 1 w 3"/>
                <a:gd name="T3" fmla="*/ 1 h 2"/>
                <a:gd name="T4" fmla="*/ 3 w 3"/>
                <a:gd name="T5" fmla="*/ 2 h 2"/>
                <a:gd name="T6" fmla="*/ 0 60000 65536"/>
                <a:gd name="T7" fmla="*/ 0 60000 65536"/>
                <a:gd name="T8" fmla="*/ 0 60000 65536"/>
                <a:gd name="T9" fmla="*/ 0 w 3"/>
                <a:gd name="T10" fmla="*/ 0 h 2"/>
                <a:gd name="T11" fmla="*/ 3 w 3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2">
                  <a:moveTo>
                    <a:pt x="3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42" name="Freeform 524">
              <a:extLst>
                <a:ext uri="{FF2B5EF4-FFF2-40B4-BE49-F238E27FC236}">
                  <a16:creationId xmlns:a16="http://schemas.microsoft.com/office/drawing/2014/main" xmlns="" id="{D556B908-8A0D-4316-AEF5-BBB0BA022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910"/>
              <a:ext cx="3" cy="2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1 h 2"/>
                <a:gd name="T4" fmla="*/ 1 w 2"/>
                <a:gd name="T5" fmla="*/ 1 h 2"/>
                <a:gd name="T6" fmla="*/ 0 60000 65536"/>
                <a:gd name="T7" fmla="*/ 0 60000 65536"/>
                <a:gd name="T8" fmla="*/ 0 60000 65536"/>
                <a:gd name="T9" fmla="*/ 0 w 2"/>
                <a:gd name="T10" fmla="*/ 0 h 2"/>
                <a:gd name="T11" fmla="*/ 2 w 2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2">
                  <a:moveTo>
                    <a:pt x="1" y="1"/>
                  </a:moveTo>
                  <a:cubicBezTo>
                    <a:pt x="0" y="1"/>
                    <a:pt x="2" y="2"/>
                    <a:pt x="2" y="1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43" name="Freeform 525">
              <a:extLst>
                <a:ext uri="{FF2B5EF4-FFF2-40B4-BE49-F238E27FC236}">
                  <a16:creationId xmlns:a16="http://schemas.microsoft.com/office/drawing/2014/main" xmlns="" id="{3A6EEE7A-399D-42C9-8AEF-2BF8D977B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907"/>
              <a:ext cx="3" cy="3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0 h 2"/>
                <a:gd name="T4" fmla="*/ 0 w 2"/>
                <a:gd name="T5" fmla="*/ 1 h 2"/>
                <a:gd name="T6" fmla="*/ 0 60000 65536"/>
                <a:gd name="T7" fmla="*/ 0 60000 65536"/>
                <a:gd name="T8" fmla="*/ 0 60000 65536"/>
                <a:gd name="T9" fmla="*/ 0 w 2"/>
                <a:gd name="T10" fmla="*/ 0 h 2"/>
                <a:gd name="T11" fmla="*/ 2 w 2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2">
                  <a:moveTo>
                    <a:pt x="0" y="1"/>
                  </a:moveTo>
                  <a:cubicBezTo>
                    <a:pt x="0" y="2"/>
                    <a:pt x="2" y="2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44" name="Freeform 526">
              <a:extLst>
                <a:ext uri="{FF2B5EF4-FFF2-40B4-BE49-F238E27FC236}">
                  <a16:creationId xmlns:a16="http://schemas.microsoft.com/office/drawing/2014/main" xmlns="" id="{FCCC86AD-0DD7-4D42-9483-474D11F5C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1187"/>
              <a:ext cx="11" cy="8"/>
            </a:xfrm>
            <a:custGeom>
              <a:avLst/>
              <a:gdLst>
                <a:gd name="T0" fmla="*/ 1 w 8"/>
                <a:gd name="T1" fmla="*/ 2 h 6"/>
                <a:gd name="T2" fmla="*/ 7 w 8"/>
                <a:gd name="T3" fmla="*/ 2 h 6"/>
                <a:gd name="T4" fmla="*/ 1 w 8"/>
                <a:gd name="T5" fmla="*/ 2 h 6"/>
                <a:gd name="T6" fmla="*/ 0 60000 65536"/>
                <a:gd name="T7" fmla="*/ 0 60000 65536"/>
                <a:gd name="T8" fmla="*/ 0 60000 65536"/>
                <a:gd name="T9" fmla="*/ 0 w 8"/>
                <a:gd name="T10" fmla="*/ 0 h 6"/>
                <a:gd name="T11" fmla="*/ 8 w 8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6">
                  <a:moveTo>
                    <a:pt x="1" y="2"/>
                  </a:moveTo>
                  <a:cubicBezTo>
                    <a:pt x="1" y="3"/>
                    <a:pt x="6" y="6"/>
                    <a:pt x="7" y="2"/>
                  </a:cubicBezTo>
                  <a:cubicBezTo>
                    <a:pt x="8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45" name="Freeform 527">
              <a:extLst>
                <a:ext uri="{FF2B5EF4-FFF2-40B4-BE49-F238E27FC236}">
                  <a16:creationId xmlns:a16="http://schemas.microsoft.com/office/drawing/2014/main" xmlns="" id="{5DF7C991-31F3-4246-9BC8-F630B6290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248"/>
              <a:ext cx="1" cy="1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60000 65536"/>
                <a:gd name="T5" fmla="*/ 0 60000 65536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">
                  <a:moveTo>
                    <a:pt x="1" y="0"/>
                  </a:move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46" name="Freeform 528">
              <a:extLst>
                <a:ext uri="{FF2B5EF4-FFF2-40B4-BE49-F238E27FC236}">
                  <a16:creationId xmlns:a16="http://schemas.microsoft.com/office/drawing/2014/main" xmlns="" id="{6253B351-914A-4987-B1AC-B4AC3DC1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506"/>
              <a:ext cx="11" cy="5"/>
            </a:xfrm>
            <a:custGeom>
              <a:avLst/>
              <a:gdLst>
                <a:gd name="T0" fmla="*/ 8 w 8"/>
                <a:gd name="T1" fmla="*/ 1 h 4"/>
                <a:gd name="T2" fmla="*/ 1 w 8"/>
                <a:gd name="T3" fmla="*/ 0 h 4"/>
                <a:gd name="T4" fmla="*/ 8 w 8"/>
                <a:gd name="T5" fmla="*/ 1 h 4"/>
                <a:gd name="T6" fmla="*/ 0 60000 65536"/>
                <a:gd name="T7" fmla="*/ 0 60000 65536"/>
                <a:gd name="T8" fmla="*/ 0 60000 65536"/>
                <a:gd name="T9" fmla="*/ 0 w 8"/>
                <a:gd name="T10" fmla="*/ 0 h 4"/>
                <a:gd name="T11" fmla="*/ 8 w 8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4">
                  <a:moveTo>
                    <a:pt x="8" y="1"/>
                  </a:moveTo>
                  <a:cubicBezTo>
                    <a:pt x="8" y="0"/>
                    <a:pt x="0" y="0"/>
                    <a:pt x="1" y="0"/>
                  </a:cubicBezTo>
                  <a:cubicBezTo>
                    <a:pt x="2" y="0"/>
                    <a:pt x="7" y="4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47" name="Freeform 529">
              <a:extLst>
                <a:ext uri="{FF2B5EF4-FFF2-40B4-BE49-F238E27FC236}">
                  <a16:creationId xmlns:a16="http://schemas.microsoft.com/office/drawing/2014/main" xmlns="" id="{5EA6446C-70CB-4502-AD04-3C660E5E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349"/>
              <a:ext cx="60" cy="37"/>
            </a:xfrm>
            <a:custGeom>
              <a:avLst/>
              <a:gdLst>
                <a:gd name="T0" fmla="*/ 42 w 44"/>
                <a:gd name="T1" fmla="*/ 17 h 27"/>
                <a:gd name="T2" fmla="*/ 34 w 44"/>
                <a:gd name="T3" fmla="*/ 14 h 27"/>
                <a:gd name="T4" fmla="*/ 25 w 44"/>
                <a:gd name="T5" fmla="*/ 7 h 27"/>
                <a:gd name="T6" fmla="*/ 23 w 44"/>
                <a:gd name="T7" fmla="*/ 5 h 27"/>
                <a:gd name="T8" fmla="*/ 24 w 44"/>
                <a:gd name="T9" fmla="*/ 4 h 27"/>
                <a:gd name="T10" fmla="*/ 22 w 44"/>
                <a:gd name="T11" fmla="*/ 2 h 27"/>
                <a:gd name="T12" fmla="*/ 20 w 44"/>
                <a:gd name="T13" fmla="*/ 1 h 27"/>
                <a:gd name="T14" fmla="*/ 18 w 44"/>
                <a:gd name="T15" fmla="*/ 1 h 27"/>
                <a:gd name="T16" fmla="*/ 16 w 44"/>
                <a:gd name="T17" fmla="*/ 2 h 27"/>
                <a:gd name="T18" fmla="*/ 14 w 44"/>
                <a:gd name="T19" fmla="*/ 2 h 27"/>
                <a:gd name="T20" fmla="*/ 13 w 44"/>
                <a:gd name="T21" fmla="*/ 4 h 27"/>
                <a:gd name="T22" fmla="*/ 13 w 44"/>
                <a:gd name="T23" fmla="*/ 7 h 27"/>
                <a:gd name="T24" fmla="*/ 14 w 44"/>
                <a:gd name="T25" fmla="*/ 7 h 27"/>
                <a:gd name="T26" fmla="*/ 18 w 44"/>
                <a:gd name="T27" fmla="*/ 7 h 27"/>
                <a:gd name="T28" fmla="*/ 16 w 44"/>
                <a:gd name="T29" fmla="*/ 9 h 27"/>
                <a:gd name="T30" fmla="*/ 14 w 44"/>
                <a:gd name="T31" fmla="*/ 11 h 27"/>
                <a:gd name="T32" fmla="*/ 17 w 44"/>
                <a:gd name="T33" fmla="*/ 13 h 27"/>
                <a:gd name="T34" fmla="*/ 18 w 44"/>
                <a:gd name="T35" fmla="*/ 15 h 27"/>
                <a:gd name="T36" fmla="*/ 14 w 44"/>
                <a:gd name="T37" fmla="*/ 14 h 27"/>
                <a:gd name="T38" fmla="*/ 12 w 44"/>
                <a:gd name="T39" fmla="*/ 14 h 27"/>
                <a:gd name="T40" fmla="*/ 11 w 44"/>
                <a:gd name="T41" fmla="*/ 14 h 27"/>
                <a:gd name="T42" fmla="*/ 12 w 44"/>
                <a:gd name="T43" fmla="*/ 12 h 27"/>
                <a:gd name="T44" fmla="*/ 12 w 44"/>
                <a:gd name="T45" fmla="*/ 10 h 27"/>
                <a:gd name="T46" fmla="*/ 11 w 44"/>
                <a:gd name="T47" fmla="*/ 11 h 27"/>
                <a:gd name="T48" fmla="*/ 9 w 44"/>
                <a:gd name="T49" fmla="*/ 13 h 27"/>
                <a:gd name="T50" fmla="*/ 8 w 44"/>
                <a:gd name="T51" fmla="*/ 13 h 27"/>
                <a:gd name="T52" fmla="*/ 6 w 44"/>
                <a:gd name="T53" fmla="*/ 12 h 27"/>
                <a:gd name="T54" fmla="*/ 3 w 44"/>
                <a:gd name="T55" fmla="*/ 12 h 27"/>
                <a:gd name="T56" fmla="*/ 1 w 44"/>
                <a:gd name="T57" fmla="*/ 14 h 27"/>
                <a:gd name="T58" fmla="*/ 3 w 44"/>
                <a:gd name="T59" fmla="*/ 13 h 27"/>
                <a:gd name="T60" fmla="*/ 4 w 44"/>
                <a:gd name="T61" fmla="*/ 13 h 27"/>
                <a:gd name="T62" fmla="*/ 6 w 44"/>
                <a:gd name="T63" fmla="*/ 14 h 27"/>
                <a:gd name="T64" fmla="*/ 7 w 44"/>
                <a:gd name="T65" fmla="*/ 15 h 27"/>
                <a:gd name="T66" fmla="*/ 5 w 44"/>
                <a:gd name="T67" fmla="*/ 15 h 27"/>
                <a:gd name="T68" fmla="*/ 5 w 44"/>
                <a:gd name="T69" fmla="*/ 17 h 27"/>
                <a:gd name="T70" fmla="*/ 8 w 44"/>
                <a:gd name="T71" fmla="*/ 17 h 27"/>
                <a:gd name="T72" fmla="*/ 9 w 44"/>
                <a:gd name="T73" fmla="*/ 18 h 27"/>
                <a:gd name="T74" fmla="*/ 9 w 44"/>
                <a:gd name="T75" fmla="*/ 19 h 27"/>
                <a:gd name="T76" fmla="*/ 12 w 44"/>
                <a:gd name="T77" fmla="*/ 19 h 27"/>
                <a:gd name="T78" fmla="*/ 14 w 44"/>
                <a:gd name="T79" fmla="*/ 19 h 27"/>
                <a:gd name="T80" fmla="*/ 16 w 44"/>
                <a:gd name="T81" fmla="*/ 21 h 27"/>
                <a:gd name="T82" fmla="*/ 20 w 44"/>
                <a:gd name="T83" fmla="*/ 23 h 27"/>
                <a:gd name="T84" fmla="*/ 19 w 44"/>
                <a:gd name="T85" fmla="*/ 22 h 27"/>
                <a:gd name="T86" fmla="*/ 26 w 44"/>
                <a:gd name="T87" fmla="*/ 25 h 27"/>
                <a:gd name="T88" fmla="*/ 23 w 44"/>
                <a:gd name="T89" fmla="*/ 20 h 27"/>
                <a:gd name="T90" fmla="*/ 30 w 44"/>
                <a:gd name="T91" fmla="*/ 21 h 27"/>
                <a:gd name="T92" fmla="*/ 34 w 44"/>
                <a:gd name="T93" fmla="*/ 20 h 27"/>
                <a:gd name="T94" fmla="*/ 35 w 44"/>
                <a:gd name="T95" fmla="*/ 20 h 27"/>
                <a:gd name="T96" fmla="*/ 38 w 44"/>
                <a:gd name="T97" fmla="*/ 19 h 27"/>
                <a:gd name="T98" fmla="*/ 42 w 44"/>
                <a:gd name="T99" fmla="*/ 17 h 2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4"/>
                <a:gd name="T151" fmla="*/ 0 h 27"/>
                <a:gd name="T152" fmla="*/ 44 w 44"/>
                <a:gd name="T153" fmla="*/ 27 h 2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4" h="27">
                  <a:moveTo>
                    <a:pt x="42" y="17"/>
                  </a:moveTo>
                  <a:cubicBezTo>
                    <a:pt x="39" y="17"/>
                    <a:pt x="37" y="17"/>
                    <a:pt x="34" y="14"/>
                  </a:cubicBezTo>
                  <a:cubicBezTo>
                    <a:pt x="31" y="12"/>
                    <a:pt x="27" y="8"/>
                    <a:pt x="25" y="7"/>
                  </a:cubicBezTo>
                  <a:cubicBezTo>
                    <a:pt x="24" y="6"/>
                    <a:pt x="22" y="6"/>
                    <a:pt x="23" y="5"/>
                  </a:cubicBezTo>
                  <a:cubicBezTo>
                    <a:pt x="24" y="5"/>
                    <a:pt x="25" y="5"/>
                    <a:pt x="24" y="4"/>
                  </a:cubicBezTo>
                  <a:cubicBezTo>
                    <a:pt x="24" y="3"/>
                    <a:pt x="23" y="3"/>
                    <a:pt x="22" y="2"/>
                  </a:cubicBezTo>
                  <a:cubicBezTo>
                    <a:pt x="22" y="2"/>
                    <a:pt x="21" y="1"/>
                    <a:pt x="20" y="1"/>
                  </a:cubicBezTo>
                  <a:cubicBezTo>
                    <a:pt x="18" y="1"/>
                    <a:pt x="18" y="0"/>
                    <a:pt x="18" y="1"/>
                  </a:cubicBezTo>
                  <a:cubicBezTo>
                    <a:pt x="17" y="1"/>
                    <a:pt x="17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3"/>
                    <a:pt x="14" y="3"/>
                    <a:pt x="13" y="4"/>
                  </a:cubicBezTo>
                  <a:cubicBezTo>
                    <a:pt x="13" y="5"/>
                    <a:pt x="12" y="6"/>
                    <a:pt x="13" y="7"/>
                  </a:cubicBezTo>
                  <a:cubicBezTo>
                    <a:pt x="13" y="8"/>
                    <a:pt x="13" y="8"/>
                    <a:pt x="14" y="7"/>
                  </a:cubicBezTo>
                  <a:cubicBezTo>
                    <a:pt x="14" y="7"/>
                    <a:pt x="18" y="6"/>
                    <a:pt x="18" y="7"/>
                  </a:cubicBezTo>
                  <a:cubicBezTo>
                    <a:pt x="18" y="8"/>
                    <a:pt x="17" y="9"/>
                    <a:pt x="16" y="9"/>
                  </a:cubicBezTo>
                  <a:cubicBezTo>
                    <a:pt x="15" y="9"/>
                    <a:pt x="14" y="10"/>
                    <a:pt x="14" y="11"/>
                  </a:cubicBezTo>
                  <a:cubicBezTo>
                    <a:pt x="14" y="12"/>
                    <a:pt x="16" y="13"/>
                    <a:pt x="17" y="13"/>
                  </a:cubicBezTo>
                  <a:cubicBezTo>
                    <a:pt x="18" y="14"/>
                    <a:pt x="20" y="15"/>
                    <a:pt x="18" y="15"/>
                  </a:cubicBezTo>
                  <a:cubicBezTo>
                    <a:pt x="17" y="14"/>
                    <a:pt x="15" y="14"/>
                    <a:pt x="14" y="14"/>
                  </a:cubicBezTo>
                  <a:cubicBezTo>
                    <a:pt x="13" y="15"/>
                    <a:pt x="12" y="15"/>
                    <a:pt x="12" y="14"/>
                  </a:cubicBezTo>
                  <a:cubicBezTo>
                    <a:pt x="11" y="14"/>
                    <a:pt x="9" y="14"/>
                    <a:pt x="11" y="14"/>
                  </a:cubicBezTo>
                  <a:cubicBezTo>
                    <a:pt x="12" y="14"/>
                    <a:pt x="11" y="13"/>
                    <a:pt x="12" y="12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1" y="10"/>
                    <a:pt x="11" y="10"/>
                    <a:pt x="11" y="11"/>
                  </a:cubicBez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7" y="12"/>
                    <a:pt x="7" y="12"/>
                    <a:pt x="6" y="12"/>
                  </a:cubicBezTo>
                  <a:cubicBezTo>
                    <a:pt x="5" y="12"/>
                    <a:pt x="4" y="11"/>
                    <a:pt x="3" y="12"/>
                  </a:cubicBezTo>
                  <a:cubicBezTo>
                    <a:pt x="2" y="12"/>
                    <a:pt x="0" y="14"/>
                    <a:pt x="1" y="14"/>
                  </a:cubicBezTo>
                  <a:cubicBezTo>
                    <a:pt x="2" y="14"/>
                    <a:pt x="3" y="12"/>
                    <a:pt x="3" y="13"/>
                  </a:cubicBezTo>
                  <a:cubicBezTo>
                    <a:pt x="4" y="13"/>
                    <a:pt x="4" y="14"/>
                    <a:pt x="4" y="13"/>
                  </a:cubicBezTo>
                  <a:cubicBezTo>
                    <a:pt x="5" y="12"/>
                    <a:pt x="6" y="13"/>
                    <a:pt x="6" y="14"/>
                  </a:cubicBezTo>
                  <a:cubicBezTo>
                    <a:pt x="7" y="14"/>
                    <a:pt x="8" y="14"/>
                    <a:pt x="7" y="15"/>
                  </a:cubicBezTo>
                  <a:cubicBezTo>
                    <a:pt x="6" y="15"/>
                    <a:pt x="5" y="15"/>
                    <a:pt x="5" y="15"/>
                  </a:cubicBezTo>
                  <a:cubicBezTo>
                    <a:pt x="4" y="16"/>
                    <a:pt x="4" y="17"/>
                    <a:pt x="5" y="17"/>
                  </a:cubicBezTo>
                  <a:cubicBezTo>
                    <a:pt x="7" y="16"/>
                    <a:pt x="7" y="16"/>
                    <a:pt x="8" y="17"/>
                  </a:cubicBezTo>
                  <a:cubicBezTo>
                    <a:pt x="10" y="18"/>
                    <a:pt x="10" y="18"/>
                    <a:pt x="9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2" y="20"/>
                    <a:pt x="12" y="19"/>
                  </a:cubicBezTo>
                  <a:cubicBezTo>
                    <a:pt x="12" y="18"/>
                    <a:pt x="13" y="18"/>
                    <a:pt x="14" y="19"/>
                  </a:cubicBezTo>
                  <a:cubicBezTo>
                    <a:pt x="15" y="20"/>
                    <a:pt x="15" y="20"/>
                    <a:pt x="16" y="21"/>
                  </a:cubicBezTo>
                  <a:cubicBezTo>
                    <a:pt x="17" y="22"/>
                    <a:pt x="20" y="25"/>
                    <a:pt x="20" y="23"/>
                  </a:cubicBezTo>
                  <a:cubicBezTo>
                    <a:pt x="19" y="22"/>
                    <a:pt x="18" y="22"/>
                    <a:pt x="19" y="22"/>
                  </a:cubicBezTo>
                  <a:cubicBezTo>
                    <a:pt x="20" y="22"/>
                    <a:pt x="27" y="27"/>
                    <a:pt x="26" y="25"/>
                  </a:cubicBezTo>
                  <a:cubicBezTo>
                    <a:pt x="25" y="23"/>
                    <a:pt x="21" y="20"/>
                    <a:pt x="23" y="20"/>
                  </a:cubicBezTo>
                  <a:cubicBezTo>
                    <a:pt x="24" y="20"/>
                    <a:pt x="28" y="21"/>
                    <a:pt x="30" y="21"/>
                  </a:cubicBezTo>
                  <a:cubicBezTo>
                    <a:pt x="32" y="21"/>
                    <a:pt x="33" y="21"/>
                    <a:pt x="34" y="20"/>
                  </a:cubicBezTo>
                  <a:cubicBezTo>
                    <a:pt x="34" y="20"/>
                    <a:pt x="35" y="20"/>
                    <a:pt x="35" y="20"/>
                  </a:cubicBezTo>
                  <a:cubicBezTo>
                    <a:pt x="36" y="20"/>
                    <a:pt x="37" y="19"/>
                    <a:pt x="38" y="19"/>
                  </a:cubicBezTo>
                  <a:cubicBezTo>
                    <a:pt x="40" y="19"/>
                    <a:pt x="44" y="17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48" name="Freeform 530">
              <a:extLst>
                <a:ext uri="{FF2B5EF4-FFF2-40B4-BE49-F238E27FC236}">
                  <a16:creationId xmlns:a16="http://schemas.microsoft.com/office/drawing/2014/main" xmlns="" id="{1C77CE74-B7DF-444F-9355-34DDEA806A5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" y="200"/>
              <a:ext cx="1044" cy="1164"/>
            </a:xfrm>
            <a:custGeom>
              <a:avLst/>
              <a:gdLst>
                <a:gd name="T0" fmla="*/ 660 w 759"/>
                <a:gd name="T1" fmla="*/ 511 h 845"/>
                <a:gd name="T2" fmla="*/ 615 w 759"/>
                <a:gd name="T3" fmla="*/ 455 h 845"/>
                <a:gd name="T4" fmla="*/ 551 w 759"/>
                <a:gd name="T5" fmla="*/ 448 h 845"/>
                <a:gd name="T6" fmla="*/ 490 w 759"/>
                <a:gd name="T7" fmla="*/ 452 h 845"/>
                <a:gd name="T8" fmla="*/ 442 w 759"/>
                <a:gd name="T9" fmla="*/ 382 h 845"/>
                <a:gd name="T10" fmla="*/ 431 w 759"/>
                <a:gd name="T11" fmla="*/ 330 h 845"/>
                <a:gd name="T12" fmla="*/ 486 w 759"/>
                <a:gd name="T13" fmla="*/ 346 h 845"/>
                <a:gd name="T14" fmla="*/ 519 w 759"/>
                <a:gd name="T15" fmla="*/ 292 h 845"/>
                <a:gd name="T16" fmla="*/ 520 w 759"/>
                <a:gd name="T17" fmla="*/ 268 h 845"/>
                <a:gd name="T18" fmla="*/ 553 w 759"/>
                <a:gd name="T19" fmla="*/ 252 h 845"/>
                <a:gd name="T20" fmla="*/ 588 w 759"/>
                <a:gd name="T21" fmla="*/ 224 h 845"/>
                <a:gd name="T22" fmla="*/ 596 w 759"/>
                <a:gd name="T23" fmla="*/ 230 h 845"/>
                <a:gd name="T24" fmla="*/ 588 w 759"/>
                <a:gd name="T25" fmla="*/ 204 h 845"/>
                <a:gd name="T26" fmla="*/ 638 w 759"/>
                <a:gd name="T27" fmla="*/ 174 h 845"/>
                <a:gd name="T28" fmla="*/ 620 w 759"/>
                <a:gd name="T29" fmla="*/ 153 h 845"/>
                <a:gd name="T30" fmla="*/ 594 w 759"/>
                <a:gd name="T31" fmla="*/ 126 h 845"/>
                <a:gd name="T32" fmla="*/ 564 w 759"/>
                <a:gd name="T33" fmla="*/ 130 h 845"/>
                <a:gd name="T34" fmla="*/ 544 w 759"/>
                <a:gd name="T35" fmla="*/ 98 h 845"/>
                <a:gd name="T36" fmla="*/ 505 w 759"/>
                <a:gd name="T37" fmla="*/ 164 h 845"/>
                <a:gd name="T38" fmla="*/ 448 w 759"/>
                <a:gd name="T39" fmla="*/ 139 h 845"/>
                <a:gd name="T40" fmla="*/ 429 w 759"/>
                <a:gd name="T41" fmla="*/ 80 h 845"/>
                <a:gd name="T42" fmla="*/ 447 w 759"/>
                <a:gd name="T43" fmla="*/ 60 h 845"/>
                <a:gd name="T44" fmla="*/ 490 w 759"/>
                <a:gd name="T45" fmla="*/ 30 h 845"/>
                <a:gd name="T46" fmla="*/ 444 w 759"/>
                <a:gd name="T47" fmla="*/ 34 h 845"/>
                <a:gd name="T48" fmla="*/ 411 w 759"/>
                <a:gd name="T49" fmla="*/ 3 h 845"/>
                <a:gd name="T50" fmla="*/ 408 w 759"/>
                <a:gd name="T51" fmla="*/ 46 h 845"/>
                <a:gd name="T52" fmla="*/ 343 w 759"/>
                <a:gd name="T53" fmla="*/ 38 h 845"/>
                <a:gd name="T54" fmla="*/ 335 w 759"/>
                <a:gd name="T55" fmla="*/ 42 h 845"/>
                <a:gd name="T56" fmla="*/ 242 w 759"/>
                <a:gd name="T57" fmla="*/ 24 h 845"/>
                <a:gd name="T58" fmla="*/ 210 w 759"/>
                <a:gd name="T59" fmla="*/ 24 h 845"/>
                <a:gd name="T60" fmla="*/ 165 w 759"/>
                <a:gd name="T61" fmla="*/ 26 h 845"/>
                <a:gd name="T62" fmla="*/ 45 w 759"/>
                <a:gd name="T63" fmla="*/ 15 h 845"/>
                <a:gd name="T64" fmla="*/ 35 w 759"/>
                <a:gd name="T65" fmla="*/ 59 h 845"/>
                <a:gd name="T66" fmla="*/ 36 w 759"/>
                <a:gd name="T67" fmla="*/ 83 h 845"/>
                <a:gd name="T68" fmla="*/ 27 w 759"/>
                <a:gd name="T69" fmla="*/ 114 h 845"/>
                <a:gd name="T70" fmla="*/ 60 w 759"/>
                <a:gd name="T71" fmla="*/ 128 h 845"/>
                <a:gd name="T72" fmla="*/ 65 w 759"/>
                <a:gd name="T73" fmla="*/ 136 h 845"/>
                <a:gd name="T74" fmla="*/ 117 w 759"/>
                <a:gd name="T75" fmla="*/ 105 h 845"/>
                <a:gd name="T76" fmla="*/ 198 w 759"/>
                <a:gd name="T77" fmla="*/ 135 h 845"/>
                <a:gd name="T78" fmla="*/ 220 w 759"/>
                <a:gd name="T79" fmla="*/ 167 h 845"/>
                <a:gd name="T80" fmla="*/ 241 w 759"/>
                <a:gd name="T81" fmla="*/ 185 h 845"/>
                <a:gd name="T82" fmla="*/ 251 w 759"/>
                <a:gd name="T83" fmla="*/ 218 h 845"/>
                <a:gd name="T84" fmla="*/ 299 w 759"/>
                <a:gd name="T85" fmla="*/ 330 h 845"/>
                <a:gd name="T86" fmla="*/ 304 w 759"/>
                <a:gd name="T87" fmla="*/ 316 h 845"/>
                <a:gd name="T88" fmla="*/ 361 w 759"/>
                <a:gd name="T89" fmla="*/ 393 h 845"/>
                <a:gd name="T90" fmla="*/ 468 w 759"/>
                <a:gd name="T91" fmla="*/ 447 h 845"/>
                <a:gd name="T92" fmla="*/ 515 w 759"/>
                <a:gd name="T93" fmla="*/ 472 h 845"/>
                <a:gd name="T94" fmla="*/ 495 w 759"/>
                <a:gd name="T95" fmla="*/ 537 h 845"/>
                <a:gd name="T96" fmla="*/ 538 w 759"/>
                <a:gd name="T97" fmla="*/ 723 h 845"/>
                <a:gd name="T98" fmla="*/ 531 w 759"/>
                <a:gd name="T99" fmla="*/ 784 h 845"/>
                <a:gd name="T100" fmla="*/ 532 w 759"/>
                <a:gd name="T101" fmla="*/ 816 h 845"/>
                <a:gd name="T102" fmla="*/ 541 w 759"/>
                <a:gd name="T103" fmla="*/ 831 h 845"/>
                <a:gd name="T104" fmla="*/ 562 w 759"/>
                <a:gd name="T105" fmla="*/ 815 h 845"/>
                <a:gd name="T106" fmla="*/ 591 w 759"/>
                <a:gd name="T107" fmla="*/ 760 h 845"/>
                <a:gd name="T108" fmla="*/ 630 w 759"/>
                <a:gd name="T109" fmla="*/ 708 h 845"/>
                <a:gd name="T110" fmla="*/ 706 w 759"/>
                <a:gd name="T111" fmla="*/ 638 h 845"/>
                <a:gd name="T112" fmla="*/ 752 w 759"/>
                <a:gd name="T113" fmla="*/ 533 h 845"/>
                <a:gd name="T114" fmla="*/ 448 w 759"/>
                <a:gd name="T115" fmla="*/ 205 h 845"/>
                <a:gd name="T116" fmla="*/ 469 w 759"/>
                <a:gd name="T117" fmla="*/ 228 h 845"/>
                <a:gd name="T118" fmla="*/ 440 w 759"/>
                <a:gd name="T119" fmla="*/ 209 h 845"/>
                <a:gd name="T120" fmla="*/ 274 w 759"/>
                <a:gd name="T121" fmla="*/ 53 h 845"/>
                <a:gd name="T122" fmla="*/ 309 w 759"/>
                <a:gd name="T123" fmla="*/ 94 h 845"/>
                <a:gd name="T124" fmla="*/ 626 w 759"/>
                <a:gd name="T125" fmla="*/ 682 h 84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59"/>
                <a:gd name="T190" fmla="*/ 0 h 845"/>
                <a:gd name="T191" fmla="*/ 759 w 759"/>
                <a:gd name="T192" fmla="*/ 845 h 84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59" h="845">
                  <a:moveTo>
                    <a:pt x="752" y="533"/>
                  </a:moveTo>
                  <a:cubicBezTo>
                    <a:pt x="748" y="533"/>
                    <a:pt x="744" y="532"/>
                    <a:pt x="743" y="531"/>
                  </a:cubicBezTo>
                  <a:cubicBezTo>
                    <a:pt x="741" y="529"/>
                    <a:pt x="738" y="526"/>
                    <a:pt x="736" y="525"/>
                  </a:cubicBezTo>
                  <a:cubicBezTo>
                    <a:pt x="734" y="524"/>
                    <a:pt x="729" y="520"/>
                    <a:pt x="727" y="520"/>
                  </a:cubicBezTo>
                  <a:cubicBezTo>
                    <a:pt x="724" y="520"/>
                    <a:pt x="723" y="521"/>
                    <a:pt x="721" y="521"/>
                  </a:cubicBezTo>
                  <a:cubicBezTo>
                    <a:pt x="718" y="521"/>
                    <a:pt x="713" y="518"/>
                    <a:pt x="711" y="518"/>
                  </a:cubicBezTo>
                  <a:cubicBezTo>
                    <a:pt x="709" y="517"/>
                    <a:pt x="708" y="518"/>
                    <a:pt x="707" y="519"/>
                  </a:cubicBezTo>
                  <a:cubicBezTo>
                    <a:pt x="706" y="519"/>
                    <a:pt x="703" y="517"/>
                    <a:pt x="703" y="516"/>
                  </a:cubicBezTo>
                  <a:cubicBezTo>
                    <a:pt x="702" y="515"/>
                    <a:pt x="701" y="514"/>
                    <a:pt x="699" y="513"/>
                  </a:cubicBezTo>
                  <a:cubicBezTo>
                    <a:pt x="696" y="512"/>
                    <a:pt x="689" y="509"/>
                    <a:pt x="688" y="508"/>
                  </a:cubicBezTo>
                  <a:cubicBezTo>
                    <a:pt x="686" y="508"/>
                    <a:pt x="683" y="507"/>
                    <a:pt x="682" y="509"/>
                  </a:cubicBezTo>
                  <a:cubicBezTo>
                    <a:pt x="681" y="511"/>
                    <a:pt x="679" y="513"/>
                    <a:pt x="677" y="514"/>
                  </a:cubicBezTo>
                  <a:cubicBezTo>
                    <a:pt x="676" y="515"/>
                    <a:pt x="676" y="516"/>
                    <a:pt x="675" y="517"/>
                  </a:cubicBezTo>
                  <a:cubicBezTo>
                    <a:pt x="674" y="518"/>
                    <a:pt x="674" y="518"/>
                    <a:pt x="674" y="517"/>
                  </a:cubicBezTo>
                  <a:cubicBezTo>
                    <a:pt x="674" y="516"/>
                    <a:pt x="673" y="516"/>
                    <a:pt x="673" y="516"/>
                  </a:cubicBezTo>
                  <a:cubicBezTo>
                    <a:pt x="672" y="515"/>
                    <a:pt x="672" y="515"/>
                    <a:pt x="671" y="515"/>
                  </a:cubicBezTo>
                  <a:cubicBezTo>
                    <a:pt x="671" y="514"/>
                    <a:pt x="670" y="513"/>
                    <a:pt x="670" y="515"/>
                  </a:cubicBezTo>
                  <a:cubicBezTo>
                    <a:pt x="669" y="516"/>
                    <a:pt x="669" y="517"/>
                    <a:pt x="669" y="516"/>
                  </a:cubicBezTo>
                  <a:cubicBezTo>
                    <a:pt x="668" y="515"/>
                    <a:pt x="668" y="515"/>
                    <a:pt x="668" y="514"/>
                  </a:cubicBezTo>
                  <a:cubicBezTo>
                    <a:pt x="667" y="514"/>
                    <a:pt x="667" y="513"/>
                    <a:pt x="667" y="513"/>
                  </a:cubicBezTo>
                  <a:cubicBezTo>
                    <a:pt x="666" y="512"/>
                    <a:pt x="666" y="511"/>
                    <a:pt x="666" y="510"/>
                  </a:cubicBezTo>
                  <a:cubicBezTo>
                    <a:pt x="666" y="509"/>
                    <a:pt x="666" y="507"/>
                    <a:pt x="665" y="508"/>
                  </a:cubicBezTo>
                  <a:cubicBezTo>
                    <a:pt x="665" y="509"/>
                    <a:pt x="663" y="512"/>
                    <a:pt x="662" y="512"/>
                  </a:cubicBezTo>
                  <a:cubicBezTo>
                    <a:pt x="660" y="513"/>
                    <a:pt x="660" y="513"/>
                    <a:pt x="662" y="512"/>
                  </a:cubicBezTo>
                  <a:cubicBezTo>
                    <a:pt x="663" y="511"/>
                    <a:pt x="665" y="509"/>
                    <a:pt x="665" y="508"/>
                  </a:cubicBezTo>
                  <a:cubicBezTo>
                    <a:pt x="665" y="507"/>
                    <a:pt x="663" y="507"/>
                    <a:pt x="663" y="508"/>
                  </a:cubicBezTo>
                  <a:cubicBezTo>
                    <a:pt x="662" y="508"/>
                    <a:pt x="662" y="511"/>
                    <a:pt x="660" y="511"/>
                  </a:cubicBezTo>
                  <a:cubicBezTo>
                    <a:pt x="659" y="512"/>
                    <a:pt x="659" y="512"/>
                    <a:pt x="660" y="510"/>
                  </a:cubicBezTo>
                  <a:cubicBezTo>
                    <a:pt x="662" y="509"/>
                    <a:pt x="661" y="509"/>
                    <a:pt x="662" y="507"/>
                  </a:cubicBezTo>
                  <a:cubicBezTo>
                    <a:pt x="662" y="506"/>
                    <a:pt x="663" y="506"/>
                    <a:pt x="664" y="505"/>
                  </a:cubicBezTo>
                  <a:cubicBezTo>
                    <a:pt x="665" y="504"/>
                    <a:pt x="664" y="504"/>
                    <a:pt x="665" y="503"/>
                  </a:cubicBezTo>
                  <a:cubicBezTo>
                    <a:pt x="666" y="503"/>
                    <a:pt x="667" y="502"/>
                    <a:pt x="667" y="502"/>
                  </a:cubicBezTo>
                  <a:cubicBezTo>
                    <a:pt x="667" y="501"/>
                    <a:pt x="669" y="501"/>
                    <a:pt x="669" y="502"/>
                  </a:cubicBezTo>
                  <a:cubicBezTo>
                    <a:pt x="669" y="502"/>
                    <a:pt x="670" y="502"/>
                    <a:pt x="670" y="501"/>
                  </a:cubicBezTo>
                  <a:cubicBezTo>
                    <a:pt x="671" y="500"/>
                    <a:pt x="671" y="500"/>
                    <a:pt x="670" y="499"/>
                  </a:cubicBezTo>
                  <a:cubicBezTo>
                    <a:pt x="670" y="498"/>
                    <a:pt x="671" y="497"/>
                    <a:pt x="671" y="496"/>
                  </a:cubicBezTo>
                  <a:cubicBezTo>
                    <a:pt x="672" y="494"/>
                    <a:pt x="670" y="493"/>
                    <a:pt x="668" y="493"/>
                  </a:cubicBezTo>
                  <a:cubicBezTo>
                    <a:pt x="667" y="492"/>
                    <a:pt x="666" y="488"/>
                    <a:pt x="666" y="486"/>
                  </a:cubicBezTo>
                  <a:cubicBezTo>
                    <a:pt x="665" y="484"/>
                    <a:pt x="665" y="481"/>
                    <a:pt x="664" y="480"/>
                  </a:cubicBezTo>
                  <a:cubicBezTo>
                    <a:pt x="664" y="480"/>
                    <a:pt x="663" y="480"/>
                    <a:pt x="663" y="479"/>
                  </a:cubicBezTo>
                  <a:cubicBezTo>
                    <a:pt x="662" y="479"/>
                    <a:pt x="660" y="478"/>
                    <a:pt x="659" y="477"/>
                  </a:cubicBezTo>
                  <a:cubicBezTo>
                    <a:pt x="657" y="475"/>
                    <a:pt x="655" y="473"/>
                    <a:pt x="653" y="472"/>
                  </a:cubicBezTo>
                  <a:cubicBezTo>
                    <a:pt x="653" y="472"/>
                    <a:pt x="651" y="471"/>
                    <a:pt x="649" y="471"/>
                  </a:cubicBezTo>
                  <a:cubicBezTo>
                    <a:pt x="647" y="470"/>
                    <a:pt x="645" y="470"/>
                    <a:pt x="644" y="470"/>
                  </a:cubicBezTo>
                  <a:cubicBezTo>
                    <a:pt x="643" y="470"/>
                    <a:pt x="642" y="470"/>
                    <a:pt x="640" y="470"/>
                  </a:cubicBezTo>
                  <a:cubicBezTo>
                    <a:pt x="638" y="470"/>
                    <a:pt x="638" y="471"/>
                    <a:pt x="637" y="471"/>
                  </a:cubicBezTo>
                  <a:cubicBezTo>
                    <a:pt x="636" y="471"/>
                    <a:pt x="635" y="471"/>
                    <a:pt x="635" y="470"/>
                  </a:cubicBezTo>
                  <a:cubicBezTo>
                    <a:pt x="634" y="469"/>
                    <a:pt x="634" y="468"/>
                    <a:pt x="634" y="469"/>
                  </a:cubicBezTo>
                  <a:cubicBezTo>
                    <a:pt x="633" y="469"/>
                    <a:pt x="633" y="470"/>
                    <a:pt x="632" y="470"/>
                  </a:cubicBezTo>
                  <a:cubicBezTo>
                    <a:pt x="631" y="470"/>
                    <a:pt x="631" y="470"/>
                    <a:pt x="631" y="469"/>
                  </a:cubicBezTo>
                  <a:cubicBezTo>
                    <a:pt x="630" y="469"/>
                    <a:pt x="629" y="469"/>
                    <a:pt x="628" y="467"/>
                  </a:cubicBezTo>
                  <a:cubicBezTo>
                    <a:pt x="627" y="465"/>
                    <a:pt x="625" y="466"/>
                    <a:pt x="624" y="465"/>
                  </a:cubicBezTo>
                  <a:cubicBezTo>
                    <a:pt x="623" y="464"/>
                    <a:pt x="623" y="463"/>
                    <a:pt x="622" y="461"/>
                  </a:cubicBezTo>
                  <a:cubicBezTo>
                    <a:pt x="621" y="460"/>
                    <a:pt x="618" y="456"/>
                    <a:pt x="615" y="455"/>
                  </a:cubicBezTo>
                  <a:cubicBezTo>
                    <a:pt x="615" y="455"/>
                    <a:pt x="614" y="455"/>
                    <a:pt x="614" y="455"/>
                  </a:cubicBezTo>
                  <a:cubicBezTo>
                    <a:pt x="611" y="455"/>
                    <a:pt x="609" y="455"/>
                    <a:pt x="608" y="455"/>
                  </a:cubicBezTo>
                  <a:cubicBezTo>
                    <a:pt x="608" y="455"/>
                    <a:pt x="603" y="455"/>
                    <a:pt x="605" y="455"/>
                  </a:cubicBezTo>
                  <a:cubicBezTo>
                    <a:pt x="607" y="454"/>
                    <a:pt x="608" y="454"/>
                    <a:pt x="608" y="453"/>
                  </a:cubicBezTo>
                  <a:cubicBezTo>
                    <a:pt x="609" y="451"/>
                    <a:pt x="610" y="450"/>
                    <a:pt x="608" y="450"/>
                  </a:cubicBezTo>
                  <a:cubicBezTo>
                    <a:pt x="606" y="449"/>
                    <a:pt x="605" y="448"/>
                    <a:pt x="605" y="448"/>
                  </a:cubicBezTo>
                  <a:cubicBezTo>
                    <a:pt x="604" y="448"/>
                    <a:pt x="605" y="449"/>
                    <a:pt x="604" y="448"/>
                  </a:cubicBezTo>
                  <a:cubicBezTo>
                    <a:pt x="604" y="448"/>
                    <a:pt x="603" y="448"/>
                    <a:pt x="603" y="447"/>
                  </a:cubicBezTo>
                  <a:cubicBezTo>
                    <a:pt x="602" y="447"/>
                    <a:pt x="602" y="448"/>
                    <a:pt x="602" y="448"/>
                  </a:cubicBezTo>
                  <a:cubicBezTo>
                    <a:pt x="601" y="449"/>
                    <a:pt x="601" y="448"/>
                    <a:pt x="601" y="448"/>
                  </a:cubicBezTo>
                  <a:cubicBezTo>
                    <a:pt x="601" y="447"/>
                    <a:pt x="600" y="446"/>
                    <a:pt x="599" y="446"/>
                  </a:cubicBezTo>
                  <a:cubicBezTo>
                    <a:pt x="598" y="446"/>
                    <a:pt x="598" y="447"/>
                    <a:pt x="598" y="447"/>
                  </a:cubicBezTo>
                  <a:cubicBezTo>
                    <a:pt x="597" y="446"/>
                    <a:pt x="597" y="446"/>
                    <a:pt x="598" y="445"/>
                  </a:cubicBezTo>
                  <a:cubicBezTo>
                    <a:pt x="598" y="444"/>
                    <a:pt x="597" y="444"/>
                    <a:pt x="598" y="444"/>
                  </a:cubicBezTo>
                  <a:cubicBezTo>
                    <a:pt x="599" y="443"/>
                    <a:pt x="603" y="444"/>
                    <a:pt x="602" y="443"/>
                  </a:cubicBezTo>
                  <a:cubicBezTo>
                    <a:pt x="601" y="442"/>
                    <a:pt x="601" y="442"/>
                    <a:pt x="599" y="442"/>
                  </a:cubicBezTo>
                  <a:cubicBezTo>
                    <a:pt x="597" y="442"/>
                    <a:pt x="593" y="441"/>
                    <a:pt x="591" y="443"/>
                  </a:cubicBezTo>
                  <a:cubicBezTo>
                    <a:pt x="589" y="445"/>
                    <a:pt x="587" y="446"/>
                    <a:pt x="586" y="446"/>
                  </a:cubicBezTo>
                  <a:cubicBezTo>
                    <a:pt x="584" y="446"/>
                    <a:pt x="582" y="446"/>
                    <a:pt x="581" y="445"/>
                  </a:cubicBezTo>
                  <a:cubicBezTo>
                    <a:pt x="580" y="444"/>
                    <a:pt x="579" y="443"/>
                    <a:pt x="578" y="443"/>
                  </a:cubicBezTo>
                  <a:cubicBezTo>
                    <a:pt x="576" y="443"/>
                    <a:pt x="571" y="444"/>
                    <a:pt x="569" y="444"/>
                  </a:cubicBezTo>
                  <a:cubicBezTo>
                    <a:pt x="567" y="444"/>
                    <a:pt x="566" y="444"/>
                    <a:pt x="566" y="442"/>
                  </a:cubicBezTo>
                  <a:cubicBezTo>
                    <a:pt x="566" y="441"/>
                    <a:pt x="565" y="438"/>
                    <a:pt x="563" y="438"/>
                  </a:cubicBezTo>
                  <a:cubicBezTo>
                    <a:pt x="561" y="438"/>
                    <a:pt x="558" y="437"/>
                    <a:pt x="556" y="438"/>
                  </a:cubicBezTo>
                  <a:cubicBezTo>
                    <a:pt x="554" y="438"/>
                    <a:pt x="552" y="440"/>
                    <a:pt x="551" y="440"/>
                  </a:cubicBezTo>
                  <a:cubicBezTo>
                    <a:pt x="550" y="440"/>
                    <a:pt x="548" y="441"/>
                    <a:pt x="548" y="442"/>
                  </a:cubicBezTo>
                  <a:cubicBezTo>
                    <a:pt x="548" y="444"/>
                    <a:pt x="551" y="447"/>
                    <a:pt x="551" y="448"/>
                  </a:cubicBezTo>
                  <a:cubicBezTo>
                    <a:pt x="551" y="449"/>
                    <a:pt x="550" y="452"/>
                    <a:pt x="549" y="452"/>
                  </a:cubicBezTo>
                  <a:cubicBezTo>
                    <a:pt x="547" y="452"/>
                    <a:pt x="544" y="448"/>
                    <a:pt x="544" y="447"/>
                  </a:cubicBezTo>
                  <a:cubicBezTo>
                    <a:pt x="544" y="447"/>
                    <a:pt x="547" y="443"/>
                    <a:pt x="547" y="443"/>
                  </a:cubicBezTo>
                  <a:cubicBezTo>
                    <a:pt x="547" y="442"/>
                    <a:pt x="545" y="440"/>
                    <a:pt x="545" y="439"/>
                  </a:cubicBezTo>
                  <a:cubicBezTo>
                    <a:pt x="545" y="439"/>
                    <a:pt x="545" y="439"/>
                    <a:pt x="545" y="439"/>
                  </a:cubicBezTo>
                  <a:cubicBezTo>
                    <a:pt x="545" y="438"/>
                    <a:pt x="546" y="437"/>
                    <a:pt x="547" y="436"/>
                  </a:cubicBezTo>
                  <a:cubicBezTo>
                    <a:pt x="549" y="436"/>
                    <a:pt x="551" y="434"/>
                    <a:pt x="550" y="433"/>
                  </a:cubicBezTo>
                  <a:cubicBezTo>
                    <a:pt x="548" y="432"/>
                    <a:pt x="546" y="432"/>
                    <a:pt x="545" y="433"/>
                  </a:cubicBezTo>
                  <a:cubicBezTo>
                    <a:pt x="545" y="434"/>
                    <a:pt x="544" y="435"/>
                    <a:pt x="543" y="435"/>
                  </a:cubicBezTo>
                  <a:cubicBezTo>
                    <a:pt x="543" y="436"/>
                    <a:pt x="542" y="436"/>
                    <a:pt x="541" y="437"/>
                  </a:cubicBezTo>
                  <a:cubicBezTo>
                    <a:pt x="540" y="437"/>
                    <a:pt x="539" y="439"/>
                    <a:pt x="538" y="439"/>
                  </a:cubicBezTo>
                  <a:cubicBezTo>
                    <a:pt x="537" y="439"/>
                    <a:pt x="534" y="438"/>
                    <a:pt x="533" y="440"/>
                  </a:cubicBezTo>
                  <a:cubicBezTo>
                    <a:pt x="532" y="441"/>
                    <a:pt x="532" y="443"/>
                    <a:pt x="531" y="442"/>
                  </a:cubicBezTo>
                  <a:cubicBezTo>
                    <a:pt x="530" y="441"/>
                    <a:pt x="531" y="441"/>
                    <a:pt x="530" y="440"/>
                  </a:cubicBezTo>
                  <a:cubicBezTo>
                    <a:pt x="529" y="440"/>
                    <a:pt x="528" y="441"/>
                    <a:pt x="527" y="441"/>
                  </a:cubicBezTo>
                  <a:cubicBezTo>
                    <a:pt x="527" y="442"/>
                    <a:pt x="525" y="443"/>
                    <a:pt x="525" y="445"/>
                  </a:cubicBezTo>
                  <a:cubicBezTo>
                    <a:pt x="524" y="447"/>
                    <a:pt x="525" y="448"/>
                    <a:pt x="524" y="449"/>
                  </a:cubicBezTo>
                  <a:cubicBezTo>
                    <a:pt x="523" y="451"/>
                    <a:pt x="519" y="453"/>
                    <a:pt x="519" y="455"/>
                  </a:cubicBezTo>
                  <a:cubicBezTo>
                    <a:pt x="518" y="456"/>
                    <a:pt x="518" y="459"/>
                    <a:pt x="517" y="458"/>
                  </a:cubicBezTo>
                  <a:cubicBezTo>
                    <a:pt x="517" y="458"/>
                    <a:pt x="515" y="454"/>
                    <a:pt x="513" y="453"/>
                  </a:cubicBezTo>
                  <a:cubicBezTo>
                    <a:pt x="512" y="452"/>
                    <a:pt x="510" y="451"/>
                    <a:pt x="510" y="451"/>
                  </a:cubicBezTo>
                  <a:cubicBezTo>
                    <a:pt x="510" y="452"/>
                    <a:pt x="509" y="451"/>
                    <a:pt x="508" y="451"/>
                  </a:cubicBezTo>
                  <a:cubicBezTo>
                    <a:pt x="507" y="450"/>
                    <a:pt x="504" y="449"/>
                    <a:pt x="503" y="449"/>
                  </a:cubicBezTo>
                  <a:cubicBezTo>
                    <a:pt x="502" y="449"/>
                    <a:pt x="501" y="449"/>
                    <a:pt x="500" y="450"/>
                  </a:cubicBezTo>
                  <a:cubicBezTo>
                    <a:pt x="499" y="450"/>
                    <a:pt x="497" y="452"/>
                    <a:pt x="496" y="452"/>
                  </a:cubicBezTo>
                  <a:cubicBezTo>
                    <a:pt x="496" y="452"/>
                    <a:pt x="496" y="453"/>
                    <a:pt x="495" y="453"/>
                  </a:cubicBezTo>
                  <a:cubicBezTo>
                    <a:pt x="493" y="453"/>
                    <a:pt x="491" y="453"/>
                    <a:pt x="490" y="452"/>
                  </a:cubicBezTo>
                  <a:cubicBezTo>
                    <a:pt x="489" y="451"/>
                    <a:pt x="487" y="451"/>
                    <a:pt x="486" y="451"/>
                  </a:cubicBezTo>
                  <a:cubicBezTo>
                    <a:pt x="486" y="451"/>
                    <a:pt x="485" y="450"/>
                    <a:pt x="484" y="449"/>
                  </a:cubicBezTo>
                  <a:cubicBezTo>
                    <a:pt x="484" y="448"/>
                    <a:pt x="483" y="448"/>
                    <a:pt x="483" y="447"/>
                  </a:cubicBezTo>
                  <a:cubicBezTo>
                    <a:pt x="482" y="446"/>
                    <a:pt x="480" y="444"/>
                    <a:pt x="478" y="442"/>
                  </a:cubicBezTo>
                  <a:cubicBezTo>
                    <a:pt x="478" y="441"/>
                    <a:pt x="477" y="441"/>
                    <a:pt x="477" y="440"/>
                  </a:cubicBezTo>
                  <a:cubicBezTo>
                    <a:pt x="477" y="439"/>
                    <a:pt x="478" y="437"/>
                    <a:pt x="479" y="435"/>
                  </a:cubicBezTo>
                  <a:cubicBezTo>
                    <a:pt x="479" y="433"/>
                    <a:pt x="480" y="429"/>
                    <a:pt x="480" y="426"/>
                  </a:cubicBezTo>
                  <a:cubicBezTo>
                    <a:pt x="480" y="424"/>
                    <a:pt x="481" y="423"/>
                    <a:pt x="481" y="421"/>
                  </a:cubicBezTo>
                  <a:cubicBezTo>
                    <a:pt x="481" y="419"/>
                    <a:pt x="482" y="419"/>
                    <a:pt x="481" y="418"/>
                  </a:cubicBezTo>
                  <a:cubicBezTo>
                    <a:pt x="481" y="418"/>
                    <a:pt x="482" y="418"/>
                    <a:pt x="481" y="417"/>
                  </a:cubicBezTo>
                  <a:cubicBezTo>
                    <a:pt x="481" y="417"/>
                    <a:pt x="481" y="417"/>
                    <a:pt x="480" y="417"/>
                  </a:cubicBezTo>
                  <a:cubicBezTo>
                    <a:pt x="479" y="417"/>
                    <a:pt x="477" y="414"/>
                    <a:pt x="475" y="413"/>
                  </a:cubicBezTo>
                  <a:cubicBezTo>
                    <a:pt x="473" y="412"/>
                    <a:pt x="471" y="412"/>
                    <a:pt x="468" y="413"/>
                  </a:cubicBezTo>
                  <a:cubicBezTo>
                    <a:pt x="465" y="413"/>
                    <a:pt x="463" y="414"/>
                    <a:pt x="461" y="414"/>
                  </a:cubicBezTo>
                  <a:cubicBezTo>
                    <a:pt x="459" y="413"/>
                    <a:pt x="459" y="413"/>
                    <a:pt x="457" y="413"/>
                  </a:cubicBezTo>
                  <a:cubicBezTo>
                    <a:pt x="455" y="413"/>
                    <a:pt x="454" y="414"/>
                    <a:pt x="452" y="414"/>
                  </a:cubicBezTo>
                  <a:cubicBezTo>
                    <a:pt x="452" y="414"/>
                    <a:pt x="451" y="414"/>
                    <a:pt x="451" y="413"/>
                  </a:cubicBezTo>
                  <a:cubicBezTo>
                    <a:pt x="450" y="413"/>
                    <a:pt x="450" y="413"/>
                    <a:pt x="449" y="412"/>
                  </a:cubicBezTo>
                  <a:cubicBezTo>
                    <a:pt x="449" y="412"/>
                    <a:pt x="449" y="412"/>
                    <a:pt x="450" y="411"/>
                  </a:cubicBezTo>
                  <a:cubicBezTo>
                    <a:pt x="451" y="410"/>
                    <a:pt x="453" y="407"/>
                    <a:pt x="453" y="404"/>
                  </a:cubicBezTo>
                  <a:cubicBezTo>
                    <a:pt x="453" y="401"/>
                    <a:pt x="454" y="400"/>
                    <a:pt x="455" y="399"/>
                  </a:cubicBezTo>
                  <a:cubicBezTo>
                    <a:pt x="455" y="399"/>
                    <a:pt x="455" y="399"/>
                    <a:pt x="455" y="399"/>
                  </a:cubicBezTo>
                  <a:cubicBezTo>
                    <a:pt x="455" y="397"/>
                    <a:pt x="457" y="395"/>
                    <a:pt x="457" y="394"/>
                  </a:cubicBezTo>
                  <a:cubicBezTo>
                    <a:pt x="457" y="392"/>
                    <a:pt x="456" y="388"/>
                    <a:pt x="458" y="386"/>
                  </a:cubicBezTo>
                  <a:cubicBezTo>
                    <a:pt x="459" y="384"/>
                    <a:pt x="461" y="383"/>
                    <a:pt x="461" y="382"/>
                  </a:cubicBezTo>
                  <a:cubicBezTo>
                    <a:pt x="461" y="380"/>
                    <a:pt x="461" y="379"/>
                    <a:pt x="458" y="379"/>
                  </a:cubicBezTo>
                  <a:cubicBezTo>
                    <a:pt x="454" y="379"/>
                    <a:pt x="444" y="380"/>
                    <a:pt x="442" y="382"/>
                  </a:cubicBezTo>
                  <a:cubicBezTo>
                    <a:pt x="440" y="384"/>
                    <a:pt x="441" y="389"/>
                    <a:pt x="440" y="390"/>
                  </a:cubicBezTo>
                  <a:cubicBezTo>
                    <a:pt x="439" y="391"/>
                    <a:pt x="436" y="395"/>
                    <a:pt x="435" y="395"/>
                  </a:cubicBezTo>
                  <a:cubicBezTo>
                    <a:pt x="435" y="395"/>
                    <a:pt x="436" y="397"/>
                    <a:pt x="435" y="397"/>
                  </a:cubicBezTo>
                  <a:cubicBezTo>
                    <a:pt x="434" y="397"/>
                    <a:pt x="433" y="396"/>
                    <a:pt x="432" y="396"/>
                  </a:cubicBezTo>
                  <a:cubicBezTo>
                    <a:pt x="431" y="396"/>
                    <a:pt x="425" y="397"/>
                    <a:pt x="423" y="398"/>
                  </a:cubicBezTo>
                  <a:cubicBezTo>
                    <a:pt x="421" y="398"/>
                    <a:pt x="419" y="399"/>
                    <a:pt x="418" y="398"/>
                  </a:cubicBezTo>
                  <a:cubicBezTo>
                    <a:pt x="416" y="397"/>
                    <a:pt x="416" y="396"/>
                    <a:pt x="414" y="396"/>
                  </a:cubicBezTo>
                  <a:cubicBezTo>
                    <a:pt x="412" y="395"/>
                    <a:pt x="409" y="395"/>
                    <a:pt x="407" y="392"/>
                  </a:cubicBezTo>
                  <a:cubicBezTo>
                    <a:pt x="406" y="389"/>
                    <a:pt x="405" y="387"/>
                    <a:pt x="404" y="385"/>
                  </a:cubicBezTo>
                  <a:cubicBezTo>
                    <a:pt x="402" y="383"/>
                    <a:pt x="401" y="381"/>
                    <a:pt x="400" y="376"/>
                  </a:cubicBezTo>
                  <a:cubicBezTo>
                    <a:pt x="399" y="371"/>
                    <a:pt x="399" y="368"/>
                    <a:pt x="400" y="367"/>
                  </a:cubicBezTo>
                  <a:cubicBezTo>
                    <a:pt x="400" y="365"/>
                    <a:pt x="399" y="361"/>
                    <a:pt x="399" y="360"/>
                  </a:cubicBezTo>
                  <a:cubicBezTo>
                    <a:pt x="400" y="358"/>
                    <a:pt x="402" y="356"/>
                    <a:pt x="403" y="354"/>
                  </a:cubicBezTo>
                  <a:cubicBezTo>
                    <a:pt x="403" y="353"/>
                    <a:pt x="403" y="353"/>
                    <a:pt x="403" y="352"/>
                  </a:cubicBezTo>
                  <a:cubicBezTo>
                    <a:pt x="402" y="349"/>
                    <a:pt x="400" y="346"/>
                    <a:pt x="400" y="344"/>
                  </a:cubicBezTo>
                  <a:cubicBezTo>
                    <a:pt x="400" y="343"/>
                    <a:pt x="401" y="344"/>
                    <a:pt x="401" y="343"/>
                  </a:cubicBezTo>
                  <a:cubicBezTo>
                    <a:pt x="402" y="342"/>
                    <a:pt x="401" y="341"/>
                    <a:pt x="402" y="341"/>
                  </a:cubicBezTo>
                  <a:cubicBezTo>
                    <a:pt x="402" y="340"/>
                    <a:pt x="403" y="340"/>
                    <a:pt x="403" y="340"/>
                  </a:cubicBezTo>
                  <a:cubicBezTo>
                    <a:pt x="404" y="339"/>
                    <a:pt x="407" y="338"/>
                    <a:pt x="407" y="337"/>
                  </a:cubicBezTo>
                  <a:cubicBezTo>
                    <a:pt x="407" y="335"/>
                    <a:pt x="408" y="336"/>
                    <a:pt x="408" y="336"/>
                  </a:cubicBezTo>
                  <a:cubicBezTo>
                    <a:pt x="409" y="337"/>
                    <a:pt x="412" y="335"/>
                    <a:pt x="414" y="334"/>
                  </a:cubicBezTo>
                  <a:cubicBezTo>
                    <a:pt x="416" y="332"/>
                    <a:pt x="417" y="331"/>
                    <a:pt x="416" y="331"/>
                  </a:cubicBezTo>
                  <a:cubicBezTo>
                    <a:pt x="415" y="330"/>
                    <a:pt x="414" y="329"/>
                    <a:pt x="415" y="330"/>
                  </a:cubicBezTo>
                  <a:cubicBezTo>
                    <a:pt x="417" y="330"/>
                    <a:pt x="417" y="331"/>
                    <a:pt x="419" y="330"/>
                  </a:cubicBezTo>
                  <a:cubicBezTo>
                    <a:pt x="420" y="329"/>
                    <a:pt x="420" y="328"/>
                    <a:pt x="423" y="328"/>
                  </a:cubicBezTo>
                  <a:cubicBezTo>
                    <a:pt x="425" y="328"/>
                    <a:pt x="427" y="328"/>
                    <a:pt x="428" y="330"/>
                  </a:cubicBezTo>
                  <a:cubicBezTo>
                    <a:pt x="429" y="331"/>
                    <a:pt x="430" y="331"/>
                    <a:pt x="431" y="330"/>
                  </a:cubicBezTo>
                  <a:cubicBezTo>
                    <a:pt x="432" y="330"/>
                    <a:pt x="433" y="329"/>
                    <a:pt x="434" y="330"/>
                  </a:cubicBezTo>
                  <a:cubicBezTo>
                    <a:pt x="436" y="330"/>
                    <a:pt x="437" y="332"/>
                    <a:pt x="439" y="332"/>
                  </a:cubicBezTo>
                  <a:cubicBezTo>
                    <a:pt x="440" y="332"/>
                    <a:pt x="442" y="330"/>
                    <a:pt x="443" y="330"/>
                  </a:cubicBezTo>
                  <a:cubicBezTo>
                    <a:pt x="444" y="330"/>
                    <a:pt x="447" y="333"/>
                    <a:pt x="447" y="333"/>
                  </a:cubicBezTo>
                  <a:cubicBezTo>
                    <a:pt x="447" y="334"/>
                    <a:pt x="448" y="333"/>
                    <a:pt x="448" y="332"/>
                  </a:cubicBezTo>
                  <a:cubicBezTo>
                    <a:pt x="449" y="332"/>
                    <a:pt x="448" y="332"/>
                    <a:pt x="447" y="332"/>
                  </a:cubicBezTo>
                  <a:cubicBezTo>
                    <a:pt x="447" y="331"/>
                    <a:pt x="445" y="330"/>
                    <a:pt x="446" y="329"/>
                  </a:cubicBezTo>
                  <a:cubicBezTo>
                    <a:pt x="446" y="329"/>
                    <a:pt x="447" y="329"/>
                    <a:pt x="446" y="329"/>
                  </a:cubicBezTo>
                  <a:cubicBezTo>
                    <a:pt x="445" y="328"/>
                    <a:pt x="445" y="327"/>
                    <a:pt x="445" y="327"/>
                  </a:cubicBezTo>
                  <a:cubicBezTo>
                    <a:pt x="445" y="326"/>
                    <a:pt x="445" y="326"/>
                    <a:pt x="444" y="327"/>
                  </a:cubicBezTo>
                  <a:cubicBezTo>
                    <a:pt x="443" y="327"/>
                    <a:pt x="440" y="327"/>
                    <a:pt x="441" y="326"/>
                  </a:cubicBezTo>
                  <a:cubicBezTo>
                    <a:pt x="441" y="325"/>
                    <a:pt x="442" y="325"/>
                    <a:pt x="443" y="325"/>
                  </a:cubicBezTo>
                  <a:cubicBezTo>
                    <a:pt x="444" y="326"/>
                    <a:pt x="444" y="326"/>
                    <a:pt x="446" y="326"/>
                  </a:cubicBezTo>
                  <a:cubicBezTo>
                    <a:pt x="448" y="325"/>
                    <a:pt x="450" y="325"/>
                    <a:pt x="452" y="325"/>
                  </a:cubicBezTo>
                  <a:cubicBezTo>
                    <a:pt x="453" y="325"/>
                    <a:pt x="454" y="324"/>
                    <a:pt x="455" y="325"/>
                  </a:cubicBezTo>
                  <a:cubicBezTo>
                    <a:pt x="455" y="325"/>
                    <a:pt x="455" y="326"/>
                    <a:pt x="456" y="326"/>
                  </a:cubicBezTo>
                  <a:cubicBezTo>
                    <a:pt x="457" y="326"/>
                    <a:pt x="458" y="325"/>
                    <a:pt x="460" y="325"/>
                  </a:cubicBezTo>
                  <a:cubicBezTo>
                    <a:pt x="462" y="325"/>
                    <a:pt x="465" y="324"/>
                    <a:pt x="467" y="326"/>
                  </a:cubicBezTo>
                  <a:cubicBezTo>
                    <a:pt x="468" y="327"/>
                    <a:pt x="469" y="328"/>
                    <a:pt x="470" y="329"/>
                  </a:cubicBezTo>
                  <a:cubicBezTo>
                    <a:pt x="471" y="329"/>
                    <a:pt x="471" y="330"/>
                    <a:pt x="472" y="329"/>
                  </a:cubicBezTo>
                  <a:cubicBezTo>
                    <a:pt x="474" y="329"/>
                    <a:pt x="476" y="327"/>
                    <a:pt x="476" y="327"/>
                  </a:cubicBezTo>
                  <a:cubicBezTo>
                    <a:pt x="477" y="327"/>
                    <a:pt x="479" y="330"/>
                    <a:pt x="481" y="331"/>
                  </a:cubicBezTo>
                  <a:cubicBezTo>
                    <a:pt x="482" y="332"/>
                    <a:pt x="485" y="334"/>
                    <a:pt x="485" y="335"/>
                  </a:cubicBezTo>
                  <a:cubicBezTo>
                    <a:pt x="485" y="337"/>
                    <a:pt x="484" y="338"/>
                    <a:pt x="484" y="339"/>
                  </a:cubicBezTo>
                  <a:cubicBezTo>
                    <a:pt x="484" y="340"/>
                    <a:pt x="485" y="341"/>
                    <a:pt x="485" y="341"/>
                  </a:cubicBezTo>
                  <a:cubicBezTo>
                    <a:pt x="486" y="342"/>
                    <a:pt x="485" y="341"/>
                    <a:pt x="485" y="342"/>
                  </a:cubicBezTo>
                  <a:cubicBezTo>
                    <a:pt x="485" y="344"/>
                    <a:pt x="485" y="345"/>
                    <a:pt x="486" y="346"/>
                  </a:cubicBezTo>
                  <a:cubicBezTo>
                    <a:pt x="487" y="347"/>
                    <a:pt x="488" y="347"/>
                    <a:pt x="488" y="347"/>
                  </a:cubicBezTo>
                  <a:cubicBezTo>
                    <a:pt x="488" y="348"/>
                    <a:pt x="489" y="348"/>
                    <a:pt x="489" y="348"/>
                  </a:cubicBezTo>
                  <a:cubicBezTo>
                    <a:pt x="489" y="348"/>
                    <a:pt x="489" y="350"/>
                    <a:pt x="489" y="351"/>
                  </a:cubicBezTo>
                  <a:cubicBezTo>
                    <a:pt x="490" y="353"/>
                    <a:pt x="491" y="353"/>
                    <a:pt x="492" y="354"/>
                  </a:cubicBezTo>
                  <a:cubicBezTo>
                    <a:pt x="493" y="354"/>
                    <a:pt x="494" y="357"/>
                    <a:pt x="495" y="358"/>
                  </a:cubicBezTo>
                  <a:cubicBezTo>
                    <a:pt x="495" y="358"/>
                    <a:pt x="496" y="357"/>
                    <a:pt x="497" y="357"/>
                  </a:cubicBezTo>
                  <a:cubicBezTo>
                    <a:pt x="497" y="357"/>
                    <a:pt x="497" y="358"/>
                    <a:pt x="496" y="358"/>
                  </a:cubicBezTo>
                  <a:cubicBezTo>
                    <a:pt x="496" y="359"/>
                    <a:pt x="497" y="359"/>
                    <a:pt x="497" y="358"/>
                  </a:cubicBezTo>
                  <a:cubicBezTo>
                    <a:pt x="497" y="357"/>
                    <a:pt x="497" y="355"/>
                    <a:pt x="498" y="353"/>
                  </a:cubicBezTo>
                  <a:cubicBezTo>
                    <a:pt x="499" y="351"/>
                    <a:pt x="500" y="346"/>
                    <a:pt x="498" y="343"/>
                  </a:cubicBezTo>
                  <a:cubicBezTo>
                    <a:pt x="497" y="341"/>
                    <a:pt x="496" y="339"/>
                    <a:pt x="495" y="337"/>
                  </a:cubicBezTo>
                  <a:cubicBezTo>
                    <a:pt x="495" y="335"/>
                    <a:pt x="494" y="332"/>
                    <a:pt x="493" y="330"/>
                  </a:cubicBezTo>
                  <a:cubicBezTo>
                    <a:pt x="492" y="328"/>
                    <a:pt x="490" y="323"/>
                    <a:pt x="491" y="321"/>
                  </a:cubicBezTo>
                  <a:cubicBezTo>
                    <a:pt x="491" y="318"/>
                    <a:pt x="493" y="316"/>
                    <a:pt x="494" y="314"/>
                  </a:cubicBezTo>
                  <a:cubicBezTo>
                    <a:pt x="496" y="312"/>
                    <a:pt x="498" y="311"/>
                    <a:pt x="500" y="310"/>
                  </a:cubicBezTo>
                  <a:cubicBezTo>
                    <a:pt x="501" y="309"/>
                    <a:pt x="502" y="308"/>
                    <a:pt x="503" y="307"/>
                  </a:cubicBezTo>
                  <a:cubicBezTo>
                    <a:pt x="504" y="306"/>
                    <a:pt x="503" y="306"/>
                    <a:pt x="504" y="305"/>
                  </a:cubicBezTo>
                  <a:cubicBezTo>
                    <a:pt x="505" y="305"/>
                    <a:pt x="507" y="303"/>
                    <a:pt x="508" y="303"/>
                  </a:cubicBezTo>
                  <a:cubicBezTo>
                    <a:pt x="509" y="302"/>
                    <a:pt x="511" y="302"/>
                    <a:pt x="511" y="302"/>
                  </a:cubicBezTo>
                  <a:cubicBezTo>
                    <a:pt x="512" y="301"/>
                    <a:pt x="514" y="299"/>
                    <a:pt x="516" y="298"/>
                  </a:cubicBezTo>
                  <a:cubicBezTo>
                    <a:pt x="517" y="297"/>
                    <a:pt x="519" y="298"/>
                    <a:pt x="520" y="297"/>
                  </a:cubicBezTo>
                  <a:cubicBezTo>
                    <a:pt x="521" y="296"/>
                    <a:pt x="521" y="295"/>
                    <a:pt x="520" y="296"/>
                  </a:cubicBezTo>
                  <a:cubicBezTo>
                    <a:pt x="519" y="296"/>
                    <a:pt x="517" y="297"/>
                    <a:pt x="517" y="296"/>
                  </a:cubicBezTo>
                  <a:cubicBezTo>
                    <a:pt x="517" y="296"/>
                    <a:pt x="518" y="296"/>
                    <a:pt x="519" y="295"/>
                  </a:cubicBezTo>
                  <a:cubicBezTo>
                    <a:pt x="519" y="295"/>
                    <a:pt x="519" y="294"/>
                    <a:pt x="518" y="293"/>
                  </a:cubicBezTo>
                  <a:cubicBezTo>
                    <a:pt x="518" y="293"/>
                    <a:pt x="518" y="292"/>
                    <a:pt x="518" y="292"/>
                  </a:cubicBezTo>
                  <a:cubicBezTo>
                    <a:pt x="519" y="293"/>
                    <a:pt x="519" y="293"/>
                    <a:pt x="519" y="292"/>
                  </a:cubicBezTo>
                  <a:cubicBezTo>
                    <a:pt x="519" y="292"/>
                    <a:pt x="520" y="291"/>
                    <a:pt x="520" y="292"/>
                  </a:cubicBezTo>
                  <a:cubicBezTo>
                    <a:pt x="520" y="293"/>
                    <a:pt x="520" y="293"/>
                    <a:pt x="521" y="293"/>
                  </a:cubicBezTo>
                  <a:cubicBezTo>
                    <a:pt x="521" y="293"/>
                    <a:pt x="522" y="293"/>
                    <a:pt x="523" y="292"/>
                  </a:cubicBezTo>
                  <a:cubicBezTo>
                    <a:pt x="524" y="291"/>
                    <a:pt x="525" y="290"/>
                    <a:pt x="524" y="289"/>
                  </a:cubicBezTo>
                  <a:cubicBezTo>
                    <a:pt x="524" y="289"/>
                    <a:pt x="523" y="289"/>
                    <a:pt x="523" y="290"/>
                  </a:cubicBezTo>
                  <a:cubicBezTo>
                    <a:pt x="523" y="290"/>
                    <a:pt x="522" y="290"/>
                    <a:pt x="522" y="290"/>
                  </a:cubicBezTo>
                  <a:cubicBezTo>
                    <a:pt x="521" y="289"/>
                    <a:pt x="522" y="289"/>
                    <a:pt x="521" y="289"/>
                  </a:cubicBezTo>
                  <a:cubicBezTo>
                    <a:pt x="519" y="289"/>
                    <a:pt x="518" y="290"/>
                    <a:pt x="518" y="289"/>
                  </a:cubicBezTo>
                  <a:cubicBezTo>
                    <a:pt x="518" y="289"/>
                    <a:pt x="518" y="288"/>
                    <a:pt x="518" y="288"/>
                  </a:cubicBezTo>
                  <a:cubicBezTo>
                    <a:pt x="519" y="289"/>
                    <a:pt x="520" y="289"/>
                    <a:pt x="521" y="289"/>
                  </a:cubicBezTo>
                  <a:cubicBezTo>
                    <a:pt x="521" y="288"/>
                    <a:pt x="522" y="288"/>
                    <a:pt x="523" y="288"/>
                  </a:cubicBezTo>
                  <a:cubicBezTo>
                    <a:pt x="523" y="288"/>
                    <a:pt x="524" y="288"/>
                    <a:pt x="523" y="287"/>
                  </a:cubicBezTo>
                  <a:cubicBezTo>
                    <a:pt x="522" y="286"/>
                    <a:pt x="522" y="286"/>
                    <a:pt x="522" y="285"/>
                  </a:cubicBezTo>
                  <a:cubicBezTo>
                    <a:pt x="523" y="284"/>
                    <a:pt x="523" y="283"/>
                    <a:pt x="522" y="283"/>
                  </a:cubicBezTo>
                  <a:cubicBezTo>
                    <a:pt x="521" y="283"/>
                    <a:pt x="519" y="283"/>
                    <a:pt x="518" y="282"/>
                  </a:cubicBezTo>
                  <a:cubicBezTo>
                    <a:pt x="518" y="281"/>
                    <a:pt x="517" y="281"/>
                    <a:pt x="516" y="280"/>
                  </a:cubicBezTo>
                  <a:cubicBezTo>
                    <a:pt x="515" y="280"/>
                    <a:pt x="516" y="280"/>
                    <a:pt x="517" y="280"/>
                  </a:cubicBezTo>
                  <a:cubicBezTo>
                    <a:pt x="518" y="280"/>
                    <a:pt x="519" y="280"/>
                    <a:pt x="520" y="280"/>
                  </a:cubicBezTo>
                  <a:cubicBezTo>
                    <a:pt x="521" y="279"/>
                    <a:pt x="520" y="279"/>
                    <a:pt x="519" y="278"/>
                  </a:cubicBezTo>
                  <a:cubicBezTo>
                    <a:pt x="519" y="278"/>
                    <a:pt x="515" y="275"/>
                    <a:pt x="515" y="274"/>
                  </a:cubicBezTo>
                  <a:cubicBezTo>
                    <a:pt x="514" y="273"/>
                    <a:pt x="514" y="272"/>
                    <a:pt x="515" y="272"/>
                  </a:cubicBezTo>
                  <a:cubicBezTo>
                    <a:pt x="516" y="271"/>
                    <a:pt x="516" y="270"/>
                    <a:pt x="516" y="269"/>
                  </a:cubicBezTo>
                  <a:cubicBezTo>
                    <a:pt x="516" y="269"/>
                    <a:pt x="517" y="270"/>
                    <a:pt x="517" y="271"/>
                  </a:cubicBezTo>
                  <a:cubicBezTo>
                    <a:pt x="517" y="271"/>
                    <a:pt x="516" y="271"/>
                    <a:pt x="516" y="272"/>
                  </a:cubicBezTo>
                  <a:cubicBezTo>
                    <a:pt x="516" y="273"/>
                    <a:pt x="518" y="274"/>
                    <a:pt x="519" y="274"/>
                  </a:cubicBezTo>
                  <a:cubicBezTo>
                    <a:pt x="519" y="274"/>
                    <a:pt x="519" y="273"/>
                    <a:pt x="519" y="271"/>
                  </a:cubicBezTo>
                  <a:cubicBezTo>
                    <a:pt x="519" y="270"/>
                    <a:pt x="519" y="268"/>
                    <a:pt x="520" y="268"/>
                  </a:cubicBezTo>
                  <a:cubicBezTo>
                    <a:pt x="521" y="267"/>
                    <a:pt x="522" y="265"/>
                    <a:pt x="522" y="265"/>
                  </a:cubicBezTo>
                  <a:cubicBezTo>
                    <a:pt x="522" y="266"/>
                    <a:pt x="521" y="266"/>
                    <a:pt x="521" y="269"/>
                  </a:cubicBezTo>
                  <a:cubicBezTo>
                    <a:pt x="521" y="271"/>
                    <a:pt x="521" y="272"/>
                    <a:pt x="522" y="273"/>
                  </a:cubicBezTo>
                  <a:cubicBezTo>
                    <a:pt x="523" y="274"/>
                    <a:pt x="524" y="276"/>
                    <a:pt x="524" y="277"/>
                  </a:cubicBezTo>
                  <a:cubicBezTo>
                    <a:pt x="524" y="278"/>
                    <a:pt x="522" y="279"/>
                    <a:pt x="522" y="281"/>
                  </a:cubicBezTo>
                  <a:cubicBezTo>
                    <a:pt x="522" y="282"/>
                    <a:pt x="522" y="282"/>
                    <a:pt x="522" y="282"/>
                  </a:cubicBezTo>
                  <a:cubicBezTo>
                    <a:pt x="523" y="281"/>
                    <a:pt x="524" y="279"/>
                    <a:pt x="525" y="278"/>
                  </a:cubicBezTo>
                  <a:cubicBezTo>
                    <a:pt x="526" y="277"/>
                    <a:pt x="528" y="274"/>
                    <a:pt x="528" y="272"/>
                  </a:cubicBezTo>
                  <a:cubicBezTo>
                    <a:pt x="527" y="271"/>
                    <a:pt x="525" y="268"/>
                    <a:pt x="525" y="266"/>
                  </a:cubicBezTo>
                  <a:cubicBezTo>
                    <a:pt x="524" y="265"/>
                    <a:pt x="524" y="265"/>
                    <a:pt x="525" y="264"/>
                  </a:cubicBezTo>
                  <a:cubicBezTo>
                    <a:pt x="526" y="263"/>
                    <a:pt x="528" y="263"/>
                    <a:pt x="527" y="264"/>
                  </a:cubicBezTo>
                  <a:cubicBezTo>
                    <a:pt x="526" y="264"/>
                    <a:pt x="525" y="264"/>
                    <a:pt x="526" y="265"/>
                  </a:cubicBezTo>
                  <a:cubicBezTo>
                    <a:pt x="526" y="266"/>
                    <a:pt x="526" y="267"/>
                    <a:pt x="527" y="268"/>
                  </a:cubicBezTo>
                  <a:cubicBezTo>
                    <a:pt x="528" y="269"/>
                    <a:pt x="529" y="270"/>
                    <a:pt x="529" y="269"/>
                  </a:cubicBezTo>
                  <a:cubicBezTo>
                    <a:pt x="530" y="268"/>
                    <a:pt x="531" y="267"/>
                    <a:pt x="532" y="265"/>
                  </a:cubicBezTo>
                  <a:cubicBezTo>
                    <a:pt x="533" y="263"/>
                    <a:pt x="534" y="261"/>
                    <a:pt x="534" y="260"/>
                  </a:cubicBezTo>
                  <a:cubicBezTo>
                    <a:pt x="533" y="259"/>
                    <a:pt x="533" y="258"/>
                    <a:pt x="533" y="258"/>
                  </a:cubicBezTo>
                  <a:cubicBezTo>
                    <a:pt x="533" y="258"/>
                    <a:pt x="534" y="256"/>
                    <a:pt x="534" y="256"/>
                  </a:cubicBezTo>
                  <a:cubicBezTo>
                    <a:pt x="534" y="255"/>
                    <a:pt x="534" y="255"/>
                    <a:pt x="534" y="256"/>
                  </a:cubicBezTo>
                  <a:cubicBezTo>
                    <a:pt x="534" y="257"/>
                    <a:pt x="533" y="258"/>
                    <a:pt x="534" y="257"/>
                  </a:cubicBezTo>
                  <a:cubicBezTo>
                    <a:pt x="536" y="257"/>
                    <a:pt x="536" y="256"/>
                    <a:pt x="538" y="255"/>
                  </a:cubicBezTo>
                  <a:cubicBezTo>
                    <a:pt x="540" y="254"/>
                    <a:pt x="541" y="254"/>
                    <a:pt x="543" y="254"/>
                  </a:cubicBezTo>
                  <a:cubicBezTo>
                    <a:pt x="545" y="253"/>
                    <a:pt x="548" y="254"/>
                    <a:pt x="548" y="253"/>
                  </a:cubicBezTo>
                  <a:cubicBezTo>
                    <a:pt x="549" y="252"/>
                    <a:pt x="548" y="250"/>
                    <a:pt x="549" y="251"/>
                  </a:cubicBezTo>
                  <a:cubicBezTo>
                    <a:pt x="550" y="252"/>
                    <a:pt x="549" y="253"/>
                    <a:pt x="550" y="253"/>
                  </a:cubicBezTo>
                  <a:cubicBezTo>
                    <a:pt x="551" y="253"/>
                    <a:pt x="552" y="252"/>
                    <a:pt x="553" y="252"/>
                  </a:cubicBezTo>
                  <a:cubicBezTo>
                    <a:pt x="553" y="251"/>
                    <a:pt x="553" y="252"/>
                    <a:pt x="553" y="252"/>
                  </a:cubicBezTo>
                  <a:cubicBezTo>
                    <a:pt x="553" y="253"/>
                    <a:pt x="554" y="252"/>
                    <a:pt x="555" y="252"/>
                  </a:cubicBezTo>
                  <a:cubicBezTo>
                    <a:pt x="556" y="251"/>
                    <a:pt x="557" y="251"/>
                    <a:pt x="557" y="250"/>
                  </a:cubicBezTo>
                  <a:cubicBezTo>
                    <a:pt x="558" y="250"/>
                    <a:pt x="558" y="249"/>
                    <a:pt x="557" y="249"/>
                  </a:cubicBezTo>
                  <a:cubicBezTo>
                    <a:pt x="556" y="249"/>
                    <a:pt x="555" y="249"/>
                    <a:pt x="556" y="249"/>
                  </a:cubicBezTo>
                  <a:cubicBezTo>
                    <a:pt x="556" y="249"/>
                    <a:pt x="556" y="250"/>
                    <a:pt x="556" y="250"/>
                  </a:cubicBezTo>
                  <a:cubicBezTo>
                    <a:pt x="555" y="251"/>
                    <a:pt x="554" y="251"/>
                    <a:pt x="554" y="250"/>
                  </a:cubicBezTo>
                  <a:cubicBezTo>
                    <a:pt x="554" y="249"/>
                    <a:pt x="553" y="248"/>
                    <a:pt x="552" y="247"/>
                  </a:cubicBezTo>
                  <a:cubicBezTo>
                    <a:pt x="552" y="247"/>
                    <a:pt x="551" y="246"/>
                    <a:pt x="552" y="246"/>
                  </a:cubicBezTo>
                  <a:cubicBezTo>
                    <a:pt x="553" y="245"/>
                    <a:pt x="553" y="245"/>
                    <a:pt x="552" y="244"/>
                  </a:cubicBezTo>
                  <a:cubicBezTo>
                    <a:pt x="552" y="243"/>
                    <a:pt x="552" y="244"/>
                    <a:pt x="553" y="242"/>
                  </a:cubicBezTo>
                  <a:cubicBezTo>
                    <a:pt x="553" y="241"/>
                    <a:pt x="553" y="241"/>
                    <a:pt x="554" y="240"/>
                  </a:cubicBezTo>
                  <a:cubicBezTo>
                    <a:pt x="555" y="239"/>
                    <a:pt x="555" y="239"/>
                    <a:pt x="556" y="238"/>
                  </a:cubicBezTo>
                  <a:cubicBezTo>
                    <a:pt x="556" y="237"/>
                    <a:pt x="556" y="237"/>
                    <a:pt x="557" y="237"/>
                  </a:cubicBezTo>
                  <a:cubicBezTo>
                    <a:pt x="558" y="237"/>
                    <a:pt x="558" y="236"/>
                    <a:pt x="559" y="236"/>
                  </a:cubicBezTo>
                  <a:cubicBezTo>
                    <a:pt x="559" y="235"/>
                    <a:pt x="558" y="235"/>
                    <a:pt x="559" y="236"/>
                  </a:cubicBezTo>
                  <a:cubicBezTo>
                    <a:pt x="559" y="236"/>
                    <a:pt x="561" y="236"/>
                    <a:pt x="562" y="234"/>
                  </a:cubicBezTo>
                  <a:cubicBezTo>
                    <a:pt x="563" y="233"/>
                    <a:pt x="563" y="231"/>
                    <a:pt x="563" y="232"/>
                  </a:cubicBezTo>
                  <a:cubicBezTo>
                    <a:pt x="564" y="232"/>
                    <a:pt x="564" y="234"/>
                    <a:pt x="565" y="234"/>
                  </a:cubicBezTo>
                  <a:cubicBezTo>
                    <a:pt x="566" y="234"/>
                    <a:pt x="567" y="233"/>
                    <a:pt x="568" y="232"/>
                  </a:cubicBezTo>
                  <a:cubicBezTo>
                    <a:pt x="568" y="232"/>
                    <a:pt x="569" y="232"/>
                    <a:pt x="571" y="231"/>
                  </a:cubicBezTo>
                  <a:cubicBezTo>
                    <a:pt x="573" y="230"/>
                    <a:pt x="574" y="230"/>
                    <a:pt x="574" y="229"/>
                  </a:cubicBezTo>
                  <a:cubicBezTo>
                    <a:pt x="574" y="229"/>
                    <a:pt x="574" y="229"/>
                    <a:pt x="575" y="229"/>
                  </a:cubicBezTo>
                  <a:cubicBezTo>
                    <a:pt x="575" y="228"/>
                    <a:pt x="575" y="228"/>
                    <a:pt x="576" y="228"/>
                  </a:cubicBezTo>
                  <a:cubicBezTo>
                    <a:pt x="577" y="227"/>
                    <a:pt x="578" y="227"/>
                    <a:pt x="579" y="226"/>
                  </a:cubicBezTo>
                  <a:cubicBezTo>
                    <a:pt x="580" y="225"/>
                    <a:pt x="579" y="226"/>
                    <a:pt x="580" y="226"/>
                  </a:cubicBezTo>
                  <a:cubicBezTo>
                    <a:pt x="581" y="226"/>
                    <a:pt x="583" y="225"/>
                    <a:pt x="584" y="224"/>
                  </a:cubicBezTo>
                  <a:cubicBezTo>
                    <a:pt x="586" y="224"/>
                    <a:pt x="587" y="224"/>
                    <a:pt x="588" y="224"/>
                  </a:cubicBezTo>
                  <a:cubicBezTo>
                    <a:pt x="588" y="223"/>
                    <a:pt x="589" y="224"/>
                    <a:pt x="588" y="223"/>
                  </a:cubicBezTo>
                  <a:cubicBezTo>
                    <a:pt x="587" y="222"/>
                    <a:pt x="587" y="220"/>
                    <a:pt x="587" y="221"/>
                  </a:cubicBezTo>
                  <a:cubicBezTo>
                    <a:pt x="588" y="221"/>
                    <a:pt x="588" y="223"/>
                    <a:pt x="589" y="223"/>
                  </a:cubicBezTo>
                  <a:cubicBezTo>
                    <a:pt x="590" y="223"/>
                    <a:pt x="590" y="223"/>
                    <a:pt x="589" y="223"/>
                  </a:cubicBezTo>
                  <a:cubicBezTo>
                    <a:pt x="588" y="224"/>
                    <a:pt x="586" y="225"/>
                    <a:pt x="587" y="225"/>
                  </a:cubicBezTo>
                  <a:cubicBezTo>
                    <a:pt x="587" y="225"/>
                    <a:pt x="587" y="225"/>
                    <a:pt x="589" y="225"/>
                  </a:cubicBezTo>
                  <a:cubicBezTo>
                    <a:pt x="590" y="225"/>
                    <a:pt x="593" y="225"/>
                    <a:pt x="594" y="225"/>
                  </a:cubicBezTo>
                  <a:cubicBezTo>
                    <a:pt x="594" y="225"/>
                    <a:pt x="594" y="226"/>
                    <a:pt x="594" y="226"/>
                  </a:cubicBezTo>
                  <a:cubicBezTo>
                    <a:pt x="593" y="226"/>
                    <a:pt x="593" y="226"/>
                    <a:pt x="594" y="226"/>
                  </a:cubicBezTo>
                  <a:cubicBezTo>
                    <a:pt x="595" y="226"/>
                    <a:pt x="593" y="227"/>
                    <a:pt x="592" y="227"/>
                  </a:cubicBezTo>
                  <a:cubicBezTo>
                    <a:pt x="592" y="227"/>
                    <a:pt x="591" y="227"/>
                    <a:pt x="591" y="227"/>
                  </a:cubicBezTo>
                  <a:cubicBezTo>
                    <a:pt x="591" y="228"/>
                    <a:pt x="591" y="229"/>
                    <a:pt x="590" y="228"/>
                  </a:cubicBezTo>
                  <a:cubicBezTo>
                    <a:pt x="590" y="227"/>
                    <a:pt x="589" y="227"/>
                    <a:pt x="589" y="227"/>
                  </a:cubicBezTo>
                  <a:cubicBezTo>
                    <a:pt x="589" y="226"/>
                    <a:pt x="589" y="225"/>
                    <a:pt x="588" y="226"/>
                  </a:cubicBezTo>
                  <a:cubicBezTo>
                    <a:pt x="588" y="227"/>
                    <a:pt x="588" y="227"/>
                    <a:pt x="588" y="226"/>
                  </a:cubicBezTo>
                  <a:cubicBezTo>
                    <a:pt x="587" y="226"/>
                    <a:pt x="587" y="226"/>
                    <a:pt x="586" y="227"/>
                  </a:cubicBezTo>
                  <a:cubicBezTo>
                    <a:pt x="585" y="228"/>
                    <a:pt x="586" y="228"/>
                    <a:pt x="585" y="228"/>
                  </a:cubicBezTo>
                  <a:cubicBezTo>
                    <a:pt x="584" y="229"/>
                    <a:pt x="582" y="229"/>
                    <a:pt x="581" y="230"/>
                  </a:cubicBezTo>
                  <a:cubicBezTo>
                    <a:pt x="580" y="231"/>
                    <a:pt x="580" y="232"/>
                    <a:pt x="579" y="233"/>
                  </a:cubicBezTo>
                  <a:cubicBezTo>
                    <a:pt x="579" y="234"/>
                    <a:pt x="579" y="236"/>
                    <a:pt x="579" y="237"/>
                  </a:cubicBezTo>
                  <a:cubicBezTo>
                    <a:pt x="580" y="237"/>
                    <a:pt x="582" y="238"/>
                    <a:pt x="583" y="238"/>
                  </a:cubicBezTo>
                  <a:cubicBezTo>
                    <a:pt x="583" y="238"/>
                    <a:pt x="583" y="238"/>
                    <a:pt x="584" y="237"/>
                  </a:cubicBezTo>
                  <a:cubicBezTo>
                    <a:pt x="585" y="237"/>
                    <a:pt x="587" y="235"/>
                    <a:pt x="588" y="233"/>
                  </a:cubicBezTo>
                  <a:cubicBezTo>
                    <a:pt x="590" y="232"/>
                    <a:pt x="592" y="230"/>
                    <a:pt x="592" y="230"/>
                  </a:cubicBezTo>
                  <a:cubicBezTo>
                    <a:pt x="592" y="231"/>
                    <a:pt x="591" y="232"/>
                    <a:pt x="592" y="232"/>
                  </a:cubicBezTo>
                  <a:cubicBezTo>
                    <a:pt x="592" y="232"/>
                    <a:pt x="594" y="232"/>
                    <a:pt x="594" y="231"/>
                  </a:cubicBezTo>
                  <a:cubicBezTo>
                    <a:pt x="595" y="231"/>
                    <a:pt x="595" y="231"/>
                    <a:pt x="596" y="230"/>
                  </a:cubicBezTo>
                  <a:cubicBezTo>
                    <a:pt x="598" y="230"/>
                    <a:pt x="601" y="229"/>
                    <a:pt x="603" y="228"/>
                  </a:cubicBezTo>
                  <a:cubicBezTo>
                    <a:pt x="605" y="227"/>
                    <a:pt x="607" y="227"/>
                    <a:pt x="607" y="227"/>
                  </a:cubicBezTo>
                  <a:cubicBezTo>
                    <a:pt x="608" y="226"/>
                    <a:pt x="608" y="226"/>
                    <a:pt x="607" y="225"/>
                  </a:cubicBezTo>
                  <a:cubicBezTo>
                    <a:pt x="607" y="225"/>
                    <a:pt x="606" y="225"/>
                    <a:pt x="607" y="225"/>
                  </a:cubicBezTo>
                  <a:cubicBezTo>
                    <a:pt x="607" y="224"/>
                    <a:pt x="608" y="224"/>
                    <a:pt x="607" y="224"/>
                  </a:cubicBezTo>
                  <a:cubicBezTo>
                    <a:pt x="606" y="224"/>
                    <a:pt x="604" y="224"/>
                    <a:pt x="604" y="223"/>
                  </a:cubicBezTo>
                  <a:cubicBezTo>
                    <a:pt x="604" y="222"/>
                    <a:pt x="603" y="222"/>
                    <a:pt x="602" y="223"/>
                  </a:cubicBezTo>
                  <a:cubicBezTo>
                    <a:pt x="601" y="223"/>
                    <a:pt x="600" y="224"/>
                    <a:pt x="599" y="223"/>
                  </a:cubicBezTo>
                  <a:cubicBezTo>
                    <a:pt x="598" y="223"/>
                    <a:pt x="598" y="223"/>
                    <a:pt x="597" y="223"/>
                  </a:cubicBezTo>
                  <a:cubicBezTo>
                    <a:pt x="595" y="222"/>
                    <a:pt x="592" y="223"/>
                    <a:pt x="592" y="222"/>
                  </a:cubicBezTo>
                  <a:cubicBezTo>
                    <a:pt x="592" y="221"/>
                    <a:pt x="592" y="221"/>
                    <a:pt x="592" y="220"/>
                  </a:cubicBezTo>
                  <a:cubicBezTo>
                    <a:pt x="593" y="220"/>
                    <a:pt x="592" y="220"/>
                    <a:pt x="591" y="220"/>
                  </a:cubicBezTo>
                  <a:cubicBezTo>
                    <a:pt x="590" y="220"/>
                    <a:pt x="588" y="220"/>
                    <a:pt x="588" y="218"/>
                  </a:cubicBezTo>
                  <a:cubicBezTo>
                    <a:pt x="587" y="217"/>
                    <a:pt x="587" y="216"/>
                    <a:pt x="587" y="215"/>
                  </a:cubicBezTo>
                  <a:cubicBezTo>
                    <a:pt x="587" y="213"/>
                    <a:pt x="585" y="213"/>
                    <a:pt x="585" y="213"/>
                  </a:cubicBezTo>
                  <a:cubicBezTo>
                    <a:pt x="584" y="213"/>
                    <a:pt x="583" y="213"/>
                    <a:pt x="584" y="213"/>
                  </a:cubicBezTo>
                  <a:cubicBezTo>
                    <a:pt x="585" y="212"/>
                    <a:pt x="586" y="211"/>
                    <a:pt x="586" y="210"/>
                  </a:cubicBezTo>
                  <a:cubicBezTo>
                    <a:pt x="587" y="209"/>
                    <a:pt x="587" y="209"/>
                    <a:pt x="586" y="208"/>
                  </a:cubicBezTo>
                  <a:cubicBezTo>
                    <a:pt x="586" y="208"/>
                    <a:pt x="586" y="207"/>
                    <a:pt x="585" y="207"/>
                  </a:cubicBezTo>
                  <a:cubicBezTo>
                    <a:pt x="585" y="207"/>
                    <a:pt x="585" y="207"/>
                    <a:pt x="584" y="207"/>
                  </a:cubicBezTo>
                  <a:cubicBezTo>
                    <a:pt x="584" y="208"/>
                    <a:pt x="584" y="209"/>
                    <a:pt x="583" y="209"/>
                  </a:cubicBezTo>
                  <a:cubicBezTo>
                    <a:pt x="582" y="209"/>
                    <a:pt x="582" y="209"/>
                    <a:pt x="581" y="208"/>
                  </a:cubicBezTo>
                  <a:cubicBezTo>
                    <a:pt x="581" y="207"/>
                    <a:pt x="582" y="207"/>
                    <a:pt x="581" y="207"/>
                  </a:cubicBezTo>
                  <a:cubicBezTo>
                    <a:pt x="580" y="207"/>
                    <a:pt x="579" y="206"/>
                    <a:pt x="579" y="206"/>
                  </a:cubicBezTo>
                  <a:cubicBezTo>
                    <a:pt x="580" y="206"/>
                    <a:pt x="581" y="206"/>
                    <a:pt x="582" y="206"/>
                  </a:cubicBezTo>
                  <a:cubicBezTo>
                    <a:pt x="582" y="206"/>
                    <a:pt x="583" y="207"/>
                    <a:pt x="584" y="206"/>
                  </a:cubicBezTo>
                  <a:cubicBezTo>
                    <a:pt x="585" y="206"/>
                    <a:pt x="587" y="205"/>
                    <a:pt x="588" y="204"/>
                  </a:cubicBezTo>
                  <a:cubicBezTo>
                    <a:pt x="588" y="204"/>
                    <a:pt x="590" y="204"/>
                    <a:pt x="590" y="203"/>
                  </a:cubicBezTo>
                  <a:cubicBezTo>
                    <a:pt x="590" y="202"/>
                    <a:pt x="590" y="202"/>
                    <a:pt x="589" y="201"/>
                  </a:cubicBezTo>
                  <a:cubicBezTo>
                    <a:pt x="589" y="201"/>
                    <a:pt x="588" y="201"/>
                    <a:pt x="589" y="200"/>
                  </a:cubicBezTo>
                  <a:cubicBezTo>
                    <a:pt x="589" y="200"/>
                    <a:pt x="591" y="201"/>
                    <a:pt x="590" y="200"/>
                  </a:cubicBezTo>
                  <a:cubicBezTo>
                    <a:pt x="589" y="200"/>
                    <a:pt x="585" y="198"/>
                    <a:pt x="581" y="198"/>
                  </a:cubicBezTo>
                  <a:cubicBezTo>
                    <a:pt x="578" y="198"/>
                    <a:pt x="570" y="201"/>
                    <a:pt x="569" y="202"/>
                  </a:cubicBezTo>
                  <a:cubicBezTo>
                    <a:pt x="567" y="203"/>
                    <a:pt x="563" y="205"/>
                    <a:pt x="562" y="206"/>
                  </a:cubicBezTo>
                  <a:cubicBezTo>
                    <a:pt x="561" y="206"/>
                    <a:pt x="556" y="211"/>
                    <a:pt x="555" y="213"/>
                  </a:cubicBezTo>
                  <a:cubicBezTo>
                    <a:pt x="554" y="214"/>
                    <a:pt x="553" y="214"/>
                    <a:pt x="551" y="215"/>
                  </a:cubicBezTo>
                  <a:cubicBezTo>
                    <a:pt x="549" y="215"/>
                    <a:pt x="550" y="215"/>
                    <a:pt x="551" y="214"/>
                  </a:cubicBezTo>
                  <a:cubicBezTo>
                    <a:pt x="552" y="214"/>
                    <a:pt x="557" y="209"/>
                    <a:pt x="557" y="208"/>
                  </a:cubicBezTo>
                  <a:cubicBezTo>
                    <a:pt x="558" y="207"/>
                    <a:pt x="559" y="206"/>
                    <a:pt x="557" y="206"/>
                  </a:cubicBezTo>
                  <a:cubicBezTo>
                    <a:pt x="556" y="205"/>
                    <a:pt x="553" y="204"/>
                    <a:pt x="553" y="204"/>
                  </a:cubicBezTo>
                  <a:cubicBezTo>
                    <a:pt x="552" y="203"/>
                    <a:pt x="557" y="205"/>
                    <a:pt x="558" y="205"/>
                  </a:cubicBezTo>
                  <a:cubicBezTo>
                    <a:pt x="560" y="205"/>
                    <a:pt x="562" y="203"/>
                    <a:pt x="562" y="201"/>
                  </a:cubicBezTo>
                  <a:cubicBezTo>
                    <a:pt x="563" y="200"/>
                    <a:pt x="566" y="198"/>
                    <a:pt x="567" y="198"/>
                  </a:cubicBezTo>
                  <a:cubicBezTo>
                    <a:pt x="568" y="197"/>
                    <a:pt x="572" y="198"/>
                    <a:pt x="573" y="196"/>
                  </a:cubicBezTo>
                  <a:cubicBezTo>
                    <a:pt x="573" y="195"/>
                    <a:pt x="574" y="192"/>
                    <a:pt x="575" y="191"/>
                  </a:cubicBezTo>
                  <a:cubicBezTo>
                    <a:pt x="577" y="190"/>
                    <a:pt x="578" y="190"/>
                    <a:pt x="579" y="190"/>
                  </a:cubicBezTo>
                  <a:cubicBezTo>
                    <a:pt x="580" y="190"/>
                    <a:pt x="599" y="190"/>
                    <a:pt x="602" y="190"/>
                  </a:cubicBezTo>
                  <a:cubicBezTo>
                    <a:pt x="604" y="190"/>
                    <a:pt x="604" y="191"/>
                    <a:pt x="606" y="191"/>
                  </a:cubicBezTo>
                  <a:cubicBezTo>
                    <a:pt x="608" y="190"/>
                    <a:pt x="611" y="190"/>
                    <a:pt x="613" y="190"/>
                  </a:cubicBezTo>
                  <a:cubicBezTo>
                    <a:pt x="615" y="189"/>
                    <a:pt x="616" y="189"/>
                    <a:pt x="618" y="187"/>
                  </a:cubicBezTo>
                  <a:cubicBezTo>
                    <a:pt x="620" y="186"/>
                    <a:pt x="621" y="183"/>
                    <a:pt x="623" y="182"/>
                  </a:cubicBezTo>
                  <a:cubicBezTo>
                    <a:pt x="625" y="181"/>
                    <a:pt x="629" y="182"/>
                    <a:pt x="631" y="181"/>
                  </a:cubicBezTo>
                  <a:cubicBezTo>
                    <a:pt x="634" y="180"/>
                    <a:pt x="638" y="177"/>
                    <a:pt x="639" y="176"/>
                  </a:cubicBezTo>
                  <a:cubicBezTo>
                    <a:pt x="639" y="175"/>
                    <a:pt x="639" y="174"/>
                    <a:pt x="638" y="174"/>
                  </a:cubicBezTo>
                  <a:cubicBezTo>
                    <a:pt x="636" y="173"/>
                    <a:pt x="634" y="173"/>
                    <a:pt x="635" y="172"/>
                  </a:cubicBezTo>
                  <a:cubicBezTo>
                    <a:pt x="636" y="172"/>
                    <a:pt x="637" y="173"/>
                    <a:pt x="637" y="171"/>
                  </a:cubicBezTo>
                  <a:cubicBezTo>
                    <a:pt x="637" y="170"/>
                    <a:pt x="637" y="169"/>
                    <a:pt x="637" y="169"/>
                  </a:cubicBezTo>
                  <a:cubicBezTo>
                    <a:pt x="636" y="169"/>
                    <a:pt x="637" y="169"/>
                    <a:pt x="637" y="168"/>
                  </a:cubicBezTo>
                  <a:cubicBezTo>
                    <a:pt x="638" y="168"/>
                    <a:pt x="639" y="167"/>
                    <a:pt x="637" y="166"/>
                  </a:cubicBezTo>
                  <a:cubicBezTo>
                    <a:pt x="636" y="165"/>
                    <a:pt x="635" y="165"/>
                    <a:pt x="634" y="164"/>
                  </a:cubicBezTo>
                  <a:cubicBezTo>
                    <a:pt x="634" y="164"/>
                    <a:pt x="634" y="163"/>
                    <a:pt x="633" y="164"/>
                  </a:cubicBezTo>
                  <a:cubicBezTo>
                    <a:pt x="632" y="164"/>
                    <a:pt x="631" y="165"/>
                    <a:pt x="630" y="165"/>
                  </a:cubicBezTo>
                  <a:cubicBezTo>
                    <a:pt x="629" y="165"/>
                    <a:pt x="630" y="164"/>
                    <a:pt x="630" y="163"/>
                  </a:cubicBezTo>
                  <a:cubicBezTo>
                    <a:pt x="631" y="163"/>
                    <a:pt x="631" y="162"/>
                    <a:pt x="630" y="161"/>
                  </a:cubicBezTo>
                  <a:cubicBezTo>
                    <a:pt x="629" y="161"/>
                    <a:pt x="629" y="160"/>
                    <a:pt x="627" y="160"/>
                  </a:cubicBezTo>
                  <a:cubicBezTo>
                    <a:pt x="625" y="160"/>
                    <a:pt x="624" y="160"/>
                    <a:pt x="623" y="161"/>
                  </a:cubicBezTo>
                  <a:cubicBezTo>
                    <a:pt x="623" y="161"/>
                    <a:pt x="622" y="161"/>
                    <a:pt x="621" y="162"/>
                  </a:cubicBezTo>
                  <a:cubicBezTo>
                    <a:pt x="621" y="163"/>
                    <a:pt x="619" y="164"/>
                    <a:pt x="618" y="165"/>
                  </a:cubicBezTo>
                  <a:cubicBezTo>
                    <a:pt x="616" y="165"/>
                    <a:pt x="615" y="166"/>
                    <a:pt x="614" y="166"/>
                  </a:cubicBezTo>
                  <a:cubicBezTo>
                    <a:pt x="613" y="166"/>
                    <a:pt x="611" y="164"/>
                    <a:pt x="610" y="163"/>
                  </a:cubicBezTo>
                  <a:cubicBezTo>
                    <a:pt x="609" y="163"/>
                    <a:pt x="609" y="162"/>
                    <a:pt x="611" y="163"/>
                  </a:cubicBezTo>
                  <a:cubicBezTo>
                    <a:pt x="613" y="164"/>
                    <a:pt x="613" y="165"/>
                    <a:pt x="614" y="164"/>
                  </a:cubicBezTo>
                  <a:cubicBezTo>
                    <a:pt x="615" y="163"/>
                    <a:pt x="617" y="162"/>
                    <a:pt x="618" y="161"/>
                  </a:cubicBezTo>
                  <a:cubicBezTo>
                    <a:pt x="620" y="161"/>
                    <a:pt x="618" y="161"/>
                    <a:pt x="617" y="161"/>
                  </a:cubicBezTo>
                  <a:cubicBezTo>
                    <a:pt x="617" y="161"/>
                    <a:pt x="618" y="161"/>
                    <a:pt x="619" y="160"/>
                  </a:cubicBezTo>
                  <a:cubicBezTo>
                    <a:pt x="621" y="160"/>
                    <a:pt x="622" y="160"/>
                    <a:pt x="624" y="159"/>
                  </a:cubicBezTo>
                  <a:cubicBezTo>
                    <a:pt x="626" y="158"/>
                    <a:pt x="629" y="158"/>
                    <a:pt x="629" y="157"/>
                  </a:cubicBezTo>
                  <a:cubicBezTo>
                    <a:pt x="629" y="157"/>
                    <a:pt x="628" y="156"/>
                    <a:pt x="627" y="156"/>
                  </a:cubicBezTo>
                  <a:cubicBezTo>
                    <a:pt x="626" y="155"/>
                    <a:pt x="626" y="155"/>
                    <a:pt x="626" y="154"/>
                  </a:cubicBezTo>
                  <a:cubicBezTo>
                    <a:pt x="626" y="154"/>
                    <a:pt x="626" y="154"/>
                    <a:pt x="625" y="155"/>
                  </a:cubicBezTo>
                  <a:cubicBezTo>
                    <a:pt x="624" y="155"/>
                    <a:pt x="621" y="154"/>
                    <a:pt x="620" y="153"/>
                  </a:cubicBezTo>
                  <a:cubicBezTo>
                    <a:pt x="619" y="152"/>
                    <a:pt x="619" y="152"/>
                    <a:pt x="617" y="154"/>
                  </a:cubicBezTo>
                  <a:cubicBezTo>
                    <a:pt x="615" y="156"/>
                    <a:pt x="614" y="156"/>
                    <a:pt x="615" y="155"/>
                  </a:cubicBezTo>
                  <a:cubicBezTo>
                    <a:pt x="616" y="154"/>
                    <a:pt x="617" y="153"/>
                    <a:pt x="616" y="152"/>
                  </a:cubicBezTo>
                  <a:cubicBezTo>
                    <a:pt x="615" y="152"/>
                    <a:pt x="612" y="153"/>
                    <a:pt x="611" y="153"/>
                  </a:cubicBezTo>
                  <a:cubicBezTo>
                    <a:pt x="610" y="154"/>
                    <a:pt x="610" y="154"/>
                    <a:pt x="611" y="152"/>
                  </a:cubicBezTo>
                  <a:cubicBezTo>
                    <a:pt x="612" y="151"/>
                    <a:pt x="612" y="151"/>
                    <a:pt x="612" y="151"/>
                  </a:cubicBezTo>
                  <a:cubicBezTo>
                    <a:pt x="613" y="150"/>
                    <a:pt x="612" y="148"/>
                    <a:pt x="612" y="148"/>
                  </a:cubicBezTo>
                  <a:cubicBezTo>
                    <a:pt x="611" y="148"/>
                    <a:pt x="609" y="147"/>
                    <a:pt x="608" y="146"/>
                  </a:cubicBezTo>
                  <a:cubicBezTo>
                    <a:pt x="608" y="145"/>
                    <a:pt x="607" y="146"/>
                    <a:pt x="606" y="145"/>
                  </a:cubicBezTo>
                  <a:cubicBezTo>
                    <a:pt x="606" y="145"/>
                    <a:pt x="604" y="144"/>
                    <a:pt x="604" y="143"/>
                  </a:cubicBezTo>
                  <a:cubicBezTo>
                    <a:pt x="604" y="143"/>
                    <a:pt x="604" y="143"/>
                    <a:pt x="603" y="143"/>
                  </a:cubicBezTo>
                  <a:cubicBezTo>
                    <a:pt x="603" y="143"/>
                    <a:pt x="603" y="143"/>
                    <a:pt x="603" y="142"/>
                  </a:cubicBezTo>
                  <a:cubicBezTo>
                    <a:pt x="603" y="141"/>
                    <a:pt x="602" y="141"/>
                    <a:pt x="601" y="140"/>
                  </a:cubicBezTo>
                  <a:cubicBezTo>
                    <a:pt x="601" y="140"/>
                    <a:pt x="600" y="138"/>
                    <a:pt x="601" y="139"/>
                  </a:cubicBezTo>
                  <a:cubicBezTo>
                    <a:pt x="601" y="140"/>
                    <a:pt x="602" y="141"/>
                    <a:pt x="603" y="140"/>
                  </a:cubicBezTo>
                  <a:cubicBezTo>
                    <a:pt x="604" y="140"/>
                    <a:pt x="603" y="139"/>
                    <a:pt x="605" y="139"/>
                  </a:cubicBezTo>
                  <a:cubicBezTo>
                    <a:pt x="606" y="139"/>
                    <a:pt x="607" y="138"/>
                    <a:pt x="606" y="137"/>
                  </a:cubicBezTo>
                  <a:cubicBezTo>
                    <a:pt x="605" y="136"/>
                    <a:pt x="604" y="135"/>
                    <a:pt x="603" y="134"/>
                  </a:cubicBezTo>
                  <a:cubicBezTo>
                    <a:pt x="602" y="134"/>
                    <a:pt x="600" y="134"/>
                    <a:pt x="601" y="134"/>
                  </a:cubicBezTo>
                  <a:cubicBezTo>
                    <a:pt x="602" y="133"/>
                    <a:pt x="603" y="132"/>
                    <a:pt x="603" y="132"/>
                  </a:cubicBezTo>
                  <a:cubicBezTo>
                    <a:pt x="603" y="131"/>
                    <a:pt x="601" y="130"/>
                    <a:pt x="600" y="130"/>
                  </a:cubicBezTo>
                  <a:cubicBezTo>
                    <a:pt x="600" y="129"/>
                    <a:pt x="600" y="129"/>
                    <a:pt x="599" y="129"/>
                  </a:cubicBezTo>
                  <a:cubicBezTo>
                    <a:pt x="599" y="128"/>
                    <a:pt x="598" y="129"/>
                    <a:pt x="597" y="129"/>
                  </a:cubicBezTo>
                  <a:cubicBezTo>
                    <a:pt x="596" y="129"/>
                    <a:pt x="595" y="129"/>
                    <a:pt x="596" y="128"/>
                  </a:cubicBezTo>
                  <a:cubicBezTo>
                    <a:pt x="598" y="128"/>
                    <a:pt x="599" y="127"/>
                    <a:pt x="599" y="126"/>
                  </a:cubicBezTo>
                  <a:cubicBezTo>
                    <a:pt x="598" y="126"/>
                    <a:pt x="598" y="125"/>
                    <a:pt x="597" y="126"/>
                  </a:cubicBezTo>
                  <a:cubicBezTo>
                    <a:pt x="596" y="126"/>
                    <a:pt x="593" y="127"/>
                    <a:pt x="594" y="126"/>
                  </a:cubicBezTo>
                  <a:cubicBezTo>
                    <a:pt x="595" y="125"/>
                    <a:pt x="596" y="125"/>
                    <a:pt x="597" y="124"/>
                  </a:cubicBezTo>
                  <a:cubicBezTo>
                    <a:pt x="597" y="123"/>
                    <a:pt x="597" y="123"/>
                    <a:pt x="596" y="122"/>
                  </a:cubicBezTo>
                  <a:cubicBezTo>
                    <a:pt x="595" y="121"/>
                    <a:pt x="596" y="119"/>
                    <a:pt x="595" y="120"/>
                  </a:cubicBezTo>
                  <a:cubicBezTo>
                    <a:pt x="594" y="120"/>
                    <a:pt x="593" y="120"/>
                    <a:pt x="593" y="120"/>
                  </a:cubicBezTo>
                  <a:cubicBezTo>
                    <a:pt x="594" y="119"/>
                    <a:pt x="592" y="118"/>
                    <a:pt x="591" y="116"/>
                  </a:cubicBezTo>
                  <a:cubicBezTo>
                    <a:pt x="590" y="114"/>
                    <a:pt x="590" y="113"/>
                    <a:pt x="589" y="113"/>
                  </a:cubicBezTo>
                  <a:cubicBezTo>
                    <a:pt x="589" y="112"/>
                    <a:pt x="589" y="109"/>
                    <a:pt x="588" y="109"/>
                  </a:cubicBezTo>
                  <a:cubicBezTo>
                    <a:pt x="588" y="108"/>
                    <a:pt x="587" y="108"/>
                    <a:pt x="587" y="109"/>
                  </a:cubicBezTo>
                  <a:cubicBezTo>
                    <a:pt x="586" y="110"/>
                    <a:pt x="586" y="112"/>
                    <a:pt x="585" y="112"/>
                  </a:cubicBezTo>
                  <a:cubicBezTo>
                    <a:pt x="585" y="113"/>
                    <a:pt x="585" y="114"/>
                    <a:pt x="585" y="114"/>
                  </a:cubicBezTo>
                  <a:cubicBezTo>
                    <a:pt x="586" y="114"/>
                    <a:pt x="585" y="114"/>
                    <a:pt x="584" y="114"/>
                  </a:cubicBezTo>
                  <a:cubicBezTo>
                    <a:pt x="583" y="114"/>
                    <a:pt x="582" y="116"/>
                    <a:pt x="583" y="116"/>
                  </a:cubicBezTo>
                  <a:cubicBezTo>
                    <a:pt x="584" y="117"/>
                    <a:pt x="586" y="118"/>
                    <a:pt x="585" y="118"/>
                  </a:cubicBezTo>
                  <a:cubicBezTo>
                    <a:pt x="584" y="117"/>
                    <a:pt x="583" y="117"/>
                    <a:pt x="583" y="118"/>
                  </a:cubicBezTo>
                  <a:cubicBezTo>
                    <a:pt x="582" y="119"/>
                    <a:pt x="581" y="119"/>
                    <a:pt x="582" y="120"/>
                  </a:cubicBezTo>
                  <a:cubicBezTo>
                    <a:pt x="583" y="121"/>
                    <a:pt x="584" y="121"/>
                    <a:pt x="582" y="121"/>
                  </a:cubicBezTo>
                  <a:cubicBezTo>
                    <a:pt x="581" y="122"/>
                    <a:pt x="580" y="121"/>
                    <a:pt x="580" y="123"/>
                  </a:cubicBezTo>
                  <a:cubicBezTo>
                    <a:pt x="580" y="124"/>
                    <a:pt x="581" y="125"/>
                    <a:pt x="580" y="126"/>
                  </a:cubicBezTo>
                  <a:cubicBezTo>
                    <a:pt x="579" y="127"/>
                    <a:pt x="580" y="127"/>
                    <a:pt x="579" y="125"/>
                  </a:cubicBezTo>
                  <a:cubicBezTo>
                    <a:pt x="579" y="124"/>
                    <a:pt x="577" y="123"/>
                    <a:pt x="576" y="124"/>
                  </a:cubicBezTo>
                  <a:cubicBezTo>
                    <a:pt x="576" y="124"/>
                    <a:pt x="575" y="126"/>
                    <a:pt x="574" y="126"/>
                  </a:cubicBezTo>
                  <a:cubicBezTo>
                    <a:pt x="573" y="127"/>
                    <a:pt x="571" y="128"/>
                    <a:pt x="571" y="128"/>
                  </a:cubicBezTo>
                  <a:cubicBezTo>
                    <a:pt x="571" y="129"/>
                    <a:pt x="570" y="129"/>
                    <a:pt x="570" y="128"/>
                  </a:cubicBezTo>
                  <a:cubicBezTo>
                    <a:pt x="570" y="128"/>
                    <a:pt x="570" y="126"/>
                    <a:pt x="569" y="127"/>
                  </a:cubicBezTo>
                  <a:cubicBezTo>
                    <a:pt x="569" y="128"/>
                    <a:pt x="568" y="128"/>
                    <a:pt x="568" y="127"/>
                  </a:cubicBezTo>
                  <a:cubicBezTo>
                    <a:pt x="569" y="126"/>
                    <a:pt x="568" y="125"/>
                    <a:pt x="568" y="125"/>
                  </a:cubicBezTo>
                  <a:cubicBezTo>
                    <a:pt x="567" y="126"/>
                    <a:pt x="565" y="129"/>
                    <a:pt x="564" y="130"/>
                  </a:cubicBezTo>
                  <a:cubicBezTo>
                    <a:pt x="562" y="130"/>
                    <a:pt x="561" y="131"/>
                    <a:pt x="561" y="131"/>
                  </a:cubicBezTo>
                  <a:cubicBezTo>
                    <a:pt x="560" y="132"/>
                    <a:pt x="560" y="131"/>
                    <a:pt x="561" y="130"/>
                  </a:cubicBezTo>
                  <a:cubicBezTo>
                    <a:pt x="561" y="130"/>
                    <a:pt x="564" y="129"/>
                    <a:pt x="565" y="128"/>
                  </a:cubicBezTo>
                  <a:cubicBezTo>
                    <a:pt x="566" y="127"/>
                    <a:pt x="568" y="126"/>
                    <a:pt x="567" y="125"/>
                  </a:cubicBezTo>
                  <a:cubicBezTo>
                    <a:pt x="566" y="124"/>
                    <a:pt x="566" y="122"/>
                    <a:pt x="565" y="122"/>
                  </a:cubicBezTo>
                  <a:cubicBezTo>
                    <a:pt x="564" y="122"/>
                    <a:pt x="560" y="122"/>
                    <a:pt x="559" y="122"/>
                  </a:cubicBezTo>
                  <a:cubicBezTo>
                    <a:pt x="559" y="123"/>
                    <a:pt x="560" y="124"/>
                    <a:pt x="559" y="124"/>
                  </a:cubicBezTo>
                  <a:cubicBezTo>
                    <a:pt x="557" y="124"/>
                    <a:pt x="556" y="123"/>
                    <a:pt x="556" y="123"/>
                  </a:cubicBezTo>
                  <a:cubicBezTo>
                    <a:pt x="555" y="123"/>
                    <a:pt x="555" y="123"/>
                    <a:pt x="556" y="122"/>
                  </a:cubicBezTo>
                  <a:cubicBezTo>
                    <a:pt x="557" y="122"/>
                    <a:pt x="557" y="121"/>
                    <a:pt x="557" y="121"/>
                  </a:cubicBezTo>
                  <a:cubicBezTo>
                    <a:pt x="558" y="120"/>
                    <a:pt x="558" y="121"/>
                    <a:pt x="559" y="121"/>
                  </a:cubicBezTo>
                  <a:cubicBezTo>
                    <a:pt x="559" y="122"/>
                    <a:pt x="560" y="122"/>
                    <a:pt x="560" y="121"/>
                  </a:cubicBezTo>
                  <a:cubicBezTo>
                    <a:pt x="560" y="121"/>
                    <a:pt x="560" y="120"/>
                    <a:pt x="560" y="120"/>
                  </a:cubicBezTo>
                  <a:cubicBezTo>
                    <a:pt x="561" y="119"/>
                    <a:pt x="561" y="118"/>
                    <a:pt x="560" y="118"/>
                  </a:cubicBezTo>
                  <a:cubicBezTo>
                    <a:pt x="560" y="118"/>
                    <a:pt x="558" y="118"/>
                    <a:pt x="559" y="117"/>
                  </a:cubicBezTo>
                  <a:cubicBezTo>
                    <a:pt x="559" y="116"/>
                    <a:pt x="559" y="115"/>
                    <a:pt x="559" y="114"/>
                  </a:cubicBezTo>
                  <a:cubicBezTo>
                    <a:pt x="558" y="113"/>
                    <a:pt x="558" y="113"/>
                    <a:pt x="557" y="113"/>
                  </a:cubicBezTo>
                  <a:cubicBezTo>
                    <a:pt x="556" y="112"/>
                    <a:pt x="557" y="113"/>
                    <a:pt x="558" y="112"/>
                  </a:cubicBezTo>
                  <a:cubicBezTo>
                    <a:pt x="558" y="111"/>
                    <a:pt x="559" y="111"/>
                    <a:pt x="559" y="110"/>
                  </a:cubicBezTo>
                  <a:cubicBezTo>
                    <a:pt x="558" y="110"/>
                    <a:pt x="557" y="109"/>
                    <a:pt x="557" y="108"/>
                  </a:cubicBezTo>
                  <a:cubicBezTo>
                    <a:pt x="558" y="108"/>
                    <a:pt x="558" y="107"/>
                    <a:pt x="559" y="106"/>
                  </a:cubicBezTo>
                  <a:cubicBezTo>
                    <a:pt x="560" y="105"/>
                    <a:pt x="560" y="104"/>
                    <a:pt x="559" y="104"/>
                  </a:cubicBezTo>
                  <a:cubicBezTo>
                    <a:pt x="559" y="104"/>
                    <a:pt x="558" y="105"/>
                    <a:pt x="557" y="105"/>
                  </a:cubicBezTo>
                  <a:cubicBezTo>
                    <a:pt x="556" y="105"/>
                    <a:pt x="557" y="104"/>
                    <a:pt x="555" y="104"/>
                  </a:cubicBezTo>
                  <a:cubicBezTo>
                    <a:pt x="554" y="104"/>
                    <a:pt x="549" y="103"/>
                    <a:pt x="548" y="102"/>
                  </a:cubicBezTo>
                  <a:cubicBezTo>
                    <a:pt x="547" y="101"/>
                    <a:pt x="548" y="100"/>
                    <a:pt x="547" y="99"/>
                  </a:cubicBezTo>
                  <a:cubicBezTo>
                    <a:pt x="546" y="98"/>
                    <a:pt x="545" y="99"/>
                    <a:pt x="544" y="98"/>
                  </a:cubicBezTo>
                  <a:cubicBezTo>
                    <a:pt x="544" y="98"/>
                    <a:pt x="544" y="97"/>
                    <a:pt x="543" y="96"/>
                  </a:cubicBezTo>
                  <a:cubicBezTo>
                    <a:pt x="543" y="96"/>
                    <a:pt x="543" y="97"/>
                    <a:pt x="542" y="97"/>
                  </a:cubicBezTo>
                  <a:cubicBezTo>
                    <a:pt x="541" y="97"/>
                    <a:pt x="541" y="97"/>
                    <a:pt x="541" y="96"/>
                  </a:cubicBezTo>
                  <a:cubicBezTo>
                    <a:pt x="542" y="96"/>
                    <a:pt x="542" y="95"/>
                    <a:pt x="541" y="94"/>
                  </a:cubicBezTo>
                  <a:cubicBezTo>
                    <a:pt x="540" y="94"/>
                    <a:pt x="539" y="94"/>
                    <a:pt x="539" y="93"/>
                  </a:cubicBezTo>
                  <a:cubicBezTo>
                    <a:pt x="538" y="92"/>
                    <a:pt x="538" y="91"/>
                    <a:pt x="536" y="92"/>
                  </a:cubicBezTo>
                  <a:cubicBezTo>
                    <a:pt x="533" y="92"/>
                    <a:pt x="532" y="94"/>
                    <a:pt x="530" y="94"/>
                  </a:cubicBezTo>
                  <a:cubicBezTo>
                    <a:pt x="528" y="93"/>
                    <a:pt x="528" y="93"/>
                    <a:pt x="526" y="93"/>
                  </a:cubicBezTo>
                  <a:cubicBezTo>
                    <a:pt x="525" y="93"/>
                    <a:pt x="525" y="94"/>
                    <a:pt x="524" y="93"/>
                  </a:cubicBezTo>
                  <a:cubicBezTo>
                    <a:pt x="522" y="93"/>
                    <a:pt x="522" y="92"/>
                    <a:pt x="520" y="91"/>
                  </a:cubicBezTo>
                  <a:cubicBezTo>
                    <a:pt x="518" y="91"/>
                    <a:pt x="516" y="90"/>
                    <a:pt x="514" y="91"/>
                  </a:cubicBezTo>
                  <a:cubicBezTo>
                    <a:pt x="512" y="91"/>
                    <a:pt x="509" y="92"/>
                    <a:pt x="511" y="95"/>
                  </a:cubicBezTo>
                  <a:cubicBezTo>
                    <a:pt x="512" y="97"/>
                    <a:pt x="514" y="98"/>
                    <a:pt x="513" y="99"/>
                  </a:cubicBezTo>
                  <a:cubicBezTo>
                    <a:pt x="512" y="101"/>
                    <a:pt x="512" y="102"/>
                    <a:pt x="512" y="103"/>
                  </a:cubicBezTo>
                  <a:cubicBezTo>
                    <a:pt x="512" y="105"/>
                    <a:pt x="511" y="104"/>
                    <a:pt x="511" y="105"/>
                  </a:cubicBezTo>
                  <a:cubicBezTo>
                    <a:pt x="512" y="106"/>
                    <a:pt x="512" y="106"/>
                    <a:pt x="513" y="107"/>
                  </a:cubicBezTo>
                  <a:cubicBezTo>
                    <a:pt x="513" y="109"/>
                    <a:pt x="513" y="109"/>
                    <a:pt x="513" y="110"/>
                  </a:cubicBezTo>
                  <a:cubicBezTo>
                    <a:pt x="514" y="111"/>
                    <a:pt x="514" y="111"/>
                    <a:pt x="514" y="112"/>
                  </a:cubicBezTo>
                  <a:cubicBezTo>
                    <a:pt x="514" y="112"/>
                    <a:pt x="514" y="115"/>
                    <a:pt x="513" y="115"/>
                  </a:cubicBezTo>
                  <a:cubicBezTo>
                    <a:pt x="513" y="116"/>
                    <a:pt x="512" y="115"/>
                    <a:pt x="512" y="116"/>
                  </a:cubicBezTo>
                  <a:cubicBezTo>
                    <a:pt x="512" y="118"/>
                    <a:pt x="511" y="119"/>
                    <a:pt x="510" y="121"/>
                  </a:cubicBezTo>
                  <a:cubicBezTo>
                    <a:pt x="508" y="122"/>
                    <a:pt x="507" y="124"/>
                    <a:pt x="508" y="124"/>
                  </a:cubicBezTo>
                  <a:cubicBezTo>
                    <a:pt x="509" y="125"/>
                    <a:pt x="519" y="131"/>
                    <a:pt x="519" y="135"/>
                  </a:cubicBezTo>
                  <a:cubicBezTo>
                    <a:pt x="519" y="139"/>
                    <a:pt x="522" y="144"/>
                    <a:pt x="516" y="148"/>
                  </a:cubicBezTo>
                  <a:cubicBezTo>
                    <a:pt x="509" y="153"/>
                    <a:pt x="506" y="155"/>
                    <a:pt x="504" y="155"/>
                  </a:cubicBezTo>
                  <a:cubicBezTo>
                    <a:pt x="502" y="155"/>
                    <a:pt x="502" y="157"/>
                    <a:pt x="504" y="160"/>
                  </a:cubicBezTo>
                  <a:cubicBezTo>
                    <a:pt x="506" y="163"/>
                    <a:pt x="505" y="163"/>
                    <a:pt x="505" y="164"/>
                  </a:cubicBezTo>
                  <a:cubicBezTo>
                    <a:pt x="505" y="165"/>
                    <a:pt x="505" y="166"/>
                    <a:pt x="505" y="166"/>
                  </a:cubicBezTo>
                  <a:cubicBezTo>
                    <a:pt x="505" y="167"/>
                    <a:pt x="505" y="168"/>
                    <a:pt x="506" y="171"/>
                  </a:cubicBezTo>
                  <a:cubicBezTo>
                    <a:pt x="508" y="173"/>
                    <a:pt x="508" y="176"/>
                    <a:pt x="507" y="177"/>
                  </a:cubicBezTo>
                  <a:cubicBezTo>
                    <a:pt x="506" y="177"/>
                    <a:pt x="505" y="178"/>
                    <a:pt x="506" y="179"/>
                  </a:cubicBezTo>
                  <a:cubicBezTo>
                    <a:pt x="507" y="180"/>
                    <a:pt x="506" y="182"/>
                    <a:pt x="506" y="182"/>
                  </a:cubicBezTo>
                  <a:cubicBezTo>
                    <a:pt x="506" y="183"/>
                    <a:pt x="506" y="183"/>
                    <a:pt x="505" y="182"/>
                  </a:cubicBezTo>
                  <a:cubicBezTo>
                    <a:pt x="505" y="181"/>
                    <a:pt x="504" y="180"/>
                    <a:pt x="503" y="180"/>
                  </a:cubicBezTo>
                  <a:cubicBezTo>
                    <a:pt x="502" y="180"/>
                    <a:pt x="502" y="182"/>
                    <a:pt x="502" y="183"/>
                  </a:cubicBezTo>
                  <a:cubicBezTo>
                    <a:pt x="502" y="185"/>
                    <a:pt x="504" y="187"/>
                    <a:pt x="503" y="186"/>
                  </a:cubicBezTo>
                  <a:cubicBezTo>
                    <a:pt x="502" y="185"/>
                    <a:pt x="498" y="182"/>
                    <a:pt x="497" y="182"/>
                  </a:cubicBezTo>
                  <a:cubicBezTo>
                    <a:pt x="496" y="182"/>
                    <a:pt x="492" y="185"/>
                    <a:pt x="494" y="184"/>
                  </a:cubicBezTo>
                  <a:cubicBezTo>
                    <a:pt x="495" y="183"/>
                    <a:pt x="497" y="180"/>
                    <a:pt x="496" y="179"/>
                  </a:cubicBezTo>
                  <a:cubicBezTo>
                    <a:pt x="495" y="178"/>
                    <a:pt x="492" y="176"/>
                    <a:pt x="491" y="175"/>
                  </a:cubicBezTo>
                  <a:cubicBezTo>
                    <a:pt x="489" y="175"/>
                    <a:pt x="489" y="175"/>
                    <a:pt x="490" y="174"/>
                  </a:cubicBezTo>
                  <a:cubicBezTo>
                    <a:pt x="490" y="173"/>
                    <a:pt x="488" y="172"/>
                    <a:pt x="488" y="171"/>
                  </a:cubicBezTo>
                  <a:cubicBezTo>
                    <a:pt x="487" y="169"/>
                    <a:pt x="486" y="168"/>
                    <a:pt x="487" y="166"/>
                  </a:cubicBezTo>
                  <a:cubicBezTo>
                    <a:pt x="488" y="165"/>
                    <a:pt x="487" y="163"/>
                    <a:pt x="487" y="162"/>
                  </a:cubicBezTo>
                  <a:cubicBezTo>
                    <a:pt x="486" y="161"/>
                    <a:pt x="485" y="160"/>
                    <a:pt x="485" y="159"/>
                  </a:cubicBezTo>
                  <a:cubicBezTo>
                    <a:pt x="486" y="158"/>
                    <a:pt x="487" y="156"/>
                    <a:pt x="487" y="155"/>
                  </a:cubicBezTo>
                  <a:cubicBezTo>
                    <a:pt x="486" y="153"/>
                    <a:pt x="485" y="152"/>
                    <a:pt x="483" y="152"/>
                  </a:cubicBezTo>
                  <a:cubicBezTo>
                    <a:pt x="481" y="152"/>
                    <a:pt x="473" y="151"/>
                    <a:pt x="472" y="152"/>
                  </a:cubicBezTo>
                  <a:cubicBezTo>
                    <a:pt x="471" y="152"/>
                    <a:pt x="468" y="155"/>
                    <a:pt x="469" y="153"/>
                  </a:cubicBezTo>
                  <a:cubicBezTo>
                    <a:pt x="470" y="151"/>
                    <a:pt x="469" y="151"/>
                    <a:pt x="468" y="150"/>
                  </a:cubicBezTo>
                  <a:cubicBezTo>
                    <a:pt x="466" y="148"/>
                    <a:pt x="459" y="146"/>
                    <a:pt x="457" y="145"/>
                  </a:cubicBezTo>
                  <a:cubicBezTo>
                    <a:pt x="456" y="145"/>
                    <a:pt x="456" y="144"/>
                    <a:pt x="455" y="143"/>
                  </a:cubicBezTo>
                  <a:cubicBezTo>
                    <a:pt x="454" y="142"/>
                    <a:pt x="453" y="141"/>
                    <a:pt x="451" y="140"/>
                  </a:cubicBezTo>
                  <a:cubicBezTo>
                    <a:pt x="450" y="140"/>
                    <a:pt x="450" y="139"/>
                    <a:pt x="448" y="139"/>
                  </a:cubicBezTo>
                  <a:cubicBezTo>
                    <a:pt x="447" y="138"/>
                    <a:pt x="444" y="138"/>
                    <a:pt x="443" y="137"/>
                  </a:cubicBezTo>
                  <a:cubicBezTo>
                    <a:pt x="442" y="137"/>
                    <a:pt x="441" y="135"/>
                    <a:pt x="438" y="135"/>
                  </a:cubicBezTo>
                  <a:cubicBezTo>
                    <a:pt x="436" y="135"/>
                    <a:pt x="434" y="137"/>
                    <a:pt x="433" y="137"/>
                  </a:cubicBezTo>
                  <a:cubicBezTo>
                    <a:pt x="431" y="137"/>
                    <a:pt x="426" y="138"/>
                    <a:pt x="427" y="137"/>
                  </a:cubicBezTo>
                  <a:cubicBezTo>
                    <a:pt x="428" y="136"/>
                    <a:pt x="430" y="136"/>
                    <a:pt x="429" y="134"/>
                  </a:cubicBezTo>
                  <a:cubicBezTo>
                    <a:pt x="428" y="132"/>
                    <a:pt x="425" y="125"/>
                    <a:pt x="425" y="124"/>
                  </a:cubicBezTo>
                  <a:cubicBezTo>
                    <a:pt x="424" y="123"/>
                    <a:pt x="421" y="123"/>
                    <a:pt x="420" y="123"/>
                  </a:cubicBezTo>
                  <a:cubicBezTo>
                    <a:pt x="419" y="123"/>
                    <a:pt x="416" y="123"/>
                    <a:pt x="416" y="122"/>
                  </a:cubicBezTo>
                  <a:cubicBezTo>
                    <a:pt x="415" y="120"/>
                    <a:pt x="416" y="120"/>
                    <a:pt x="416" y="119"/>
                  </a:cubicBezTo>
                  <a:cubicBezTo>
                    <a:pt x="416" y="119"/>
                    <a:pt x="415" y="113"/>
                    <a:pt x="417" y="110"/>
                  </a:cubicBezTo>
                  <a:cubicBezTo>
                    <a:pt x="418" y="106"/>
                    <a:pt x="421" y="102"/>
                    <a:pt x="421" y="100"/>
                  </a:cubicBezTo>
                  <a:cubicBezTo>
                    <a:pt x="421" y="99"/>
                    <a:pt x="422" y="99"/>
                    <a:pt x="423" y="98"/>
                  </a:cubicBezTo>
                  <a:cubicBezTo>
                    <a:pt x="424" y="98"/>
                    <a:pt x="425" y="98"/>
                    <a:pt x="424" y="97"/>
                  </a:cubicBezTo>
                  <a:cubicBezTo>
                    <a:pt x="424" y="97"/>
                    <a:pt x="425" y="94"/>
                    <a:pt x="426" y="94"/>
                  </a:cubicBezTo>
                  <a:cubicBezTo>
                    <a:pt x="428" y="93"/>
                    <a:pt x="428" y="93"/>
                    <a:pt x="427" y="93"/>
                  </a:cubicBezTo>
                  <a:cubicBezTo>
                    <a:pt x="426" y="93"/>
                    <a:pt x="426" y="92"/>
                    <a:pt x="427" y="92"/>
                  </a:cubicBezTo>
                  <a:cubicBezTo>
                    <a:pt x="428" y="92"/>
                    <a:pt x="427" y="91"/>
                    <a:pt x="428" y="91"/>
                  </a:cubicBezTo>
                  <a:cubicBezTo>
                    <a:pt x="430" y="90"/>
                    <a:pt x="430" y="91"/>
                    <a:pt x="430" y="91"/>
                  </a:cubicBezTo>
                  <a:cubicBezTo>
                    <a:pt x="431" y="91"/>
                    <a:pt x="433" y="89"/>
                    <a:pt x="432" y="89"/>
                  </a:cubicBezTo>
                  <a:cubicBezTo>
                    <a:pt x="431" y="89"/>
                    <a:pt x="429" y="88"/>
                    <a:pt x="430" y="88"/>
                  </a:cubicBezTo>
                  <a:cubicBezTo>
                    <a:pt x="430" y="87"/>
                    <a:pt x="432" y="86"/>
                    <a:pt x="433" y="87"/>
                  </a:cubicBezTo>
                  <a:cubicBezTo>
                    <a:pt x="435" y="88"/>
                    <a:pt x="436" y="89"/>
                    <a:pt x="436" y="89"/>
                  </a:cubicBezTo>
                  <a:cubicBezTo>
                    <a:pt x="437" y="88"/>
                    <a:pt x="437" y="87"/>
                    <a:pt x="438" y="87"/>
                  </a:cubicBezTo>
                  <a:cubicBezTo>
                    <a:pt x="439" y="87"/>
                    <a:pt x="440" y="85"/>
                    <a:pt x="439" y="84"/>
                  </a:cubicBezTo>
                  <a:cubicBezTo>
                    <a:pt x="437" y="82"/>
                    <a:pt x="435" y="81"/>
                    <a:pt x="434" y="81"/>
                  </a:cubicBezTo>
                  <a:cubicBezTo>
                    <a:pt x="433" y="81"/>
                    <a:pt x="430" y="81"/>
                    <a:pt x="429" y="81"/>
                  </a:cubicBezTo>
                  <a:cubicBezTo>
                    <a:pt x="427" y="82"/>
                    <a:pt x="428" y="80"/>
                    <a:pt x="429" y="80"/>
                  </a:cubicBezTo>
                  <a:cubicBezTo>
                    <a:pt x="430" y="79"/>
                    <a:pt x="426" y="78"/>
                    <a:pt x="426" y="78"/>
                  </a:cubicBezTo>
                  <a:cubicBezTo>
                    <a:pt x="425" y="78"/>
                    <a:pt x="424" y="78"/>
                    <a:pt x="424" y="78"/>
                  </a:cubicBezTo>
                  <a:cubicBezTo>
                    <a:pt x="423" y="78"/>
                    <a:pt x="422" y="78"/>
                    <a:pt x="421" y="77"/>
                  </a:cubicBezTo>
                  <a:cubicBezTo>
                    <a:pt x="420" y="77"/>
                    <a:pt x="421" y="77"/>
                    <a:pt x="422" y="77"/>
                  </a:cubicBezTo>
                  <a:cubicBezTo>
                    <a:pt x="423" y="77"/>
                    <a:pt x="422" y="76"/>
                    <a:pt x="423" y="76"/>
                  </a:cubicBezTo>
                  <a:cubicBezTo>
                    <a:pt x="424" y="76"/>
                    <a:pt x="425" y="76"/>
                    <a:pt x="424" y="76"/>
                  </a:cubicBezTo>
                  <a:cubicBezTo>
                    <a:pt x="424" y="77"/>
                    <a:pt x="425" y="77"/>
                    <a:pt x="426" y="77"/>
                  </a:cubicBezTo>
                  <a:cubicBezTo>
                    <a:pt x="427" y="77"/>
                    <a:pt x="429" y="77"/>
                    <a:pt x="429" y="78"/>
                  </a:cubicBezTo>
                  <a:cubicBezTo>
                    <a:pt x="430" y="78"/>
                    <a:pt x="432" y="79"/>
                    <a:pt x="433" y="79"/>
                  </a:cubicBezTo>
                  <a:cubicBezTo>
                    <a:pt x="433" y="79"/>
                    <a:pt x="432" y="80"/>
                    <a:pt x="433" y="80"/>
                  </a:cubicBezTo>
                  <a:cubicBezTo>
                    <a:pt x="434" y="80"/>
                    <a:pt x="434" y="79"/>
                    <a:pt x="435" y="80"/>
                  </a:cubicBezTo>
                  <a:cubicBezTo>
                    <a:pt x="436" y="80"/>
                    <a:pt x="438" y="82"/>
                    <a:pt x="439" y="81"/>
                  </a:cubicBezTo>
                  <a:cubicBezTo>
                    <a:pt x="440" y="81"/>
                    <a:pt x="438" y="80"/>
                    <a:pt x="440" y="80"/>
                  </a:cubicBezTo>
                  <a:cubicBezTo>
                    <a:pt x="442" y="80"/>
                    <a:pt x="444" y="81"/>
                    <a:pt x="443" y="80"/>
                  </a:cubicBezTo>
                  <a:cubicBezTo>
                    <a:pt x="443" y="79"/>
                    <a:pt x="442" y="79"/>
                    <a:pt x="443" y="78"/>
                  </a:cubicBezTo>
                  <a:cubicBezTo>
                    <a:pt x="443" y="77"/>
                    <a:pt x="445" y="75"/>
                    <a:pt x="444" y="76"/>
                  </a:cubicBezTo>
                  <a:cubicBezTo>
                    <a:pt x="444" y="76"/>
                    <a:pt x="448" y="78"/>
                    <a:pt x="450" y="77"/>
                  </a:cubicBezTo>
                  <a:cubicBezTo>
                    <a:pt x="452" y="77"/>
                    <a:pt x="454" y="76"/>
                    <a:pt x="455" y="74"/>
                  </a:cubicBezTo>
                  <a:cubicBezTo>
                    <a:pt x="455" y="73"/>
                    <a:pt x="459" y="70"/>
                    <a:pt x="459" y="69"/>
                  </a:cubicBezTo>
                  <a:cubicBezTo>
                    <a:pt x="460" y="68"/>
                    <a:pt x="459" y="66"/>
                    <a:pt x="458" y="66"/>
                  </a:cubicBezTo>
                  <a:cubicBezTo>
                    <a:pt x="457" y="65"/>
                    <a:pt x="455" y="66"/>
                    <a:pt x="452" y="66"/>
                  </a:cubicBezTo>
                  <a:cubicBezTo>
                    <a:pt x="449" y="66"/>
                    <a:pt x="446" y="63"/>
                    <a:pt x="445" y="62"/>
                  </a:cubicBezTo>
                  <a:cubicBezTo>
                    <a:pt x="443" y="61"/>
                    <a:pt x="443" y="61"/>
                    <a:pt x="441" y="60"/>
                  </a:cubicBezTo>
                  <a:cubicBezTo>
                    <a:pt x="439" y="60"/>
                    <a:pt x="434" y="60"/>
                    <a:pt x="436" y="60"/>
                  </a:cubicBezTo>
                  <a:cubicBezTo>
                    <a:pt x="437" y="59"/>
                    <a:pt x="440" y="60"/>
                    <a:pt x="442" y="60"/>
                  </a:cubicBezTo>
                  <a:cubicBezTo>
                    <a:pt x="443" y="60"/>
                    <a:pt x="442" y="59"/>
                    <a:pt x="444" y="59"/>
                  </a:cubicBezTo>
                  <a:cubicBezTo>
                    <a:pt x="446" y="59"/>
                    <a:pt x="445" y="59"/>
                    <a:pt x="447" y="60"/>
                  </a:cubicBezTo>
                  <a:cubicBezTo>
                    <a:pt x="448" y="61"/>
                    <a:pt x="453" y="64"/>
                    <a:pt x="454" y="64"/>
                  </a:cubicBezTo>
                  <a:cubicBezTo>
                    <a:pt x="455" y="65"/>
                    <a:pt x="457" y="66"/>
                    <a:pt x="459" y="64"/>
                  </a:cubicBezTo>
                  <a:cubicBezTo>
                    <a:pt x="461" y="62"/>
                    <a:pt x="463" y="61"/>
                    <a:pt x="464" y="60"/>
                  </a:cubicBezTo>
                  <a:cubicBezTo>
                    <a:pt x="464" y="59"/>
                    <a:pt x="466" y="58"/>
                    <a:pt x="465" y="57"/>
                  </a:cubicBezTo>
                  <a:cubicBezTo>
                    <a:pt x="465" y="57"/>
                    <a:pt x="462" y="57"/>
                    <a:pt x="462" y="56"/>
                  </a:cubicBezTo>
                  <a:cubicBezTo>
                    <a:pt x="461" y="55"/>
                    <a:pt x="462" y="54"/>
                    <a:pt x="463" y="54"/>
                  </a:cubicBezTo>
                  <a:cubicBezTo>
                    <a:pt x="464" y="54"/>
                    <a:pt x="468" y="54"/>
                    <a:pt x="470" y="55"/>
                  </a:cubicBezTo>
                  <a:cubicBezTo>
                    <a:pt x="472" y="56"/>
                    <a:pt x="473" y="56"/>
                    <a:pt x="474" y="55"/>
                  </a:cubicBezTo>
                  <a:cubicBezTo>
                    <a:pt x="476" y="55"/>
                    <a:pt x="475" y="55"/>
                    <a:pt x="475" y="55"/>
                  </a:cubicBezTo>
                  <a:cubicBezTo>
                    <a:pt x="476" y="56"/>
                    <a:pt x="477" y="56"/>
                    <a:pt x="477" y="55"/>
                  </a:cubicBezTo>
                  <a:cubicBezTo>
                    <a:pt x="477" y="54"/>
                    <a:pt x="477" y="53"/>
                    <a:pt x="475" y="52"/>
                  </a:cubicBezTo>
                  <a:cubicBezTo>
                    <a:pt x="474" y="51"/>
                    <a:pt x="471" y="50"/>
                    <a:pt x="471" y="50"/>
                  </a:cubicBezTo>
                  <a:cubicBezTo>
                    <a:pt x="470" y="50"/>
                    <a:pt x="472" y="50"/>
                    <a:pt x="472" y="49"/>
                  </a:cubicBezTo>
                  <a:cubicBezTo>
                    <a:pt x="473" y="49"/>
                    <a:pt x="475" y="50"/>
                    <a:pt x="476" y="51"/>
                  </a:cubicBezTo>
                  <a:cubicBezTo>
                    <a:pt x="477" y="52"/>
                    <a:pt x="478" y="51"/>
                    <a:pt x="478" y="52"/>
                  </a:cubicBezTo>
                  <a:cubicBezTo>
                    <a:pt x="478" y="53"/>
                    <a:pt x="479" y="54"/>
                    <a:pt x="480" y="54"/>
                  </a:cubicBezTo>
                  <a:cubicBezTo>
                    <a:pt x="481" y="55"/>
                    <a:pt x="483" y="57"/>
                    <a:pt x="483" y="56"/>
                  </a:cubicBezTo>
                  <a:cubicBezTo>
                    <a:pt x="482" y="55"/>
                    <a:pt x="481" y="55"/>
                    <a:pt x="483" y="54"/>
                  </a:cubicBezTo>
                  <a:cubicBezTo>
                    <a:pt x="485" y="53"/>
                    <a:pt x="488" y="51"/>
                    <a:pt x="488" y="50"/>
                  </a:cubicBezTo>
                  <a:cubicBezTo>
                    <a:pt x="489" y="49"/>
                    <a:pt x="490" y="48"/>
                    <a:pt x="491" y="47"/>
                  </a:cubicBezTo>
                  <a:cubicBezTo>
                    <a:pt x="492" y="46"/>
                    <a:pt x="492" y="44"/>
                    <a:pt x="491" y="43"/>
                  </a:cubicBezTo>
                  <a:cubicBezTo>
                    <a:pt x="490" y="43"/>
                    <a:pt x="488" y="41"/>
                    <a:pt x="487" y="39"/>
                  </a:cubicBezTo>
                  <a:cubicBezTo>
                    <a:pt x="487" y="38"/>
                    <a:pt x="486" y="37"/>
                    <a:pt x="485" y="36"/>
                  </a:cubicBezTo>
                  <a:cubicBezTo>
                    <a:pt x="484" y="35"/>
                    <a:pt x="484" y="34"/>
                    <a:pt x="485" y="35"/>
                  </a:cubicBezTo>
                  <a:cubicBezTo>
                    <a:pt x="486" y="35"/>
                    <a:pt x="492" y="34"/>
                    <a:pt x="492" y="33"/>
                  </a:cubicBezTo>
                  <a:cubicBezTo>
                    <a:pt x="492" y="32"/>
                    <a:pt x="493" y="32"/>
                    <a:pt x="490" y="31"/>
                  </a:cubicBezTo>
                  <a:cubicBezTo>
                    <a:pt x="488" y="31"/>
                    <a:pt x="488" y="31"/>
                    <a:pt x="490" y="30"/>
                  </a:cubicBezTo>
                  <a:cubicBezTo>
                    <a:pt x="491" y="29"/>
                    <a:pt x="493" y="29"/>
                    <a:pt x="491" y="28"/>
                  </a:cubicBezTo>
                  <a:cubicBezTo>
                    <a:pt x="490" y="27"/>
                    <a:pt x="489" y="27"/>
                    <a:pt x="487" y="27"/>
                  </a:cubicBezTo>
                  <a:cubicBezTo>
                    <a:pt x="486" y="27"/>
                    <a:pt x="486" y="25"/>
                    <a:pt x="484" y="25"/>
                  </a:cubicBezTo>
                  <a:cubicBezTo>
                    <a:pt x="482" y="24"/>
                    <a:pt x="480" y="24"/>
                    <a:pt x="482" y="24"/>
                  </a:cubicBezTo>
                  <a:cubicBezTo>
                    <a:pt x="484" y="23"/>
                    <a:pt x="487" y="23"/>
                    <a:pt x="484" y="23"/>
                  </a:cubicBezTo>
                  <a:cubicBezTo>
                    <a:pt x="481" y="23"/>
                    <a:pt x="478" y="22"/>
                    <a:pt x="476" y="22"/>
                  </a:cubicBezTo>
                  <a:cubicBezTo>
                    <a:pt x="474" y="21"/>
                    <a:pt x="471" y="21"/>
                    <a:pt x="470" y="21"/>
                  </a:cubicBezTo>
                  <a:cubicBezTo>
                    <a:pt x="470" y="22"/>
                    <a:pt x="469" y="21"/>
                    <a:pt x="468" y="21"/>
                  </a:cubicBezTo>
                  <a:cubicBezTo>
                    <a:pt x="467" y="21"/>
                    <a:pt x="469" y="21"/>
                    <a:pt x="469" y="22"/>
                  </a:cubicBezTo>
                  <a:cubicBezTo>
                    <a:pt x="469" y="23"/>
                    <a:pt x="468" y="24"/>
                    <a:pt x="468" y="25"/>
                  </a:cubicBezTo>
                  <a:cubicBezTo>
                    <a:pt x="468" y="27"/>
                    <a:pt x="469" y="27"/>
                    <a:pt x="471" y="28"/>
                  </a:cubicBezTo>
                  <a:cubicBezTo>
                    <a:pt x="473" y="29"/>
                    <a:pt x="474" y="30"/>
                    <a:pt x="473" y="30"/>
                  </a:cubicBezTo>
                  <a:cubicBezTo>
                    <a:pt x="472" y="30"/>
                    <a:pt x="469" y="30"/>
                    <a:pt x="470" y="31"/>
                  </a:cubicBezTo>
                  <a:cubicBezTo>
                    <a:pt x="471" y="31"/>
                    <a:pt x="473" y="32"/>
                    <a:pt x="471" y="32"/>
                  </a:cubicBezTo>
                  <a:cubicBezTo>
                    <a:pt x="469" y="32"/>
                    <a:pt x="468" y="32"/>
                    <a:pt x="467" y="34"/>
                  </a:cubicBezTo>
                  <a:cubicBezTo>
                    <a:pt x="467" y="36"/>
                    <a:pt x="466" y="39"/>
                    <a:pt x="465" y="41"/>
                  </a:cubicBezTo>
                  <a:cubicBezTo>
                    <a:pt x="464" y="42"/>
                    <a:pt x="463" y="43"/>
                    <a:pt x="463" y="45"/>
                  </a:cubicBezTo>
                  <a:cubicBezTo>
                    <a:pt x="463" y="46"/>
                    <a:pt x="463" y="45"/>
                    <a:pt x="461" y="46"/>
                  </a:cubicBezTo>
                  <a:cubicBezTo>
                    <a:pt x="459" y="47"/>
                    <a:pt x="459" y="49"/>
                    <a:pt x="458" y="48"/>
                  </a:cubicBezTo>
                  <a:cubicBezTo>
                    <a:pt x="457" y="48"/>
                    <a:pt x="458" y="46"/>
                    <a:pt x="456" y="45"/>
                  </a:cubicBezTo>
                  <a:cubicBezTo>
                    <a:pt x="455" y="43"/>
                    <a:pt x="452" y="42"/>
                    <a:pt x="452" y="40"/>
                  </a:cubicBezTo>
                  <a:cubicBezTo>
                    <a:pt x="452" y="38"/>
                    <a:pt x="452" y="36"/>
                    <a:pt x="453" y="36"/>
                  </a:cubicBezTo>
                  <a:cubicBezTo>
                    <a:pt x="454" y="36"/>
                    <a:pt x="456" y="37"/>
                    <a:pt x="455" y="35"/>
                  </a:cubicBezTo>
                  <a:cubicBezTo>
                    <a:pt x="455" y="34"/>
                    <a:pt x="455" y="33"/>
                    <a:pt x="455" y="32"/>
                  </a:cubicBezTo>
                  <a:cubicBezTo>
                    <a:pt x="454" y="31"/>
                    <a:pt x="450" y="27"/>
                    <a:pt x="448" y="27"/>
                  </a:cubicBezTo>
                  <a:cubicBezTo>
                    <a:pt x="447" y="27"/>
                    <a:pt x="446" y="28"/>
                    <a:pt x="445" y="29"/>
                  </a:cubicBezTo>
                  <a:cubicBezTo>
                    <a:pt x="444" y="30"/>
                    <a:pt x="445" y="34"/>
                    <a:pt x="444" y="34"/>
                  </a:cubicBezTo>
                  <a:cubicBezTo>
                    <a:pt x="443" y="35"/>
                    <a:pt x="440" y="35"/>
                    <a:pt x="440" y="34"/>
                  </a:cubicBezTo>
                  <a:cubicBezTo>
                    <a:pt x="440" y="33"/>
                    <a:pt x="439" y="29"/>
                    <a:pt x="438" y="28"/>
                  </a:cubicBezTo>
                  <a:cubicBezTo>
                    <a:pt x="437" y="27"/>
                    <a:pt x="436" y="27"/>
                    <a:pt x="437" y="26"/>
                  </a:cubicBezTo>
                  <a:cubicBezTo>
                    <a:pt x="438" y="26"/>
                    <a:pt x="438" y="26"/>
                    <a:pt x="439" y="26"/>
                  </a:cubicBezTo>
                  <a:cubicBezTo>
                    <a:pt x="439" y="26"/>
                    <a:pt x="440" y="28"/>
                    <a:pt x="440" y="27"/>
                  </a:cubicBezTo>
                  <a:cubicBezTo>
                    <a:pt x="441" y="26"/>
                    <a:pt x="442" y="26"/>
                    <a:pt x="441" y="26"/>
                  </a:cubicBezTo>
                  <a:cubicBezTo>
                    <a:pt x="440" y="25"/>
                    <a:pt x="441" y="24"/>
                    <a:pt x="440" y="24"/>
                  </a:cubicBezTo>
                  <a:cubicBezTo>
                    <a:pt x="439" y="24"/>
                    <a:pt x="439" y="26"/>
                    <a:pt x="438" y="25"/>
                  </a:cubicBezTo>
                  <a:cubicBezTo>
                    <a:pt x="437" y="24"/>
                    <a:pt x="436" y="23"/>
                    <a:pt x="435" y="23"/>
                  </a:cubicBezTo>
                  <a:cubicBezTo>
                    <a:pt x="434" y="24"/>
                    <a:pt x="434" y="24"/>
                    <a:pt x="433" y="24"/>
                  </a:cubicBezTo>
                  <a:cubicBezTo>
                    <a:pt x="431" y="23"/>
                    <a:pt x="431" y="22"/>
                    <a:pt x="430" y="22"/>
                  </a:cubicBezTo>
                  <a:cubicBezTo>
                    <a:pt x="429" y="23"/>
                    <a:pt x="431" y="20"/>
                    <a:pt x="430" y="20"/>
                  </a:cubicBezTo>
                  <a:cubicBezTo>
                    <a:pt x="430" y="20"/>
                    <a:pt x="431" y="20"/>
                    <a:pt x="431" y="20"/>
                  </a:cubicBezTo>
                  <a:cubicBezTo>
                    <a:pt x="432" y="19"/>
                    <a:pt x="431" y="19"/>
                    <a:pt x="432" y="18"/>
                  </a:cubicBezTo>
                  <a:cubicBezTo>
                    <a:pt x="432" y="18"/>
                    <a:pt x="433" y="18"/>
                    <a:pt x="434" y="18"/>
                  </a:cubicBezTo>
                  <a:cubicBezTo>
                    <a:pt x="434" y="17"/>
                    <a:pt x="433" y="17"/>
                    <a:pt x="432" y="16"/>
                  </a:cubicBezTo>
                  <a:cubicBezTo>
                    <a:pt x="431" y="15"/>
                    <a:pt x="431" y="14"/>
                    <a:pt x="431" y="13"/>
                  </a:cubicBezTo>
                  <a:cubicBezTo>
                    <a:pt x="431" y="13"/>
                    <a:pt x="430" y="13"/>
                    <a:pt x="429" y="12"/>
                  </a:cubicBezTo>
                  <a:cubicBezTo>
                    <a:pt x="428" y="12"/>
                    <a:pt x="428" y="11"/>
                    <a:pt x="427" y="11"/>
                  </a:cubicBezTo>
                  <a:cubicBezTo>
                    <a:pt x="426" y="11"/>
                    <a:pt x="427" y="8"/>
                    <a:pt x="426" y="7"/>
                  </a:cubicBezTo>
                  <a:cubicBezTo>
                    <a:pt x="426" y="6"/>
                    <a:pt x="425" y="5"/>
                    <a:pt x="424" y="4"/>
                  </a:cubicBezTo>
                  <a:cubicBezTo>
                    <a:pt x="423" y="3"/>
                    <a:pt x="423" y="2"/>
                    <a:pt x="421" y="1"/>
                  </a:cubicBezTo>
                  <a:cubicBezTo>
                    <a:pt x="419" y="1"/>
                    <a:pt x="417" y="2"/>
                    <a:pt x="417" y="1"/>
                  </a:cubicBezTo>
                  <a:cubicBezTo>
                    <a:pt x="417" y="0"/>
                    <a:pt x="417" y="0"/>
                    <a:pt x="416" y="0"/>
                  </a:cubicBezTo>
                  <a:cubicBezTo>
                    <a:pt x="415" y="0"/>
                    <a:pt x="413" y="0"/>
                    <a:pt x="413" y="1"/>
                  </a:cubicBezTo>
                  <a:cubicBezTo>
                    <a:pt x="413" y="2"/>
                    <a:pt x="413" y="2"/>
                    <a:pt x="412" y="2"/>
                  </a:cubicBezTo>
                  <a:cubicBezTo>
                    <a:pt x="411" y="2"/>
                    <a:pt x="409" y="3"/>
                    <a:pt x="411" y="3"/>
                  </a:cubicBezTo>
                  <a:cubicBezTo>
                    <a:pt x="413" y="3"/>
                    <a:pt x="414" y="4"/>
                    <a:pt x="413" y="4"/>
                  </a:cubicBezTo>
                  <a:cubicBezTo>
                    <a:pt x="412" y="4"/>
                    <a:pt x="413" y="5"/>
                    <a:pt x="412" y="5"/>
                  </a:cubicBezTo>
                  <a:cubicBezTo>
                    <a:pt x="412" y="6"/>
                    <a:pt x="412" y="6"/>
                    <a:pt x="410" y="6"/>
                  </a:cubicBezTo>
                  <a:cubicBezTo>
                    <a:pt x="409" y="5"/>
                    <a:pt x="409" y="4"/>
                    <a:pt x="407" y="6"/>
                  </a:cubicBezTo>
                  <a:cubicBezTo>
                    <a:pt x="406" y="8"/>
                    <a:pt x="405" y="10"/>
                    <a:pt x="406" y="11"/>
                  </a:cubicBezTo>
                  <a:cubicBezTo>
                    <a:pt x="407" y="11"/>
                    <a:pt x="409" y="12"/>
                    <a:pt x="409" y="12"/>
                  </a:cubicBezTo>
                  <a:cubicBezTo>
                    <a:pt x="410" y="13"/>
                    <a:pt x="410" y="13"/>
                    <a:pt x="408" y="13"/>
                  </a:cubicBezTo>
                  <a:cubicBezTo>
                    <a:pt x="407" y="13"/>
                    <a:pt x="406" y="16"/>
                    <a:pt x="406" y="17"/>
                  </a:cubicBezTo>
                  <a:cubicBezTo>
                    <a:pt x="406" y="18"/>
                    <a:pt x="410" y="22"/>
                    <a:pt x="411" y="22"/>
                  </a:cubicBezTo>
                  <a:cubicBezTo>
                    <a:pt x="412" y="22"/>
                    <a:pt x="413" y="24"/>
                    <a:pt x="415" y="23"/>
                  </a:cubicBezTo>
                  <a:cubicBezTo>
                    <a:pt x="416" y="23"/>
                    <a:pt x="416" y="22"/>
                    <a:pt x="417" y="23"/>
                  </a:cubicBezTo>
                  <a:cubicBezTo>
                    <a:pt x="419" y="24"/>
                    <a:pt x="419" y="25"/>
                    <a:pt x="421" y="25"/>
                  </a:cubicBezTo>
                  <a:cubicBezTo>
                    <a:pt x="422" y="25"/>
                    <a:pt x="422" y="26"/>
                    <a:pt x="421" y="26"/>
                  </a:cubicBezTo>
                  <a:cubicBezTo>
                    <a:pt x="420" y="26"/>
                    <a:pt x="419" y="26"/>
                    <a:pt x="419" y="27"/>
                  </a:cubicBezTo>
                  <a:cubicBezTo>
                    <a:pt x="420" y="29"/>
                    <a:pt x="419" y="29"/>
                    <a:pt x="418" y="29"/>
                  </a:cubicBezTo>
                  <a:cubicBezTo>
                    <a:pt x="418" y="30"/>
                    <a:pt x="417" y="33"/>
                    <a:pt x="418" y="32"/>
                  </a:cubicBezTo>
                  <a:cubicBezTo>
                    <a:pt x="420" y="32"/>
                    <a:pt x="421" y="32"/>
                    <a:pt x="421" y="31"/>
                  </a:cubicBezTo>
                  <a:cubicBezTo>
                    <a:pt x="421" y="29"/>
                    <a:pt x="423" y="29"/>
                    <a:pt x="423" y="30"/>
                  </a:cubicBezTo>
                  <a:cubicBezTo>
                    <a:pt x="423" y="31"/>
                    <a:pt x="423" y="34"/>
                    <a:pt x="422" y="34"/>
                  </a:cubicBezTo>
                  <a:cubicBezTo>
                    <a:pt x="421" y="35"/>
                    <a:pt x="419" y="35"/>
                    <a:pt x="419" y="36"/>
                  </a:cubicBezTo>
                  <a:cubicBezTo>
                    <a:pt x="419" y="37"/>
                    <a:pt x="418" y="38"/>
                    <a:pt x="417" y="38"/>
                  </a:cubicBezTo>
                  <a:cubicBezTo>
                    <a:pt x="415" y="39"/>
                    <a:pt x="412" y="39"/>
                    <a:pt x="412" y="40"/>
                  </a:cubicBezTo>
                  <a:cubicBezTo>
                    <a:pt x="412" y="42"/>
                    <a:pt x="411" y="41"/>
                    <a:pt x="411" y="42"/>
                  </a:cubicBezTo>
                  <a:cubicBezTo>
                    <a:pt x="412" y="43"/>
                    <a:pt x="414" y="44"/>
                    <a:pt x="414" y="45"/>
                  </a:cubicBezTo>
                  <a:cubicBezTo>
                    <a:pt x="414" y="46"/>
                    <a:pt x="413" y="47"/>
                    <a:pt x="412" y="47"/>
                  </a:cubicBezTo>
                  <a:cubicBezTo>
                    <a:pt x="411" y="46"/>
                    <a:pt x="411" y="45"/>
                    <a:pt x="410" y="46"/>
                  </a:cubicBezTo>
                  <a:cubicBezTo>
                    <a:pt x="410" y="46"/>
                    <a:pt x="409" y="47"/>
                    <a:pt x="408" y="46"/>
                  </a:cubicBezTo>
                  <a:cubicBezTo>
                    <a:pt x="407" y="45"/>
                    <a:pt x="406" y="44"/>
                    <a:pt x="407" y="43"/>
                  </a:cubicBezTo>
                  <a:cubicBezTo>
                    <a:pt x="408" y="42"/>
                    <a:pt x="408" y="41"/>
                    <a:pt x="408" y="40"/>
                  </a:cubicBezTo>
                  <a:cubicBezTo>
                    <a:pt x="408" y="39"/>
                    <a:pt x="409" y="38"/>
                    <a:pt x="409" y="38"/>
                  </a:cubicBezTo>
                  <a:cubicBezTo>
                    <a:pt x="409" y="37"/>
                    <a:pt x="409" y="37"/>
                    <a:pt x="408" y="38"/>
                  </a:cubicBezTo>
                  <a:cubicBezTo>
                    <a:pt x="407" y="38"/>
                    <a:pt x="406" y="39"/>
                    <a:pt x="406" y="38"/>
                  </a:cubicBezTo>
                  <a:cubicBezTo>
                    <a:pt x="405" y="37"/>
                    <a:pt x="404" y="37"/>
                    <a:pt x="403" y="36"/>
                  </a:cubicBezTo>
                  <a:cubicBezTo>
                    <a:pt x="402" y="35"/>
                    <a:pt x="401" y="34"/>
                    <a:pt x="400" y="34"/>
                  </a:cubicBezTo>
                  <a:cubicBezTo>
                    <a:pt x="399" y="34"/>
                    <a:pt x="398" y="36"/>
                    <a:pt x="397" y="36"/>
                  </a:cubicBezTo>
                  <a:cubicBezTo>
                    <a:pt x="396" y="36"/>
                    <a:pt x="396" y="35"/>
                    <a:pt x="395" y="35"/>
                  </a:cubicBezTo>
                  <a:cubicBezTo>
                    <a:pt x="395" y="35"/>
                    <a:pt x="394" y="35"/>
                    <a:pt x="395" y="36"/>
                  </a:cubicBezTo>
                  <a:cubicBezTo>
                    <a:pt x="395" y="37"/>
                    <a:pt x="395" y="37"/>
                    <a:pt x="395" y="38"/>
                  </a:cubicBezTo>
                  <a:cubicBezTo>
                    <a:pt x="396" y="39"/>
                    <a:pt x="397" y="40"/>
                    <a:pt x="398" y="39"/>
                  </a:cubicBezTo>
                  <a:cubicBezTo>
                    <a:pt x="400" y="39"/>
                    <a:pt x="402" y="40"/>
                    <a:pt x="403" y="41"/>
                  </a:cubicBezTo>
                  <a:cubicBezTo>
                    <a:pt x="403" y="42"/>
                    <a:pt x="404" y="43"/>
                    <a:pt x="402" y="43"/>
                  </a:cubicBezTo>
                  <a:cubicBezTo>
                    <a:pt x="400" y="43"/>
                    <a:pt x="398" y="41"/>
                    <a:pt x="397" y="40"/>
                  </a:cubicBezTo>
                  <a:cubicBezTo>
                    <a:pt x="395" y="40"/>
                    <a:pt x="395" y="40"/>
                    <a:pt x="394" y="41"/>
                  </a:cubicBezTo>
                  <a:cubicBezTo>
                    <a:pt x="392" y="42"/>
                    <a:pt x="391" y="41"/>
                    <a:pt x="389" y="41"/>
                  </a:cubicBezTo>
                  <a:cubicBezTo>
                    <a:pt x="387" y="41"/>
                    <a:pt x="382" y="42"/>
                    <a:pt x="379" y="42"/>
                  </a:cubicBezTo>
                  <a:cubicBezTo>
                    <a:pt x="377" y="42"/>
                    <a:pt x="375" y="42"/>
                    <a:pt x="371" y="41"/>
                  </a:cubicBezTo>
                  <a:cubicBezTo>
                    <a:pt x="368" y="39"/>
                    <a:pt x="364" y="39"/>
                    <a:pt x="363" y="38"/>
                  </a:cubicBezTo>
                  <a:cubicBezTo>
                    <a:pt x="361" y="38"/>
                    <a:pt x="357" y="37"/>
                    <a:pt x="356" y="36"/>
                  </a:cubicBezTo>
                  <a:cubicBezTo>
                    <a:pt x="355" y="34"/>
                    <a:pt x="356" y="31"/>
                    <a:pt x="353" y="31"/>
                  </a:cubicBezTo>
                  <a:cubicBezTo>
                    <a:pt x="350" y="31"/>
                    <a:pt x="347" y="32"/>
                    <a:pt x="344" y="33"/>
                  </a:cubicBezTo>
                  <a:cubicBezTo>
                    <a:pt x="342" y="33"/>
                    <a:pt x="340" y="33"/>
                    <a:pt x="339" y="34"/>
                  </a:cubicBezTo>
                  <a:cubicBezTo>
                    <a:pt x="338" y="35"/>
                    <a:pt x="337" y="36"/>
                    <a:pt x="337" y="36"/>
                  </a:cubicBezTo>
                  <a:cubicBezTo>
                    <a:pt x="337" y="37"/>
                    <a:pt x="340" y="37"/>
                    <a:pt x="341" y="37"/>
                  </a:cubicBezTo>
                  <a:cubicBezTo>
                    <a:pt x="342" y="38"/>
                    <a:pt x="343" y="39"/>
                    <a:pt x="343" y="38"/>
                  </a:cubicBezTo>
                  <a:cubicBezTo>
                    <a:pt x="343" y="37"/>
                    <a:pt x="343" y="36"/>
                    <a:pt x="344" y="36"/>
                  </a:cubicBezTo>
                  <a:cubicBezTo>
                    <a:pt x="345" y="36"/>
                    <a:pt x="345" y="37"/>
                    <a:pt x="346" y="37"/>
                  </a:cubicBezTo>
                  <a:cubicBezTo>
                    <a:pt x="348" y="36"/>
                    <a:pt x="348" y="35"/>
                    <a:pt x="351" y="34"/>
                  </a:cubicBezTo>
                  <a:cubicBezTo>
                    <a:pt x="353" y="33"/>
                    <a:pt x="355" y="33"/>
                    <a:pt x="354" y="34"/>
                  </a:cubicBezTo>
                  <a:cubicBezTo>
                    <a:pt x="353" y="35"/>
                    <a:pt x="351" y="36"/>
                    <a:pt x="350" y="37"/>
                  </a:cubicBezTo>
                  <a:cubicBezTo>
                    <a:pt x="349" y="38"/>
                    <a:pt x="347" y="38"/>
                    <a:pt x="346" y="39"/>
                  </a:cubicBezTo>
                  <a:cubicBezTo>
                    <a:pt x="345" y="39"/>
                    <a:pt x="344" y="39"/>
                    <a:pt x="343" y="39"/>
                  </a:cubicBezTo>
                  <a:cubicBezTo>
                    <a:pt x="342" y="40"/>
                    <a:pt x="341" y="41"/>
                    <a:pt x="342" y="42"/>
                  </a:cubicBezTo>
                  <a:cubicBezTo>
                    <a:pt x="342" y="43"/>
                    <a:pt x="343" y="42"/>
                    <a:pt x="344" y="44"/>
                  </a:cubicBezTo>
                  <a:cubicBezTo>
                    <a:pt x="344" y="46"/>
                    <a:pt x="342" y="46"/>
                    <a:pt x="344" y="47"/>
                  </a:cubicBezTo>
                  <a:cubicBezTo>
                    <a:pt x="345" y="48"/>
                    <a:pt x="345" y="48"/>
                    <a:pt x="346" y="49"/>
                  </a:cubicBezTo>
                  <a:cubicBezTo>
                    <a:pt x="347" y="50"/>
                    <a:pt x="346" y="51"/>
                    <a:pt x="345" y="51"/>
                  </a:cubicBezTo>
                  <a:cubicBezTo>
                    <a:pt x="344" y="50"/>
                    <a:pt x="343" y="49"/>
                    <a:pt x="343" y="49"/>
                  </a:cubicBezTo>
                  <a:cubicBezTo>
                    <a:pt x="343" y="50"/>
                    <a:pt x="343" y="51"/>
                    <a:pt x="343" y="52"/>
                  </a:cubicBezTo>
                  <a:cubicBezTo>
                    <a:pt x="343" y="52"/>
                    <a:pt x="341" y="51"/>
                    <a:pt x="341" y="50"/>
                  </a:cubicBezTo>
                  <a:cubicBezTo>
                    <a:pt x="340" y="49"/>
                    <a:pt x="339" y="49"/>
                    <a:pt x="339" y="49"/>
                  </a:cubicBezTo>
                  <a:cubicBezTo>
                    <a:pt x="338" y="49"/>
                    <a:pt x="338" y="48"/>
                    <a:pt x="339" y="48"/>
                  </a:cubicBezTo>
                  <a:cubicBezTo>
                    <a:pt x="340" y="48"/>
                    <a:pt x="342" y="48"/>
                    <a:pt x="341" y="47"/>
                  </a:cubicBezTo>
                  <a:cubicBezTo>
                    <a:pt x="341" y="46"/>
                    <a:pt x="340" y="46"/>
                    <a:pt x="340" y="46"/>
                  </a:cubicBezTo>
                  <a:cubicBezTo>
                    <a:pt x="341" y="46"/>
                    <a:pt x="342" y="46"/>
                    <a:pt x="342" y="45"/>
                  </a:cubicBezTo>
                  <a:cubicBezTo>
                    <a:pt x="341" y="44"/>
                    <a:pt x="340" y="43"/>
                    <a:pt x="340" y="44"/>
                  </a:cubicBezTo>
                  <a:cubicBezTo>
                    <a:pt x="341" y="44"/>
                    <a:pt x="341" y="45"/>
                    <a:pt x="340" y="45"/>
                  </a:cubicBezTo>
                  <a:cubicBezTo>
                    <a:pt x="339" y="45"/>
                    <a:pt x="337" y="45"/>
                    <a:pt x="338" y="45"/>
                  </a:cubicBezTo>
                  <a:cubicBezTo>
                    <a:pt x="338" y="44"/>
                    <a:pt x="340" y="43"/>
                    <a:pt x="339" y="43"/>
                  </a:cubicBezTo>
                  <a:cubicBezTo>
                    <a:pt x="338" y="43"/>
                    <a:pt x="338" y="44"/>
                    <a:pt x="337" y="44"/>
                  </a:cubicBezTo>
                  <a:cubicBezTo>
                    <a:pt x="336" y="44"/>
                    <a:pt x="335" y="45"/>
                    <a:pt x="335" y="44"/>
                  </a:cubicBezTo>
                  <a:cubicBezTo>
                    <a:pt x="335" y="43"/>
                    <a:pt x="335" y="42"/>
                    <a:pt x="335" y="42"/>
                  </a:cubicBezTo>
                  <a:cubicBezTo>
                    <a:pt x="334" y="42"/>
                    <a:pt x="332" y="42"/>
                    <a:pt x="332" y="42"/>
                  </a:cubicBezTo>
                  <a:cubicBezTo>
                    <a:pt x="331" y="41"/>
                    <a:pt x="330" y="39"/>
                    <a:pt x="329" y="39"/>
                  </a:cubicBezTo>
                  <a:cubicBezTo>
                    <a:pt x="328" y="39"/>
                    <a:pt x="326" y="42"/>
                    <a:pt x="325" y="42"/>
                  </a:cubicBezTo>
                  <a:cubicBezTo>
                    <a:pt x="324" y="42"/>
                    <a:pt x="307" y="43"/>
                    <a:pt x="304" y="42"/>
                  </a:cubicBezTo>
                  <a:cubicBezTo>
                    <a:pt x="302" y="41"/>
                    <a:pt x="297" y="42"/>
                    <a:pt x="300" y="40"/>
                  </a:cubicBezTo>
                  <a:cubicBezTo>
                    <a:pt x="302" y="39"/>
                    <a:pt x="303" y="37"/>
                    <a:pt x="305" y="37"/>
                  </a:cubicBezTo>
                  <a:cubicBezTo>
                    <a:pt x="306" y="37"/>
                    <a:pt x="309" y="37"/>
                    <a:pt x="307" y="35"/>
                  </a:cubicBezTo>
                  <a:cubicBezTo>
                    <a:pt x="304" y="33"/>
                    <a:pt x="304" y="31"/>
                    <a:pt x="301" y="31"/>
                  </a:cubicBezTo>
                  <a:cubicBezTo>
                    <a:pt x="298" y="31"/>
                    <a:pt x="297" y="30"/>
                    <a:pt x="296" y="30"/>
                  </a:cubicBezTo>
                  <a:cubicBezTo>
                    <a:pt x="295" y="31"/>
                    <a:pt x="296" y="32"/>
                    <a:pt x="294" y="32"/>
                  </a:cubicBezTo>
                  <a:cubicBezTo>
                    <a:pt x="292" y="32"/>
                    <a:pt x="292" y="31"/>
                    <a:pt x="291" y="31"/>
                  </a:cubicBezTo>
                  <a:cubicBezTo>
                    <a:pt x="289" y="30"/>
                    <a:pt x="283" y="29"/>
                    <a:pt x="281" y="28"/>
                  </a:cubicBezTo>
                  <a:cubicBezTo>
                    <a:pt x="278" y="27"/>
                    <a:pt x="276" y="28"/>
                    <a:pt x="274" y="27"/>
                  </a:cubicBezTo>
                  <a:cubicBezTo>
                    <a:pt x="272" y="26"/>
                    <a:pt x="268" y="23"/>
                    <a:pt x="266" y="22"/>
                  </a:cubicBezTo>
                  <a:cubicBezTo>
                    <a:pt x="263" y="22"/>
                    <a:pt x="258" y="21"/>
                    <a:pt x="256" y="22"/>
                  </a:cubicBezTo>
                  <a:cubicBezTo>
                    <a:pt x="255" y="23"/>
                    <a:pt x="254" y="26"/>
                    <a:pt x="253" y="26"/>
                  </a:cubicBezTo>
                  <a:cubicBezTo>
                    <a:pt x="252" y="26"/>
                    <a:pt x="248" y="27"/>
                    <a:pt x="248" y="26"/>
                  </a:cubicBezTo>
                  <a:cubicBezTo>
                    <a:pt x="248" y="25"/>
                    <a:pt x="251" y="23"/>
                    <a:pt x="250" y="23"/>
                  </a:cubicBezTo>
                  <a:cubicBezTo>
                    <a:pt x="249" y="22"/>
                    <a:pt x="247" y="23"/>
                    <a:pt x="247" y="22"/>
                  </a:cubicBezTo>
                  <a:cubicBezTo>
                    <a:pt x="248" y="21"/>
                    <a:pt x="248" y="18"/>
                    <a:pt x="247" y="18"/>
                  </a:cubicBezTo>
                  <a:cubicBezTo>
                    <a:pt x="246" y="18"/>
                    <a:pt x="245" y="19"/>
                    <a:pt x="245" y="19"/>
                  </a:cubicBezTo>
                  <a:cubicBezTo>
                    <a:pt x="244" y="19"/>
                    <a:pt x="242" y="20"/>
                    <a:pt x="243" y="20"/>
                  </a:cubicBezTo>
                  <a:cubicBezTo>
                    <a:pt x="243" y="21"/>
                    <a:pt x="242" y="20"/>
                    <a:pt x="243" y="20"/>
                  </a:cubicBezTo>
                  <a:cubicBezTo>
                    <a:pt x="244" y="20"/>
                    <a:pt x="245" y="20"/>
                    <a:pt x="245" y="20"/>
                  </a:cubicBezTo>
                  <a:cubicBezTo>
                    <a:pt x="244" y="21"/>
                    <a:pt x="243" y="22"/>
                    <a:pt x="243" y="22"/>
                  </a:cubicBezTo>
                  <a:cubicBezTo>
                    <a:pt x="244" y="22"/>
                    <a:pt x="246" y="23"/>
                    <a:pt x="245" y="23"/>
                  </a:cubicBezTo>
                  <a:cubicBezTo>
                    <a:pt x="245" y="23"/>
                    <a:pt x="242" y="23"/>
                    <a:pt x="242" y="24"/>
                  </a:cubicBezTo>
                  <a:cubicBezTo>
                    <a:pt x="242" y="25"/>
                    <a:pt x="242" y="27"/>
                    <a:pt x="241" y="26"/>
                  </a:cubicBezTo>
                  <a:cubicBezTo>
                    <a:pt x="240" y="26"/>
                    <a:pt x="236" y="24"/>
                    <a:pt x="235" y="23"/>
                  </a:cubicBezTo>
                  <a:cubicBezTo>
                    <a:pt x="235" y="22"/>
                    <a:pt x="233" y="18"/>
                    <a:pt x="232" y="18"/>
                  </a:cubicBezTo>
                  <a:cubicBezTo>
                    <a:pt x="231" y="17"/>
                    <a:pt x="227" y="13"/>
                    <a:pt x="226" y="13"/>
                  </a:cubicBezTo>
                  <a:cubicBezTo>
                    <a:pt x="225" y="13"/>
                    <a:pt x="225" y="14"/>
                    <a:pt x="226" y="15"/>
                  </a:cubicBezTo>
                  <a:cubicBezTo>
                    <a:pt x="228" y="16"/>
                    <a:pt x="229" y="17"/>
                    <a:pt x="230" y="18"/>
                  </a:cubicBezTo>
                  <a:cubicBezTo>
                    <a:pt x="230" y="18"/>
                    <a:pt x="228" y="18"/>
                    <a:pt x="227" y="18"/>
                  </a:cubicBezTo>
                  <a:cubicBezTo>
                    <a:pt x="227" y="18"/>
                    <a:pt x="225" y="18"/>
                    <a:pt x="225" y="19"/>
                  </a:cubicBezTo>
                  <a:cubicBezTo>
                    <a:pt x="225" y="20"/>
                    <a:pt x="225" y="21"/>
                    <a:pt x="224" y="21"/>
                  </a:cubicBezTo>
                  <a:cubicBezTo>
                    <a:pt x="223" y="21"/>
                    <a:pt x="221" y="23"/>
                    <a:pt x="221" y="23"/>
                  </a:cubicBezTo>
                  <a:cubicBezTo>
                    <a:pt x="220" y="23"/>
                    <a:pt x="222" y="21"/>
                    <a:pt x="221" y="21"/>
                  </a:cubicBezTo>
                  <a:cubicBezTo>
                    <a:pt x="220" y="22"/>
                    <a:pt x="217" y="22"/>
                    <a:pt x="216" y="22"/>
                  </a:cubicBezTo>
                  <a:cubicBezTo>
                    <a:pt x="215" y="23"/>
                    <a:pt x="213" y="26"/>
                    <a:pt x="212" y="27"/>
                  </a:cubicBezTo>
                  <a:cubicBezTo>
                    <a:pt x="211" y="27"/>
                    <a:pt x="210" y="28"/>
                    <a:pt x="210" y="27"/>
                  </a:cubicBezTo>
                  <a:cubicBezTo>
                    <a:pt x="210" y="27"/>
                    <a:pt x="210" y="26"/>
                    <a:pt x="210" y="26"/>
                  </a:cubicBezTo>
                  <a:cubicBezTo>
                    <a:pt x="209" y="25"/>
                    <a:pt x="209" y="25"/>
                    <a:pt x="209" y="26"/>
                  </a:cubicBezTo>
                  <a:cubicBezTo>
                    <a:pt x="208" y="26"/>
                    <a:pt x="205" y="26"/>
                    <a:pt x="205" y="26"/>
                  </a:cubicBezTo>
                  <a:cubicBezTo>
                    <a:pt x="204" y="27"/>
                    <a:pt x="204" y="28"/>
                    <a:pt x="203" y="28"/>
                  </a:cubicBezTo>
                  <a:cubicBezTo>
                    <a:pt x="202" y="28"/>
                    <a:pt x="201" y="30"/>
                    <a:pt x="200" y="30"/>
                  </a:cubicBezTo>
                  <a:cubicBezTo>
                    <a:pt x="199" y="31"/>
                    <a:pt x="201" y="31"/>
                    <a:pt x="201" y="32"/>
                  </a:cubicBezTo>
                  <a:cubicBezTo>
                    <a:pt x="201" y="32"/>
                    <a:pt x="199" y="33"/>
                    <a:pt x="198" y="33"/>
                  </a:cubicBezTo>
                  <a:cubicBezTo>
                    <a:pt x="197" y="33"/>
                    <a:pt x="195" y="32"/>
                    <a:pt x="196" y="31"/>
                  </a:cubicBezTo>
                  <a:cubicBezTo>
                    <a:pt x="197" y="30"/>
                    <a:pt x="199" y="30"/>
                    <a:pt x="199" y="29"/>
                  </a:cubicBezTo>
                  <a:cubicBezTo>
                    <a:pt x="200" y="28"/>
                    <a:pt x="201" y="28"/>
                    <a:pt x="202" y="27"/>
                  </a:cubicBezTo>
                  <a:cubicBezTo>
                    <a:pt x="203" y="26"/>
                    <a:pt x="204" y="24"/>
                    <a:pt x="206" y="24"/>
                  </a:cubicBezTo>
                  <a:cubicBezTo>
                    <a:pt x="207" y="24"/>
                    <a:pt x="209" y="24"/>
                    <a:pt x="209" y="24"/>
                  </a:cubicBezTo>
                  <a:cubicBezTo>
                    <a:pt x="209" y="25"/>
                    <a:pt x="209" y="25"/>
                    <a:pt x="210" y="24"/>
                  </a:cubicBezTo>
                  <a:cubicBezTo>
                    <a:pt x="211" y="23"/>
                    <a:pt x="214" y="21"/>
                    <a:pt x="215" y="21"/>
                  </a:cubicBezTo>
                  <a:cubicBezTo>
                    <a:pt x="217" y="20"/>
                    <a:pt x="218" y="20"/>
                    <a:pt x="218" y="20"/>
                  </a:cubicBezTo>
                  <a:cubicBezTo>
                    <a:pt x="219" y="19"/>
                    <a:pt x="219" y="18"/>
                    <a:pt x="218" y="18"/>
                  </a:cubicBezTo>
                  <a:cubicBezTo>
                    <a:pt x="217" y="18"/>
                    <a:pt x="216" y="18"/>
                    <a:pt x="214" y="18"/>
                  </a:cubicBezTo>
                  <a:cubicBezTo>
                    <a:pt x="213" y="18"/>
                    <a:pt x="211" y="19"/>
                    <a:pt x="210" y="20"/>
                  </a:cubicBezTo>
                  <a:cubicBezTo>
                    <a:pt x="209" y="20"/>
                    <a:pt x="209" y="21"/>
                    <a:pt x="207" y="21"/>
                  </a:cubicBezTo>
                  <a:cubicBezTo>
                    <a:pt x="206" y="21"/>
                    <a:pt x="204" y="22"/>
                    <a:pt x="203" y="22"/>
                  </a:cubicBezTo>
                  <a:cubicBezTo>
                    <a:pt x="202" y="22"/>
                    <a:pt x="200" y="23"/>
                    <a:pt x="199" y="24"/>
                  </a:cubicBezTo>
                  <a:cubicBezTo>
                    <a:pt x="198" y="25"/>
                    <a:pt x="196" y="26"/>
                    <a:pt x="195" y="26"/>
                  </a:cubicBezTo>
                  <a:cubicBezTo>
                    <a:pt x="194" y="27"/>
                    <a:pt x="192" y="28"/>
                    <a:pt x="193" y="27"/>
                  </a:cubicBezTo>
                  <a:cubicBezTo>
                    <a:pt x="194" y="26"/>
                    <a:pt x="195" y="25"/>
                    <a:pt x="194" y="25"/>
                  </a:cubicBezTo>
                  <a:cubicBezTo>
                    <a:pt x="193" y="25"/>
                    <a:pt x="191" y="24"/>
                    <a:pt x="191" y="23"/>
                  </a:cubicBezTo>
                  <a:cubicBezTo>
                    <a:pt x="191" y="23"/>
                    <a:pt x="190" y="24"/>
                    <a:pt x="190" y="25"/>
                  </a:cubicBezTo>
                  <a:cubicBezTo>
                    <a:pt x="190" y="25"/>
                    <a:pt x="189" y="25"/>
                    <a:pt x="187" y="26"/>
                  </a:cubicBezTo>
                  <a:cubicBezTo>
                    <a:pt x="185" y="26"/>
                    <a:pt x="185" y="26"/>
                    <a:pt x="184" y="27"/>
                  </a:cubicBezTo>
                  <a:cubicBezTo>
                    <a:pt x="183" y="27"/>
                    <a:pt x="181" y="28"/>
                    <a:pt x="182" y="28"/>
                  </a:cubicBezTo>
                  <a:cubicBezTo>
                    <a:pt x="182" y="29"/>
                    <a:pt x="183" y="29"/>
                    <a:pt x="183" y="29"/>
                  </a:cubicBezTo>
                  <a:cubicBezTo>
                    <a:pt x="183" y="30"/>
                    <a:pt x="182" y="31"/>
                    <a:pt x="183" y="31"/>
                  </a:cubicBezTo>
                  <a:cubicBezTo>
                    <a:pt x="185" y="31"/>
                    <a:pt x="187" y="31"/>
                    <a:pt x="188" y="30"/>
                  </a:cubicBezTo>
                  <a:cubicBezTo>
                    <a:pt x="189" y="29"/>
                    <a:pt x="192" y="27"/>
                    <a:pt x="192" y="28"/>
                  </a:cubicBezTo>
                  <a:cubicBezTo>
                    <a:pt x="191" y="28"/>
                    <a:pt x="189" y="30"/>
                    <a:pt x="189" y="30"/>
                  </a:cubicBezTo>
                  <a:cubicBezTo>
                    <a:pt x="189" y="31"/>
                    <a:pt x="192" y="34"/>
                    <a:pt x="191" y="33"/>
                  </a:cubicBezTo>
                  <a:cubicBezTo>
                    <a:pt x="190" y="32"/>
                    <a:pt x="191" y="32"/>
                    <a:pt x="188" y="31"/>
                  </a:cubicBezTo>
                  <a:cubicBezTo>
                    <a:pt x="186" y="31"/>
                    <a:pt x="185" y="32"/>
                    <a:pt x="185" y="33"/>
                  </a:cubicBezTo>
                  <a:cubicBezTo>
                    <a:pt x="184" y="33"/>
                    <a:pt x="182" y="32"/>
                    <a:pt x="181" y="32"/>
                  </a:cubicBezTo>
                  <a:cubicBezTo>
                    <a:pt x="180" y="31"/>
                    <a:pt x="176" y="32"/>
                    <a:pt x="174" y="31"/>
                  </a:cubicBezTo>
                  <a:cubicBezTo>
                    <a:pt x="172" y="30"/>
                    <a:pt x="166" y="27"/>
                    <a:pt x="165" y="26"/>
                  </a:cubicBezTo>
                  <a:cubicBezTo>
                    <a:pt x="164" y="25"/>
                    <a:pt x="163" y="24"/>
                    <a:pt x="164" y="24"/>
                  </a:cubicBezTo>
                  <a:cubicBezTo>
                    <a:pt x="165" y="24"/>
                    <a:pt x="164" y="24"/>
                    <a:pt x="163" y="24"/>
                  </a:cubicBezTo>
                  <a:cubicBezTo>
                    <a:pt x="162" y="24"/>
                    <a:pt x="156" y="25"/>
                    <a:pt x="153" y="24"/>
                  </a:cubicBezTo>
                  <a:cubicBezTo>
                    <a:pt x="153" y="24"/>
                    <a:pt x="152" y="24"/>
                    <a:pt x="152" y="24"/>
                  </a:cubicBezTo>
                  <a:cubicBezTo>
                    <a:pt x="150" y="23"/>
                    <a:pt x="146" y="21"/>
                    <a:pt x="144" y="20"/>
                  </a:cubicBezTo>
                  <a:cubicBezTo>
                    <a:pt x="141" y="19"/>
                    <a:pt x="134" y="20"/>
                    <a:pt x="131" y="20"/>
                  </a:cubicBezTo>
                  <a:cubicBezTo>
                    <a:pt x="129" y="20"/>
                    <a:pt x="125" y="19"/>
                    <a:pt x="121" y="18"/>
                  </a:cubicBezTo>
                  <a:cubicBezTo>
                    <a:pt x="116" y="18"/>
                    <a:pt x="111" y="17"/>
                    <a:pt x="108" y="16"/>
                  </a:cubicBezTo>
                  <a:cubicBezTo>
                    <a:pt x="105" y="15"/>
                    <a:pt x="101" y="15"/>
                    <a:pt x="99" y="16"/>
                  </a:cubicBezTo>
                  <a:cubicBezTo>
                    <a:pt x="97" y="16"/>
                    <a:pt x="95" y="16"/>
                    <a:pt x="94" y="16"/>
                  </a:cubicBezTo>
                  <a:cubicBezTo>
                    <a:pt x="93" y="16"/>
                    <a:pt x="91" y="15"/>
                    <a:pt x="90" y="15"/>
                  </a:cubicBezTo>
                  <a:cubicBezTo>
                    <a:pt x="88" y="15"/>
                    <a:pt x="86" y="15"/>
                    <a:pt x="87" y="14"/>
                  </a:cubicBezTo>
                  <a:cubicBezTo>
                    <a:pt x="88" y="13"/>
                    <a:pt x="88" y="12"/>
                    <a:pt x="88" y="12"/>
                  </a:cubicBezTo>
                  <a:cubicBezTo>
                    <a:pt x="88" y="11"/>
                    <a:pt x="84" y="11"/>
                    <a:pt x="84" y="11"/>
                  </a:cubicBezTo>
                  <a:cubicBezTo>
                    <a:pt x="83" y="11"/>
                    <a:pt x="82" y="11"/>
                    <a:pt x="80" y="11"/>
                  </a:cubicBezTo>
                  <a:cubicBezTo>
                    <a:pt x="78" y="12"/>
                    <a:pt x="75" y="13"/>
                    <a:pt x="75" y="11"/>
                  </a:cubicBezTo>
                  <a:cubicBezTo>
                    <a:pt x="75" y="10"/>
                    <a:pt x="75" y="9"/>
                    <a:pt x="74" y="9"/>
                  </a:cubicBezTo>
                  <a:cubicBezTo>
                    <a:pt x="73" y="9"/>
                    <a:pt x="72" y="9"/>
                    <a:pt x="71" y="10"/>
                  </a:cubicBezTo>
                  <a:cubicBezTo>
                    <a:pt x="70" y="11"/>
                    <a:pt x="70" y="12"/>
                    <a:pt x="69" y="12"/>
                  </a:cubicBezTo>
                  <a:cubicBezTo>
                    <a:pt x="68" y="11"/>
                    <a:pt x="66" y="10"/>
                    <a:pt x="67" y="10"/>
                  </a:cubicBezTo>
                  <a:cubicBezTo>
                    <a:pt x="68" y="9"/>
                    <a:pt x="70" y="9"/>
                    <a:pt x="70" y="9"/>
                  </a:cubicBezTo>
                  <a:cubicBezTo>
                    <a:pt x="69" y="8"/>
                    <a:pt x="68" y="8"/>
                    <a:pt x="64" y="7"/>
                  </a:cubicBezTo>
                  <a:cubicBezTo>
                    <a:pt x="61" y="6"/>
                    <a:pt x="61" y="11"/>
                    <a:pt x="58" y="12"/>
                  </a:cubicBezTo>
                  <a:cubicBezTo>
                    <a:pt x="54" y="13"/>
                    <a:pt x="51" y="11"/>
                    <a:pt x="48" y="12"/>
                  </a:cubicBezTo>
                  <a:cubicBezTo>
                    <a:pt x="45" y="13"/>
                    <a:pt x="44" y="14"/>
                    <a:pt x="45" y="14"/>
                  </a:cubicBezTo>
                  <a:cubicBezTo>
                    <a:pt x="46" y="15"/>
                    <a:pt x="47" y="15"/>
                    <a:pt x="47" y="16"/>
                  </a:cubicBezTo>
                  <a:cubicBezTo>
                    <a:pt x="46" y="16"/>
                    <a:pt x="45" y="15"/>
                    <a:pt x="45" y="15"/>
                  </a:cubicBezTo>
                  <a:cubicBezTo>
                    <a:pt x="44" y="16"/>
                    <a:pt x="46" y="18"/>
                    <a:pt x="45" y="18"/>
                  </a:cubicBezTo>
                  <a:cubicBezTo>
                    <a:pt x="44" y="18"/>
                    <a:pt x="44" y="14"/>
                    <a:pt x="43" y="15"/>
                  </a:cubicBezTo>
                  <a:cubicBezTo>
                    <a:pt x="42" y="15"/>
                    <a:pt x="40" y="18"/>
                    <a:pt x="38" y="18"/>
                  </a:cubicBezTo>
                  <a:cubicBezTo>
                    <a:pt x="36" y="18"/>
                    <a:pt x="34" y="17"/>
                    <a:pt x="32" y="19"/>
                  </a:cubicBezTo>
                  <a:cubicBezTo>
                    <a:pt x="30" y="21"/>
                    <a:pt x="28" y="22"/>
                    <a:pt x="27" y="24"/>
                  </a:cubicBezTo>
                  <a:cubicBezTo>
                    <a:pt x="26" y="26"/>
                    <a:pt x="27" y="28"/>
                    <a:pt x="24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2" y="32"/>
                    <a:pt x="11" y="32"/>
                  </a:cubicBezTo>
                  <a:cubicBezTo>
                    <a:pt x="10" y="32"/>
                    <a:pt x="10" y="34"/>
                    <a:pt x="10" y="35"/>
                  </a:cubicBezTo>
                  <a:cubicBezTo>
                    <a:pt x="9" y="36"/>
                    <a:pt x="7" y="37"/>
                    <a:pt x="8" y="37"/>
                  </a:cubicBezTo>
                  <a:cubicBezTo>
                    <a:pt x="8" y="37"/>
                    <a:pt x="10" y="38"/>
                    <a:pt x="11" y="39"/>
                  </a:cubicBezTo>
                  <a:cubicBezTo>
                    <a:pt x="12" y="39"/>
                    <a:pt x="13" y="39"/>
                    <a:pt x="14" y="40"/>
                  </a:cubicBezTo>
                  <a:cubicBezTo>
                    <a:pt x="16" y="41"/>
                    <a:pt x="23" y="45"/>
                    <a:pt x="23" y="47"/>
                  </a:cubicBezTo>
                  <a:cubicBezTo>
                    <a:pt x="24" y="48"/>
                    <a:pt x="24" y="49"/>
                    <a:pt x="25" y="49"/>
                  </a:cubicBezTo>
                  <a:cubicBezTo>
                    <a:pt x="26" y="50"/>
                    <a:pt x="29" y="51"/>
                    <a:pt x="30" y="50"/>
                  </a:cubicBezTo>
                  <a:cubicBezTo>
                    <a:pt x="31" y="49"/>
                    <a:pt x="31" y="49"/>
                    <a:pt x="32" y="49"/>
                  </a:cubicBezTo>
                  <a:cubicBezTo>
                    <a:pt x="32" y="50"/>
                    <a:pt x="35" y="49"/>
                    <a:pt x="35" y="50"/>
                  </a:cubicBezTo>
                  <a:cubicBezTo>
                    <a:pt x="36" y="51"/>
                    <a:pt x="35" y="53"/>
                    <a:pt x="34" y="52"/>
                  </a:cubicBezTo>
                  <a:cubicBezTo>
                    <a:pt x="33" y="52"/>
                    <a:pt x="31" y="51"/>
                    <a:pt x="31" y="52"/>
                  </a:cubicBezTo>
                  <a:cubicBezTo>
                    <a:pt x="30" y="52"/>
                    <a:pt x="31" y="52"/>
                    <a:pt x="32" y="53"/>
                  </a:cubicBezTo>
                  <a:cubicBezTo>
                    <a:pt x="33" y="54"/>
                    <a:pt x="34" y="56"/>
                    <a:pt x="35" y="56"/>
                  </a:cubicBezTo>
                  <a:cubicBezTo>
                    <a:pt x="36" y="56"/>
                    <a:pt x="37" y="55"/>
                    <a:pt x="38" y="54"/>
                  </a:cubicBezTo>
                  <a:cubicBezTo>
                    <a:pt x="39" y="53"/>
                    <a:pt x="41" y="54"/>
                    <a:pt x="43" y="54"/>
                  </a:cubicBezTo>
                  <a:cubicBezTo>
                    <a:pt x="44" y="54"/>
                    <a:pt x="44" y="56"/>
                    <a:pt x="42" y="56"/>
                  </a:cubicBezTo>
                  <a:cubicBezTo>
                    <a:pt x="40" y="56"/>
                    <a:pt x="38" y="56"/>
                    <a:pt x="39" y="57"/>
                  </a:cubicBezTo>
                  <a:cubicBezTo>
                    <a:pt x="39" y="58"/>
                    <a:pt x="39" y="58"/>
                    <a:pt x="38" y="58"/>
                  </a:cubicBezTo>
                  <a:cubicBezTo>
                    <a:pt x="37" y="57"/>
                    <a:pt x="36" y="58"/>
                    <a:pt x="35" y="59"/>
                  </a:cubicBezTo>
                  <a:cubicBezTo>
                    <a:pt x="34" y="60"/>
                    <a:pt x="24" y="60"/>
                    <a:pt x="23" y="59"/>
                  </a:cubicBezTo>
                  <a:cubicBezTo>
                    <a:pt x="22" y="58"/>
                    <a:pt x="22" y="57"/>
                    <a:pt x="23" y="56"/>
                  </a:cubicBezTo>
                  <a:cubicBezTo>
                    <a:pt x="24" y="55"/>
                    <a:pt x="24" y="55"/>
                    <a:pt x="23" y="55"/>
                  </a:cubicBezTo>
                  <a:cubicBezTo>
                    <a:pt x="21" y="55"/>
                    <a:pt x="15" y="56"/>
                    <a:pt x="14" y="56"/>
                  </a:cubicBezTo>
                  <a:cubicBezTo>
                    <a:pt x="13" y="57"/>
                    <a:pt x="12" y="57"/>
                    <a:pt x="13" y="58"/>
                  </a:cubicBezTo>
                  <a:cubicBezTo>
                    <a:pt x="14" y="58"/>
                    <a:pt x="13" y="59"/>
                    <a:pt x="12" y="59"/>
                  </a:cubicBezTo>
                  <a:cubicBezTo>
                    <a:pt x="10" y="58"/>
                    <a:pt x="8" y="58"/>
                    <a:pt x="7" y="59"/>
                  </a:cubicBezTo>
                  <a:cubicBezTo>
                    <a:pt x="5" y="60"/>
                    <a:pt x="6" y="61"/>
                    <a:pt x="4" y="61"/>
                  </a:cubicBezTo>
                  <a:cubicBezTo>
                    <a:pt x="3" y="61"/>
                    <a:pt x="2" y="63"/>
                    <a:pt x="1" y="63"/>
                  </a:cubicBezTo>
                  <a:cubicBezTo>
                    <a:pt x="0" y="64"/>
                    <a:pt x="0" y="64"/>
                    <a:pt x="1" y="65"/>
                  </a:cubicBezTo>
                  <a:cubicBezTo>
                    <a:pt x="3" y="65"/>
                    <a:pt x="6" y="66"/>
                    <a:pt x="8" y="66"/>
                  </a:cubicBezTo>
                  <a:cubicBezTo>
                    <a:pt x="9" y="66"/>
                    <a:pt x="10" y="67"/>
                    <a:pt x="9" y="67"/>
                  </a:cubicBezTo>
                  <a:cubicBezTo>
                    <a:pt x="7" y="68"/>
                    <a:pt x="5" y="69"/>
                    <a:pt x="7" y="69"/>
                  </a:cubicBezTo>
                  <a:cubicBezTo>
                    <a:pt x="8" y="70"/>
                    <a:pt x="8" y="72"/>
                    <a:pt x="9" y="72"/>
                  </a:cubicBezTo>
                  <a:cubicBezTo>
                    <a:pt x="9" y="73"/>
                    <a:pt x="12" y="73"/>
                    <a:pt x="14" y="74"/>
                  </a:cubicBezTo>
                  <a:cubicBezTo>
                    <a:pt x="16" y="74"/>
                    <a:pt x="17" y="73"/>
                    <a:pt x="21" y="73"/>
                  </a:cubicBezTo>
                  <a:cubicBezTo>
                    <a:pt x="24" y="73"/>
                    <a:pt x="25" y="74"/>
                    <a:pt x="26" y="73"/>
                  </a:cubicBezTo>
                  <a:cubicBezTo>
                    <a:pt x="26" y="73"/>
                    <a:pt x="26" y="73"/>
                    <a:pt x="27" y="73"/>
                  </a:cubicBezTo>
                  <a:cubicBezTo>
                    <a:pt x="28" y="73"/>
                    <a:pt x="29" y="75"/>
                    <a:pt x="29" y="75"/>
                  </a:cubicBezTo>
                  <a:cubicBezTo>
                    <a:pt x="30" y="75"/>
                    <a:pt x="31" y="73"/>
                    <a:pt x="32" y="72"/>
                  </a:cubicBezTo>
                  <a:cubicBezTo>
                    <a:pt x="34" y="72"/>
                    <a:pt x="36" y="71"/>
                    <a:pt x="37" y="71"/>
                  </a:cubicBezTo>
                  <a:cubicBezTo>
                    <a:pt x="37" y="71"/>
                    <a:pt x="38" y="70"/>
                    <a:pt x="38" y="70"/>
                  </a:cubicBezTo>
                  <a:cubicBezTo>
                    <a:pt x="39" y="70"/>
                    <a:pt x="40" y="71"/>
                    <a:pt x="40" y="72"/>
                  </a:cubicBezTo>
                  <a:cubicBezTo>
                    <a:pt x="40" y="72"/>
                    <a:pt x="39" y="74"/>
                    <a:pt x="38" y="74"/>
                  </a:cubicBezTo>
                  <a:cubicBezTo>
                    <a:pt x="37" y="74"/>
                    <a:pt x="39" y="76"/>
                    <a:pt x="39" y="77"/>
                  </a:cubicBezTo>
                  <a:cubicBezTo>
                    <a:pt x="40" y="78"/>
                    <a:pt x="41" y="79"/>
                    <a:pt x="40" y="80"/>
                  </a:cubicBezTo>
                  <a:cubicBezTo>
                    <a:pt x="40" y="81"/>
                    <a:pt x="38" y="83"/>
                    <a:pt x="36" y="83"/>
                  </a:cubicBezTo>
                  <a:cubicBezTo>
                    <a:pt x="33" y="83"/>
                    <a:pt x="32" y="82"/>
                    <a:pt x="32" y="83"/>
                  </a:cubicBezTo>
                  <a:cubicBezTo>
                    <a:pt x="31" y="83"/>
                    <a:pt x="29" y="86"/>
                    <a:pt x="28" y="87"/>
                  </a:cubicBezTo>
                  <a:cubicBezTo>
                    <a:pt x="26" y="87"/>
                    <a:pt x="24" y="86"/>
                    <a:pt x="23" y="86"/>
                  </a:cubicBezTo>
                  <a:cubicBezTo>
                    <a:pt x="22" y="85"/>
                    <a:pt x="21" y="85"/>
                    <a:pt x="20" y="86"/>
                  </a:cubicBezTo>
                  <a:cubicBezTo>
                    <a:pt x="19" y="87"/>
                    <a:pt x="21" y="87"/>
                    <a:pt x="20" y="87"/>
                  </a:cubicBezTo>
                  <a:cubicBezTo>
                    <a:pt x="19" y="88"/>
                    <a:pt x="18" y="89"/>
                    <a:pt x="17" y="89"/>
                  </a:cubicBezTo>
                  <a:cubicBezTo>
                    <a:pt x="16" y="90"/>
                    <a:pt x="19" y="89"/>
                    <a:pt x="19" y="90"/>
                  </a:cubicBezTo>
                  <a:cubicBezTo>
                    <a:pt x="19" y="91"/>
                    <a:pt x="18" y="90"/>
                    <a:pt x="18" y="91"/>
                  </a:cubicBezTo>
                  <a:cubicBezTo>
                    <a:pt x="18" y="92"/>
                    <a:pt x="18" y="92"/>
                    <a:pt x="17" y="92"/>
                  </a:cubicBezTo>
                  <a:cubicBezTo>
                    <a:pt x="15" y="92"/>
                    <a:pt x="13" y="95"/>
                    <a:pt x="13" y="96"/>
                  </a:cubicBezTo>
                  <a:cubicBezTo>
                    <a:pt x="12" y="97"/>
                    <a:pt x="13" y="97"/>
                    <a:pt x="13" y="98"/>
                  </a:cubicBezTo>
                  <a:cubicBezTo>
                    <a:pt x="13" y="98"/>
                    <a:pt x="11" y="99"/>
                    <a:pt x="11" y="100"/>
                  </a:cubicBezTo>
                  <a:cubicBezTo>
                    <a:pt x="11" y="100"/>
                    <a:pt x="12" y="103"/>
                    <a:pt x="13" y="104"/>
                  </a:cubicBezTo>
                  <a:cubicBezTo>
                    <a:pt x="14" y="105"/>
                    <a:pt x="15" y="101"/>
                    <a:pt x="16" y="100"/>
                  </a:cubicBezTo>
                  <a:cubicBezTo>
                    <a:pt x="17" y="100"/>
                    <a:pt x="19" y="99"/>
                    <a:pt x="17" y="101"/>
                  </a:cubicBezTo>
                  <a:cubicBezTo>
                    <a:pt x="15" y="103"/>
                    <a:pt x="15" y="103"/>
                    <a:pt x="16" y="104"/>
                  </a:cubicBezTo>
                  <a:cubicBezTo>
                    <a:pt x="18" y="106"/>
                    <a:pt x="20" y="107"/>
                    <a:pt x="20" y="107"/>
                  </a:cubicBezTo>
                  <a:cubicBezTo>
                    <a:pt x="21" y="107"/>
                    <a:pt x="24" y="104"/>
                    <a:pt x="24" y="105"/>
                  </a:cubicBezTo>
                  <a:cubicBezTo>
                    <a:pt x="24" y="105"/>
                    <a:pt x="23" y="107"/>
                    <a:pt x="24" y="107"/>
                  </a:cubicBezTo>
                  <a:cubicBezTo>
                    <a:pt x="24" y="107"/>
                    <a:pt x="26" y="108"/>
                    <a:pt x="25" y="108"/>
                  </a:cubicBezTo>
                  <a:cubicBezTo>
                    <a:pt x="25" y="108"/>
                    <a:pt x="23" y="109"/>
                    <a:pt x="22" y="108"/>
                  </a:cubicBezTo>
                  <a:cubicBezTo>
                    <a:pt x="22" y="108"/>
                    <a:pt x="22" y="108"/>
                    <a:pt x="21" y="108"/>
                  </a:cubicBezTo>
                  <a:cubicBezTo>
                    <a:pt x="19" y="109"/>
                    <a:pt x="18" y="105"/>
                    <a:pt x="17" y="106"/>
                  </a:cubicBezTo>
                  <a:cubicBezTo>
                    <a:pt x="16" y="107"/>
                    <a:pt x="15" y="109"/>
                    <a:pt x="15" y="110"/>
                  </a:cubicBezTo>
                  <a:cubicBezTo>
                    <a:pt x="16" y="110"/>
                    <a:pt x="17" y="110"/>
                    <a:pt x="18" y="111"/>
                  </a:cubicBezTo>
                  <a:cubicBezTo>
                    <a:pt x="19" y="112"/>
                    <a:pt x="21" y="115"/>
                    <a:pt x="22" y="115"/>
                  </a:cubicBezTo>
                  <a:cubicBezTo>
                    <a:pt x="23" y="116"/>
                    <a:pt x="26" y="115"/>
                    <a:pt x="27" y="114"/>
                  </a:cubicBezTo>
                  <a:cubicBezTo>
                    <a:pt x="29" y="114"/>
                    <a:pt x="30" y="114"/>
                    <a:pt x="30" y="113"/>
                  </a:cubicBezTo>
                  <a:cubicBezTo>
                    <a:pt x="30" y="112"/>
                    <a:pt x="30" y="110"/>
                    <a:pt x="32" y="108"/>
                  </a:cubicBezTo>
                  <a:cubicBezTo>
                    <a:pt x="33" y="107"/>
                    <a:pt x="35" y="107"/>
                    <a:pt x="34" y="108"/>
                  </a:cubicBezTo>
                  <a:cubicBezTo>
                    <a:pt x="32" y="110"/>
                    <a:pt x="30" y="111"/>
                    <a:pt x="32" y="113"/>
                  </a:cubicBezTo>
                  <a:cubicBezTo>
                    <a:pt x="34" y="116"/>
                    <a:pt x="35" y="117"/>
                    <a:pt x="35" y="118"/>
                  </a:cubicBezTo>
                  <a:cubicBezTo>
                    <a:pt x="35" y="119"/>
                    <a:pt x="33" y="120"/>
                    <a:pt x="33" y="120"/>
                  </a:cubicBezTo>
                  <a:cubicBezTo>
                    <a:pt x="34" y="121"/>
                    <a:pt x="36" y="121"/>
                    <a:pt x="35" y="122"/>
                  </a:cubicBezTo>
                  <a:cubicBezTo>
                    <a:pt x="35" y="122"/>
                    <a:pt x="35" y="123"/>
                    <a:pt x="34" y="124"/>
                  </a:cubicBezTo>
                  <a:cubicBezTo>
                    <a:pt x="33" y="124"/>
                    <a:pt x="32" y="126"/>
                    <a:pt x="34" y="125"/>
                  </a:cubicBezTo>
                  <a:cubicBezTo>
                    <a:pt x="37" y="124"/>
                    <a:pt x="39" y="122"/>
                    <a:pt x="39" y="123"/>
                  </a:cubicBezTo>
                  <a:cubicBezTo>
                    <a:pt x="39" y="123"/>
                    <a:pt x="38" y="126"/>
                    <a:pt x="39" y="125"/>
                  </a:cubicBezTo>
                  <a:cubicBezTo>
                    <a:pt x="39" y="125"/>
                    <a:pt x="40" y="123"/>
                    <a:pt x="42" y="122"/>
                  </a:cubicBezTo>
                  <a:cubicBezTo>
                    <a:pt x="43" y="122"/>
                    <a:pt x="43" y="122"/>
                    <a:pt x="44" y="123"/>
                  </a:cubicBezTo>
                  <a:cubicBezTo>
                    <a:pt x="46" y="123"/>
                    <a:pt x="47" y="123"/>
                    <a:pt x="47" y="124"/>
                  </a:cubicBezTo>
                  <a:cubicBezTo>
                    <a:pt x="48" y="124"/>
                    <a:pt x="49" y="126"/>
                    <a:pt x="50" y="127"/>
                  </a:cubicBezTo>
                  <a:cubicBezTo>
                    <a:pt x="51" y="127"/>
                    <a:pt x="51" y="126"/>
                    <a:pt x="51" y="125"/>
                  </a:cubicBezTo>
                  <a:cubicBezTo>
                    <a:pt x="51" y="124"/>
                    <a:pt x="53" y="123"/>
                    <a:pt x="53" y="121"/>
                  </a:cubicBezTo>
                  <a:cubicBezTo>
                    <a:pt x="53" y="120"/>
                    <a:pt x="53" y="120"/>
                    <a:pt x="53" y="121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6" y="122"/>
                    <a:pt x="56" y="122"/>
                    <a:pt x="55" y="122"/>
                  </a:cubicBezTo>
                  <a:cubicBezTo>
                    <a:pt x="53" y="122"/>
                    <a:pt x="53" y="123"/>
                    <a:pt x="53" y="124"/>
                  </a:cubicBezTo>
                  <a:cubicBezTo>
                    <a:pt x="54" y="125"/>
                    <a:pt x="56" y="125"/>
                    <a:pt x="57" y="124"/>
                  </a:cubicBezTo>
                  <a:cubicBezTo>
                    <a:pt x="59" y="123"/>
                    <a:pt x="60" y="124"/>
                    <a:pt x="61" y="123"/>
                  </a:cubicBezTo>
                  <a:cubicBezTo>
                    <a:pt x="61" y="122"/>
                    <a:pt x="63" y="120"/>
                    <a:pt x="63" y="121"/>
                  </a:cubicBezTo>
                  <a:cubicBezTo>
                    <a:pt x="63" y="121"/>
                    <a:pt x="62" y="122"/>
                    <a:pt x="62" y="123"/>
                  </a:cubicBezTo>
                  <a:cubicBezTo>
                    <a:pt x="61" y="124"/>
                    <a:pt x="60" y="126"/>
                    <a:pt x="59" y="127"/>
                  </a:cubicBezTo>
                  <a:cubicBezTo>
                    <a:pt x="59" y="127"/>
                    <a:pt x="59" y="128"/>
                    <a:pt x="60" y="128"/>
                  </a:cubicBezTo>
                  <a:cubicBezTo>
                    <a:pt x="61" y="128"/>
                    <a:pt x="60" y="129"/>
                    <a:pt x="59" y="129"/>
                  </a:cubicBezTo>
                  <a:cubicBezTo>
                    <a:pt x="58" y="129"/>
                    <a:pt x="59" y="130"/>
                    <a:pt x="58" y="131"/>
                  </a:cubicBezTo>
                  <a:cubicBezTo>
                    <a:pt x="58" y="132"/>
                    <a:pt x="57" y="134"/>
                    <a:pt x="58" y="134"/>
                  </a:cubicBezTo>
                  <a:cubicBezTo>
                    <a:pt x="59" y="134"/>
                    <a:pt x="60" y="134"/>
                    <a:pt x="58" y="135"/>
                  </a:cubicBezTo>
                  <a:cubicBezTo>
                    <a:pt x="56" y="135"/>
                    <a:pt x="54" y="137"/>
                    <a:pt x="53" y="139"/>
                  </a:cubicBezTo>
                  <a:cubicBezTo>
                    <a:pt x="51" y="141"/>
                    <a:pt x="50" y="140"/>
                    <a:pt x="48" y="141"/>
                  </a:cubicBezTo>
                  <a:cubicBezTo>
                    <a:pt x="47" y="142"/>
                    <a:pt x="43" y="145"/>
                    <a:pt x="42" y="146"/>
                  </a:cubicBezTo>
                  <a:cubicBezTo>
                    <a:pt x="42" y="147"/>
                    <a:pt x="42" y="148"/>
                    <a:pt x="42" y="148"/>
                  </a:cubicBezTo>
                  <a:cubicBezTo>
                    <a:pt x="43" y="148"/>
                    <a:pt x="43" y="148"/>
                    <a:pt x="42" y="148"/>
                  </a:cubicBezTo>
                  <a:cubicBezTo>
                    <a:pt x="41" y="148"/>
                    <a:pt x="40" y="149"/>
                    <a:pt x="39" y="148"/>
                  </a:cubicBezTo>
                  <a:cubicBezTo>
                    <a:pt x="39" y="148"/>
                    <a:pt x="39" y="147"/>
                    <a:pt x="38" y="148"/>
                  </a:cubicBezTo>
                  <a:cubicBezTo>
                    <a:pt x="37" y="148"/>
                    <a:pt x="34" y="148"/>
                    <a:pt x="33" y="149"/>
                  </a:cubicBezTo>
                  <a:cubicBezTo>
                    <a:pt x="31" y="151"/>
                    <a:pt x="30" y="152"/>
                    <a:pt x="30" y="152"/>
                  </a:cubicBezTo>
                  <a:cubicBezTo>
                    <a:pt x="30" y="153"/>
                    <a:pt x="30" y="155"/>
                    <a:pt x="32" y="154"/>
                  </a:cubicBezTo>
                  <a:cubicBezTo>
                    <a:pt x="34" y="153"/>
                    <a:pt x="35" y="150"/>
                    <a:pt x="36" y="150"/>
                  </a:cubicBezTo>
                  <a:cubicBezTo>
                    <a:pt x="37" y="150"/>
                    <a:pt x="38" y="150"/>
                    <a:pt x="37" y="150"/>
                  </a:cubicBezTo>
                  <a:cubicBezTo>
                    <a:pt x="37" y="150"/>
                    <a:pt x="36" y="152"/>
                    <a:pt x="37" y="152"/>
                  </a:cubicBezTo>
                  <a:cubicBezTo>
                    <a:pt x="38" y="152"/>
                    <a:pt x="39" y="150"/>
                    <a:pt x="39" y="151"/>
                  </a:cubicBezTo>
                  <a:cubicBezTo>
                    <a:pt x="40" y="151"/>
                    <a:pt x="40" y="152"/>
                    <a:pt x="40" y="152"/>
                  </a:cubicBezTo>
                  <a:cubicBezTo>
                    <a:pt x="41" y="152"/>
                    <a:pt x="43" y="152"/>
                    <a:pt x="43" y="151"/>
                  </a:cubicBezTo>
                  <a:cubicBezTo>
                    <a:pt x="42" y="150"/>
                    <a:pt x="43" y="150"/>
                    <a:pt x="44" y="149"/>
                  </a:cubicBezTo>
                  <a:cubicBezTo>
                    <a:pt x="44" y="149"/>
                    <a:pt x="45" y="149"/>
                    <a:pt x="46" y="149"/>
                  </a:cubicBezTo>
                  <a:cubicBezTo>
                    <a:pt x="47" y="149"/>
                    <a:pt x="47" y="148"/>
                    <a:pt x="48" y="148"/>
                  </a:cubicBezTo>
                  <a:cubicBezTo>
                    <a:pt x="49" y="147"/>
                    <a:pt x="55" y="146"/>
                    <a:pt x="54" y="145"/>
                  </a:cubicBezTo>
                  <a:cubicBezTo>
                    <a:pt x="54" y="145"/>
                    <a:pt x="53" y="144"/>
                    <a:pt x="54" y="143"/>
                  </a:cubicBezTo>
                  <a:cubicBezTo>
                    <a:pt x="55" y="142"/>
                    <a:pt x="65" y="138"/>
                    <a:pt x="65" y="137"/>
                  </a:cubicBezTo>
                  <a:cubicBezTo>
                    <a:pt x="65" y="137"/>
                    <a:pt x="63" y="136"/>
                    <a:pt x="65" y="136"/>
                  </a:cubicBezTo>
                  <a:cubicBezTo>
                    <a:pt x="66" y="135"/>
                    <a:pt x="68" y="134"/>
                    <a:pt x="70" y="133"/>
                  </a:cubicBezTo>
                  <a:cubicBezTo>
                    <a:pt x="71" y="132"/>
                    <a:pt x="75" y="129"/>
                    <a:pt x="76" y="129"/>
                  </a:cubicBezTo>
                  <a:cubicBezTo>
                    <a:pt x="77" y="129"/>
                    <a:pt x="78" y="129"/>
                    <a:pt x="78" y="127"/>
                  </a:cubicBezTo>
                  <a:cubicBezTo>
                    <a:pt x="78" y="125"/>
                    <a:pt x="81" y="126"/>
                    <a:pt x="82" y="124"/>
                  </a:cubicBezTo>
                  <a:cubicBezTo>
                    <a:pt x="83" y="123"/>
                    <a:pt x="80" y="122"/>
                    <a:pt x="79" y="121"/>
                  </a:cubicBezTo>
                  <a:cubicBezTo>
                    <a:pt x="77" y="121"/>
                    <a:pt x="78" y="119"/>
                    <a:pt x="79" y="118"/>
                  </a:cubicBezTo>
                  <a:cubicBezTo>
                    <a:pt x="81" y="117"/>
                    <a:pt x="83" y="116"/>
                    <a:pt x="84" y="115"/>
                  </a:cubicBezTo>
                  <a:cubicBezTo>
                    <a:pt x="85" y="114"/>
                    <a:pt x="87" y="113"/>
                    <a:pt x="85" y="111"/>
                  </a:cubicBezTo>
                  <a:cubicBezTo>
                    <a:pt x="83" y="110"/>
                    <a:pt x="85" y="111"/>
                    <a:pt x="86" y="111"/>
                  </a:cubicBezTo>
                  <a:cubicBezTo>
                    <a:pt x="86" y="112"/>
                    <a:pt x="88" y="111"/>
                    <a:pt x="89" y="110"/>
                  </a:cubicBezTo>
                  <a:cubicBezTo>
                    <a:pt x="90" y="108"/>
                    <a:pt x="91" y="107"/>
                    <a:pt x="93" y="106"/>
                  </a:cubicBezTo>
                  <a:cubicBezTo>
                    <a:pt x="94" y="105"/>
                    <a:pt x="97" y="102"/>
                    <a:pt x="98" y="102"/>
                  </a:cubicBezTo>
                  <a:cubicBezTo>
                    <a:pt x="99" y="102"/>
                    <a:pt x="101" y="103"/>
                    <a:pt x="102" y="103"/>
                  </a:cubicBezTo>
                  <a:cubicBezTo>
                    <a:pt x="104" y="103"/>
                    <a:pt x="104" y="105"/>
                    <a:pt x="102" y="105"/>
                  </a:cubicBezTo>
                  <a:cubicBezTo>
                    <a:pt x="100" y="105"/>
                    <a:pt x="99" y="104"/>
                    <a:pt x="98" y="105"/>
                  </a:cubicBezTo>
                  <a:cubicBezTo>
                    <a:pt x="97" y="105"/>
                    <a:pt x="94" y="107"/>
                    <a:pt x="94" y="109"/>
                  </a:cubicBezTo>
                  <a:cubicBezTo>
                    <a:pt x="95" y="111"/>
                    <a:pt x="92" y="112"/>
                    <a:pt x="92" y="115"/>
                  </a:cubicBezTo>
                  <a:cubicBezTo>
                    <a:pt x="91" y="117"/>
                    <a:pt x="91" y="117"/>
                    <a:pt x="92" y="116"/>
                  </a:cubicBezTo>
                  <a:cubicBezTo>
                    <a:pt x="94" y="116"/>
                    <a:pt x="96" y="117"/>
                    <a:pt x="94" y="117"/>
                  </a:cubicBezTo>
                  <a:cubicBezTo>
                    <a:pt x="92" y="118"/>
                    <a:pt x="91" y="119"/>
                    <a:pt x="91" y="120"/>
                  </a:cubicBezTo>
                  <a:cubicBezTo>
                    <a:pt x="92" y="120"/>
                    <a:pt x="94" y="120"/>
                    <a:pt x="96" y="119"/>
                  </a:cubicBezTo>
                  <a:cubicBezTo>
                    <a:pt x="98" y="118"/>
                    <a:pt x="99" y="117"/>
                    <a:pt x="101" y="116"/>
                  </a:cubicBezTo>
                  <a:cubicBezTo>
                    <a:pt x="102" y="115"/>
                    <a:pt x="105" y="114"/>
                    <a:pt x="107" y="113"/>
                  </a:cubicBezTo>
                  <a:cubicBezTo>
                    <a:pt x="108" y="113"/>
                    <a:pt x="111" y="113"/>
                    <a:pt x="111" y="112"/>
                  </a:cubicBezTo>
                  <a:cubicBezTo>
                    <a:pt x="112" y="111"/>
                    <a:pt x="111" y="108"/>
                    <a:pt x="111" y="107"/>
                  </a:cubicBezTo>
                  <a:cubicBezTo>
                    <a:pt x="111" y="106"/>
                    <a:pt x="113" y="104"/>
                    <a:pt x="113" y="104"/>
                  </a:cubicBezTo>
                  <a:cubicBezTo>
                    <a:pt x="114" y="105"/>
                    <a:pt x="116" y="105"/>
                    <a:pt x="117" y="105"/>
                  </a:cubicBezTo>
                  <a:cubicBezTo>
                    <a:pt x="119" y="104"/>
                    <a:pt x="123" y="107"/>
                    <a:pt x="124" y="107"/>
                  </a:cubicBezTo>
                  <a:cubicBezTo>
                    <a:pt x="125" y="108"/>
                    <a:pt x="128" y="111"/>
                    <a:pt x="129" y="110"/>
                  </a:cubicBezTo>
                  <a:cubicBezTo>
                    <a:pt x="129" y="110"/>
                    <a:pt x="132" y="107"/>
                    <a:pt x="131" y="108"/>
                  </a:cubicBezTo>
                  <a:cubicBezTo>
                    <a:pt x="131" y="110"/>
                    <a:pt x="133" y="112"/>
                    <a:pt x="134" y="112"/>
                  </a:cubicBezTo>
                  <a:cubicBezTo>
                    <a:pt x="135" y="113"/>
                    <a:pt x="139" y="113"/>
                    <a:pt x="141" y="113"/>
                  </a:cubicBezTo>
                  <a:cubicBezTo>
                    <a:pt x="143" y="113"/>
                    <a:pt x="144" y="112"/>
                    <a:pt x="144" y="112"/>
                  </a:cubicBezTo>
                  <a:cubicBezTo>
                    <a:pt x="145" y="112"/>
                    <a:pt x="148" y="113"/>
                    <a:pt x="149" y="113"/>
                  </a:cubicBezTo>
                  <a:cubicBezTo>
                    <a:pt x="150" y="112"/>
                    <a:pt x="149" y="113"/>
                    <a:pt x="151" y="114"/>
                  </a:cubicBezTo>
                  <a:cubicBezTo>
                    <a:pt x="152" y="115"/>
                    <a:pt x="157" y="117"/>
                    <a:pt x="158" y="115"/>
                  </a:cubicBezTo>
                  <a:cubicBezTo>
                    <a:pt x="160" y="114"/>
                    <a:pt x="162" y="113"/>
                    <a:pt x="162" y="114"/>
                  </a:cubicBezTo>
                  <a:cubicBezTo>
                    <a:pt x="162" y="115"/>
                    <a:pt x="160" y="117"/>
                    <a:pt x="160" y="117"/>
                  </a:cubicBezTo>
                  <a:cubicBezTo>
                    <a:pt x="161" y="118"/>
                    <a:pt x="166" y="120"/>
                    <a:pt x="168" y="121"/>
                  </a:cubicBezTo>
                  <a:cubicBezTo>
                    <a:pt x="170" y="123"/>
                    <a:pt x="176" y="127"/>
                    <a:pt x="177" y="128"/>
                  </a:cubicBezTo>
                  <a:cubicBezTo>
                    <a:pt x="178" y="128"/>
                    <a:pt x="180" y="126"/>
                    <a:pt x="180" y="126"/>
                  </a:cubicBezTo>
                  <a:cubicBezTo>
                    <a:pt x="180" y="125"/>
                    <a:pt x="179" y="124"/>
                    <a:pt x="179" y="123"/>
                  </a:cubicBezTo>
                  <a:cubicBezTo>
                    <a:pt x="179" y="123"/>
                    <a:pt x="181" y="124"/>
                    <a:pt x="181" y="124"/>
                  </a:cubicBezTo>
                  <a:cubicBezTo>
                    <a:pt x="182" y="124"/>
                    <a:pt x="182" y="126"/>
                    <a:pt x="183" y="126"/>
                  </a:cubicBezTo>
                  <a:cubicBezTo>
                    <a:pt x="184" y="126"/>
                    <a:pt x="186" y="127"/>
                    <a:pt x="186" y="126"/>
                  </a:cubicBezTo>
                  <a:cubicBezTo>
                    <a:pt x="186" y="126"/>
                    <a:pt x="185" y="123"/>
                    <a:pt x="185" y="121"/>
                  </a:cubicBezTo>
                  <a:cubicBezTo>
                    <a:pt x="184" y="120"/>
                    <a:pt x="184" y="119"/>
                    <a:pt x="185" y="120"/>
                  </a:cubicBezTo>
                  <a:cubicBezTo>
                    <a:pt x="186" y="121"/>
                    <a:pt x="188" y="126"/>
                    <a:pt x="189" y="127"/>
                  </a:cubicBezTo>
                  <a:cubicBezTo>
                    <a:pt x="191" y="128"/>
                    <a:pt x="191" y="129"/>
                    <a:pt x="192" y="128"/>
                  </a:cubicBezTo>
                  <a:cubicBezTo>
                    <a:pt x="193" y="127"/>
                    <a:pt x="194" y="126"/>
                    <a:pt x="193" y="127"/>
                  </a:cubicBezTo>
                  <a:cubicBezTo>
                    <a:pt x="193" y="128"/>
                    <a:pt x="194" y="130"/>
                    <a:pt x="195" y="131"/>
                  </a:cubicBezTo>
                  <a:cubicBezTo>
                    <a:pt x="197" y="132"/>
                    <a:pt x="197" y="133"/>
                    <a:pt x="197" y="133"/>
                  </a:cubicBezTo>
                  <a:cubicBezTo>
                    <a:pt x="198" y="133"/>
                    <a:pt x="197" y="133"/>
                    <a:pt x="197" y="134"/>
                  </a:cubicBezTo>
                  <a:cubicBezTo>
                    <a:pt x="196" y="134"/>
                    <a:pt x="197" y="135"/>
                    <a:pt x="198" y="135"/>
                  </a:cubicBezTo>
                  <a:cubicBezTo>
                    <a:pt x="198" y="135"/>
                    <a:pt x="198" y="135"/>
                    <a:pt x="198" y="136"/>
                  </a:cubicBezTo>
                  <a:cubicBezTo>
                    <a:pt x="197" y="136"/>
                    <a:pt x="196" y="137"/>
                    <a:pt x="197" y="137"/>
                  </a:cubicBezTo>
                  <a:cubicBezTo>
                    <a:pt x="198" y="137"/>
                    <a:pt x="199" y="138"/>
                    <a:pt x="200" y="139"/>
                  </a:cubicBezTo>
                  <a:cubicBezTo>
                    <a:pt x="201" y="140"/>
                    <a:pt x="205" y="144"/>
                    <a:pt x="205" y="144"/>
                  </a:cubicBezTo>
                  <a:cubicBezTo>
                    <a:pt x="205" y="144"/>
                    <a:pt x="207" y="144"/>
                    <a:pt x="206" y="145"/>
                  </a:cubicBezTo>
                  <a:cubicBezTo>
                    <a:pt x="206" y="145"/>
                    <a:pt x="204" y="148"/>
                    <a:pt x="204" y="149"/>
                  </a:cubicBezTo>
                  <a:cubicBezTo>
                    <a:pt x="204" y="150"/>
                    <a:pt x="205" y="150"/>
                    <a:pt x="205" y="149"/>
                  </a:cubicBezTo>
                  <a:cubicBezTo>
                    <a:pt x="206" y="148"/>
                    <a:pt x="206" y="146"/>
                    <a:pt x="207" y="149"/>
                  </a:cubicBezTo>
                  <a:cubicBezTo>
                    <a:pt x="207" y="151"/>
                    <a:pt x="208" y="152"/>
                    <a:pt x="208" y="151"/>
                  </a:cubicBezTo>
                  <a:cubicBezTo>
                    <a:pt x="208" y="150"/>
                    <a:pt x="208" y="149"/>
                    <a:pt x="209" y="150"/>
                  </a:cubicBezTo>
                  <a:cubicBezTo>
                    <a:pt x="209" y="150"/>
                    <a:pt x="209" y="152"/>
                    <a:pt x="210" y="152"/>
                  </a:cubicBezTo>
                  <a:cubicBezTo>
                    <a:pt x="211" y="152"/>
                    <a:pt x="211" y="151"/>
                    <a:pt x="212" y="152"/>
                  </a:cubicBezTo>
                  <a:cubicBezTo>
                    <a:pt x="213" y="153"/>
                    <a:pt x="215" y="154"/>
                    <a:pt x="215" y="153"/>
                  </a:cubicBezTo>
                  <a:cubicBezTo>
                    <a:pt x="216" y="152"/>
                    <a:pt x="216" y="151"/>
                    <a:pt x="216" y="152"/>
                  </a:cubicBezTo>
                  <a:cubicBezTo>
                    <a:pt x="216" y="152"/>
                    <a:pt x="216" y="152"/>
                    <a:pt x="216" y="153"/>
                  </a:cubicBezTo>
                  <a:cubicBezTo>
                    <a:pt x="217" y="153"/>
                    <a:pt x="217" y="154"/>
                    <a:pt x="217" y="154"/>
                  </a:cubicBezTo>
                  <a:cubicBezTo>
                    <a:pt x="218" y="154"/>
                    <a:pt x="216" y="154"/>
                    <a:pt x="215" y="155"/>
                  </a:cubicBezTo>
                  <a:cubicBezTo>
                    <a:pt x="215" y="156"/>
                    <a:pt x="213" y="157"/>
                    <a:pt x="214" y="158"/>
                  </a:cubicBezTo>
                  <a:cubicBezTo>
                    <a:pt x="214" y="159"/>
                    <a:pt x="216" y="161"/>
                    <a:pt x="217" y="161"/>
                  </a:cubicBezTo>
                  <a:cubicBezTo>
                    <a:pt x="217" y="161"/>
                    <a:pt x="217" y="161"/>
                    <a:pt x="216" y="162"/>
                  </a:cubicBezTo>
                  <a:cubicBezTo>
                    <a:pt x="216" y="162"/>
                    <a:pt x="215" y="163"/>
                    <a:pt x="215" y="162"/>
                  </a:cubicBezTo>
                  <a:cubicBezTo>
                    <a:pt x="214" y="162"/>
                    <a:pt x="214" y="160"/>
                    <a:pt x="213" y="161"/>
                  </a:cubicBezTo>
                  <a:cubicBezTo>
                    <a:pt x="213" y="162"/>
                    <a:pt x="214" y="162"/>
                    <a:pt x="214" y="163"/>
                  </a:cubicBezTo>
                  <a:cubicBezTo>
                    <a:pt x="215" y="163"/>
                    <a:pt x="215" y="164"/>
                    <a:pt x="214" y="165"/>
                  </a:cubicBezTo>
                  <a:cubicBezTo>
                    <a:pt x="214" y="165"/>
                    <a:pt x="215" y="167"/>
                    <a:pt x="216" y="168"/>
                  </a:cubicBezTo>
                  <a:cubicBezTo>
                    <a:pt x="217" y="169"/>
                    <a:pt x="217" y="168"/>
                    <a:pt x="218" y="167"/>
                  </a:cubicBezTo>
                  <a:cubicBezTo>
                    <a:pt x="219" y="167"/>
                    <a:pt x="220" y="167"/>
                    <a:pt x="220" y="167"/>
                  </a:cubicBezTo>
                  <a:cubicBezTo>
                    <a:pt x="220" y="166"/>
                    <a:pt x="221" y="164"/>
                    <a:pt x="221" y="165"/>
                  </a:cubicBezTo>
                  <a:cubicBezTo>
                    <a:pt x="221" y="166"/>
                    <a:pt x="222" y="166"/>
                    <a:pt x="222" y="167"/>
                  </a:cubicBezTo>
                  <a:cubicBezTo>
                    <a:pt x="223" y="168"/>
                    <a:pt x="222" y="168"/>
                    <a:pt x="222" y="169"/>
                  </a:cubicBezTo>
                  <a:cubicBezTo>
                    <a:pt x="222" y="169"/>
                    <a:pt x="222" y="171"/>
                    <a:pt x="221" y="172"/>
                  </a:cubicBezTo>
                  <a:cubicBezTo>
                    <a:pt x="221" y="172"/>
                    <a:pt x="221" y="173"/>
                    <a:pt x="222" y="172"/>
                  </a:cubicBezTo>
                  <a:cubicBezTo>
                    <a:pt x="222" y="172"/>
                    <a:pt x="223" y="171"/>
                    <a:pt x="224" y="171"/>
                  </a:cubicBezTo>
                  <a:cubicBezTo>
                    <a:pt x="225" y="171"/>
                    <a:pt x="225" y="171"/>
                    <a:pt x="225" y="170"/>
                  </a:cubicBezTo>
                  <a:cubicBezTo>
                    <a:pt x="225" y="169"/>
                    <a:pt x="224" y="169"/>
                    <a:pt x="225" y="170"/>
                  </a:cubicBezTo>
                  <a:cubicBezTo>
                    <a:pt x="226" y="170"/>
                    <a:pt x="226" y="171"/>
                    <a:pt x="227" y="171"/>
                  </a:cubicBezTo>
                  <a:cubicBezTo>
                    <a:pt x="227" y="172"/>
                    <a:pt x="226" y="171"/>
                    <a:pt x="226" y="173"/>
                  </a:cubicBezTo>
                  <a:cubicBezTo>
                    <a:pt x="227" y="174"/>
                    <a:pt x="227" y="174"/>
                    <a:pt x="228" y="175"/>
                  </a:cubicBezTo>
                  <a:cubicBezTo>
                    <a:pt x="229" y="175"/>
                    <a:pt x="231" y="175"/>
                    <a:pt x="231" y="173"/>
                  </a:cubicBezTo>
                  <a:cubicBezTo>
                    <a:pt x="232" y="172"/>
                    <a:pt x="232" y="173"/>
                    <a:pt x="232" y="174"/>
                  </a:cubicBezTo>
                  <a:cubicBezTo>
                    <a:pt x="231" y="175"/>
                    <a:pt x="231" y="175"/>
                    <a:pt x="232" y="175"/>
                  </a:cubicBezTo>
                  <a:cubicBezTo>
                    <a:pt x="234" y="175"/>
                    <a:pt x="234" y="175"/>
                    <a:pt x="232" y="175"/>
                  </a:cubicBezTo>
                  <a:cubicBezTo>
                    <a:pt x="231" y="175"/>
                    <a:pt x="231" y="176"/>
                    <a:pt x="230" y="176"/>
                  </a:cubicBezTo>
                  <a:cubicBezTo>
                    <a:pt x="229" y="177"/>
                    <a:pt x="227" y="178"/>
                    <a:pt x="228" y="179"/>
                  </a:cubicBezTo>
                  <a:cubicBezTo>
                    <a:pt x="229" y="180"/>
                    <a:pt x="230" y="180"/>
                    <a:pt x="231" y="179"/>
                  </a:cubicBezTo>
                  <a:cubicBezTo>
                    <a:pt x="232" y="179"/>
                    <a:pt x="233" y="179"/>
                    <a:pt x="234" y="179"/>
                  </a:cubicBezTo>
                  <a:cubicBezTo>
                    <a:pt x="235" y="179"/>
                    <a:pt x="235" y="180"/>
                    <a:pt x="234" y="180"/>
                  </a:cubicBezTo>
                  <a:cubicBezTo>
                    <a:pt x="233" y="180"/>
                    <a:pt x="232" y="180"/>
                    <a:pt x="231" y="181"/>
                  </a:cubicBezTo>
                  <a:cubicBezTo>
                    <a:pt x="230" y="181"/>
                    <a:pt x="229" y="182"/>
                    <a:pt x="230" y="182"/>
                  </a:cubicBezTo>
                  <a:cubicBezTo>
                    <a:pt x="232" y="182"/>
                    <a:pt x="233" y="183"/>
                    <a:pt x="231" y="183"/>
                  </a:cubicBezTo>
                  <a:cubicBezTo>
                    <a:pt x="229" y="183"/>
                    <a:pt x="230" y="184"/>
                    <a:pt x="231" y="185"/>
                  </a:cubicBezTo>
                  <a:cubicBezTo>
                    <a:pt x="233" y="186"/>
                    <a:pt x="235" y="186"/>
                    <a:pt x="236" y="186"/>
                  </a:cubicBezTo>
                  <a:cubicBezTo>
                    <a:pt x="237" y="186"/>
                    <a:pt x="237" y="187"/>
                    <a:pt x="238" y="187"/>
                  </a:cubicBezTo>
                  <a:cubicBezTo>
                    <a:pt x="240" y="188"/>
                    <a:pt x="241" y="186"/>
                    <a:pt x="241" y="185"/>
                  </a:cubicBezTo>
                  <a:cubicBezTo>
                    <a:pt x="241" y="184"/>
                    <a:pt x="242" y="185"/>
                    <a:pt x="242" y="185"/>
                  </a:cubicBezTo>
                  <a:cubicBezTo>
                    <a:pt x="242" y="186"/>
                    <a:pt x="241" y="187"/>
                    <a:pt x="240" y="188"/>
                  </a:cubicBezTo>
                  <a:cubicBezTo>
                    <a:pt x="240" y="188"/>
                    <a:pt x="241" y="188"/>
                    <a:pt x="242" y="189"/>
                  </a:cubicBezTo>
                  <a:cubicBezTo>
                    <a:pt x="242" y="189"/>
                    <a:pt x="245" y="189"/>
                    <a:pt x="245" y="187"/>
                  </a:cubicBezTo>
                  <a:cubicBezTo>
                    <a:pt x="245" y="186"/>
                    <a:pt x="245" y="185"/>
                    <a:pt x="245" y="186"/>
                  </a:cubicBezTo>
                  <a:cubicBezTo>
                    <a:pt x="245" y="187"/>
                    <a:pt x="245" y="188"/>
                    <a:pt x="245" y="189"/>
                  </a:cubicBezTo>
                  <a:cubicBezTo>
                    <a:pt x="245" y="190"/>
                    <a:pt x="246" y="190"/>
                    <a:pt x="247" y="189"/>
                  </a:cubicBezTo>
                  <a:cubicBezTo>
                    <a:pt x="247" y="189"/>
                    <a:pt x="248" y="188"/>
                    <a:pt x="247" y="189"/>
                  </a:cubicBezTo>
                  <a:cubicBezTo>
                    <a:pt x="246" y="190"/>
                    <a:pt x="246" y="191"/>
                    <a:pt x="247" y="192"/>
                  </a:cubicBezTo>
                  <a:cubicBezTo>
                    <a:pt x="247" y="193"/>
                    <a:pt x="250" y="196"/>
                    <a:pt x="250" y="193"/>
                  </a:cubicBezTo>
                  <a:cubicBezTo>
                    <a:pt x="250" y="191"/>
                    <a:pt x="251" y="190"/>
                    <a:pt x="251" y="191"/>
                  </a:cubicBezTo>
                  <a:cubicBezTo>
                    <a:pt x="251" y="193"/>
                    <a:pt x="252" y="194"/>
                    <a:pt x="252" y="194"/>
                  </a:cubicBezTo>
                  <a:cubicBezTo>
                    <a:pt x="252" y="195"/>
                    <a:pt x="251" y="195"/>
                    <a:pt x="250" y="195"/>
                  </a:cubicBezTo>
                  <a:cubicBezTo>
                    <a:pt x="250" y="196"/>
                    <a:pt x="251" y="196"/>
                    <a:pt x="252" y="196"/>
                  </a:cubicBezTo>
                  <a:cubicBezTo>
                    <a:pt x="253" y="196"/>
                    <a:pt x="255" y="196"/>
                    <a:pt x="255" y="196"/>
                  </a:cubicBezTo>
                  <a:cubicBezTo>
                    <a:pt x="255" y="195"/>
                    <a:pt x="255" y="195"/>
                    <a:pt x="255" y="196"/>
                  </a:cubicBezTo>
                  <a:cubicBezTo>
                    <a:pt x="256" y="197"/>
                    <a:pt x="256" y="197"/>
                    <a:pt x="257" y="198"/>
                  </a:cubicBezTo>
                  <a:cubicBezTo>
                    <a:pt x="257" y="199"/>
                    <a:pt x="257" y="199"/>
                    <a:pt x="258" y="200"/>
                  </a:cubicBezTo>
                  <a:cubicBezTo>
                    <a:pt x="258" y="201"/>
                    <a:pt x="259" y="201"/>
                    <a:pt x="259" y="201"/>
                  </a:cubicBezTo>
                  <a:cubicBezTo>
                    <a:pt x="259" y="202"/>
                    <a:pt x="260" y="204"/>
                    <a:pt x="260" y="206"/>
                  </a:cubicBezTo>
                  <a:cubicBezTo>
                    <a:pt x="260" y="207"/>
                    <a:pt x="261" y="211"/>
                    <a:pt x="259" y="212"/>
                  </a:cubicBezTo>
                  <a:cubicBezTo>
                    <a:pt x="258" y="212"/>
                    <a:pt x="255" y="212"/>
                    <a:pt x="256" y="211"/>
                  </a:cubicBezTo>
                  <a:cubicBezTo>
                    <a:pt x="257" y="210"/>
                    <a:pt x="259" y="207"/>
                    <a:pt x="258" y="207"/>
                  </a:cubicBezTo>
                  <a:cubicBezTo>
                    <a:pt x="256" y="206"/>
                    <a:pt x="253" y="206"/>
                    <a:pt x="251" y="206"/>
                  </a:cubicBezTo>
                  <a:cubicBezTo>
                    <a:pt x="249" y="205"/>
                    <a:pt x="247" y="203"/>
                    <a:pt x="247" y="205"/>
                  </a:cubicBezTo>
                  <a:cubicBezTo>
                    <a:pt x="246" y="206"/>
                    <a:pt x="248" y="211"/>
                    <a:pt x="250" y="213"/>
                  </a:cubicBezTo>
                  <a:cubicBezTo>
                    <a:pt x="252" y="215"/>
                    <a:pt x="249" y="217"/>
                    <a:pt x="251" y="218"/>
                  </a:cubicBezTo>
                  <a:cubicBezTo>
                    <a:pt x="252" y="219"/>
                    <a:pt x="256" y="219"/>
                    <a:pt x="254" y="219"/>
                  </a:cubicBezTo>
                  <a:cubicBezTo>
                    <a:pt x="252" y="220"/>
                    <a:pt x="251" y="221"/>
                    <a:pt x="251" y="223"/>
                  </a:cubicBezTo>
                  <a:cubicBezTo>
                    <a:pt x="251" y="225"/>
                    <a:pt x="251" y="228"/>
                    <a:pt x="251" y="229"/>
                  </a:cubicBezTo>
                  <a:cubicBezTo>
                    <a:pt x="251" y="230"/>
                    <a:pt x="251" y="236"/>
                    <a:pt x="250" y="238"/>
                  </a:cubicBezTo>
                  <a:cubicBezTo>
                    <a:pt x="249" y="240"/>
                    <a:pt x="248" y="242"/>
                    <a:pt x="248" y="244"/>
                  </a:cubicBezTo>
                  <a:cubicBezTo>
                    <a:pt x="248" y="246"/>
                    <a:pt x="248" y="247"/>
                    <a:pt x="249" y="249"/>
                  </a:cubicBezTo>
                  <a:cubicBezTo>
                    <a:pt x="250" y="250"/>
                    <a:pt x="250" y="254"/>
                    <a:pt x="250" y="255"/>
                  </a:cubicBezTo>
                  <a:cubicBezTo>
                    <a:pt x="250" y="257"/>
                    <a:pt x="249" y="259"/>
                    <a:pt x="249" y="261"/>
                  </a:cubicBezTo>
                  <a:cubicBezTo>
                    <a:pt x="249" y="262"/>
                    <a:pt x="251" y="263"/>
                    <a:pt x="252" y="265"/>
                  </a:cubicBezTo>
                  <a:cubicBezTo>
                    <a:pt x="252" y="267"/>
                    <a:pt x="252" y="270"/>
                    <a:pt x="253" y="271"/>
                  </a:cubicBezTo>
                  <a:cubicBezTo>
                    <a:pt x="255" y="272"/>
                    <a:pt x="255" y="272"/>
                    <a:pt x="256" y="274"/>
                  </a:cubicBezTo>
                  <a:cubicBezTo>
                    <a:pt x="257" y="276"/>
                    <a:pt x="257" y="277"/>
                    <a:pt x="258" y="277"/>
                  </a:cubicBezTo>
                  <a:cubicBezTo>
                    <a:pt x="258" y="277"/>
                    <a:pt x="259" y="275"/>
                    <a:pt x="259" y="276"/>
                  </a:cubicBezTo>
                  <a:cubicBezTo>
                    <a:pt x="260" y="277"/>
                    <a:pt x="261" y="279"/>
                    <a:pt x="261" y="279"/>
                  </a:cubicBezTo>
                  <a:cubicBezTo>
                    <a:pt x="260" y="279"/>
                    <a:pt x="259" y="278"/>
                    <a:pt x="259" y="279"/>
                  </a:cubicBezTo>
                  <a:cubicBezTo>
                    <a:pt x="259" y="279"/>
                    <a:pt x="260" y="282"/>
                    <a:pt x="261" y="283"/>
                  </a:cubicBezTo>
                  <a:cubicBezTo>
                    <a:pt x="262" y="284"/>
                    <a:pt x="263" y="284"/>
                    <a:pt x="263" y="284"/>
                  </a:cubicBezTo>
                  <a:cubicBezTo>
                    <a:pt x="263" y="285"/>
                    <a:pt x="262" y="287"/>
                    <a:pt x="263" y="288"/>
                  </a:cubicBezTo>
                  <a:cubicBezTo>
                    <a:pt x="263" y="289"/>
                    <a:pt x="269" y="294"/>
                    <a:pt x="270" y="295"/>
                  </a:cubicBezTo>
                  <a:cubicBezTo>
                    <a:pt x="270" y="297"/>
                    <a:pt x="269" y="298"/>
                    <a:pt x="271" y="299"/>
                  </a:cubicBezTo>
                  <a:cubicBezTo>
                    <a:pt x="273" y="299"/>
                    <a:pt x="278" y="301"/>
                    <a:pt x="279" y="302"/>
                  </a:cubicBezTo>
                  <a:cubicBezTo>
                    <a:pt x="281" y="303"/>
                    <a:pt x="282" y="302"/>
                    <a:pt x="283" y="303"/>
                  </a:cubicBezTo>
                  <a:cubicBezTo>
                    <a:pt x="285" y="304"/>
                    <a:pt x="289" y="308"/>
                    <a:pt x="289" y="309"/>
                  </a:cubicBezTo>
                  <a:cubicBezTo>
                    <a:pt x="289" y="310"/>
                    <a:pt x="289" y="311"/>
                    <a:pt x="290" y="312"/>
                  </a:cubicBezTo>
                  <a:cubicBezTo>
                    <a:pt x="290" y="313"/>
                    <a:pt x="291" y="315"/>
                    <a:pt x="292" y="316"/>
                  </a:cubicBezTo>
                  <a:cubicBezTo>
                    <a:pt x="293" y="317"/>
                    <a:pt x="296" y="323"/>
                    <a:pt x="297" y="326"/>
                  </a:cubicBezTo>
                  <a:cubicBezTo>
                    <a:pt x="298" y="328"/>
                    <a:pt x="298" y="329"/>
                    <a:pt x="299" y="330"/>
                  </a:cubicBezTo>
                  <a:cubicBezTo>
                    <a:pt x="301" y="331"/>
                    <a:pt x="306" y="335"/>
                    <a:pt x="306" y="336"/>
                  </a:cubicBezTo>
                  <a:cubicBezTo>
                    <a:pt x="307" y="338"/>
                    <a:pt x="307" y="340"/>
                    <a:pt x="307" y="342"/>
                  </a:cubicBezTo>
                  <a:cubicBezTo>
                    <a:pt x="308" y="343"/>
                    <a:pt x="307" y="342"/>
                    <a:pt x="306" y="342"/>
                  </a:cubicBezTo>
                  <a:cubicBezTo>
                    <a:pt x="305" y="341"/>
                    <a:pt x="302" y="341"/>
                    <a:pt x="303" y="342"/>
                  </a:cubicBezTo>
                  <a:cubicBezTo>
                    <a:pt x="304" y="343"/>
                    <a:pt x="308" y="347"/>
                    <a:pt x="309" y="347"/>
                  </a:cubicBezTo>
                  <a:cubicBezTo>
                    <a:pt x="311" y="347"/>
                    <a:pt x="312" y="347"/>
                    <a:pt x="313" y="348"/>
                  </a:cubicBezTo>
                  <a:cubicBezTo>
                    <a:pt x="314" y="349"/>
                    <a:pt x="318" y="352"/>
                    <a:pt x="319" y="353"/>
                  </a:cubicBezTo>
                  <a:cubicBezTo>
                    <a:pt x="319" y="354"/>
                    <a:pt x="319" y="356"/>
                    <a:pt x="319" y="357"/>
                  </a:cubicBezTo>
                  <a:cubicBezTo>
                    <a:pt x="318" y="358"/>
                    <a:pt x="317" y="358"/>
                    <a:pt x="318" y="359"/>
                  </a:cubicBezTo>
                  <a:cubicBezTo>
                    <a:pt x="319" y="360"/>
                    <a:pt x="323" y="362"/>
                    <a:pt x="324" y="364"/>
                  </a:cubicBezTo>
                  <a:cubicBezTo>
                    <a:pt x="325" y="365"/>
                    <a:pt x="328" y="368"/>
                    <a:pt x="329" y="369"/>
                  </a:cubicBezTo>
                  <a:cubicBezTo>
                    <a:pt x="331" y="371"/>
                    <a:pt x="331" y="371"/>
                    <a:pt x="332" y="370"/>
                  </a:cubicBezTo>
                  <a:cubicBezTo>
                    <a:pt x="332" y="370"/>
                    <a:pt x="334" y="368"/>
                    <a:pt x="333" y="367"/>
                  </a:cubicBezTo>
                  <a:cubicBezTo>
                    <a:pt x="332" y="366"/>
                    <a:pt x="332" y="366"/>
                    <a:pt x="331" y="365"/>
                  </a:cubicBezTo>
                  <a:cubicBezTo>
                    <a:pt x="331" y="364"/>
                    <a:pt x="332" y="363"/>
                    <a:pt x="330" y="363"/>
                  </a:cubicBezTo>
                  <a:cubicBezTo>
                    <a:pt x="329" y="362"/>
                    <a:pt x="327" y="363"/>
                    <a:pt x="326" y="361"/>
                  </a:cubicBezTo>
                  <a:cubicBezTo>
                    <a:pt x="325" y="360"/>
                    <a:pt x="327" y="359"/>
                    <a:pt x="327" y="358"/>
                  </a:cubicBezTo>
                  <a:cubicBezTo>
                    <a:pt x="327" y="358"/>
                    <a:pt x="326" y="358"/>
                    <a:pt x="326" y="358"/>
                  </a:cubicBezTo>
                  <a:cubicBezTo>
                    <a:pt x="325" y="357"/>
                    <a:pt x="323" y="353"/>
                    <a:pt x="323" y="352"/>
                  </a:cubicBezTo>
                  <a:cubicBezTo>
                    <a:pt x="322" y="350"/>
                    <a:pt x="322" y="349"/>
                    <a:pt x="321" y="348"/>
                  </a:cubicBezTo>
                  <a:cubicBezTo>
                    <a:pt x="320" y="347"/>
                    <a:pt x="316" y="343"/>
                    <a:pt x="315" y="342"/>
                  </a:cubicBezTo>
                  <a:cubicBezTo>
                    <a:pt x="314" y="341"/>
                    <a:pt x="314" y="338"/>
                    <a:pt x="313" y="336"/>
                  </a:cubicBezTo>
                  <a:cubicBezTo>
                    <a:pt x="312" y="335"/>
                    <a:pt x="311" y="335"/>
                    <a:pt x="310" y="334"/>
                  </a:cubicBezTo>
                  <a:cubicBezTo>
                    <a:pt x="310" y="333"/>
                    <a:pt x="309" y="331"/>
                    <a:pt x="308" y="330"/>
                  </a:cubicBezTo>
                  <a:cubicBezTo>
                    <a:pt x="306" y="329"/>
                    <a:pt x="305" y="328"/>
                    <a:pt x="304" y="326"/>
                  </a:cubicBezTo>
                  <a:cubicBezTo>
                    <a:pt x="304" y="325"/>
                    <a:pt x="303" y="318"/>
                    <a:pt x="303" y="317"/>
                  </a:cubicBezTo>
                  <a:cubicBezTo>
                    <a:pt x="302" y="316"/>
                    <a:pt x="303" y="315"/>
                    <a:pt x="304" y="316"/>
                  </a:cubicBezTo>
                  <a:cubicBezTo>
                    <a:pt x="306" y="317"/>
                    <a:pt x="306" y="318"/>
                    <a:pt x="307" y="318"/>
                  </a:cubicBezTo>
                  <a:cubicBezTo>
                    <a:pt x="308" y="318"/>
                    <a:pt x="309" y="317"/>
                    <a:pt x="310" y="318"/>
                  </a:cubicBezTo>
                  <a:cubicBezTo>
                    <a:pt x="310" y="319"/>
                    <a:pt x="312" y="319"/>
                    <a:pt x="313" y="319"/>
                  </a:cubicBezTo>
                  <a:cubicBezTo>
                    <a:pt x="313" y="320"/>
                    <a:pt x="313" y="324"/>
                    <a:pt x="315" y="327"/>
                  </a:cubicBezTo>
                  <a:cubicBezTo>
                    <a:pt x="317" y="331"/>
                    <a:pt x="317" y="332"/>
                    <a:pt x="317" y="332"/>
                  </a:cubicBezTo>
                  <a:cubicBezTo>
                    <a:pt x="316" y="333"/>
                    <a:pt x="315" y="335"/>
                    <a:pt x="316" y="335"/>
                  </a:cubicBezTo>
                  <a:cubicBezTo>
                    <a:pt x="317" y="334"/>
                    <a:pt x="317" y="331"/>
                    <a:pt x="318" y="333"/>
                  </a:cubicBezTo>
                  <a:cubicBezTo>
                    <a:pt x="319" y="335"/>
                    <a:pt x="320" y="336"/>
                    <a:pt x="322" y="337"/>
                  </a:cubicBezTo>
                  <a:cubicBezTo>
                    <a:pt x="324" y="339"/>
                    <a:pt x="324" y="340"/>
                    <a:pt x="326" y="340"/>
                  </a:cubicBezTo>
                  <a:cubicBezTo>
                    <a:pt x="327" y="341"/>
                    <a:pt x="326" y="342"/>
                    <a:pt x="327" y="343"/>
                  </a:cubicBezTo>
                  <a:cubicBezTo>
                    <a:pt x="328" y="344"/>
                    <a:pt x="330" y="345"/>
                    <a:pt x="330" y="346"/>
                  </a:cubicBezTo>
                  <a:cubicBezTo>
                    <a:pt x="331" y="346"/>
                    <a:pt x="331" y="348"/>
                    <a:pt x="332" y="348"/>
                  </a:cubicBezTo>
                  <a:cubicBezTo>
                    <a:pt x="333" y="348"/>
                    <a:pt x="334" y="348"/>
                    <a:pt x="334" y="349"/>
                  </a:cubicBezTo>
                  <a:cubicBezTo>
                    <a:pt x="334" y="350"/>
                    <a:pt x="333" y="351"/>
                    <a:pt x="334" y="352"/>
                  </a:cubicBezTo>
                  <a:cubicBezTo>
                    <a:pt x="334" y="354"/>
                    <a:pt x="336" y="354"/>
                    <a:pt x="337" y="355"/>
                  </a:cubicBezTo>
                  <a:cubicBezTo>
                    <a:pt x="338" y="356"/>
                    <a:pt x="338" y="356"/>
                    <a:pt x="339" y="356"/>
                  </a:cubicBezTo>
                  <a:cubicBezTo>
                    <a:pt x="340" y="357"/>
                    <a:pt x="341" y="358"/>
                    <a:pt x="341" y="359"/>
                  </a:cubicBezTo>
                  <a:cubicBezTo>
                    <a:pt x="341" y="360"/>
                    <a:pt x="342" y="360"/>
                    <a:pt x="343" y="361"/>
                  </a:cubicBezTo>
                  <a:cubicBezTo>
                    <a:pt x="343" y="361"/>
                    <a:pt x="345" y="363"/>
                    <a:pt x="346" y="364"/>
                  </a:cubicBezTo>
                  <a:cubicBezTo>
                    <a:pt x="348" y="366"/>
                    <a:pt x="352" y="370"/>
                    <a:pt x="353" y="371"/>
                  </a:cubicBezTo>
                  <a:cubicBezTo>
                    <a:pt x="354" y="373"/>
                    <a:pt x="356" y="374"/>
                    <a:pt x="356" y="376"/>
                  </a:cubicBezTo>
                  <a:cubicBezTo>
                    <a:pt x="355" y="377"/>
                    <a:pt x="354" y="378"/>
                    <a:pt x="355" y="378"/>
                  </a:cubicBezTo>
                  <a:cubicBezTo>
                    <a:pt x="356" y="378"/>
                    <a:pt x="357" y="378"/>
                    <a:pt x="357" y="379"/>
                  </a:cubicBezTo>
                  <a:cubicBezTo>
                    <a:pt x="358" y="380"/>
                    <a:pt x="356" y="382"/>
                    <a:pt x="356" y="383"/>
                  </a:cubicBezTo>
                  <a:cubicBezTo>
                    <a:pt x="355" y="384"/>
                    <a:pt x="357" y="383"/>
                    <a:pt x="357" y="384"/>
                  </a:cubicBezTo>
                  <a:cubicBezTo>
                    <a:pt x="356" y="385"/>
                    <a:pt x="355" y="386"/>
                    <a:pt x="355" y="387"/>
                  </a:cubicBezTo>
                  <a:cubicBezTo>
                    <a:pt x="356" y="388"/>
                    <a:pt x="359" y="393"/>
                    <a:pt x="361" y="393"/>
                  </a:cubicBezTo>
                  <a:cubicBezTo>
                    <a:pt x="362" y="394"/>
                    <a:pt x="364" y="394"/>
                    <a:pt x="365" y="396"/>
                  </a:cubicBezTo>
                  <a:cubicBezTo>
                    <a:pt x="367" y="397"/>
                    <a:pt x="369" y="399"/>
                    <a:pt x="370" y="399"/>
                  </a:cubicBezTo>
                  <a:cubicBezTo>
                    <a:pt x="372" y="400"/>
                    <a:pt x="375" y="400"/>
                    <a:pt x="376" y="401"/>
                  </a:cubicBezTo>
                  <a:cubicBezTo>
                    <a:pt x="377" y="401"/>
                    <a:pt x="383" y="405"/>
                    <a:pt x="386" y="406"/>
                  </a:cubicBezTo>
                  <a:cubicBezTo>
                    <a:pt x="390" y="408"/>
                    <a:pt x="393" y="409"/>
                    <a:pt x="396" y="410"/>
                  </a:cubicBezTo>
                  <a:cubicBezTo>
                    <a:pt x="399" y="411"/>
                    <a:pt x="402" y="412"/>
                    <a:pt x="404" y="413"/>
                  </a:cubicBezTo>
                  <a:cubicBezTo>
                    <a:pt x="405" y="414"/>
                    <a:pt x="409" y="414"/>
                    <a:pt x="410" y="413"/>
                  </a:cubicBezTo>
                  <a:cubicBezTo>
                    <a:pt x="412" y="412"/>
                    <a:pt x="413" y="410"/>
                    <a:pt x="415" y="410"/>
                  </a:cubicBezTo>
                  <a:cubicBezTo>
                    <a:pt x="417" y="410"/>
                    <a:pt x="419" y="410"/>
                    <a:pt x="421" y="412"/>
                  </a:cubicBezTo>
                  <a:cubicBezTo>
                    <a:pt x="423" y="413"/>
                    <a:pt x="425" y="414"/>
                    <a:pt x="426" y="415"/>
                  </a:cubicBezTo>
                  <a:cubicBezTo>
                    <a:pt x="427" y="416"/>
                    <a:pt x="429" y="418"/>
                    <a:pt x="431" y="420"/>
                  </a:cubicBezTo>
                  <a:cubicBezTo>
                    <a:pt x="431" y="420"/>
                    <a:pt x="431" y="420"/>
                    <a:pt x="431" y="421"/>
                  </a:cubicBezTo>
                  <a:cubicBezTo>
                    <a:pt x="433" y="422"/>
                    <a:pt x="435" y="423"/>
                    <a:pt x="436" y="424"/>
                  </a:cubicBezTo>
                  <a:cubicBezTo>
                    <a:pt x="438" y="424"/>
                    <a:pt x="441" y="424"/>
                    <a:pt x="443" y="425"/>
                  </a:cubicBezTo>
                  <a:cubicBezTo>
                    <a:pt x="443" y="425"/>
                    <a:pt x="443" y="425"/>
                    <a:pt x="443" y="425"/>
                  </a:cubicBezTo>
                  <a:cubicBezTo>
                    <a:pt x="445" y="426"/>
                    <a:pt x="448" y="427"/>
                    <a:pt x="450" y="428"/>
                  </a:cubicBezTo>
                  <a:cubicBezTo>
                    <a:pt x="452" y="428"/>
                    <a:pt x="454" y="428"/>
                    <a:pt x="455" y="428"/>
                  </a:cubicBezTo>
                  <a:cubicBezTo>
                    <a:pt x="455" y="428"/>
                    <a:pt x="455" y="428"/>
                    <a:pt x="455" y="428"/>
                  </a:cubicBezTo>
                  <a:cubicBezTo>
                    <a:pt x="457" y="427"/>
                    <a:pt x="459" y="427"/>
                    <a:pt x="458" y="428"/>
                  </a:cubicBezTo>
                  <a:cubicBezTo>
                    <a:pt x="458" y="428"/>
                    <a:pt x="457" y="429"/>
                    <a:pt x="457" y="430"/>
                  </a:cubicBezTo>
                  <a:cubicBezTo>
                    <a:pt x="457" y="430"/>
                    <a:pt x="457" y="430"/>
                    <a:pt x="457" y="430"/>
                  </a:cubicBezTo>
                  <a:cubicBezTo>
                    <a:pt x="458" y="431"/>
                    <a:pt x="461" y="434"/>
                    <a:pt x="463" y="436"/>
                  </a:cubicBezTo>
                  <a:cubicBezTo>
                    <a:pt x="464" y="438"/>
                    <a:pt x="467" y="439"/>
                    <a:pt x="468" y="440"/>
                  </a:cubicBezTo>
                  <a:cubicBezTo>
                    <a:pt x="468" y="440"/>
                    <a:pt x="468" y="441"/>
                    <a:pt x="469" y="441"/>
                  </a:cubicBezTo>
                  <a:cubicBezTo>
                    <a:pt x="469" y="441"/>
                    <a:pt x="468" y="442"/>
                    <a:pt x="468" y="443"/>
                  </a:cubicBezTo>
                  <a:cubicBezTo>
                    <a:pt x="468" y="443"/>
                    <a:pt x="466" y="444"/>
                    <a:pt x="467" y="445"/>
                  </a:cubicBezTo>
                  <a:cubicBezTo>
                    <a:pt x="467" y="446"/>
                    <a:pt x="467" y="447"/>
                    <a:pt x="468" y="447"/>
                  </a:cubicBezTo>
                  <a:cubicBezTo>
                    <a:pt x="469" y="447"/>
                    <a:pt x="469" y="448"/>
                    <a:pt x="470" y="448"/>
                  </a:cubicBezTo>
                  <a:cubicBezTo>
                    <a:pt x="470" y="449"/>
                    <a:pt x="472" y="448"/>
                    <a:pt x="472" y="447"/>
                  </a:cubicBezTo>
                  <a:cubicBezTo>
                    <a:pt x="472" y="447"/>
                    <a:pt x="470" y="446"/>
                    <a:pt x="469" y="445"/>
                  </a:cubicBezTo>
                  <a:cubicBezTo>
                    <a:pt x="469" y="445"/>
                    <a:pt x="470" y="446"/>
                    <a:pt x="471" y="446"/>
                  </a:cubicBezTo>
                  <a:cubicBezTo>
                    <a:pt x="472" y="447"/>
                    <a:pt x="473" y="447"/>
                    <a:pt x="473" y="448"/>
                  </a:cubicBezTo>
                  <a:cubicBezTo>
                    <a:pt x="474" y="450"/>
                    <a:pt x="474" y="450"/>
                    <a:pt x="475" y="450"/>
                  </a:cubicBezTo>
                  <a:cubicBezTo>
                    <a:pt x="476" y="450"/>
                    <a:pt x="478" y="451"/>
                    <a:pt x="478" y="452"/>
                  </a:cubicBezTo>
                  <a:cubicBezTo>
                    <a:pt x="479" y="453"/>
                    <a:pt x="479" y="455"/>
                    <a:pt x="480" y="455"/>
                  </a:cubicBezTo>
                  <a:cubicBezTo>
                    <a:pt x="480" y="456"/>
                    <a:pt x="482" y="456"/>
                    <a:pt x="483" y="456"/>
                  </a:cubicBezTo>
                  <a:cubicBezTo>
                    <a:pt x="484" y="456"/>
                    <a:pt x="484" y="456"/>
                    <a:pt x="484" y="456"/>
                  </a:cubicBezTo>
                  <a:cubicBezTo>
                    <a:pt x="486" y="457"/>
                    <a:pt x="489" y="457"/>
                    <a:pt x="490" y="458"/>
                  </a:cubicBezTo>
                  <a:cubicBezTo>
                    <a:pt x="491" y="459"/>
                    <a:pt x="492" y="460"/>
                    <a:pt x="492" y="460"/>
                  </a:cubicBezTo>
                  <a:cubicBezTo>
                    <a:pt x="492" y="459"/>
                    <a:pt x="493" y="458"/>
                    <a:pt x="493" y="459"/>
                  </a:cubicBezTo>
                  <a:cubicBezTo>
                    <a:pt x="494" y="460"/>
                    <a:pt x="493" y="462"/>
                    <a:pt x="495" y="462"/>
                  </a:cubicBezTo>
                  <a:cubicBezTo>
                    <a:pt x="496" y="462"/>
                    <a:pt x="497" y="462"/>
                    <a:pt x="498" y="461"/>
                  </a:cubicBezTo>
                  <a:cubicBezTo>
                    <a:pt x="498" y="461"/>
                    <a:pt x="500" y="461"/>
                    <a:pt x="499" y="460"/>
                  </a:cubicBezTo>
                  <a:cubicBezTo>
                    <a:pt x="498" y="459"/>
                    <a:pt x="497" y="458"/>
                    <a:pt x="497" y="457"/>
                  </a:cubicBezTo>
                  <a:cubicBezTo>
                    <a:pt x="497" y="457"/>
                    <a:pt x="498" y="456"/>
                    <a:pt x="499" y="456"/>
                  </a:cubicBezTo>
                  <a:cubicBezTo>
                    <a:pt x="500" y="455"/>
                    <a:pt x="501" y="454"/>
                    <a:pt x="502" y="453"/>
                  </a:cubicBezTo>
                  <a:cubicBezTo>
                    <a:pt x="503" y="452"/>
                    <a:pt x="503" y="452"/>
                    <a:pt x="504" y="452"/>
                  </a:cubicBezTo>
                  <a:cubicBezTo>
                    <a:pt x="505" y="452"/>
                    <a:pt x="506" y="453"/>
                    <a:pt x="507" y="454"/>
                  </a:cubicBezTo>
                  <a:cubicBezTo>
                    <a:pt x="507" y="454"/>
                    <a:pt x="508" y="453"/>
                    <a:pt x="508" y="454"/>
                  </a:cubicBezTo>
                  <a:cubicBezTo>
                    <a:pt x="508" y="455"/>
                    <a:pt x="509" y="455"/>
                    <a:pt x="509" y="456"/>
                  </a:cubicBezTo>
                  <a:cubicBezTo>
                    <a:pt x="509" y="457"/>
                    <a:pt x="509" y="457"/>
                    <a:pt x="509" y="457"/>
                  </a:cubicBezTo>
                  <a:cubicBezTo>
                    <a:pt x="509" y="458"/>
                    <a:pt x="511" y="462"/>
                    <a:pt x="512" y="462"/>
                  </a:cubicBezTo>
                  <a:cubicBezTo>
                    <a:pt x="513" y="463"/>
                    <a:pt x="515" y="466"/>
                    <a:pt x="515" y="467"/>
                  </a:cubicBezTo>
                  <a:cubicBezTo>
                    <a:pt x="515" y="469"/>
                    <a:pt x="515" y="470"/>
                    <a:pt x="515" y="472"/>
                  </a:cubicBezTo>
                  <a:cubicBezTo>
                    <a:pt x="515" y="473"/>
                    <a:pt x="515" y="478"/>
                    <a:pt x="514" y="479"/>
                  </a:cubicBezTo>
                  <a:cubicBezTo>
                    <a:pt x="514" y="481"/>
                    <a:pt x="516" y="482"/>
                    <a:pt x="516" y="483"/>
                  </a:cubicBezTo>
                  <a:cubicBezTo>
                    <a:pt x="515" y="484"/>
                    <a:pt x="513" y="489"/>
                    <a:pt x="511" y="489"/>
                  </a:cubicBezTo>
                  <a:cubicBezTo>
                    <a:pt x="510" y="490"/>
                    <a:pt x="509" y="489"/>
                    <a:pt x="508" y="490"/>
                  </a:cubicBezTo>
                  <a:cubicBezTo>
                    <a:pt x="507" y="492"/>
                    <a:pt x="507" y="493"/>
                    <a:pt x="507" y="493"/>
                  </a:cubicBezTo>
                  <a:cubicBezTo>
                    <a:pt x="506" y="494"/>
                    <a:pt x="505" y="494"/>
                    <a:pt x="505" y="494"/>
                  </a:cubicBezTo>
                  <a:cubicBezTo>
                    <a:pt x="505" y="495"/>
                    <a:pt x="505" y="495"/>
                    <a:pt x="506" y="496"/>
                  </a:cubicBezTo>
                  <a:cubicBezTo>
                    <a:pt x="506" y="496"/>
                    <a:pt x="506" y="498"/>
                    <a:pt x="505" y="498"/>
                  </a:cubicBezTo>
                  <a:cubicBezTo>
                    <a:pt x="504" y="498"/>
                    <a:pt x="503" y="498"/>
                    <a:pt x="502" y="498"/>
                  </a:cubicBezTo>
                  <a:cubicBezTo>
                    <a:pt x="501" y="499"/>
                    <a:pt x="499" y="499"/>
                    <a:pt x="499" y="500"/>
                  </a:cubicBezTo>
                  <a:cubicBezTo>
                    <a:pt x="499" y="500"/>
                    <a:pt x="499" y="503"/>
                    <a:pt x="499" y="503"/>
                  </a:cubicBezTo>
                  <a:cubicBezTo>
                    <a:pt x="498" y="504"/>
                    <a:pt x="496" y="505"/>
                    <a:pt x="496" y="506"/>
                  </a:cubicBezTo>
                  <a:cubicBezTo>
                    <a:pt x="497" y="506"/>
                    <a:pt x="497" y="508"/>
                    <a:pt x="497" y="508"/>
                  </a:cubicBezTo>
                  <a:cubicBezTo>
                    <a:pt x="496" y="508"/>
                    <a:pt x="495" y="510"/>
                    <a:pt x="495" y="511"/>
                  </a:cubicBezTo>
                  <a:cubicBezTo>
                    <a:pt x="494" y="511"/>
                    <a:pt x="495" y="513"/>
                    <a:pt x="495" y="514"/>
                  </a:cubicBezTo>
                  <a:cubicBezTo>
                    <a:pt x="495" y="515"/>
                    <a:pt x="494" y="516"/>
                    <a:pt x="495" y="517"/>
                  </a:cubicBezTo>
                  <a:cubicBezTo>
                    <a:pt x="495" y="518"/>
                    <a:pt x="496" y="519"/>
                    <a:pt x="497" y="519"/>
                  </a:cubicBezTo>
                  <a:cubicBezTo>
                    <a:pt x="498" y="519"/>
                    <a:pt x="499" y="517"/>
                    <a:pt x="499" y="517"/>
                  </a:cubicBezTo>
                  <a:cubicBezTo>
                    <a:pt x="500" y="516"/>
                    <a:pt x="500" y="516"/>
                    <a:pt x="500" y="517"/>
                  </a:cubicBezTo>
                  <a:cubicBezTo>
                    <a:pt x="499" y="518"/>
                    <a:pt x="500" y="518"/>
                    <a:pt x="500" y="518"/>
                  </a:cubicBezTo>
                  <a:cubicBezTo>
                    <a:pt x="501" y="518"/>
                    <a:pt x="501" y="518"/>
                    <a:pt x="501" y="519"/>
                  </a:cubicBezTo>
                  <a:cubicBezTo>
                    <a:pt x="500" y="520"/>
                    <a:pt x="500" y="521"/>
                    <a:pt x="500" y="522"/>
                  </a:cubicBezTo>
                  <a:cubicBezTo>
                    <a:pt x="499" y="523"/>
                    <a:pt x="499" y="523"/>
                    <a:pt x="498" y="523"/>
                  </a:cubicBezTo>
                  <a:cubicBezTo>
                    <a:pt x="498" y="523"/>
                    <a:pt x="498" y="523"/>
                    <a:pt x="498" y="523"/>
                  </a:cubicBezTo>
                  <a:cubicBezTo>
                    <a:pt x="497" y="524"/>
                    <a:pt x="496" y="525"/>
                    <a:pt x="495" y="526"/>
                  </a:cubicBezTo>
                  <a:cubicBezTo>
                    <a:pt x="494" y="527"/>
                    <a:pt x="491" y="529"/>
                    <a:pt x="492" y="531"/>
                  </a:cubicBezTo>
                  <a:cubicBezTo>
                    <a:pt x="493" y="533"/>
                    <a:pt x="495" y="536"/>
                    <a:pt x="495" y="537"/>
                  </a:cubicBezTo>
                  <a:cubicBezTo>
                    <a:pt x="494" y="537"/>
                    <a:pt x="493" y="537"/>
                    <a:pt x="493" y="538"/>
                  </a:cubicBezTo>
                  <a:cubicBezTo>
                    <a:pt x="493" y="539"/>
                    <a:pt x="498" y="540"/>
                    <a:pt x="500" y="544"/>
                  </a:cubicBezTo>
                  <a:cubicBezTo>
                    <a:pt x="502" y="548"/>
                    <a:pt x="504" y="550"/>
                    <a:pt x="505" y="551"/>
                  </a:cubicBezTo>
                  <a:cubicBezTo>
                    <a:pt x="505" y="552"/>
                    <a:pt x="508" y="559"/>
                    <a:pt x="510" y="562"/>
                  </a:cubicBezTo>
                  <a:cubicBezTo>
                    <a:pt x="511" y="565"/>
                    <a:pt x="518" y="577"/>
                    <a:pt x="519" y="579"/>
                  </a:cubicBezTo>
                  <a:cubicBezTo>
                    <a:pt x="520" y="580"/>
                    <a:pt x="521" y="582"/>
                    <a:pt x="521" y="583"/>
                  </a:cubicBezTo>
                  <a:cubicBezTo>
                    <a:pt x="520" y="583"/>
                    <a:pt x="520" y="582"/>
                    <a:pt x="520" y="583"/>
                  </a:cubicBezTo>
                  <a:cubicBezTo>
                    <a:pt x="520" y="584"/>
                    <a:pt x="525" y="589"/>
                    <a:pt x="525" y="590"/>
                  </a:cubicBezTo>
                  <a:cubicBezTo>
                    <a:pt x="525" y="590"/>
                    <a:pt x="526" y="591"/>
                    <a:pt x="527" y="592"/>
                  </a:cubicBezTo>
                  <a:cubicBezTo>
                    <a:pt x="527" y="593"/>
                    <a:pt x="537" y="597"/>
                    <a:pt x="539" y="599"/>
                  </a:cubicBezTo>
                  <a:cubicBezTo>
                    <a:pt x="541" y="600"/>
                    <a:pt x="548" y="604"/>
                    <a:pt x="548" y="605"/>
                  </a:cubicBezTo>
                  <a:cubicBezTo>
                    <a:pt x="549" y="606"/>
                    <a:pt x="549" y="606"/>
                    <a:pt x="550" y="607"/>
                  </a:cubicBezTo>
                  <a:cubicBezTo>
                    <a:pt x="551" y="608"/>
                    <a:pt x="554" y="609"/>
                    <a:pt x="554" y="610"/>
                  </a:cubicBezTo>
                  <a:cubicBezTo>
                    <a:pt x="554" y="610"/>
                    <a:pt x="554" y="610"/>
                    <a:pt x="554" y="610"/>
                  </a:cubicBezTo>
                  <a:cubicBezTo>
                    <a:pt x="555" y="611"/>
                    <a:pt x="555" y="614"/>
                    <a:pt x="555" y="615"/>
                  </a:cubicBezTo>
                  <a:cubicBezTo>
                    <a:pt x="555" y="617"/>
                    <a:pt x="555" y="619"/>
                    <a:pt x="555" y="625"/>
                  </a:cubicBezTo>
                  <a:cubicBezTo>
                    <a:pt x="555" y="631"/>
                    <a:pt x="555" y="636"/>
                    <a:pt x="554" y="637"/>
                  </a:cubicBezTo>
                  <a:cubicBezTo>
                    <a:pt x="553" y="638"/>
                    <a:pt x="552" y="639"/>
                    <a:pt x="553" y="640"/>
                  </a:cubicBezTo>
                  <a:cubicBezTo>
                    <a:pt x="553" y="640"/>
                    <a:pt x="554" y="646"/>
                    <a:pt x="553" y="649"/>
                  </a:cubicBezTo>
                  <a:cubicBezTo>
                    <a:pt x="553" y="652"/>
                    <a:pt x="552" y="654"/>
                    <a:pt x="552" y="656"/>
                  </a:cubicBezTo>
                  <a:cubicBezTo>
                    <a:pt x="552" y="658"/>
                    <a:pt x="549" y="671"/>
                    <a:pt x="548" y="673"/>
                  </a:cubicBezTo>
                  <a:cubicBezTo>
                    <a:pt x="547" y="675"/>
                    <a:pt x="550" y="679"/>
                    <a:pt x="549" y="680"/>
                  </a:cubicBezTo>
                  <a:cubicBezTo>
                    <a:pt x="548" y="681"/>
                    <a:pt x="546" y="682"/>
                    <a:pt x="546" y="683"/>
                  </a:cubicBezTo>
                  <a:cubicBezTo>
                    <a:pt x="547" y="685"/>
                    <a:pt x="547" y="694"/>
                    <a:pt x="547" y="696"/>
                  </a:cubicBezTo>
                  <a:cubicBezTo>
                    <a:pt x="547" y="697"/>
                    <a:pt x="546" y="700"/>
                    <a:pt x="546" y="701"/>
                  </a:cubicBezTo>
                  <a:cubicBezTo>
                    <a:pt x="546" y="702"/>
                    <a:pt x="547" y="702"/>
                    <a:pt x="546" y="704"/>
                  </a:cubicBezTo>
                  <a:cubicBezTo>
                    <a:pt x="546" y="706"/>
                    <a:pt x="540" y="721"/>
                    <a:pt x="538" y="723"/>
                  </a:cubicBezTo>
                  <a:cubicBezTo>
                    <a:pt x="537" y="725"/>
                    <a:pt x="537" y="726"/>
                    <a:pt x="536" y="726"/>
                  </a:cubicBezTo>
                  <a:cubicBezTo>
                    <a:pt x="535" y="727"/>
                    <a:pt x="535" y="728"/>
                    <a:pt x="535" y="729"/>
                  </a:cubicBezTo>
                  <a:cubicBezTo>
                    <a:pt x="536" y="730"/>
                    <a:pt x="536" y="734"/>
                    <a:pt x="537" y="736"/>
                  </a:cubicBezTo>
                  <a:cubicBezTo>
                    <a:pt x="538" y="738"/>
                    <a:pt x="538" y="740"/>
                    <a:pt x="537" y="742"/>
                  </a:cubicBezTo>
                  <a:cubicBezTo>
                    <a:pt x="537" y="743"/>
                    <a:pt x="535" y="744"/>
                    <a:pt x="535" y="746"/>
                  </a:cubicBezTo>
                  <a:cubicBezTo>
                    <a:pt x="535" y="747"/>
                    <a:pt x="533" y="751"/>
                    <a:pt x="534" y="753"/>
                  </a:cubicBezTo>
                  <a:cubicBezTo>
                    <a:pt x="534" y="754"/>
                    <a:pt x="535" y="756"/>
                    <a:pt x="536" y="757"/>
                  </a:cubicBezTo>
                  <a:cubicBezTo>
                    <a:pt x="537" y="757"/>
                    <a:pt x="538" y="756"/>
                    <a:pt x="539" y="755"/>
                  </a:cubicBezTo>
                  <a:cubicBezTo>
                    <a:pt x="540" y="755"/>
                    <a:pt x="543" y="755"/>
                    <a:pt x="543" y="756"/>
                  </a:cubicBezTo>
                  <a:cubicBezTo>
                    <a:pt x="542" y="756"/>
                    <a:pt x="540" y="757"/>
                    <a:pt x="540" y="758"/>
                  </a:cubicBezTo>
                  <a:cubicBezTo>
                    <a:pt x="541" y="759"/>
                    <a:pt x="542" y="759"/>
                    <a:pt x="541" y="760"/>
                  </a:cubicBezTo>
                  <a:cubicBezTo>
                    <a:pt x="541" y="760"/>
                    <a:pt x="540" y="760"/>
                    <a:pt x="540" y="762"/>
                  </a:cubicBezTo>
                  <a:cubicBezTo>
                    <a:pt x="540" y="763"/>
                    <a:pt x="539" y="767"/>
                    <a:pt x="539" y="768"/>
                  </a:cubicBezTo>
                  <a:cubicBezTo>
                    <a:pt x="538" y="769"/>
                    <a:pt x="539" y="770"/>
                    <a:pt x="539" y="771"/>
                  </a:cubicBezTo>
                  <a:cubicBezTo>
                    <a:pt x="539" y="772"/>
                    <a:pt x="538" y="773"/>
                    <a:pt x="538" y="773"/>
                  </a:cubicBezTo>
                  <a:cubicBezTo>
                    <a:pt x="538" y="774"/>
                    <a:pt x="540" y="775"/>
                    <a:pt x="540" y="776"/>
                  </a:cubicBezTo>
                  <a:cubicBezTo>
                    <a:pt x="540" y="776"/>
                    <a:pt x="537" y="776"/>
                    <a:pt x="537" y="777"/>
                  </a:cubicBezTo>
                  <a:cubicBezTo>
                    <a:pt x="537" y="778"/>
                    <a:pt x="537" y="778"/>
                    <a:pt x="538" y="778"/>
                  </a:cubicBezTo>
                  <a:cubicBezTo>
                    <a:pt x="538" y="778"/>
                    <a:pt x="537" y="779"/>
                    <a:pt x="537" y="779"/>
                  </a:cubicBezTo>
                  <a:cubicBezTo>
                    <a:pt x="537" y="780"/>
                    <a:pt x="536" y="781"/>
                    <a:pt x="538" y="781"/>
                  </a:cubicBezTo>
                  <a:cubicBezTo>
                    <a:pt x="539" y="781"/>
                    <a:pt x="539" y="782"/>
                    <a:pt x="538" y="782"/>
                  </a:cubicBezTo>
                  <a:cubicBezTo>
                    <a:pt x="536" y="782"/>
                    <a:pt x="535" y="783"/>
                    <a:pt x="535" y="783"/>
                  </a:cubicBezTo>
                  <a:cubicBezTo>
                    <a:pt x="535" y="784"/>
                    <a:pt x="536" y="785"/>
                    <a:pt x="536" y="786"/>
                  </a:cubicBezTo>
                  <a:cubicBezTo>
                    <a:pt x="536" y="787"/>
                    <a:pt x="536" y="788"/>
                    <a:pt x="535" y="789"/>
                  </a:cubicBezTo>
                  <a:cubicBezTo>
                    <a:pt x="534" y="790"/>
                    <a:pt x="534" y="788"/>
                    <a:pt x="534" y="788"/>
                  </a:cubicBezTo>
                  <a:cubicBezTo>
                    <a:pt x="533" y="787"/>
                    <a:pt x="531" y="786"/>
                    <a:pt x="531" y="785"/>
                  </a:cubicBezTo>
                  <a:cubicBezTo>
                    <a:pt x="531" y="784"/>
                    <a:pt x="531" y="784"/>
                    <a:pt x="531" y="784"/>
                  </a:cubicBezTo>
                  <a:cubicBezTo>
                    <a:pt x="530" y="784"/>
                    <a:pt x="528" y="785"/>
                    <a:pt x="528" y="786"/>
                  </a:cubicBezTo>
                  <a:cubicBezTo>
                    <a:pt x="527" y="786"/>
                    <a:pt x="528" y="787"/>
                    <a:pt x="528" y="787"/>
                  </a:cubicBezTo>
                  <a:cubicBezTo>
                    <a:pt x="528" y="788"/>
                    <a:pt x="528" y="788"/>
                    <a:pt x="527" y="789"/>
                  </a:cubicBezTo>
                  <a:cubicBezTo>
                    <a:pt x="525" y="789"/>
                    <a:pt x="523" y="790"/>
                    <a:pt x="523" y="791"/>
                  </a:cubicBezTo>
                  <a:cubicBezTo>
                    <a:pt x="523" y="792"/>
                    <a:pt x="524" y="793"/>
                    <a:pt x="525" y="792"/>
                  </a:cubicBezTo>
                  <a:cubicBezTo>
                    <a:pt x="525" y="792"/>
                    <a:pt x="524" y="791"/>
                    <a:pt x="525" y="791"/>
                  </a:cubicBezTo>
                  <a:cubicBezTo>
                    <a:pt x="525" y="790"/>
                    <a:pt x="526" y="791"/>
                    <a:pt x="527" y="791"/>
                  </a:cubicBezTo>
                  <a:cubicBezTo>
                    <a:pt x="528" y="792"/>
                    <a:pt x="529" y="792"/>
                    <a:pt x="529" y="792"/>
                  </a:cubicBezTo>
                  <a:cubicBezTo>
                    <a:pt x="530" y="792"/>
                    <a:pt x="531" y="792"/>
                    <a:pt x="532" y="792"/>
                  </a:cubicBezTo>
                  <a:cubicBezTo>
                    <a:pt x="532" y="792"/>
                    <a:pt x="533" y="793"/>
                    <a:pt x="533" y="794"/>
                  </a:cubicBezTo>
                  <a:cubicBezTo>
                    <a:pt x="532" y="795"/>
                    <a:pt x="531" y="795"/>
                    <a:pt x="531" y="796"/>
                  </a:cubicBezTo>
                  <a:cubicBezTo>
                    <a:pt x="531" y="797"/>
                    <a:pt x="530" y="798"/>
                    <a:pt x="530" y="799"/>
                  </a:cubicBezTo>
                  <a:cubicBezTo>
                    <a:pt x="530" y="799"/>
                    <a:pt x="533" y="799"/>
                    <a:pt x="533" y="799"/>
                  </a:cubicBezTo>
                  <a:cubicBezTo>
                    <a:pt x="534" y="798"/>
                    <a:pt x="537" y="799"/>
                    <a:pt x="537" y="801"/>
                  </a:cubicBezTo>
                  <a:cubicBezTo>
                    <a:pt x="536" y="803"/>
                    <a:pt x="536" y="802"/>
                    <a:pt x="535" y="802"/>
                  </a:cubicBezTo>
                  <a:cubicBezTo>
                    <a:pt x="535" y="801"/>
                    <a:pt x="532" y="800"/>
                    <a:pt x="532" y="801"/>
                  </a:cubicBezTo>
                  <a:cubicBezTo>
                    <a:pt x="531" y="802"/>
                    <a:pt x="530" y="802"/>
                    <a:pt x="531" y="803"/>
                  </a:cubicBezTo>
                  <a:cubicBezTo>
                    <a:pt x="532" y="804"/>
                    <a:pt x="532" y="805"/>
                    <a:pt x="532" y="805"/>
                  </a:cubicBezTo>
                  <a:cubicBezTo>
                    <a:pt x="532" y="805"/>
                    <a:pt x="532" y="807"/>
                    <a:pt x="531" y="807"/>
                  </a:cubicBezTo>
                  <a:cubicBezTo>
                    <a:pt x="531" y="807"/>
                    <a:pt x="530" y="810"/>
                    <a:pt x="531" y="810"/>
                  </a:cubicBezTo>
                  <a:cubicBezTo>
                    <a:pt x="531" y="810"/>
                    <a:pt x="532" y="809"/>
                    <a:pt x="532" y="809"/>
                  </a:cubicBezTo>
                  <a:cubicBezTo>
                    <a:pt x="532" y="808"/>
                    <a:pt x="533" y="807"/>
                    <a:pt x="533" y="808"/>
                  </a:cubicBezTo>
                  <a:cubicBezTo>
                    <a:pt x="533" y="810"/>
                    <a:pt x="532" y="812"/>
                    <a:pt x="533" y="812"/>
                  </a:cubicBezTo>
                  <a:cubicBezTo>
                    <a:pt x="534" y="812"/>
                    <a:pt x="534" y="812"/>
                    <a:pt x="533" y="812"/>
                  </a:cubicBezTo>
                  <a:cubicBezTo>
                    <a:pt x="532" y="813"/>
                    <a:pt x="531" y="813"/>
                    <a:pt x="532" y="814"/>
                  </a:cubicBezTo>
                  <a:cubicBezTo>
                    <a:pt x="532" y="815"/>
                    <a:pt x="533" y="815"/>
                    <a:pt x="533" y="815"/>
                  </a:cubicBezTo>
                  <a:cubicBezTo>
                    <a:pt x="533" y="816"/>
                    <a:pt x="533" y="816"/>
                    <a:pt x="532" y="816"/>
                  </a:cubicBezTo>
                  <a:cubicBezTo>
                    <a:pt x="531" y="816"/>
                    <a:pt x="530" y="817"/>
                    <a:pt x="531" y="817"/>
                  </a:cubicBezTo>
                  <a:cubicBezTo>
                    <a:pt x="532" y="817"/>
                    <a:pt x="531" y="818"/>
                    <a:pt x="531" y="818"/>
                  </a:cubicBezTo>
                  <a:cubicBezTo>
                    <a:pt x="531" y="819"/>
                    <a:pt x="532" y="819"/>
                    <a:pt x="533" y="819"/>
                  </a:cubicBezTo>
                  <a:cubicBezTo>
                    <a:pt x="533" y="820"/>
                    <a:pt x="533" y="820"/>
                    <a:pt x="534" y="820"/>
                  </a:cubicBezTo>
                  <a:cubicBezTo>
                    <a:pt x="535" y="819"/>
                    <a:pt x="535" y="819"/>
                    <a:pt x="535" y="820"/>
                  </a:cubicBezTo>
                  <a:cubicBezTo>
                    <a:pt x="534" y="820"/>
                    <a:pt x="534" y="821"/>
                    <a:pt x="535" y="821"/>
                  </a:cubicBezTo>
                  <a:cubicBezTo>
                    <a:pt x="535" y="820"/>
                    <a:pt x="535" y="821"/>
                    <a:pt x="534" y="821"/>
                  </a:cubicBezTo>
                  <a:cubicBezTo>
                    <a:pt x="534" y="822"/>
                    <a:pt x="534" y="822"/>
                    <a:pt x="533" y="823"/>
                  </a:cubicBezTo>
                  <a:cubicBezTo>
                    <a:pt x="532" y="823"/>
                    <a:pt x="532" y="824"/>
                    <a:pt x="532" y="824"/>
                  </a:cubicBezTo>
                  <a:cubicBezTo>
                    <a:pt x="532" y="825"/>
                    <a:pt x="531" y="826"/>
                    <a:pt x="532" y="826"/>
                  </a:cubicBezTo>
                  <a:cubicBezTo>
                    <a:pt x="532" y="825"/>
                    <a:pt x="534" y="825"/>
                    <a:pt x="534" y="824"/>
                  </a:cubicBezTo>
                  <a:cubicBezTo>
                    <a:pt x="535" y="824"/>
                    <a:pt x="535" y="823"/>
                    <a:pt x="535" y="824"/>
                  </a:cubicBezTo>
                  <a:cubicBezTo>
                    <a:pt x="535" y="825"/>
                    <a:pt x="536" y="826"/>
                    <a:pt x="535" y="827"/>
                  </a:cubicBezTo>
                  <a:cubicBezTo>
                    <a:pt x="534" y="827"/>
                    <a:pt x="534" y="827"/>
                    <a:pt x="533" y="828"/>
                  </a:cubicBezTo>
                  <a:cubicBezTo>
                    <a:pt x="532" y="828"/>
                    <a:pt x="531" y="828"/>
                    <a:pt x="533" y="828"/>
                  </a:cubicBezTo>
                  <a:cubicBezTo>
                    <a:pt x="534" y="828"/>
                    <a:pt x="535" y="828"/>
                    <a:pt x="535" y="829"/>
                  </a:cubicBezTo>
                  <a:cubicBezTo>
                    <a:pt x="536" y="831"/>
                    <a:pt x="536" y="831"/>
                    <a:pt x="537" y="831"/>
                  </a:cubicBezTo>
                  <a:cubicBezTo>
                    <a:pt x="537" y="830"/>
                    <a:pt x="538" y="829"/>
                    <a:pt x="538" y="828"/>
                  </a:cubicBezTo>
                  <a:cubicBezTo>
                    <a:pt x="538" y="828"/>
                    <a:pt x="538" y="826"/>
                    <a:pt x="538" y="826"/>
                  </a:cubicBezTo>
                  <a:cubicBezTo>
                    <a:pt x="538" y="827"/>
                    <a:pt x="538" y="827"/>
                    <a:pt x="539" y="827"/>
                  </a:cubicBezTo>
                  <a:cubicBezTo>
                    <a:pt x="539" y="828"/>
                    <a:pt x="540" y="829"/>
                    <a:pt x="540" y="829"/>
                  </a:cubicBezTo>
                  <a:cubicBezTo>
                    <a:pt x="540" y="828"/>
                    <a:pt x="540" y="827"/>
                    <a:pt x="540" y="827"/>
                  </a:cubicBezTo>
                  <a:cubicBezTo>
                    <a:pt x="540" y="828"/>
                    <a:pt x="540" y="829"/>
                    <a:pt x="540" y="829"/>
                  </a:cubicBezTo>
                  <a:cubicBezTo>
                    <a:pt x="541" y="828"/>
                    <a:pt x="541" y="827"/>
                    <a:pt x="541" y="827"/>
                  </a:cubicBezTo>
                  <a:cubicBezTo>
                    <a:pt x="541" y="828"/>
                    <a:pt x="542" y="827"/>
                    <a:pt x="542" y="828"/>
                  </a:cubicBezTo>
                  <a:cubicBezTo>
                    <a:pt x="541" y="829"/>
                    <a:pt x="541" y="830"/>
                    <a:pt x="541" y="830"/>
                  </a:cubicBezTo>
                  <a:cubicBezTo>
                    <a:pt x="542" y="830"/>
                    <a:pt x="541" y="831"/>
                    <a:pt x="541" y="831"/>
                  </a:cubicBezTo>
                  <a:cubicBezTo>
                    <a:pt x="542" y="832"/>
                    <a:pt x="542" y="832"/>
                    <a:pt x="542" y="833"/>
                  </a:cubicBezTo>
                  <a:cubicBezTo>
                    <a:pt x="541" y="833"/>
                    <a:pt x="541" y="834"/>
                    <a:pt x="541" y="834"/>
                  </a:cubicBezTo>
                  <a:cubicBezTo>
                    <a:pt x="542" y="834"/>
                    <a:pt x="546" y="834"/>
                    <a:pt x="546" y="834"/>
                  </a:cubicBezTo>
                  <a:cubicBezTo>
                    <a:pt x="547" y="835"/>
                    <a:pt x="547" y="836"/>
                    <a:pt x="548" y="836"/>
                  </a:cubicBezTo>
                  <a:cubicBezTo>
                    <a:pt x="549" y="837"/>
                    <a:pt x="549" y="837"/>
                    <a:pt x="549" y="838"/>
                  </a:cubicBezTo>
                  <a:cubicBezTo>
                    <a:pt x="548" y="839"/>
                    <a:pt x="547" y="840"/>
                    <a:pt x="546" y="840"/>
                  </a:cubicBezTo>
                  <a:cubicBezTo>
                    <a:pt x="546" y="840"/>
                    <a:pt x="545" y="841"/>
                    <a:pt x="544" y="840"/>
                  </a:cubicBezTo>
                  <a:cubicBezTo>
                    <a:pt x="544" y="840"/>
                    <a:pt x="543" y="840"/>
                    <a:pt x="542" y="840"/>
                  </a:cubicBezTo>
                  <a:cubicBezTo>
                    <a:pt x="541" y="840"/>
                    <a:pt x="541" y="842"/>
                    <a:pt x="541" y="842"/>
                  </a:cubicBezTo>
                  <a:cubicBezTo>
                    <a:pt x="542" y="842"/>
                    <a:pt x="542" y="842"/>
                    <a:pt x="543" y="842"/>
                  </a:cubicBezTo>
                  <a:cubicBezTo>
                    <a:pt x="544" y="842"/>
                    <a:pt x="545" y="842"/>
                    <a:pt x="544" y="842"/>
                  </a:cubicBezTo>
                  <a:cubicBezTo>
                    <a:pt x="543" y="843"/>
                    <a:pt x="543" y="843"/>
                    <a:pt x="544" y="843"/>
                  </a:cubicBezTo>
                  <a:cubicBezTo>
                    <a:pt x="544" y="843"/>
                    <a:pt x="545" y="844"/>
                    <a:pt x="546" y="844"/>
                  </a:cubicBezTo>
                  <a:cubicBezTo>
                    <a:pt x="547" y="844"/>
                    <a:pt x="547" y="844"/>
                    <a:pt x="547" y="844"/>
                  </a:cubicBezTo>
                  <a:cubicBezTo>
                    <a:pt x="546" y="845"/>
                    <a:pt x="547" y="845"/>
                    <a:pt x="547" y="845"/>
                  </a:cubicBezTo>
                  <a:cubicBezTo>
                    <a:pt x="548" y="845"/>
                    <a:pt x="550" y="845"/>
                    <a:pt x="550" y="843"/>
                  </a:cubicBezTo>
                  <a:cubicBezTo>
                    <a:pt x="551" y="842"/>
                    <a:pt x="549" y="840"/>
                    <a:pt x="551" y="838"/>
                  </a:cubicBezTo>
                  <a:cubicBezTo>
                    <a:pt x="552" y="835"/>
                    <a:pt x="553" y="836"/>
                    <a:pt x="554" y="835"/>
                  </a:cubicBezTo>
                  <a:cubicBezTo>
                    <a:pt x="556" y="835"/>
                    <a:pt x="558" y="834"/>
                    <a:pt x="559" y="833"/>
                  </a:cubicBezTo>
                  <a:cubicBezTo>
                    <a:pt x="559" y="833"/>
                    <a:pt x="559" y="832"/>
                    <a:pt x="559" y="832"/>
                  </a:cubicBezTo>
                  <a:cubicBezTo>
                    <a:pt x="560" y="831"/>
                    <a:pt x="560" y="831"/>
                    <a:pt x="561" y="832"/>
                  </a:cubicBezTo>
                  <a:cubicBezTo>
                    <a:pt x="563" y="833"/>
                    <a:pt x="565" y="834"/>
                    <a:pt x="565" y="833"/>
                  </a:cubicBezTo>
                  <a:cubicBezTo>
                    <a:pt x="564" y="832"/>
                    <a:pt x="561" y="828"/>
                    <a:pt x="561" y="826"/>
                  </a:cubicBezTo>
                  <a:cubicBezTo>
                    <a:pt x="561" y="824"/>
                    <a:pt x="559" y="820"/>
                    <a:pt x="562" y="818"/>
                  </a:cubicBezTo>
                  <a:cubicBezTo>
                    <a:pt x="564" y="817"/>
                    <a:pt x="565" y="817"/>
                    <a:pt x="564" y="816"/>
                  </a:cubicBezTo>
                  <a:cubicBezTo>
                    <a:pt x="564" y="815"/>
                    <a:pt x="563" y="816"/>
                    <a:pt x="562" y="815"/>
                  </a:cubicBezTo>
                  <a:cubicBezTo>
                    <a:pt x="561" y="815"/>
                    <a:pt x="561" y="815"/>
                    <a:pt x="562" y="815"/>
                  </a:cubicBezTo>
                  <a:cubicBezTo>
                    <a:pt x="563" y="815"/>
                    <a:pt x="563" y="815"/>
                    <a:pt x="563" y="814"/>
                  </a:cubicBezTo>
                  <a:cubicBezTo>
                    <a:pt x="563" y="814"/>
                    <a:pt x="564" y="814"/>
                    <a:pt x="564" y="814"/>
                  </a:cubicBezTo>
                  <a:cubicBezTo>
                    <a:pt x="564" y="815"/>
                    <a:pt x="564" y="816"/>
                    <a:pt x="565" y="816"/>
                  </a:cubicBezTo>
                  <a:cubicBezTo>
                    <a:pt x="566" y="816"/>
                    <a:pt x="567" y="816"/>
                    <a:pt x="568" y="815"/>
                  </a:cubicBezTo>
                  <a:cubicBezTo>
                    <a:pt x="569" y="814"/>
                    <a:pt x="568" y="810"/>
                    <a:pt x="569" y="809"/>
                  </a:cubicBezTo>
                  <a:cubicBezTo>
                    <a:pt x="569" y="808"/>
                    <a:pt x="571" y="806"/>
                    <a:pt x="573" y="805"/>
                  </a:cubicBezTo>
                  <a:cubicBezTo>
                    <a:pt x="575" y="804"/>
                    <a:pt x="579" y="802"/>
                    <a:pt x="579" y="801"/>
                  </a:cubicBezTo>
                  <a:cubicBezTo>
                    <a:pt x="579" y="800"/>
                    <a:pt x="579" y="799"/>
                    <a:pt x="578" y="799"/>
                  </a:cubicBezTo>
                  <a:cubicBezTo>
                    <a:pt x="577" y="800"/>
                    <a:pt x="577" y="799"/>
                    <a:pt x="578" y="799"/>
                  </a:cubicBezTo>
                  <a:cubicBezTo>
                    <a:pt x="579" y="798"/>
                    <a:pt x="580" y="798"/>
                    <a:pt x="580" y="797"/>
                  </a:cubicBezTo>
                  <a:cubicBezTo>
                    <a:pt x="580" y="796"/>
                    <a:pt x="580" y="795"/>
                    <a:pt x="578" y="794"/>
                  </a:cubicBezTo>
                  <a:cubicBezTo>
                    <a:pt x="577" y="794"/>
                    <a:pt x="575" y="794"/>
                    <a:pt x="574" y="793"/>
                  </a:cubicBezTo>
                  <a:cubicBezTo>
                    <a:pt x="573" y="793"/>
                    <a:pt x="573" y="792"/>
                    <a:pt x="573" y="792"/>
                  </a:cubicBezTo>
                  <a:cubicBezTo>
                    <a:pt x="572" y="792"/>
                    <a:pt x="569" y="790"/>
                    <a:pt x="569" y="788"/>
                  </a:cubicBezTo>
                  <a:cubicBezTo>
                    <a:pt x="569" y="786"/>
                    <a:pt x="571" y="783"/>
                    <a:pt x="573" y="782"/>
                  </a:cubicBezTo>
                  <a:cubicBezTo>
                    <a:pt x="574" y="781"/>
                    <a:pt x="577" y="778"/>
                    <a:pt x="579" y="779"/>
                  </a:cubicBezTo>
                  <a:cubicBezTo>
                    <a:pt x="580" y="779"/>
                    <a:pt x="580" y="780"/>
                    <a:pt x="581" y="779"/>
                  </a:cubicBezTo>
                  <a:cubicBezTo>
                    <a:pt x="581" y="779"/>
                    <a:pt x="580" y="776"/>
                    <a:pt x="581" y="775"/>
                  </a:cubicBezTo>
                  <a:cubicBezTo>
                    <a:pt x="583" y="774"/>
                    <a:pt x="583" y="773"/>
                    <a:pt x="583" y="772"/>
                  </a:cubicBezTo>
                  <a:cubicBezTo>
                    <a:pt x="583" y="771"/>
                    <a:pt x="582" y="770"/>
                    <a:pt x="583" y="769"/>
                  </a:cubicBezTo>
                  <a:cubicBezTo>
                    <a:pt x="583" y="768"/>
                    <a:pt x="585" y="767"/>
                    <a:pt x="586" y="766"/>
                  </a:cubicBezTo>
                  <a:cubicBezTo>
                    <a:pt x="587" y="766"/>
                    <a:pt x="588" y="766"/>
                    <a:pt x="587" y="765"/>
                  </a:cubicBezTo>
                  <a:cubicBezTo>
                    <a:pt x="586" y="764"/>
                    <a:pt x="585" y="764"/>
                    <a:pt x="585" y="763"/>
                  </a:cubicBezTo>
                  <a:cubicBezTo>
                    <a:pt x="585" y="762"/>
                    <a:pt x="587" y="762"/>
                    <a:pt x="588" y="762"/>
                  </a:cubicBezTo>
                  <a:cubicBezTo>
                    <a:pt x="589" y="762"/>
                    <a:pt x="590" y="764"/>
                    <a:pt x="591" y="764"/>
                  </a:cubicBezTo>
                  <a:cubicBezTo>
                    <a:pt x="592" y="764"/>
                    <a:pt x="593" y="763"/>
                    <a:pt x="592" y="762"/>
                  </a:cubicBezTo>
                  <a:cubicBezTo>
                    <a:pt x="592" y="760"/>
                    <a:pt x="592" y="760"/>
                    <a:pt x="591" y="760"/>
                  </a:cubicBezTo>
                  <a:cubicBezTo>
                    <a:pt x="590" y="760"/>
                    <a:pt x="590" y="761"/>
                    <a:pt x="589" y="761"/>
                  </a:cubicBezTo>
                  <a:cubicBezTo>
                    <a:pt x="588" y="761"/>
                    <a:pt x="587" y="761"/>
                    <a:pt x="586" y="760"/>
                  </a:cubicBezTo>
                  <a:cubicBezTo>
                    <a:pt x="585" y="759"/>
                    <a:pt x="584" y="759"/>
                    <a:pt x="584" y="757"/>
                  </a:cubicBezTo>
                  <a:cubicBezTo>
                    <a:pt x="584" y="755"/>
                    <a:pt x="583" y="752"/>
                    <a:pt x="584" y="751"/>
                  </a:cubicBezTo>
                  <a:cubicBezTo>
                    <a:pt x="584" y="749"/>
                    <a:pt x="585" y="750"/>
                    <a:pt x="586" y="750"/>
                  </a:cubicBezTo>
                  <a:cubicBezTo>
                    <a:pt x="587" y="750"/>
                    <a:pt x="590" y="753"/>
                    <a:pt x="593" y="753"/>
                  </a:cubicBezTo>
                  <a:cubicBezTo>
                    <a:pt x="596" y="753"/>
                    <a:pt x="598" y="752"/>
                    <a:pt x="598" y="751"/>
                  </a:cubicBezTo>
                  <a:cubicBezTo>
                    <a:pt x="599" y="751"/>
                    <a:pt x="600" y="750"/>
                    <a:pt x="600" y="749"/>
                  </a:cubicBezTo>
                  <a:cubicBezTo>
                    <a:pt x="599" y="748"/>
                    <a:pt x="599" y="747"/>
                    <a:pt x="599" y="746"/>
                  </a:cubicBezTo>
                  <a:cubicBezTo>
                    <a:pt x="599" y="745"/>
                    <a:pt x="601" y="743"/>
                    <a:pt x="601" y="742"/>
                  </a:cubicBezTo>
                  <a:cubicBezTo>
                    <a:pt x="601" y="741"/>
                    <a:pt x="599" y="740"/>
                    <a:pt x="600" y="738"/>
                  </a:cubicBezTo>
                  <a:cubicBezTo>
                    <a:pt x="600" y="736"/>
                    <a:pt x="602" y="736"/>
                    <a:pt x="602" y="737"/>
                  </a:cubicBezTo>
                  <a:cubicBezTo>
                    <a:pt x="602" y="738"/>
                    <a:pt x="602" y="740"/>
                    <a:pt x="602" y="739"/>
                  </a:cubicBezTo>
                  <a:cubicBezTo>
                    <a:pt x="602" y="738"/>
                    <a:pt x="602" y="738"/>
                    <a:pt x="605" y="738"/>
                  </a:cubicBezTo>
                  <a:cubicBezTo>
                    <a:pt x="607" y="738"/>
                    <a:pt x="610" y="738"/>
                    <a:pt x="614" y="737"/>
                  </a:cubicBezTo>
                  <a:cubicBezTo>
                    <a:pt x="618" y="735"/>
                    <a:pt x="622" y="735"/>
                    <a:pt x="623" y="734"/>
                  </a:cubicBezTo>
                  <a:cubicBezTo>
                    <a:pt x="625" y="733"/>
                    <a:pt x="627" y="733"/>
                    <a:pt x="627" y="731"/>
                  </a:cubicBezTo>
                  <a:cubicBezTo>
                    <a:pt x="627" y="730"/>
                    <a:pt x="629" y="728"/>
                    <a:pt x="630" y="727"/>
                  </a:cubicBezTo>
                  <a:cubicBezTo>
                    <a:pt x="632" y="726"/>
                    <a:pt x="632" y="725"/>
                    <a:pt x="632" y="723"/>
                  </a:cubicBezTo>
                  <a:cubicBezTo>
                    <a:pt x="632" y="722"/>
                    <a:pt x="632" y="721"/>
                    <a:pt x="631" y="720"/>
                  </a:cubicBezTo>
                  <a:cubicBezTo>
                    <a:pt x="630" y="720"/>
                    <a:pt x="628" y="719"/>
                    <a:pt x="628" y="718"/>
                  </a:cubicBezTo>
                  <a:cubicBezTo>
                    <a:pt x="628" y="717"/>
                    <a:pt x="629" y="715"/>
                    <a:pt x="629" y="714"/>
                  </a:cubicBezTo>
                  <a:cubicBezTo>
                    <a:pt x="629" y="714"/>
                    <a:pt x="627" y="711"/>
                    <a:pt x="625" y="710"/>
                  </a:cubicBezTo>
                  <a:cubicBezTo>
                    <a:pt x="623" y="710"/>
                    <a:pt x="622" y="710"/>
                    <a:pt x="622" y="708"/>
                  </a:cubicBezTo>
                  <a:cubicBezTo>
                    <a:pt x="622" y="708"/>
                    <a:pt x="623" y="707"/>
                    <a:pt x="623" y="707"/>
                  </a:cubicBezTo>
                  <a:cubicBezTo>
                    <a:pt x="624" y="707"/>
                    <a:pt x="624" y="707"/>
                    <a:pt x="625" y="707"/>
                  </a:cubicBezTo>
                  <a:cubicBezTo>
                    <a:pt x="625" y="708"/>
                    <a:pt x="629" y="708"/>
                    <a:pt x="630" y="708"/>
                  </a:cubicBezTo>
                  <a:cubicBezTo>
                    <a:pt x="631" y="708"/>
                    <a:pt x="632" y="710"/>
                    <a:pt x="633" y="710"/>
                  </a:cubicBezTo>
                  <a:cubicBezTo>
                    <a:pt x="635" y="711"/>
                    <a:pt x="635" y="712"/>
                    <a:pt x="636" y="711"/>
                  </a:cubicBezTo>
                  <a:cubicBezTo>
                    <a:pt x="638" y="711"/>
                    <a:pt x="637" y="711"/>
                    <a:pt x="639" y="711"/>
                  </a:cubicBezTo>
                  <a:cubicBezTo>
                    <a:pt x="641" y="711"/>
                    <a:pt x="642" y="712"/>
                    <a:pt x="644" y="711"/>
                  </a:cubicBezTo>
                  <a:cubicBezTo>
                    <a:pt x="646" y="710"/>
                    <a:pt x="648" y="709"/>
                    <a:pt x="649" y="707"/>
                  </a:cubicBezTo>
                  <a:cubicBezTo>
                    <a:pt x="650" y="706"/>
                    <a:pt x="651" y="705"/>
                    <a:pt x="651" y="704"/>
                  </a:cubicBezTo>
                  <a:cubicBezTo>
                    <a:pt x="652" y="703"/>
                    <a:pt x="653" y="702"/>
                    <a:pt x="654" y="702"/>
                  </a:cubicBezTo>
                  <a:cubicBezTo>
                    <a:pt x="655" y="700"/>
                    <a:pt x="656" y="696"/>
                    <a:pt x="657" y="694"/>
                  </a:cubicBezTo>
                  <a:cubicBezTo>
                    <a:pt x="658" y="693"/>
                    <a:pt x="660" y="692"/>
                    <a:pt x="661" y="691"/>
                  </a:cubicBezTo>
                  <a:cubicBezTo>
                    <a:pt x="663" y="690"/>
                    <a:pt x="667" y="686"/>
                    <a:pt x="668" y="684"/>
                  </a:cubicBezTo>
                  <a:cubicBezTo>
                    <a:pt x="669" y="682"/>
                    <a:pt x="670" y="677"/>
                    <a:pt x="672" y="675"/>
                  </a:cubicBezTo>
                  <a:cubicBezTo>
                    <a:pt x="675" y="673"/>
                    <a:pt x="677" y="672"/>
                    <a:pt x="678" y="670"/>
                  </a:cubicBezTo>
                  <a:cubicBezTo>
                    <a:pt x="679" y="668"/>
                    <a:pt x="679" y="666"/>
                    <a:pt x="679" y="664"/>
                  </a:cubicBezTo>
                  <a:cubicBezTo>
                    <a:pt x="679" y="663"/>
                    <a:pt x="678" y="661"/>
                    <a:pt x="678" y="658"/>
                  </a:cubicBezTo>
                  <a:cubicBezTo>
                    <a:pt x="679" y="656"/>
                    <a:pt x="679" y="655"/>
                    <a:pt x="679" y="654"/>
                  </a:cubicBezTo>
                  <a:cubicBezTo>
                    <a:pt x="679" y="653"/>
                    <a:pt x="679" y="653"/>
                    <a:pt x="679" y="652"/>
                  </a:cubicBezTo>
                  <a:cubicBezTo>
                    <a:pt x="680" y="652"/>
                    <a:pt x="681" y="653"/>
                    <a:pt x="682" y="651"/>
                  </a:cubicBezTo>
                  <a:cubicBezTo>
                    <a:pt x="683" y="650"/>
                    <a:pt x="685" y="647"/>
                    <a:pt x="687" y="646"/>
                  </a:cubicBezTo>
                  <a:cubicBezTo>
                    <a:pt x="688" y="646"/>
                    <a:pt x="689" y="645"/>
                    <a:pt x="689" y="645"/>
                  </a:cubicBezTo>
                  <a:cubicBezTo>
                    <a:pt x="690" y="644"/>
                    <a:pt x="693" y="642"/>
                    <a:pt x="695" y="642"/>
                  </a:cubicBezTo>
                  <a:cubicBezTo>
                    <a:pt x="696" y="642"/>
                    <a:pt x="698" y="644"/>
                    <a:pt x="698" y="643"/>
                  </a:cubicBezTo>
                  <a:cubicBezTo>
                    <a:pt x="698" y="642"/>
                    <a:pt x="697" y="642"/>
                    <a:pt x="697" y="641"/>
                  </a:cubicBezTo>
                  <a:cubicBezTo>
                    <a:pt x="698" y="641"/>
                    <a:pt x="699" y="640"/>
                    <a:pt x="701" y="640"/>
                  </a:cubicBezTo>
                  <a:cubicBezTo>
                    <a:pt x="702" y="639"/>
                    <a:pt x="702" y="639"/>
                    <a:pt x="702" y="638"/>
                  </a:cubicBezTo>
                  <a:cubicBezTo>
                    <a:pt x="701" y="638"/>
                    <a:pt x="703" y="637"/>
                    <a:pt x="703" y="637"/>
                  </a:cubicBezTo>
                  <a:cubicBezTo>
                    <a:pt x="703" y="637"/>
                    <a:pt x="704" y="637"/>
                    <a:pt x="704" y="637"/>
                  </a:cubicBezTo>
                  <a:cubicBezTo>
                    <a:pt x="704" y="638"/>
                    <a:pt x="705" y="638"/>
                    <a:pt x="706" y="638"/>
                  </a:cubicBezTo>
                  <a:cubicBezTo>
                    <a:pt x="708" y="638"/>
                    <a:pt x="709" y="636"/>
                    <a:pt x="710" y="636"/>
                  </a:cubicBezTo>
                  <a:cubicBezTo>
                    <a:pt x="711" y="636"/>
                    <a:pt x="710" y="636"/>
                    <a:pt x="710" y="637"/>
                  </a:cubicBezTo>
                  <a:cubicBezTo>
                    <a:pt x="710" y="637"/>
                    <a:pt x="712" y="638"/>
                    <a:pt x="714" y="637"/>
                  </a:cubicBezTo>
                  <a:cubicBezTo>
                    <a:pt x="716" y="637"/>
                    <a:pt x="717" y="637"/>
                    <a:pt x="717" y="636"/>
                  </a:cubicBezTo>
                  <a:cubicBezTo>
                    <a:pt x="717" y="634"/>
                    <a:pt x="720" y="633"/>
                    <a:pt x="720" y="632"/>
                  </a:cubicBezTo>
                  <a:cubicBezTo>
                    <a:pt x="721" y="631"/>
                    <a:pt x="722" y="631"/>
                    <a:pt x="722" y="628"/>
                  </a:cubicBezTo>
                  <a:cubicBezTo>
                    <a:pt x="722" y="626"/>
                    <a:pt x="724" y="625"/>
                    <a:pt x="725" y="624"/>
                  </a:cubicBezTo>
                  <a:cubicBezTo>
                    <a:pt x="726" y="623"/>
                    <a:pt x="727" y="620"/>
                    <a:pt x="728" y="619"/>
                  </a:cubicBezTo>
                  <a:cubicBezTo>
                    <a:pt x="729" y="618"/>
                    <a:pt x="729" y="619"/>
                    <a:pt x="729" y="617"/>
                  </a:cubicBezTo>
                  <a:cubicBezTo>
                    <a:pt x="730" y="616"/>
                    <a:pt x="729" y="614"/>
                    <a:pt x="730" y="612"/>
                  </a:cubicBezTo>
                  <a:cubicBezTo>
                    <a:pt x="730" y="610"/>
                    <a:pt x="731" y="608"/>
                    <a:pt x="731" y="608"/>
                  </a:cubicBezTo>
                  <a:cubicBezTo>
                    <a:pt x="732" y="607"/>
                    <a:pt x="733" y="607"/>
                    <a:pt x="733" y="605"/>
                  </a:cubicBezTo>
                  <a:cubicBezTo>
                    <a:pt x="733" y="602"/>
                    <a:pt x="733" y="599"/>
                    <a:pt x="734" y="597"/>
                  </a:cubicBezTo>
                  <a:cubicBezTo>
                    <a:pt x="735" y="595"/>
                    <a:pt x="734" y="590"/>
                    <a:pt x="734" y="587"/>
                  </a:cubicBezTo>
                  <a:cubicBezTo>
                    <a:pt x="734" y="585"/>
                    <a:pt x="734" y="581"/>
                    <a:pt x="734" y="580"/>
                  </a:cubicBezTo>
                  <a:cubicBezTo>
                    <a:pt x="735" y="579"/>
                    <a:pt x="736" y="579"/>
                    <a:pt x="735" y="578"/>
                  </a:cubicBezTo>
                  <a:cubicBezTo>
                    <a:pt x="734" y="577"/>
                    <a:pt x="733" y="577"/>
                    <a:pt x="734" y="577"/>
                  </a:cubicBezTo>
                  <a:cubicBezTo>
                    <a:pt x="735" y="577"/>
                    <a:pt x="736" y="579"/>
                    <a:pt x="736" y="578"/>
                  </a:cubicBezTo>
                  <a:cubicBezTo>
                    <a:pt x="736" y="577"/>
                    <a:pt x="736" y="576"/>
                    <a:pt x="736" y="577"/>
                  </a:cubicBezTo>
                  <a:cubicBezTo>
                    <a:pt x="736" y="577"/>
                    <a:pt x="737" y="577"/>
                    <a:pt x="737" y="577"/>
                  </a:cubicBezTo>
                  <a:cubicBezTo>
                    <a:pt x="738" y="577"/>
                    <a:pt x="738" y="578"/>
                    <a:pt x="739" y="576"/>
                  </a:cubicBezTo>
                  <a:cubicBezTo>
                    <a:pt x="740" y="575"/>
                    <a:pt x="742" y="573"/>
                    <a:pt x="743" y="570"/>
                  </a:cubicBezTo>
                  <a:cubicBezTo>
                    <a:pt x="744" y="567"/>
                    <a:pt x="745" y="565"/>
                    <a:pt x="748" y="564"/>
                  </a:cubicBezTo>
                  <a:cubicBezTo>
                    <a:pt x="750" y="563"/>
                    <a:pt x="750" y="562"/>
                    <a:pt x="752" y="561"/>
                  </a:cubicBezTo>
                  <a:cubicBezTo>
                    <a:pt x="753" y="559"/>
                    <a:pt x="757" y="554"/>
                    <a:pt x="758" y="551"/>
                  </a:cubicBezTo>
                  <a:cubicBezTo>
                    <a:pt x="758" y="548"/>
                    <a:pt x="759" y="543"/>
                    <a:pt x="756" y="539"/>
                  </a:cubicBezTo>
                  <a:cubicBezTo>
                    <a:pt x="754" y="534"/>
                    <a:pt x="755" y="533"/>
                    <a:pt x="752" y="533"/>
                  </a:cubicBezTo>
                  <a:close/>
                  <a:moveTo>
                    <a:pt x="506" y="236"/>
                  </a:moveTo>
                  <a:cubicBezTo>
                    <a:pt x="508" y="236"/>
                    <a:pt x="511" y="235"/>
                    <a:pt x="513" y="235"/>
                  </a:cubicBezTo>
                  <a:cubicBezTo>
                    <a:pt x="515" y="234"/>
                    <a:pt x="514" y="235"/>
                    <a:pt x="515" y="235"/>
                  </a:cubicBezTo>
                  <a:cubicBezTo>
                    <a:pt x="517" y="235"/>
                    <a:pt x="517" y="233"/>
                    <a:pt x="519" y="233"/>
                  </a:cubicBezTo>
                  <a:cubicBezTo>
                    <a:pt x="519" y="234"/>
                    <a:pt x="520" y="234"/>
                    <a:pt x="520" y="235"/>
                  </a:cubicBezTo>
                  <a:cubicBezTo>
                    <a:pt x="521" y="235"/>
                    <a:pt x="521" y="236"/>
                    <a:pt x="521" y="237"/>
                  </a:cubicBezTo>
                  <a:cubicBezTo>
                    <a:pt x="521" y="238"/>
                    <a:pt x="519" y="240"/>
                    <a:pt x="518" y="240"/>
                  </a:cubicBezTo>
                  <a:cubicBezTo>
                    <a:pt x="517" y="240"/>
                    <a:pt x="513" y="240"/>
                    <a:pt x="511" y="240"/>
                  </a:cubicBezTo>
                  <a:cubicBezTo>
                    <a:pt x="510" y="239"/>
                    <a:pt x="507" y="240"/>
                    <a:pt x="505" y="241"/>
                  </a:cubicBezTo>
                  <a:cubicBezTo>
                    <a:pt x="505" y="241"/>
                    <a:pt x="505" y="241"/>
                    <a:pt x="504" y="241"/>
                  </a:cubicBezTo>
                  <a:cubicBezTo>
                    <a:pt x="503" y="241"/>
                    <a:pt x="502" y="240"/>
                    <a:pt x="502" y="240"/>
                  </a:cubicBezTo>
                  <a:cubicBezTo>
                    <a:pt x="501" y="240"/>
                    <a:pt x="504" y="236"/>
                    <a:pt x="506" y="236"/>
                  </a:cubicBezTo>
                  <a:close/>
                  <a:moveTo>
                    <a:pt x="505" y="243"/>
                  </a:moveTo>
                  <a:cubicBezTo>
                    <a:pt x="505" y="243"/>
                    <a:pt x="506" y="243"/>
                    <a:pt x="505" y="244"/>
                  </a:cubicBezTo>
                  <a:cubicBezTo>
                    <a:pt x="504" y="246"/>
                    <a:pt x="498" y="248"/>
                    <a:pt x="494" y="251"/>
                  </a:cubicBezTo>
                  <a:cubicBezTo>
                    <a:pt x="491" y="252"/>
                    <a:pt x="486" y="253"/>
                    <a:pt x="484" y="252"/>
                  </a:cubicBezTo>
                  <a:cubicBezTo>
                    <a:pt x="481" y="251"/>
                    <a:pt x="480" y="250"/>
                    <a:pt x="480" y="249"/>
                  </a:cubicBezTo>
                  <a:cubicBezTo>
                    <a:pt x="480" y="248"/>
                    <a:pt x="484" y="246"/>
                    <a:pt x="483" y="246"/>
                  </a:cubicBezTo>
                  <a:cubicBezTo>
                    <a:pt x="483" y="247"/>
                    <a:pt x="483" y="247"/>
                    <a:pt x="483" y="248"/>
                  </a:cubicBezTo>
                  <a:cubicBezTo>
                    <a:pt x="483" y="248"/>
                    <a:pt x="483" y="249"/>
                    <a:pt x="484" y="249"/>
                  </a:cubicBezTo>
                  <a:cubicBezTo>
                    <a:pt x="486" y="250"/>
                    <a:pt x="491" y="245"/>
                    <a:pt x="492" y="244"/>
                  </a:cubicBezTo>
                  <a:cubicBezTo>
                    <a:pt x="493" y="244"/>
                    <a:pt x="494" y="245"/>
                    <a:pt x="496" y="245"/>
                  </a:cubicBezTo>
                  <a:cubicBezTo>
                    <a:pt x="498" y="246"/>
                    <a:pt x="499" y="244"/>
                    <a:pt x="500" y="244"/>
                  </a:cubicBezTo>
                  <a:cubicBezTo>
                    <a:pt x="501" y="243"/>
                    <a:pt x="503" y="243"/>
                    <a:pt x="505" y="243"/>
                  </a:cubicBezTo>
                  <a:close/>
                  <a:moveTo>
                    <a:pt x="440" y="209"/>
                  </a:moveTo>
                  <a:cubicBezTo>
                    <a:pt x="441" y="208"/>
                    <a:pt x="443" y="207"/>
                    <a:pt x="445" y="207"/>
                  </a:cubicBezTo>
                  <a:cubicBezTo>
                    <a:pt x="446" y="206"/>
                    <a:pt x="447" y="205"/>
                    <a:pt x="448" y="205"/>
                  </a:cubicBezTo>
                  <a:cubicBezTo>
                    <a:pt x="449" y="203"/>
                    <a:pt x="450" y="203"/>
                    <a:pt x="451" y="202"/>
                  </a:cubicBezTo>
                  <a:cubicBezTo>
                    <a:pt x="452" y="201"/>
                    <a:pt x="454" y="199"/>
                    <a:pt x="455" y="200"/>
                  </a:cubicBezTo>
                  <a:cubicBezTo>
                    <a:pt x="455" y="200"/>
                    <a:pt x="455" y="201"/>
                    <a:pt x="457" y="201"/>
                  </a:cubicBezTo>
                  <a:cubicBezTo>
                    <a:pt x="460" y="201"/>
                    <a:pt x="463" y="200"/>
                    <a:pt x="464" y="202"/>
                  </a:cubicBezTo>
                  <a:cubicBezTo>
                    <a:pt x="464" y="203"/>
                    <a:pt x="465" y="206"/>
                    <a:pt x="467" y="206"/>
                  </a:cubicBezTo>
                  <a:cubicBezTo>
                    <a:pt x="468" y="206"/>
                    <a:pt x="471" y="207"/>
                    <a:pt x="472" y="208"/>
                  </a:cubicBezTo>
                  <a:cubicBezTo>
                    <a:pt x="472" y="210"/>
                    <a:pt x="473" y="213"/>
                    <a:pt x="473" y="214"/>
                  </a:cubicBezTo>
                  <a:cubicBezTo>
                    <a:pt x="473" y="216"/>
                    <a:pt x="474" y="219"/>
                    <a:pt x="478" y="219"/>
                  </a:cubicBezTo>
                  <a:cubicBezTo>
                    <a:pt x="481" y="220"/>
                    <a:pt x="491" y="220"/>
                    <a:pt x="493" y="221"/>
                  </a:cubicBezTo>
                  <a:cubicBezTo>
                    <a:pt x="495" y="222"/>
                    <a:pt x="496" y="223"/>
                    <a:pt x="497" y="225"/>
                  </a:cubicBezTo>
                  <a:cubicBezTo>
                    <a:pt x="499" y="227"/>
                    <a:pt x="501" y="229"/>
                    <a:pt x="500" y="229"/>
                  </a:cubicBezTo>
                  <a:cubicBezTo>
                    <a:pt x="500" y="230"/>
                    <a:pt x="499" y="232"/>
                    <a:pt x="497" y="231"/>
                  </a:cubicBezTo>
                  <a:cubicBezTo>
                    <a:pt x="496" y="230"/>
                    <a:pt x="489" y="226"/>
                    <a:pt x="490" y="227"/>
                  </a:cubicBezTo>
                  <a:cubicBezTo>
                    <a:pt x="491" y="228"/>
                    <a:pt x="493" y="230"/>
                    <a:pt x="492" y="231"/>
                  </a:cubicBezTo>
                  <a:cubicBezTo>
                    <a:pt x="491" y="232"/>
                    <a:pt x="490" y="233"/>
                    <a:pt x="490" y="235"/>
                  </a:cubicBezTo>
                  <a:cubicBezTo>
                    <a:pt x="490" y="237"/>
                    <a:pt x="490" y="240"/>
                    <a:pt x="489" y="240"/>
                  </a:cubicBezTo>
                  <a:cubicBezTo>
                    <a:pt x="489" y="241"/>
                    <a:pt x="486" y="242"/>
                    <a:pt x="486" y="243"/>
                  </a:cubicBezTo>
                  <a:cubicBezTo>
                    <a:pt x="486" y="243"/>
                    <a:pt x="485" y="242"/>
                    <a:pt x="485" y="242"/>
                  </a:cubicBezTo>
                  <a:cubicBezTo>
                    <a:pt x="485" y="241"/>
                    <a:pt x="485" y="239"/>
                    <a:pt x="485" y="238"/>
                  </a:cubicBezTo>
                  <a:cubicBezTo>
                    <a:pt x="485" y="237"/>
                    <a:pt x="484" y="235"/>
                    <a:pt x="483" y="235"/>
                  </a:cubicBezTo>
                  <a:cubicBezTo>
                    <a:pt x="482" y="236"/>
                    <a:pt x="479" y="238"/>
                    <a:pt x="478" y="238"/>
                  </a:cubicBezTo>
                  <a:cubicBezTo>
                    <a:pt x="477" y="237"/>
                    <a:pt x="476" y="237"/>
                    <a:pt x="478" y="236"/>
                  </a:cubicBezTo>
                  <a:cubicBezTo>
                    <a:pt x="479" y="235"/>
                    <a:pt x="481" y="232"/>
                    <a:pt x="481" y="230"/>
                  </a:cubicBezTo>
                  <a:cubicBezTo>
                    <a:pt x="481" y="229"/>
                    <a:pt x="481" y="227"/>
                    <a:pt x="479" y="226"/>
                  </a:cubicBezTo>
                  <a:cubicBezTo>
                    <a:pt x="478" y="225"/>
                    <a:pt x="473" y="223"/>
                    <a:pt x="472" y="224"/>
                  </a:cubicBezTo>
                  <a:cubicBezTo>
                    <a:pt x="471" y="224"/>
                    <a:pt x="471" y="225"/>
                    <a:pt x="470" y="226"/>
                  </a:cubicBezTo>
                  <a:cubicBezTo>
                    <a:pt x="469" y="226"/>
                    <a:pt x="470" y="229"/>
                    <a:pt x="469" y="228"/>
                  </a:cubicBezTo>
                  <a:cubicBezTo>
                    <a:pt x="468" y="228"/>
                    <a:pt x="467" y="228"/>
                    <a:pt x="467" y="228"/>
                  </a:cubicBezTo>
                  <a:cubicBezTo>
                    <a:pt x="466" y="228"/>
                    <a:pt x="464" y="232"/>
                    <a:pt x="464" y="233"/>
                  </a:cubicBezTo>
                  <a:cubicBezTo>
                    <a:pt x="464" y="234"/>
                    <a:pt x="463" y="237"/>
                    <a:pt x="463" y="239"/>
                  </a:cubicBezTo>
                  <a:cubicBezTo>
                    <a:pt x="463" y="240"/>
                    <a:pt x="465" y="246"/>
                    <a:pt x="464" y="247"/>
                  </a:cubicBezTo>
                  <a:cubicBezTo>
                    <a:pt x="463" y="248"/>
                    <a:pt x="461" y="250"/>
                    <a:pt x="460" y="250"/>
                  </a:cubicBezTo>
                  <a:cubicBezTo>
                    <a:pt x="459" y="250"/>
                    <a:pt x="457" y="252"/>
                    <a:pt x="457" y="250"/>
                  </a:cubicBezTo>
                  <a:cubicBezTo>
                    <a:pt x="457" y="249"/>
                    <a:pt x="455" y="246"/>
                    <a:pt x="455" y="244"/>
                  </a:cubicBezTo>
                  <a:cubicBezTo>
                    <a:pt x="455" y="242"/>
                    <a:pt x="456" y="236"/>
                    <a:pt x="457" y="234"/>
                  </a:cubicBezTo>
                  <a:cubicBezTo>
                    <a:pt x="457" y="232"/>
                    <a:pt x="458" y="229"/>
                    <a:pt x="457" y="230"/>
                  </a:cubicBezTo>
                  <a:cubicBezTo>
                    <a:pt x="456" y="231"/>
                    <a:pt x="454" y="233"/>
                    <a:pt x="455" y="231"/>
                  </a:cubicBezTo>
                  <a:cubicBezTo>
                    <a:pt x="456" y="229"/>
                    <a:pt x="458" y="225"/>
                    <a:pt x="459" y="224"/>
                  </a:cubicBezTo>
                  <a:cubicBezTo>
                    <a:pt x="460" y="223"/>
                    <a:pt x="460" y="223"/>
                    <a:pt x="463" y="223"/>
                  </a:cubicBezTo>
                  <a:cubicBezTo>
                    <a:pt x="465" y="222"/>
                    <a:pt x="467" y="221"/>
                    <a:pt x="470" y="221"/>
                  </a:cubicBezTo>
                  <a:cubicBezTo>
                    <a:pt x="473" y="221"/>
                    <a:pt x="478" y="222"/>
                    <a:pt x="477" y="221"/>
                  </a:cubicBezTo>
                  <a:cubicBezTo>
                    <a:pt x="476" y="219"/>
                    <a:pt x="476" y="219"/>
                    <a:pt x="475" y="218"/>
                  </a:cubicBezTo>
                  <a:cubicBezTo>
                    <a:pt x="474" y="218"/>
                    <a:pt x="472" y="219"/>
                    <a:pt x="472" y="218"/>
                  </a:cubicBezTo>
                  <a:cubicBezTo>
                    <a:pt x="472" y="217"/>
                    <a:pt x="472" y="216"/>
                    <a:pt x="471" y="216"/>
                  </a:cubicBezTo>
                  <a:cubicBezTo>
                    <a:pt x="470" y="216"/>
                    <a:pt x="462" y="218"/>
                    <a:pt x="461" y="218"/>
                  </a:cubicBezTo>
                  <a:cubicBezTo>
                    <a:pt x="460" y="218"/>
                    <a:pt x="456" y="215"/>
                    <a:pt x="455" y="215"/>
                  </a:cubicBezTo>
                  <a:cubicBezTo>
                    <a:pt x="454" y="214"/>
                    <a:pt x="452" y="214"/>
                    <a:pt x="452" y="214"/>
                  </a:cubicBezTo>
                  <a:cubicBezTo>
                    <a:pt x="453" y="213"/>
                    <a:pt x="456" y="210"/>
                    <a:pt x="455" y="210"/>
                  </a:cubicBezTo>
                  <a:cubicBezTo>
                    <a:pt x="454" y="210"/>
                    <a:pt x="451" y="212"/>
                    <a:pt x="449" y="213"/>
                  </a:cubicBezTo>
                  <a:cubicBezTo>
                    <a:pt x="448" y="214"/>
                    <a:pt x="446" y="214"/>
                    <a:pt x="445" y="215"/>
                  </a:cubicBezTo>
                  <a:cubicBezTo>
                    <a:pt x="444" y="215"/>
                    <a:pt x="443" y="217"/>
                    <a:pt x="441" y="217"/>
                  </a:cubicBezTo>
                  <a:cubicBezTo>
                    <a:pt x="439" y="216"/>
                    <a:pt x="439" y="214"/>
                    <a:pt x="438" y="214"/>
                  </a:cubicBezTo>
                  <a:cubicBezTo>
                    <a:pt x="437" y="215"/>
                    <a:pt x="433" y="216"/>
                    <a:pt x="432" y="215"/>
                  </a:cubicBezTo>
                  <a:cubicBezTo>
                    <a:pt x="432" y="214"/>
                    <a:pt x="437" y="210"/>
                    <a:pt x="440" y="209"/>
                  </a:cubicBezTo>
                  <a:close/>
                  <a:moveTo>
                    <a:pt x="281" y="61"/>
                  </a:moveTo>
                  <a:cubicBezTo>
                    <a:pt x="278" y="62"/>
                    <a:pt x="279" y="61"/>
                    <a:pt x="277" y="61"/>
                  </a:cubicBezTo>
                  <a:cubicBezTo>
                    <a:pt x="275" y="61"/>
                    <a:pt x="275" y="61"/>
                    <a:pt x="274" y="63"/>
                  </a:cubicBezTo>
                  <a:cubicBezTo>
                    <a:pt x="273" y="64"/>
                    <a:pt x="275" y="64"/>
                    <a:pt x="276" y="65"/>
                  </a:cubicBezTo>
                  <a:cubicBezTo>
                    <a:pt x="277" y="66"/>
                    <a:pt x="276" y="65"/>
                    <a:pt x="274" y="65"/>
                  </a:cubicBezTo>
                  <a:cubicBezTo>
                    <a:pt x="272" y="65"/>
                    <a:pt x="270" y="67"/>
                    <a:pt x="268" y="68"/>
                  </a:cubicBezTo>
                  <a:cubicBezTo>
                    <a:pt x="267" y="69"/>
                    <a:pt x="266" y="68"/>
                    <a:pt x="267" y="67"/>
                  </a:cubicBezTo>
                  <a:cubicBezTo>
                    <a:pt x="268" y="67"/>
                    <a:pt x="271" y="64"/>
                    <a:pt x="270" y="63"/>
                  </a:cubicBezTo>
                  <a:cubicBezTo>
                    <a:pt x="270" y="62"/>
                    <a:pt x="267" y="64"/>
                    <a:pt x="265" y="64"/>
                  </a:cubicBezTo>
                  <a:cubicBezTo>
                    <a:pt x="263" y="65"/>
                    <a:pt x="264" y="66"/>
                    <a:pt x="263" y="67"/>
                  </a:cubicBezTo>
                  <a:cubicBezTo>
                    <a:pt x="262" y="69"/>
                    <a:pt x="258" y="68"/>
                    <a:pt x="255" y="67"/>
                  </a:cubicBezTo>
                  <a:cubicBezTo>
                    <a:pt x="253" y="66"/>
                    <a:pt x="254" y="66"/>
                    <a:pt x="256" y="66"/>
                  </a:cubicBezTo>
                  <a:cubicBezTo>
                    <a:pt x="258" y="66"/>
                    <a:pt x="258" y="65"/>
                    <a:pt x="258" y="64"/>
                  </a:cubicBezTo>
                  <a:cubicBezTo>
                    <a:pt x="258" y="63"/>
                    <a:pt x="259" y="62"/>
                    <a:pt x="260" y="62"/>
                  </a:cubicBezTo>
                  <a:cubicBezTo>
                    <a:pt x="261" y="61"/>
                    <a:pt x="259" y="60"/>
                    <a:pt x="259" y="59"/>
                  </a:cubicBezTo>
                  <a:cubicBezTo>
                    <a:pt x="259" y="58"/>
                    <a:pt x="263" y="59"/>
                    <a:pt x="264" y="59"/>
                  </a:cubicBezTo>
                  <a:cubicBezTo>
                    <a:pt x="266" y="59"/>
                    <a:pt x="264" y="58"/>
                    <a:pt x="261" y="57"/>
                  </a:cubicBezTo>
                  <a:cubicBezTo>
                    <a:pt x="259" y="56"/>
                    <a:pt x="258" y="57"/>
                    <a:pt x="256" y="58"/>
                  </a:cubicBezTo>
                  <a:cubicBezTo>
                    <a:pt x="254" y="58"/>
                    <a:pt x="250" y="58"/>
                    <a:pt x="248" y="58"/>
                  </a:cubicBezTo>
                  <a:cubicBezTo>
                    <a:pt x="246" y="58"/>
                    <a:pt x="247" y="58"/>
                    <a:pt x="245" y="59"/>
                  </a:cubicBezTo>
                  <a:cubicBezTo>
                    <a:pt x="244" y="60"/>
                    <a:pt x="245" y="58"/>
                    <a:pt x="245" y="57"/>
                  </a:cubicBezTo>
                  <a:cubicBezTo>
                    <a:pt x="246" y="56"/>
                    <a:pt x="247" y="56"/>
                    <a:pt x="249" y="56"/>
                  </a:cubicBezTo>
                  <a:cubicBezTo>
                    <a:pt x="252" y="56"/>
                    <a:pt x="252" y="55"/>
                    <a:pt x="255" y="54"/>
                  </a:cubicBezTo>
                  <a:cubicBezTo>
                    <a:pt x="257" y="54"/>
                    <a:pt x="259" y="53"/>
                    <a:pt x="260" y="53"/>
                  </a:cubicBezTo>
                  <a:cubicBezTo>
                    <a:pt x="262" y="53"/>
                    <a:pt x="268" y="51"/>
                    <a:pt x="271" y="50"/>
                  </a:cubicBezTo>
                  <a:cubicBezTo>
                    <a:pt x="273" y="49"/>
                    <a:pt x="276" y="50"/>
                    <a:pt x="277" y="51"/>
                  </a:cubicBezTo>
                  <a:cubicBezTo>
                    <a:pt x="278" y="52"/>
                    <a:pt x="275" y="52"/>
                    <a:pt x="274" y="53"/>
                  </a:cubicBezTo>
                  <a:cubicBezTo>
                    <a:pt x="272" y="54"/>
                    <a:pt x="272" y="54"/>
                    <a:pt x="272" y="55"/>
                  </a:cubicBezTo>
                  <a:cubicBezTo>
                    <a:pt x="272" y="56"/>
                    <a:pt x="281" y="56"/>
                    <a:pt x="282" y="55"/>
                  </a:cubicBezTo>
                  <a:cubicBezTo>
                    <a:pt x="283" y="55"/>
                    <a:pt x="285" y="52"/>
                    <a:pt x="287" y="53"/>
                  </a:cubicBezTo>
                  <a:cubicBezTo>
                    <a:pt x="287" y="54"/>
                    <a:pt x="283" y="61"/>
                    <a:pt x="281" y="61"/>
                  </a:cubicBezTo>
                  <a:close/>
                  <a:moveTo>
                    <a:pt x="333" y="88"/>
                  </a:moveTo>
                  <a:cubicBezTo>
                    <a:pt x="332" y="88"/>
                    <a:pt x="329" y="88"/>
                    <a:pt x="328" y="89"/>
                  </a:cubicBezTo>
                  <a:cubicBezTo>
                    <a:pt x="327" y="89"/>
                    <a:pt x="331" y="89"/>
                    <a:pt x="331" y="90"/>
                  </a:cubicBezTo>
                  <a:cubicBezTo>
                    <a:pt x="331" y="90"/>
                    <a:pt x="328" y="92"/>
                    <a:pt x="325" y="92"/>
                  </a:cubicBezTo>
                  <a:cubicBezTo>
                    <a:pt x="323" y="92"/>
                    <a:pt x="322" y="93"/>
                    <a:pt x="321" y="94"/>
                  </a:cubicBezTo>
                  <a:cubicBezTo>
                    <a:pt x="320" y="94"/>
                    <a:pt x="319" y="96"/>
                    <a:pt x="318" y="96"/>
                  </a:cubicBezTo>
                  <a:cubicBezTo>
                    <a:pt x="317" y="96"/>
                    <a:pt x="316" y="96"/>
                    <a:pt x="315" y="96"/>
                  </a:cubicBezTo>
                  <a:cubicBezTo>
                    <a:pt x="315" y="96"/>
                    <a:pt x="315" y="97"/>
                    <a:pt x="315" y="97"/>
                  </a:cubicBezTo>
                  <a:cubicBezTo>
                    <a:pt x="316" y="97"/>
                    <a:pt x="318" y="98"/>
                    <a:pt x="317" y="99"/>
                  </a:cubicBezTo>
                  <a:cubicBezTo>
                    <a:pt x="315" y="100"/>
                    <a:pt x="313" y="100"/>
                    <a:pt x="311" y="101"/>
                  </a:cubicBezTo>
                  <a:cubicBezTo>
                    <a:pt x="308" y="101"/>
                    <a:pt x="310" y="101"/>
                    <a:pt x="309" y="103"/>
                  </a:cubicBezTo>
                  <a:cubicBezTo>
                    <a:pt x="309" y="104"/>
                    <a:pt x="306" y="105"/>
                    <a:pt x="303" y="106"/>
                  </a:cubicBezTo>
                  <a:cubicBezTo>
                    <a:pt x="300" y="106"/>
                    <a:pt x="295" y="106"/>
                    <a:pt x="293" y="104"/>
                  </a:cubicBezTo>
                  <a:cubicBezTo>
                    <a:pt x="291" y="103"/>
                    <a:pt x="290" y="102"/>
                    <a:pt x="291" y="102"/>
                  </a:cubicBezTo>
                  <a:cubicBezTo>
                    <a:pt x="292" y="102"/>
                    <a:pt x="293" y="101"/>
                    <a:pt x="295" y="102"/>
                  </a:cubicBezTo>
                  <a:cubicBezTo>
                    <a:pt x="298" y="103"/>
                    <a:pt x="297" y="100"/>
                    <a:pt x="298" y="98"/>
                  </a:cubicBezTo>
                  <a:cubicBezTo>
                    <a:pt x="299" y="97"/>
                    <a:pt x="301" y="97"/>
                    <a:pt x="303" y="97"/>
                  </a:cubicBezTo>
                  <a:cubicBezTo>
                    <a:pt x="304" y="96"/>
                    <a:pt x="302" y="95"/>
                    <a:pt x="301" y="94"/>
                  </a:cubicBezTo>
                  <a:cubicBezTo>
                    <a:pt x="299" y="93"/>
                    <a:pt x="299" y="93"/>
                    <a:pt x="299" y="92"/>
                  </a:cubicBezTo>
                  <a:cubicBezTo>
                    <a:pt x="299" y="91"/>
                    <a:pt x="299" y="91"/>
                    <a:pt x="298" y="91"/>
                  </a:cubicBezTo>
                  <a:cubicBezTo>
                    <a:pt x="297" y="91"/>
                    <a:pt x="296" y="89"/>
                    <a:pt x="298" y="89"/>
                  </a:cubicBezTo>
                  <a:cubicBezTo>
                    <a:pt x="300" y="90"/>
                    <a:pt x="304" y="91"/>
                    <a:pt x="306" y="92"/>
                  </a:cubicBezTo>
                  <a:cubicBezTo>
                    <a:pt x="307" y="92"/>
                    <a:pt x="308" y="94"/>
                    <a:pt x="309" y="94"/>
                  </a:cubicBezTo>
                  <a:cubicBezTo>
                    <a:pt x="311" y="95"/>
                    <a:pt x="316" y="94"/>
                    <a:pt x="317" y="94"/>
                  </a:cubicBezTo>
                  <a:cubicBezTo>
                    <a:pt x="319" y="93"/>
                    <a:pt x="320" y="92"/>
                    <a:pt x="321" y="90"/>
                  </a:cubicBezTo>
                  <a:cubicBezTo>
                    <a:pt x="322" y="89"/>
                    <a:pt x="325" y="87"/>
                    <a:pt x="328" y="87"/>
                  </a:cubicBezTo>
                  <a:cubicBezTo>
                    <a:pt x="330" y="86"/>
                    <a:pt x="335" y="88"/>
                    <a:pt x="336" y="88"/>
                  </a:cubicBezTo>
                  <a:cubicBezTo>
                    <a:pt x="337" y="88"/>
                    <a:pt x="334" y="88"/>
                    <a:pt x="333" y="88"/>
                  </a:cubicBezTo>
                  <a:close/>
                  <a:moveTo>
                    <a:pt x="394" y="171"/>
                  </a:moveTo>
                  <a:cubicBezTo>
                    <a:pt x="392" y="169"/>
                    <a:pt x="394" y="170"/>
                    <a:pt x="395" y="169"/>
                  </a:cubicBezTo>
                  <a:cubicBezTo>
                    <a:pt x="396" y="168"/>
                    <a:pt x="394" y="168"/>
                    <a:pt x="393" y="168"/>
                  </a:cubicBezTo>
                  <a:cubicBezTo>
                    <a:pt x="391" y="168"/>
                    <a:pt x="392" y="166"/>
                    <a:pt x="392" y="165"/>
                  </a:cubicBezTo>
                  <a:cubicBezTo>
                    <a:pt x="393" y="164"/>
                    <a:pt x="393" y="163"/>
                    <a:pt x="393" y="162"/>
                  </a:cubicBezTo>
                  <a:cubicBezTo>
                    <a:pt x="394" y="161"/>
                    <a:pt x="395" y="163"/>
                    <a:pt x="398" y="164"/>
                  </a:cubicBezTo>
                  <a:cubicBezTo>
                    <a:pt x="400" y="165"/>
                    <a:pt x="400" y="166"/>
                    <a:pt x="400" y="167"/>
                  </a:cubicBezTo>
                  <a:cubicBezTo>
                    <a:pt x="401" y="168"/>
                    <a:pt x="401" y="170"/>
                    <a:pt x="402" y="171"/>
                  </a:cubicBezTo>
                  <a:cubicBezTo>
                    <a:pt x="403" y="172"/>
                    <a:pt x="404" y="173"/>
                    <a:pt x="404" y="176"/>
                  </a:cubicBezTo>
                  <a:cubicBezTo>
                    <a:pt x="403" y="178"/>
                    <a:pt x="405" y="177"/>
                    <a:pt x="405" y="178"/>
                  </a:cubicBezTo>
                  <a:cubicBezTo>
                    <a:pt x="406" y="181"/>
                    <a:pt x="406" y="180"/>
                    <a:pt x="407" y="182"/>
                  </a:cubicBezTo>
                  <a:cubicBezTo>
                    <a:pt x="408" y="184"/>
                    <a:pt x="407" y="186"/>
                    <a:pt x="406" y="188"/>
                  </a:cubicBezTo>
                  <a:cubicBezTo>
                    <a:pt x="405" y="189"/>
                    <a:pt x="405" y="187"/>
                    <a:pt x="404" y="185"/>
                  </a:cubicBezTo>
                  <a:cubicBezTo>
                    <a:pt x="403" y="183"/>
                    <a:pt x="405" y="181"/>
                    <a:pt x="405" y="180"/>
                  </a:cubicBezTo>
                  <a:cubicBezTo>
                    <a:pt x="405" y="179"/>
                    <a:pt x="405" y="178"/>
                    <a:pt x="404" y="179"/>
                  </a:cubicBezTo>
                  <a:cubicBezTo>
                    <a:pt x="403" y="180"/>
                    <a:pt x="402" y="181"/>
                    <a:pt x="402" y="179"/>
                  </a:cubicBezTo>
                  <a:cubicBezTo>
                    <a:pt x="402" y="177"/>
                    <a:pt x="402" y="177"/>
                    <a:pt x="401" y="176"/>
                  </a:cubicBezTo>
                  <a:cubicBezTo>
                    <a:pt x="399" y="174"/>
                    <a:pt x="400" y="177"/>
                    <a:pt x="400" y="177"/>
                  </a:cubicBezTo>
                  <a:cubicBezTo>
                    <a:pt x="399" y="178"/>
                    <a:pt x="395" y="173"/>
                    <a:pt x="394" y="171"/>
                  </a:cubicBezTo>
                  <a:close/>
                  <a:moveTo>
                    <a:pt x="626" y="682"/>
                  </a:moveTo>
                  <a:cubicBezTo>
                    <a:pt x="626" y="683"/>
                    <a:pt x="625" y="683"/>
                    <a:pt x="625" y="683"/>
                  </a:cubicBezTo>
                  <a:cubicBezTo>
                    <a:pt x="625" y="683"/>
                    <a:pt x="626" y="683"/>
                    <a:pt x="626" y="682"/>
                  </a:cubicBezTo>
                  <a:close/>
                  <a:moveTo>
                    <a:pt x="625" y="685"/>
                  </a:moveTo>
                  <a:cubicBezTo>
                    <a:pt x="625" y="685"/>
                    <a:pt x="625" y="685"/>
                    <a:pt x="625" y="685"/>
                  </a:cubicBezTo>
                  <a:cubicBezTo>
                    <a:pt x="625" y="685"/>
                    <a:pt x="625" y="685"/>
                    <a:pt x="625" y="685"/>
                  </a:cubicBezTo>
                  <a:close/>
                  <a:moveTo>
                    <a:pt x="645" y="491"/>
                  </a:moveTo>
                  <a:cubicBezTo>
                    <a:pt x="645" y="490"/>
                    <a:pt x="644" y="490"/>
                    <a:pt x="644" y="490"/>
                  </a:cubicBezTo>
                  <a:cubicBezTo>
                    <a:pt x="644" y="490"/>
                    <a:pt x="645" y="490"/>
                    <a:pt x="645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49" name="Freeform 531">
              <a:extLst>
                <a:ext uri="{FF2B5EF4-FFF2-40B4-BE49-F238E27FC236}">
                  <a16:creationId xmlns:a16="http://schemas.microsoft.com/office/drawing/2014/main" xmlns="" id="{42D6A1AE-8685-4346-831F-2F730DC76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733"/>
              <a:ext cx="50" cy="21"/>
            </a:xfrm>
            <a:custGeom>
              <a:avLst/>
              <a:gdLst>
                <a:gd name="T0" fmla="*/ 32 w 36"/>
                <a:gd name="T1" fmla="*/ 11 h 15"/>
                <a:gd name="T2" fmla="*/ 34 w 36"/>
                <a:gd name="T3" fmla="*/ 10 h 15"/>
                <a:gd name="T4" fmla="*/ 31 w 36"/>
                <a:gd name="T5" fmla="*/ 7 h 15"/>
                <a:gd name="T6" fmla="*/ 25 w 36"/>
                <a:gd name="T7" fmla="*/ 3 h 15"/>
                <a:gd name="T8" fmla="*/ 18 w 36"/>
                <a:gd name="T9" fmla="*/ 1 h 15"/>
                <a:gd name="T10" fmla="*/ 16 w 36"/>
                <a:gd name="T11" fmla="*/ 1 h 15"/>
                <a:gd name="T12" fmla="*/ 16 w 36"/>
                <a:gd name="T13" fmla="*/ 3 h 15"/>
                <a:gd name="T14" fmla="*/ 15 w 36"/>
                <a:gd name="T15" fmla="*/ 3 h 15"/>
                <a:gd name="T16" fmla="*/ 11 w 36"/>
                <a:gd name="T17" fmla="*/ 1 h 15"/>
                <a:gd name="T18" fmla="*/ 7 w 36"/>
                <a:gd name="T19" fmla="*/ 2 h 15"/>
                <a:gd name="T20" fmla="*/ 8 w 36"/>
                <a:gd name="T21" fmla="*/ 3 h 15"/>
                <a:gd name="T22" fmla="*/ 10 w 36"/>
                <a:gd name="T23" fmla="*/ 6 h 15"/>
                <a:gd name="T24" fmla="*/ 12 w 36"/>
                <a:gd name="T25" fmla="*/ 9 h 15"/>
                <a:gd name="T26" fmla="*/ 10 w 36"/>
                <a:gd name="T27" fmla="*/ 10 h 15"/>
                <a:gd name="T28" fmla="*/ 7 w 36"/>
                <a:gd name="T29" fmla="*/ 10 h 15"/>
                <a:gd name="T30" fmla="*/ 6 w 36"/>
                <a:gd name="T31" fmla="*/ 9 h 15"/>
                <a:gd name="T32" fmla="*/ 2 w 36"/>
                <a:gd name="T33" fmla="*/ 9 h 15"/>
                <a:gd name="T34" fmla="*/ 1 w 36"/>
                <a:gd name="T35" fmla="*/ 11 h 15"/>
                <a:gd name="T36" fmla="*/ 4 w 36"/>
                <a:gd name="T37" fmla="*/ 12 h 15"/>
                <a:gd name="T38" fmla="*/ 15 w 36"/>
                <a:gd name="T39" fmla="*/ 12 h 15"/>
                <a:gd name="T40" fmla="*/ 16 w 36"/>
                <a:gd name="T41" fmla="*/ 12 h 15"/>
                <a:gd name="T42" fmla="*/ 17 w 36"/>
                <a:gd name="T43" fmla="*/ 14 h 15"/>
                <a:gd name="T44" fmla="*/ 19 w 36"/>
                <a:gd name="T45" fmla="*/ 12 h 15"/>
                <a:gd name="T46" fmla="*/ 24 w 36"/>
                <a:gd name="T47" fmla="*/ 10 h 15"/>
                <a:gd name="T48" fmla="*/ 28 w 36"/>
                <a:gd name="T49" fmla="*/ 11 h 15"/>
                <a:gd name="T50" fmla="*/ 32 w 36"/>
                <a:gd name="T51" fmla="*/ 11 h 1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6"/>
                <a:gd name="T79" fmla="*/ 0 h 15"/>
                <a:gd name="T80" fmla="*/ 36 w 36"/>
                <a:gd name="T81" fmla="*/ 15 h 1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6" h="15">
                  <a:moveTo>
                    <a:pt x="32" y="11"/>
                  </a:moveTo>
                  <a:cubicBezTo>
                    <a:pt x="33" y="12"/>
                    <a:pt x="33" y="11"/>
                    <a:pt x="34" y="10"/>
                  </a:cubicBezTo>
                  <a:cubicBezTo>
                    <a:pt x="36" y="9"/>
                    <a:pt x="33" y="8"/>
                    <a:pt x="31" y="7"/>
                  </a:cubicBezTo>
                  <a:cubicBezTo>
                    <a:pt x="29" y="7"/>
                    <a:pt x="27" y="5"/>
                    <a:pt x="25" y="3"/>
                  </a:cubicBezTo>
                  <a:cubicBezTo>
                    <a:pt x="23" y="2"/>
                    <a:pt x="20" y="1"/>
                    <a:pt x="18" y="1"/>
                  </a:cubicBezTo>
                  <a:cubicBezTo>
                    <a:pt x="16" y="1"/>
                    <a:pt x="15" y="1"/>
                    <a:pt x="16" y="1"/>
                  </a:cubicBezTo>
                  <a:cubicBezTo>
                    <a:pt x="16" y="2"/>
                    <a:pt x="17" y="2"/>
                    <a:pt x="16" y="3"/>
                  </a:cubicBezTo>
                  <a:cubicBezTo>
                    <a:pt x="16" y="3"/>
                    <a:pt x="15" y="3"/>
                    <a:pt x="15" y="3"/>
                  </a:cubicBezTo>
                  <a:cubicBezTo>
                    <a:pt x="14" y="2"/>
                    <a:pt x="12" y="2"/>
                    <a:pt x="11" y="1"/>
                  </a:cubicBezTo>
                  <a:cubicBezTo>
                    <a:pt x="9" y="0"/>
                    <a:pt x="7" y="1"/>
                    <a:pt x="7" y="2"/>
                  </a:cubicBezTo>
                  <a:cubicBezTo>
                    <a:pt x="6" y="2"/>
                    <a:pt x="7" y="3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2" y="8"/>
                    <a:pt x="12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9" y="11"/>
                    <a:pt x="6" y="10"/>
                    <a:pt x="7" y="10"/>
                  </a:cubicBezTo>
                  <a:cubicBezTo>
                    <a:pt x="8" y="10"/>
                    <a:pt x="7" y="9"/>
                    <a:pt x="6" y="9"/>
                  </a:cubicBezTo>
                  <a:cubicBezTo>
                    <a:pt x="5" y="9"/>
                    <a:pt x="4" y="9"/>
                    <a:pt x="2" y="9"/>
                  </a:cubicBezTo>
                  <a:cubicBezTo>
                    <a:pt x="0" y="9"/>
                    <a:pt x="1" y="11"/>
                    <a:pt x="1" y="11"/>
                  </a:cubicBezTo>
                  <a:cubicBezTo>
                    <a:pt x="1" y="11"/>
                    <a:pt x="3" y="12"/>
                    <a:pt x="4" y="12"/>
                  </a:cubicBezTo>
                  <a:cubicBezTo>
                    <a:pt x="5" y="11"/>
                    <a:pt x="12" y="13"/>
                    <a:pt x="15" y="12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16" y="12"/>
                    <a:pt x="16" y="14"/>
                    <a:pt x="17" y="14"/>
                  </a:cubicBezTo>
                  <a:cubicBezTo>
                    <a:pt x="18" y="15"/>
                    <a:pt x="19" y="13"/>
                    <a:pt x="19" y="12"/>
                  </a:cubicBezTo>
                  <a:cubicBezTo>
                    <a:pt x="19" y="10"/>
                    <a:pt x="23" y="10"/>
                    <a:pt x="24" y="10"/>
                  </a:cubicBezTo>
                  <a:cubicBezTo>
                    <a:pt x="25" y="10"/>
                    <a:pt x="26" y="11"/>
                    <a:pt x="28" y="11"/>
                  </a:cubicBezTo>
                  <a:cubicBezTo>
                    <a:pt x="30" y="11"/>
                    <a:pt x="30" y="10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50" name="Freeform 532">
              <a:extLst>
                <a:ext uri="{FF2B5EF4-FFF2-40B4-BE49-F238E27FC236}">
                  <a16:creationId xmlns:a16="http://schemas.microsoft.com/office/drawing/2014/main" xmlns="" id="{EC1465AC-98FC-4B44-805B-8DAB422B5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961"/>
              <a:ext cx="32" cy="16"/>
            </a:xfrm>
            <a:custGeom>
              <a:avLst/>
              <a:gdLst>
                <a:gd name="T0" fmla="*/ 13 w 23"/>
                <a:gd name="T1" fmla="*/ 1 h 12"/>
                <a:gd name="T2" fmla="*/ 9 w 23"/>
                <a:gd name="T3" fmla="*/ 3 h 12"/>
                <a:gd name="T4" fmla="*/ 9 w 23"/>
                <a:gd name="T5" fmla="*/ 4 h 12"/>
                <a:gd name="T6" fmla="*/ 6 w 23"/>
                <a:gd name="T7" fmla="*/ 5 h 12"/>
                <a:gd name="T8" fmla="*/ 1 w 23"/>
                <a:gd name="T9" fmla="*/ 8 h 12"/>
                <a:gd name="T10" fmla="*/ 1 w 23"/>
                <a:gd name="T11" fmla="*/ 12 h 12"/>
                <a:gd name="T12" fmla="*/ 5 w 23"/>
                <a:gd name="T13" fmla="*/ 11 h 12"/>
                <a:gd name="T14" fmla="*/ 9 w 23"/>
                <a:gd name="T15" fmla="*/ 7 h 12"/>
                <a:gd name="T16" fmla="*/ 10 w 23"/>
                <a:gd name="T17" fmla="*/ 6 h 12"/>
                <a:gd name="T18" fmla="*/ 17 w 23"/>
                <a:gd name="T19" fmla="*/ 3 h 12"/>
                <a:gd name="T20" fmla="*/ 22 w 23"/>
                <a:gd name="T21" fmla="*/ 1 h 12"/>
                <a:gd name="T22" fmla="*/ 19 w 23"/>
                <a:gd name="T23" fmla="*/ 0 h 12"/>
                <a:gd name="T24" fmla="*/ 13 w 23"/>
                <a:gd name="T25" fmla="*/ 1 h 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"/>
                <a:gd name="T40" fmla="*/ 0 h 12"/>
                <a:gd name="T41" fmla="*/ 23 w 23"/>
                <a:gd name="T42" fmla="*/ 12 h 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" h="12">
                  <a:moveTo>
                    <a:pt x="13" y="1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9" y="3"/>
                    <a:pt x="9" y="3"/>
                    <a:pt x="9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5" y="6"/>
                    <a:pt x="2" y="7"/>
                    <a:pt x="1" y="8"/>
                  </a:cubicBezTo>
                  <a:cubicBezTo>
                    <a:pt x="1" y="9"/>
                    <a:pt x="0" y="12"/>
                    <a:pt x="1" y="12"/>
                  </a:cubicBezTo>
                  <a:cubicBezTo>
                    <a:pt x="3" y="11"/>
                    <a:pt x="4" y="11"/>
                    <a:pt x="5" y="11"/>
                  </a:cubicBezTo>
                  <a:cubicBezTo>
                    <a:pt x="6" y="11"/>
                    <a:pt x="8" y="8"/>
                    <a:pt x="9" y="7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2" y="5"/>
                    <a:pt x="16" y="4"/>
                    <a:pt x="17" y="3"/>
                  </a:cubicBezTo>
                  <a:cubicBezTo>
                    <a:pt x="19" y="3"/>
                    <a:pt x="21" y="2"/>
                    <a:pt x="22" y="1"/>
                  </a:cubicBezTo>
                  <a:cubicBezTo>
                    <a:pt x="23" y="1"/>
                    <a:pt x="20" y="0"/>
                    <a:pt x="19" y="0"/>
                  </a:cubicBezTo>
                  <a:cubicBezTo>
                    <a:pt x="18" y="1"/>
                    <a:pt x="15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51" name="Freeform 533">
              <a:extLst>
                <a:ext uri="{FF2B5EF4-FFF2-40B4-BE49-F238E27FC236}">
                  <a16:creationId xmlns:a16="http://schemas.microsoft.com/office/drawing/2014/main" xmlns="" id="{CCEF0710-E0D5-421E-90C1-6C963130D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907"/>
              <a:ext cx="150" cy="73"/>
            </a:xfrm>
            <a:custGeom>
              <a:avLst/>
              <a:gdLst>
                <a:gd name="T0" fmla="*/ 73 w 109"/>
                <a:gd name="T1" fmla="*/ 15 h 53"/>
                <a:gd name="T2" fmla="*/ 65 w 109"/>
                <a:gd name="T3" fmla="*/ 11 h 53"/>
                <a:gd name="T4" fmla="*/ 53 w 109"/>
                <a:gd name="T5" fmla="*/ 7 h 53"/>
                <a:gd name="T6" fmla="*/ 43 w 109"/>
                <a:gd name="T7" fmla="*/ 4 h 53"/>
                <a:gd name="T8" fmla="*/ 31 w 109"/>
                <a:gd name="T9" fmla="*/ 2 h 53"/>
                <a:gd name="T10" fmla="*/ 26 w 109"/>
                <a:gd name="T11" fmla="*/ 5 h 53"/>
                <a:gd name="T12" fmla="*/ 16 w 109"/>
                <a:gd name="T13" fmla="*/ 10 h 53"/>
                <a:gd name="T14" fmla="*/ 13 w 109"/>
                <a:gd name="T15" fmla="*/ 5 h 53"/>
                <a:gd name="T16" fmla="*/ 8 w 109"/>
                <a:gd name="T17" fmla="*/ 6 h 53"/>
                <a:gd name="T18" fmla="*/ 2 w 109"/>
                <a:gd name="T19" fmla="*/ 8 h 53"/>
                <a:gd name="T20" fmla="*/ 5 w 109"/>
                <a:gd name="T21" fmla="*/ 11 h 53"/>
                <a:gd name="T22" fmla="*/ 9 w 109"/>
                <a:gd name="T23" fmla="*/ 16 h 53"/>
                <a:gd name="T24" fmla="*/ 10 w 109"/>
                <a:gd name="T25" fmla="*/ 11 h 53"/>
                <a:gd name="T26" fmla="*/ 10 w 109"/>
                <a:gd name="T27" fmla="*/ 13 h 53"/>
                <a:gd name="T28" fmla="*/ 17 w 109"/>
                <a:gd name="T29" fmla="*/ 14 h 53"/>
                <a:gd name="T30" fmla="*/ 26 w 109"/>
                <a:gd name="T31" fmla="*/ 19 h 53"/>
                <a:gd name="T32" fmla="*/ 37 w 109"/>
                <a:gd name="T33" fmla="*/ 26 h 53"/>
                <a:gd name="T34" fmla="*/ 42 w 109"/>
                <a:gd name="T35" fmla="*/ 31 h 53"/>
                <a:gd name="T36" fmla="*/ 41 w 109"/>
                <a:gd name="T37" fmla="*/ 33 h 53"/>
                <a:gd name="T38" fmla="*/ 38 w 109"/>
                <a:gd name="T39" fmla="*/ 35 h 53"/>
                <a:gd name="T40" fmla="*/ 34 w 109"/>
                <a:gd name="T41" fmla="*/ 39 h 53"/>
                <a:gd name="T42" fmla="*/ 40 w 109"/>
                <a:gd name="T43" fmla="*/ 36 h 53"/>
                <a:gd name="T44" fmla="*/ 41 w 109"/>
                <a:gd name="T45" fmla="*/ 38 h 53"/>
                <a:gd name="T46" fmla="*/ 47 w 109"/>
                <a:gd name="T47" fmla="*/ 37 h 53"/>
                <a:gd name="T48" fmla="*/ 52 w 109"/>
                <a:gd name="T49" fmla="*/ 44 h 53"/>
                <a:gd name="T50" fmla="*/ 59 w 109"/>
                <a:gd name="T51" fmla="*/ 45 h 53"/>
                <a:gd name="T52" fmla="*/ 63 w 109"/>
                <a:gd name="T53" fmla="*/ 40 h 53"/>
                <a:gd name="T54" fmla="*/ 66 w 109"/>
                <a:gd name="T55" fmla="*/ 39 h 53"/>
                <a:gd name="T56" fmla="*/ 68 w 109"/>
                <a:gd name="T57" fmla="*/ 38 h 53"/>
                <a:gd name="T58" fmla="*/ 72 w 109"/>
                <a:gd name="T59" fmla="*/ 35 h 53"/>
                <a:gd name="T60" fmla="*/ 80 w 109"/>
                <a:gd name="T61" fmla="*/ 38 h 53"/>
                <a:gd name="T62" fmla="*/ 84 w 109"/>
                <a:gd name="T63" fmla="*/ 42 h 53"/>
                <a:gd name="T64" fmla="*/ 92 w 109"/>
                <a:gd name="T65" fmla="*/ 50 h 53"/>
                <a:gd name="T66" fmla="*/ 105 w 109"/>
                <a:gd name="T67" fmla="*/ 53 h 53"/>
                <a:gd name="T68" fmla="*/ 108 w 109"/>
                <a:gd name="T69" fmla="*/ 51 h 53"/>
                <a:gd name="T70" fmla="*/ 104 w 109"/>
                <a:gd name="T71" fmla="*/ 47 h 53"/>
                <a:gd name="T72" fmla="*/ 99 w 109"/>
                <a:gd name="T73" fmla="*/ 45 h 53"/>
                <a:gd name="T74" fmla="*/ 94 w 109"/>
                <a:gd name="T75" fmla="*/ 41 h 53"/>
                <a:gd name="T76" fmla="*/ 87 w 109"/>
                <a:gd name="T77" fmla="*/ 33 h 53"/>
                <a:gd name="T78" fmla="*/ 91 w 109"/>
                <a:gd name="T79" fmla="*/ 30 h 53"/>
                <a:gd name="T80" fmla="*/ 86 w 109"/>
                <a:gd name="T81" fmla="*/ 26 h 53"/>
                <a:gd name="T82" fmla="*/ 78 w 109"/>
                <a:gd name="T83" fmla="*/ 19 h 5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9"/>
                <a:gd name="T127" fmla="*/ 0 h 53"/>
                <a:gd name="T128" fmla="*/ 109 w 109"/>
                <a:gd name="T129" fmla="*/ 53 h 5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9" h="53">
                  <a:moveTo>
                    <a:pt x="78" y="19"/>
                  </a:moveTo>
                  <a:cubicBezTo>
                    <a:pt x="77" y="17"/>
                    <a:pt x="74" y="16"/>
                    <a:pt x="73" y="15"/>
                  </a:cubicBezTo>
                  <a:cubicBezTo>
                    <a:pt x="72" y="14"/>
                    <a:pt x="70" y="14"/>
                    <a:pt x="69" y="13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4" y="11"/>
                    <a:pt x="58" y="9"/>
                    <a:pt x="56" y="8"/>
                  </a:cubicBezTo>
                  <a:cubicBezTo>
                    <a:pt x="55" y="8"/>
                    <a:pt x="54" y="7"/>
                    <a:pt x="53" y="7"/>
                  </a:cubicBezTo>
                  <a:cubicBezTo>
                    <a:pt x="51" y="6"/>
                    <a:pt x="50" y="6"/>
                    <a:pt x="49" y="6"/>
                  </a:cubicBezTo>
                  <a:cubicBezTo>
                    <a:pt x="47" y="6"/>
                    <a:pt x="46" y="5"/>
                    <a:pt x="43" y="4"/>
                  </a:cubicBezTo>
                  <a:cubicBezTo>
                    <a:pt x="41" y="4"/>
                    <a:pt x="36" y="1"/>
                    <a:pt x="34" y="0"/>
                  </a:cubicBezTo>
                  <a:cubicBezTo>
                    <a:pt x="33" y="0"/>
                    <a:pt x="31" y="2"/>
                    <a:pt x="31" y="2"/>
                  </a:cubicBezTo>
                  <a:cubicBezTo>
                    <a:pt x="31" y="3"/>
                    <a:pt x="31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5" y="6"/>
                    <a:pt x="23" y="11"/>
                    <a:pt x="20" y="11"/>
                  </a:cubicBezTo>
                  <a:cubicBezTo>
                    <a:pt x="19" y="11"/>
                    <a:pt x="17" y="11"/>
                    <a:pt x="16" y="10"/>
                  </a:cubicBezTo>
                  <a:cubicBezTo>
                    <a:pt x="16" y="9"/>
                    <a:pt x="16" y="8"/>
                    <a:pt x="15" y="6"/>
                  </a:cubicBezTo>
                  <a:cubicBezTo>
                    <a:pt x="14" y="5"/>
                    <a:pt x="13" y="4"/>
                    <a:pt x="13" y="5"/>
                  </a:cubicBezTo>
                  <a:cubicBezTo>
                    <a:pt x="12" y="6"/>
                    <a:pt x="11" y="7"/>
                    <a:pt x="10" y="6"/>
                  </a:cubicBezTo>
                  <a:cubicBezTo>
                    <a:pt x="10" y="6"/>
                    <a:pt x="8" y="6"/>
                    <a:pt x="8" y="6"/>
                  </a:cubicBezTo>
                  <a:cubicBezTo>
                    <a:pt x="7" y="6"/>
                    <a:pt x="5" y="8"/>
                    <a:pt x="4" y="8"/>
                  </a:cubicBezTo>
                  <a:cubicBezTo>
                    <a:pt x="3" y="8"/>
                    <a:pt x="2" y="7"/>
                    <a:pt x="2" y="8"/>
                  </a:cubicBezTo>
                  <a:cubicBezTo>
                    <a:pt x="1" y="8"/>
                    <a:pt x="0" y="9"/>
                    <a:pt x="2" y="9"/>
                  </a:cubicBezTo>
                  <a:cubicBezTo>
                    <a:pt x="3" y="9"/>
                    <a:pt x="5" y="10"/>
                    <a:pt x="5" y="11"/>
                  </a:cubicBezTo>
                  <a:cubicBezTo>
                    <a:pt x="5" y="12"/>
                    <a:pt x="5" y="14"/>
                    <a:pt x="6" y="14"/>
                  </a:cubicBezTo>
                  <a:cubicBezTo>
                    <a:pt x="6" y="15"/>
                    <a:pt x="8" y="16"/>
                    <a:pt x="9" y="16"/>
                  </a:cubicBezTo>
                  <a:cubicBezTo>
                    <a:pt x="10" y="16"/>
                    <a:pt x="9" y="16"/>
                    <a:pt x="9" y="15"/>
                  </a:cubicBezTo>
                  <a:cubicBezTo>
                    <a:pt x="9" y="14"/>
                    <a:pt x="9" y="13"/>
                    <a:pt x="10" y="11"/>
                  </a:cubicBezTo>
                  <a:cubicBezTo>
                    <a:pt x="10" y="10"/>
                    <a:pt x="12" y="8"/>
                    <a:pt x="11" y="9"/>
                  </a:cubicBezTo>
                  <a:cubicBezTo>
                    <a:pt x="11" y="10"/>
                    <a:pt x="9" y="12"/>
                    <a:pt x="10" y="13"/>
                  </a:cubicBezTo>
                  <a:cubicBezTo>
                    <a:pt x="12" y="14"/>
                    <a:pt x="15" y="15"/>
                    <a:pt x="16" y="15"/>
                  </a:cubicBezTo>
                  <a:cubicBezTo>
                    <a:pt x="17" y="14"/>
                    <a:pt x="18" y="13"/>
                    <a:pt x="17" y="14"/>
                  </a:cubicBezTo>
                  <a:cubicBezTo>
                    <a:pt x="17" y="15"/>
                    <a:pt x="16" y="16"/>
                    <a:pt x="18" y="16"/>
                  </a:cubicBezTo>
                  <a:cubicBezTo>
                    <a:pt x="20" y="17"/>
                    <a:pt x="23" y="17"/>
                    <a:pt x="26" y="19"/>
                  </a:cubicBezTo>
                  <a:cubicBezTo>
                    <a:pt x="29" y="21"/>
                    <a:pt x="34" y="22"/>
                    <a:pt x="35" y="23"/>
                  </a:cubicBezTo>
                  <a:cubicBezTo>
                    <a:pt x="37" y="25"/>
                    <a:pt x="37" y="24"/>
                    <a:pt x="37" y="26"/>
                  </a:cubicBezTo>
                  <a:cubicBezTo>
                    <a:pt x="38" y="27"/>
                    <a:pt x="38" y="28"/>
                    <a:pt x="39" y="29"/>
                  </a:cubicBezTo>
                  <a:cubicBezTo>
                    <a:pt x="40" y="30"/>
                    <a:pt x="43" y="31"/>
                    <a:pt x="42" y="31"/>
                  </a:cubicBezTo>
                  <a:cubicBezTo>
                    <a:pt x="40" y="32"/>
                    <a:pt x="39" y="32"/>
                    <a:pt x="40" y="32"/>
                  </a:cubicBezTo>
                  <a:cubicBezTo>
                    <a:pt x="42" y="32"/>
                    <a:pt x="42" y="33"/>
                    <a:pt x="41" y="33"/>
                  </a:cubicBezTo>
                  <a:cubicBezTo>
                    <a:pt x="40" y="33"/>
                    <a:pt x="41" y="34"/>
                    <a:pt x="40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5"/>
                    <a:pt x="37" y="35"/>
                    <a:pt x="36" y="36"/>
                  </a:cubicBezTo>
                  <a:cubicBezTo>
                    <a:pt x="35" y="37"/>
                    <a:pt x="33" y="39"/>
                    <a:pt x="34" y="39"/>
                  </a:cubicBezTo>
                  <a:cubicBezTo>
                    <a:pt x="35" y="40"/>
                    <a:pt x="39" y="40"/>
                    <a:pt x="40" y="39"/>
                  </a:cubicBezTo>
                  <a:cubicBezTo>
                    <a:pt x="40" y="39"/>
                    <a:pt x="40" y="36"/>
                    <a:pt x="40" y="36"/>
                  </a:cubicBezTo>
                  <a:cubicBezTo>
                    <a:pt x="40" y="35"/>
                    <a:pt x="42" y="35"/>
                    <a:pt x="41" y="36"/>
                  </a:cubicBezTo>
                  <a:cubicBezTo>
                    <a:pt x="41" y="36"/>
                    <a:pt x="40" y="37"/>
                    <a:pt x="41" y="38"/>
                  </a:cubicBezTo>
                  <a:cubicBezTo>
                    <a:pt x="42" y="38"/>
                    <a:pt x="45" y="39"/>
                    <a:pt x="46" y="38"/>
                  </a:cubicBezTo>
                  <a:cubicBezTo>
                    <a:pt x="47" y="38"/>
                    <a:pt x="47" y="36"/>
                    <a:pt x="47" y="37"/>
                  </a:cubicBezTo>
                  <a:cubicBezTo>
                    <a:pt x="47" y="38"/>
                    <a:pt x="45" y="38"/>
                    <a:pt x="48" y="40"/>
                  </a:cubicBezTo>
                  <a:cubicBezTo>
                    <a:pt x="50" y="42"/>
                    <a:pt x="51" y="43"/>
                    <a:pt x="52" y="44"/>
                  </a:cubicBezTo>
                  <a:cubicBezTo>
                    <a:pt x="52" y="44"/>
                    <a:pt x="52" y="44"/>
                    <a:pt x="53" y="44"/>
                  </a:cubicBezTo>
                  <a:cubicBezTo>
                    <a:pt x="54" y="44"/>
                    <a:pt x="57" y="45"/>
                    <a:pt x="59" y="45"/>
                  </a:cubicBezTo>
                  <a:cubicBezTo>
                    <a:pt x="61" y="45"/>
                    <a:pt x="65" y="43"/>
                    <a:pt x="66" y="42"/>
                  </a:cubicBezTo>
                  <a:cubicBezTo>
                    <a:pt x="66" y="42"/>
                    <a:pt x="64" y="41"/>
                    <a:pt x="63" y="40"/>
                  </a:cubicBezTo>
                  <a:cubicBezTo>
                    <a:pt x="61" y="39"/>
                    <a:pt x="60" y="38"/>
                    <a:pt x="64" y="40"/>
                  </a:cubicBezTo>
                  <a:cubicBezTo>
                    <a:pt x="68" y="43"/>
                    <a:pt x="67" y="40"/>
                    <a:pt x="66" y="39"/>
                  </a:cubicBezTo>
                  <a:cubicBezTo>
                    <a:pt x="66" y="39"/>
                    <a:pt x="65" y="36"/>
                    <a:pt x="66" y="37"/>
                  </a:cubicBezTo>
                  <a:cubicBezTo>
                    <a:pt x="67" y="38"/>
                    <a:pt x="68" y="38"/>
                    <a:pt x="68" y="38"/>
                  </a:cubicBezTo>
                  <a:cubicBezTo>
                    <a:pt x="69" y="37"/>
                    <a:pt x="68" y="35"/>
                    <a:pt x="69" y="36"/>
                  </a:cubicBezTo>
                  <a:cubicBezTo>
                    <a:pt x="70" y="36"/>
                    <a:pt x="71" y="36"/>
                    <a:pt x="72" y="35"/>
                  </a:cubicBezTo>
                  <a:cubicBezTo>
                    <a:pt x="73" y="35"/>
                    <a:pt x="73" y="36"/>
                    <a:pt x="75" y="37"/>
                  </a:cubicBezTo>
                  <a:cubicBezTo>
                    <a:pt x="78" y="38"/>
                    <a:pt x="80" y="38"/>
                    <a:pt x="80" y="38"/>
                  </a:cubicBezTo>
                  <a:cubicBezTo>
                    <a:pt x="81" y="37"/>
                    <a:pt x="80" y="38"/>
                    <a:pt x="81" y="39"/>
                  </a:cubicBezTo>
                  <a:cubicBezTo>
                    <a:pt x="83" y="40"/>
                    <a:pt x="83" y="41"/>
                    <a:pt x="84" y="42"/>
                  </a:cubicBezTo>
                  <a:cubicBezTo>
                    <a:pt x="85" y="43"/>
                    <a:pt x="86" y="43"/>
                    <a:pt x="86" y="45"/>
                  </a:cubicBezTo>
                  <a:cubicBezTo>
                    <a:pt x="87" y="46"/>
                    <a:pt x="90" y="50"/>
                    <a:pt x="92" y="50"/>
                  </a:cubicBezTo>
                  <a:cubicBezTo>
                    <a:pt x="94" y="50"/>
                    <a:pt x="96" y="50"/>
                    <a:pt x="99" y="51"/>
                  </a:cubicBezTo>
                  <a:cubicBezTo>
                    <a:pt x="102" y="52"/>
                    <a:pt x="104" y="53"/>
                    <a:pt x="105" y="53"/>
                  </a:cubicBezTo>
                  <a:cubicBezTo>
                    <a:pt x="106" y="53"/>
                    <a:pt x="106" y="52"/>
                    <a:pt x="106" y="52"/>
                  </a:cubicBezTo>
                  <a:cubicBezTo>
                    <a:pt x="107" y="52"/>
                    <a:pt x="109" y="51"/>
                    <a:pt x="108" y="51"/>
                  </a:cubicBezTo>
                  <a:cubicBezTo>
                    <a:pt x="106" y="51"/>
                    <a:pt x="102" y="49"/>
                    <a:pt x="102" y="48"/>
                  </a:cubicBezTo>
                  <a:cubicBezTo>
                    <a:pt x="102" y="47"/>
                    <a:pt x="106" y="48"/>
                    <a:pt x="104" y="47"/>
                  </a:cubicBezTo>
                  <a:cubicBezTo>
                    <a:pt x="102" y="47"/>
                    <a:pt x="102" y="47"/>
                    <a:pt x="101" y="47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8" y="44"/>
                    <a:pt x="99" y="44"/>
                    <a:pt x="97" y="44"/>
                  </a:cubicBezTo>
                  <a:cubicBezTo>
                    <a:pt x="96" y="44"/>
                    <a:pt x="94" y="42"/>
                    <a:pt x="94" y="41"/>
                  </a:cubicBezTo>
                  <a:cubicBezTo>
                    <a:pt x="93" y="40"/>
                    <a:pt x="94" y="40"/>
                    <a:pt x="93" y="39"/>
                  </a:cubicBezTo>
                  <a:cubicBezTo>
                    <a:pt x="92" y="38"/>
                    <a:pt x="88" y="35"/>
                    <a:pt x="87" y="33"/>
                  </a:cubicBezTo>
                  <a:cubicBezTo>
                    <a:pt x="85" y="31"/>
                    <a:pt x="84" y="31"/>
                    <a:pt x="85" y="31"/>
                  </a:cubicBezTo>
                  <a:cubicBezTo>
                    <a:pt x="87" y="31"/>
                    <a:pt x="93" y="32"/>
                    <a:pt x="91" y="30"/>
                  </a:cubicBezTo>
                  <a:cubicBezTo>
                    <a:pt x="90" y="28"/>
                    <a:pt x="91" y="27"/>
                    <a:pt x="89" y="27"/>
                  </a:cubicBezTo>
                  <a:cubicBezTo>
                    <a:pt x="88" y="26"/>
                    <a:pt x="88" y="27"/>
                    <a:pt x="86" y="26"/>
                  </a:cubicBezTo>
                  <a:cubicBezTo>
                    <a:pt x="84" y="25"/>
                    <a:pt x="83" y="24"/>
                    <a:pt x="82" y="23"/>
                  </a:cubicBezTo>
                  <a:cubicBezTo>
                    <a:pt x="80" y="22"/>
                    <a:pt x="79" y="20"/>
                    <a:pt x="7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52" name="Freeform 534">
              <a:extLst>
                <a:ext uri="{FF2B5EF4-FFF2-40B4-BE49-F238E27FC236}">
                  <a16:creationId xmlns:a16="http://schemas.microsoft.com/office/drawing/2014/main" xmlns="" id="{1E0FE400-91BE-42A4-AAB0-8B329B417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839"/>
              <a:ext cx="81" cy="90"/>
            </a:xfrm>
            <a:custGeom>
              <a:avLst/>
              <a:gdLst>
                <a:gd name="T0" fmla="*/ 0 w 59"/>
                <a:gd name="T1" fmla="*/ 37 h 65"/>
                <a:gd name="T2" fmla="*/ 1 w 59"/>
                <a:gd name="T3" fmla="*/ 42 h 65"/>
                <a:gd name="T4" fmla="*/ 3 w 59"/>
                <a:gd name="T5" fmla="*/ 45 h 65"/>
                <a:gd name="T6" fmla="*/ 6 w 59"/>
                <a:gd name="T7" fmla="*/ 52 h 65"/>
                <a:gd name="T8" fmla="*/ 8 w 59"/>
                <a:gd name="T9" fmla="*/ 56 h 65"/>
                <a:gd name="T10" fmla="*/ 14 w 59"/>
                <a:gd name="T11" fmla="*/ 58 h 65"/>
                <a:gd name="T12" fmla="*/ 16 w 59"/>
                <a:gd name="T13" fmla="*/ 58 h 65"/>
                <a:gd name="T14" fmla="*/ 17 w 59"/>
                <a:gd name="T15" fmla="*/ 60 h 65"/>
                <a:gd name="T16" fmla="*/ 22 w 59"/>
                <a:gd name="T17" fmla="*/ 59 h 65"/>
                <a:gd name="T18" fmla="*/ 23 w 59"/>
                <a:gd name="T19" fmla="*/ 58 h 65"/>
                <a:gd name="T20" fmla="*/ 27 w 59"/>
                <a:gd name="T21" fmla="*/ 60 h 65"/>
                <a:gd name="T22" fmla="*/ 31 w 59"/>
                <a:gd name="T23" fmla="*/ 59 h 65"/>
                <a:gd name="T24" fmla="*/ 32 w 59"/>
                <a:gd name="T25" fmla="*/ 64 h 65"/>
                <a:gd name="T26" fmla="*/ 40 w 59"/>
                <a:gd name="T27" fmla="*/ 61 h 65"/>
                <a:gd name="T28" fmla="*/ 41 w 59"/>
                <a:gd name="T29" fmla="*/ 63 h 65"/>
                <a:gd name="T30" fmla="*/ 41 w 59"/>
                <a:gd name="T31" fmla="*/ 60 h 65"/>
                <a:gd name="T32" fmla="*/ 41 w 59"/>
                <a:gd name="T33" fmla="*/ 57 h 65"/>
                <a:gd name="T34" fmla="*/ 42 w 59"/>
                <a:gd name="T35" fmla="*/ 54 h 65"/>
                <a:gd name="T36" fmla="*/ 42 w 59"/>
                <a:gd name="T37" fmla="*/ 51 h 65"/>
                <a:gd name="T38" fmla="*/ 45 w 59"/>
                <a:gd name="T39" fmla="*/ 47 h 65"/>
                <a:gd name="T40" fmla="*/ 48 w 59"/>
                <a:gd name="T41" fmla="*/ 42 h 65"/>
                <a:gd name="T42" fmla="*/ 49 w 59"/>
                <a:gd name="T43" fmla="*/ 37 h 65"/>
                <a:gd name="T44" fmla="*/ 53 w 59"/>
                <a:gd name="T45" fmla="*/ 35 h 65"/>
                <a:gd name="T46" fmla="*/ 56 w 59"/>
                <a:gd name="T47" fmla="*/ 35 h 65"/>
                <a:gd name="T48" fmla="*/ 51 w 59"/>
                <a:gd name="T49" fmla="*/ 29 h 65"/>
                <a:gd name="T50" fmla="*/ 50 w 59"/>
                <a:gd name="T51" fmla="*/ 26 h 65"/>
                <a:gd name="T52" fmla="*/ 47 w 59"/>
                <a:gd name="T53" fmla="*/ 20 h 65"/>
                <a:gd name="T54" fmla="*/ 50 w 59"/>
                <a:gd name="T55" fmla="*/ 21 h 65"/>
                <a:gd name="T56" fmla="*/ 49 w 59"/>
                <a:gd name="T57" fmla="*/ 18 h 65"/>
                <a:gd name="T58" fmla="*/ 50 w 59"/>
                <a:gd name="T59" fmla="*/ 17 h 65"/>
                <a:gd name="T60" fmla="*/ 54 w 59"/>
                <a:gd name="T61" fmla="*/ 15 h 65"/>
                <a:gd name="T62" fmla="*/ 52 w 59"/>
                <a:gd name="T63" fmla="*/ 12 h 65"/>
                <a:gd name="T64" fmla="*/ 55 w 59"/>
                <a:gd name="T65" fmla="*/ 12 h 65"/>
                <a:gd name="T66" fmla="*/ 58 w 59"/>
                <a:gd name="T67" fmla="*/ 10 h 65"/>
                <a:gd name="T68" fmla="*/ 53 w 59"/>
                <a:gd name="T69" fmla="*/ 8 h 65"/>
                <a:gd name="T70" fmla="*/ 51 w 59"/>
                <a:gd name="T71" fmla="*/ 8 h 65"/>
                <a:gd name="T72" fmla="*/ 51 w 59"/>
                <a:gd name="T73" fmla="*/ 7 h 65"/>
                <a:gd name="T74" fmla="*/ 50 w 59"/>
                <a:gd name="T75" fmla="*/ 7 h 65"/>
                <a:gd name="T76" fmla="*/ 49 w 59"/>
                <a:gd name="T77" fmla="*/ 3 h 65"/>
                <a:gd name="T78" fmla="*/ 45 w 59"/>
                <a:gd name="T79" fmla="*/ 1 h 65"/>
                <a:gd name="T80" fmla="*/ 44 w 59"/>
                <a:gd name="T81" fmla="*/ 2 h 65"/>
                <a:gd name="T82" fmla="*/ 43 w 59"/>
                <a:gd name="T83" fmla="*/ 2 h 65"/>
                <a:gd name="T84" fmla="*/ 38 w 59"/>
                <a:gd name="T85" fmla="*/ 8 h 65"/>
                <a:gd name="T86" fmla="*/ 36 w 59"/>
                <a:gd name="T87" fmla="*/ 11 h 65"/>
                <a:gd name="T88" fmla="*/ 36 w 59"/>
                <a:gd name="T89" fmla="*/ 12 h 65"/>
                <a:gd name="T90" fmla="*/ 31 w 59"/>
                <a:gd name="T91" fmla="*/ 14 h 65"/>
                <a:gd name="T92" fmla="*/ 29 w 59"/>
                <a:gd name="T93" fmla="*/ 15 h 65"/>
                <a:gd name="T94" fmla="*/ 27 w 59"/>
                <a:gd name="T95" fmla="*/ 17 h 65"/>
                <a:gd name="T96" fmla="*/ 21 w 59"/>
                <a:gd name="T97" fmla="*/ 23 h 65"/>
                <a:gd name="T98" fmla="*/ 14 w 59"/>
                <a:gd name="T99" fmla="*/ 25 h 65"/>
                <a:gd name="T100" fmla="*/ 12 w 59"/>
                <a:gd name="T101" fmla="*/ 31 h 65"/>
                <a:gd name="T102" fmla="*/ 13 w 59"/>
                <a:gd name="T103" fmla="*/ 32 h 65"/>
                <a:gd name="T104" fmla="*/ 8 w 59"/>
                <a:gd name="T105" fmla="*/ 31 h 65"/>
                <a:gd name="T106" fmla="*/ 5 w 59"/>
                <a:gd name="T107" fmla="*/ 30 h 65"/>
                <a:gd name="T108" fmla="*/ 3 w 59"/>
                <a:gd name="T109" fmla="*/ 29 h 65"/>
                <a:gd name="T110" fmla="*/ 3 w 59"/>
                <a:gd name="T111" fmla="*/ 30 h 65"/>
                <a:gd name="T112" fmla="*/ 0 w 59"/>
                <a:gd name="T113" fmla="*/ 37 h 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9"/>
                <a:gd name="T172" fmla="*/ 0 h 65"/>
                <a:gd name="T173" fmla="*/ 59 w 59"/>
                <a:gd name="T174" fmla="*/ 65 h 6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9" h="65">
                  <a:moveTo>
                    <a:pt x="0" y="37"/>
                  </a:moveTo>
                  <a:cubicBezTo>
                    <a:pt x="0" y="39"/>
                    <a:pt x="1" y="40"/>
                    <a:pt x="1" y="42"/>
                  </a:cubicBezTo>
                  <a:cubicBezTo>
                    <a:pt x="2" y="44"/>
                    <a:pt x="2" y="43"/>
                    <a:pt x="3" y="45"/>
                  </a:cubicBezTo>
                  <a:cubicBezTo>
                    <a:pt x="5" y="47"/>
                    <a:pt x="5" y="49"/>
                    <a:pt x="6" y="52"/>
                  </a:cubicBezTo>
                  <a:cubicBezTo>
                    <a:pt x="6" y="54"/>
                    <a:pt x="7" y="55"/>
                    <a:pt x="8" y="56"/>
                  </a:cubicBezTo>
                  <a:cubicBezTo>
                    <a:pt x="9" y="57"/>
                    <a:pt x="12" y="58"/>
                    <a:pt x="14" y="58"/>
                  </a:cubicBezTo>
                  <a:cubicBezTo>
                    <a:pt x="16" y="58"/>
                    <a:pt x="16" y="57"/>
                    <a:pt x="16" y="58"/>
                  </a:cubicBezTo>
                  <a:cubicBezTo>
                    <a:pt x="16" y="59"/>
                    <a:pt x="15" y="60"/>
                    <a:pt x="17" y="60"/>
                  </a:cubicBezTo>
                  <a:cubicBezTo>
                    <a:pt x="19" y="60"/>
                    <a:pt x="21" y="61"/>
                    <a:pt x="22" y="59"/>
                  </a:cubicBezTo>
                  <a:cubicBezTo>
                    <a:pt x="23" y="58"/>
                    <a:pt x="22" y="57"/>
                    <a:pt x="23" y="58"/>
                  </a:cubicBezTo>
                  <a:cubicBezTo>
                    <a:pt x="25" y="59"/>
                    <a:pt x="25" y="60"/>
                    <a:pt x="27" y="60"/>
                  </a:cubicBezTo>
                  <a:cubicBezTo>
                    <a:pt x="30" y="60"/>
                    <a:pt x="31" y="58"/>
                    <a:pt x="31" y="59"/>
                  </a:cubicBezTo>
                  <a:cubicBezTo>
                    <a:pt x="32" y="60"/>
                    <a:pt x="31" y="65"/>
                    <a:pt x="32" y="64"/>
                  </a:cubicBezTo>
                  <a:cubicBezTo>
                    <a:pt x="34" y="63"/>
                    <a:pt x="39" y="61"/>
                    <a:pt x="40" y="61"/>
                  </a:cubicBezTo>
                  <a:cubicBezTo>
                    <a:pt x="40" y="61"/>
                    <a:pt x="41" y="64"/>
                    <a:pt x="41" y="63"/>
                  </a:cubicBezTo>
                  <a:cubicBezTo>
                    <a:pt x="41" y="63"/>
                    <a:pt x="42" y="61"/>
                    <a:pt x="41" y="60"/>
                  </a:cubicBezTo>
                  <a:cubicBezTo>
                    <a:pt x="41" y="59"/>
                    <a:pt x="40" y="59"/>
                    <a:pt x="41" y="57"/>
                  </a:cubicBezTo>
                  <a:cubicBezTo>
                    <a:pt x="42" y="56"/>
                    <a:pt x="42" y="55"/>
                    <a:pt x="42" y="54"/>
                  </a:cubicBezTo>
                  <a:cubicBezTo>
                    <a:pt x="42" y="53"/>
                    <a:pt x="41" y="52"/>
                    <a:pt x="42" y="51"/>
                  </a:cubicBezTo>
                  <a:cubicBezTo>
                    <a:pt x="42" y="50"/>
                    <a:pt x="44" y="49"/>
                    <a:pt x="45" y="47"/>
                  </a:cubicBezTo>
                  <a:cubicBezTo>
                    <a:pt x="47" y="46"/>
                    <a:pt x="49" y="44"/>
                    <a:pt x="48" y="42"/>
                  </a:cubicBezTo>
                  <a:cubicBezTo>
                    <a:pt x="48" y="41"/>
                    <a:pt x="46" y="39"/>
                    <a:pt x="49" y="37"/>
                  </a:cubicBezTo>
                  <a:cubicBezTo>
                    <a:pt x="51" y="36"/>
                    <a:pt x="52" y="35"/>
                    <a:pt x="53" y="35"/>
                  </a:cubicBezTo>
                  <a:cubicBezTo>
                    <a:pt x="54" y="36"/>
                    <a:pt x="57" y="35"/>
                    <a:pt x="56" y="35"/>
                  </a:cubicBezTo>
                  <a:cubicBezTo>
                    <a:pt x="56" y="34"/>
                    <a:pt x="52" y="31"/>
                    <a:pt x="51" y="29"/>
                  </a:cubicBezTo>
                  <a:cubicBezTo>
                    <a:pt x="51" y="28"/>
                    <a:pt x="51" y="27"/>
                    <a:pt x="50" y="26"/>
                  </a:cubicBezTo>
                  <a:cubicBezTo>
                    <a:pt x="50" y="25"/>
                    <a:pt x="47" y="21"/>
                    <a:pt x="47" y="20"/>
                  </a:cubicBezTo>
                  <a:cubicBezTo>
                    <a:pt x="48" y="20"/>
                    <a:pt x="51" y="22"/>
                    <a:pt x="50" y="21"/>
                  </a:cubicBezTo>
                  <a:cubicBezTo>
                    <a:pt x="49" y="19"/>
                    <a:pt x="48" y="19"/>
                    <a:pt x="49" y="18"/>
                  </a:cubicBezTo>
                  <a:cubicBezTo>
                    <a:pt x="49" y="17"/>
                    <a:pt x="50" y="17"/>
                    <a:pt x="50" y="17"/>
                  </a:cubicBezTo>
                  <a:cubicBezTo>
                    <a:pt x="52" y="16"/>
                    <a:pt x="54" y="16"/>
                    <a:pt x="54" y="15"/>
                  </a:cubicBezTo>
                  <a:cubicBezTo>
                    <a:pt x="53" y="14"/>
                    <a:pt x="52" y="13"/>
                    <a:pt x="52" y="12"/>
                  </a:cubicBezTo>
                  <a:cubicBezTo>
                    <a:pt x="52" y="12"/>
                    <a:pt x="53" y="12"/>
                    <a:pt x="55" y="12"/>
                  </a:cubicBezTo>
                  <a:cubicBezTo>
                    <a:pt x="57" y="12"/>
                    <a:pt x="59" y="11"/>
                    <a:pt x="58" y="10"/>
                  </a:cubicBezTo>
                  <a:cubicBezTo>
                    <a:pt x="57" y="9"/>
                    <a:pt x="54" y="7"/>
                    <a:pt x="53" y="8"/>
                  </a:cubicBezTo>
                  <a:cubicBezTo>
                    <a:pt x="52" y="8"/>
                    <a:pt x="52" y="9"/>
                    <a:pt x="51" y="8"/>
                  </a:cubicBezTo>
                  <a:cubicBezTo>
                    <a:pt x="51" y="7"/>
                    <a:pt x="52" y="7"/>
                    <a:pt x="51" y="7"/>
                  </a:cubicBezTo>
                  <a:cubicBezTo>
                    <a:pt x="50" y="7"/>
                    <a:pt x="50" y="8"/>
                    <a:pt x="50" y="7"/>
                  </a:cubicBezTo>
                  <a:cubicBezTo>
                    <a:pt x="50" y="6"/>
                    <a:pt x="50" y="4"/>
                    <a:pt x="49" y="3"/>
                  </a:cubicBezTo>
                  <a:cubicBezTo>
                    <a:pt x="47" y="2"/>
                    <a:pt x="46" y="0"/>
                    <a:pt x="45" y="1"/>
                  </a:cubicBezTo>
                  <a:cubicBezTo>
                    <a:pt x="45" y="3"/>
                    <a:pt x="44" y="3"/>
                    <a:pt x="44" y="2"/>
                  </a:cubicBezTo>
                  <a:cubicBezTo>
                    <a:pt x="44" y="1"/>
                    <a:pt x="44" y="0"/>
                    <a:pt x="43" y="2"/>
                  </a:cubicBezTo>
                  <a:cubicBezTo>
                    <a:pt x="42" y="3"/>
                    <a:pt x="39" y="7"/>
                    <a:pt x="38" y="8"/>
                  </a:cubicBezTo>
                  <a:cubicBezTo>
                    <a:pt x="38" y="8"/>
                    <a:pt x="36" y="10"/>
                    <a:pt x="36" y="11"/>
                  </a:cubicBezTo>
                  <a:cubicBezTo>
                    <a:pt x="36" y="12"/>
                    <a:pt x="37" y="12"/>
                    <a:pt x="36" y="12"/>
                  </a:cubicBezTo>
                  <a:cubicBezTo>
                    <a:pt x="35" y="13"/>
                    <a:pt x="32" y="13"/>
                    <a:pt x="31" y="14"/>
                  </a:cubicBezTo>
                  <a:cubicBezTo>
                    <a:pt x="30" y="14"/>
                    <a:pt x="30" y="14"/>
                    <a:pt x="29" y="15"/>
                  </a:cubicBezTo>
                  <a:cubicBezTo>
                    <a:pt x="28" y="15"/>
                    <a:pt x="28" y="16"/>
                    <a:pt x="27" y="17"/>
                  </a:cubicBezTo>
                  <a:cubicBezTo>
                    <a:pt x="26" y="17"/>
                    <a:pt x="23" y="22"/>
                    <a:pt x="21" y="23"/>
                  </a:cubicBezTo>
                  <a:cubicBezTo>
                    <a:pt x="20" y="23"/>
                    <a:pt x="15" y="24"/>
                    <a:pt x="14" y="25"/>
                  </a:cubicBezTo>
                  <a:cubicBezTo>
                    <a:pt x="13" y="26"/>
                    <a:pt x="11" y="31"/>
                    <a:pt x="12" y="31"/>
                  </a:cubicBezTo>
                  <a:cubicBezTo>
                    <a:pt x="12" y="32"/>
                    <a:pt x="14" y="33"/>
                    <a:pt x="13" y="32"/>
                  </a:cubicBezTo>
                  <a:cubicBezTo>
                    <a:pt x="11" y="32"/>
                    <a:pt x="9" y="32"/>
                    <a:pt x="8" y="31"/>
                  </a:cubicBezTo>
                  <a:cubicBezTo>
                    <a:pt x="7" y="31"/>
                    <a:pt x="6" y="30"/>
                    <a:pt x="5" y="30"/>
                  </a:cubicBezTo>
                  <a:cubicBezTo>
                    <a:pt x="4" y="29"/>
                    <a:pt x="4" y="29"/>
                    <a:pt x="3" y="29"/>
                  </a:cubicBezTo>
                  <a:cubicBezTo>
                    <a:pt x="3" y="29"/>
                    <a:pt x="3" y="29"/>
                    <a:pt x="3" y="30"/>
                  </a:cubicBezTo>
                  <a:cubicBezTo>
                    <a:pt x="2" y="30"/>
                    <a:pt x="0" y="35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53" name="Freeform 535">
              <a:extLst>
                <a:ext uri="{FF2B5EF4-FFF2-40B4-BE49-F238E27FC236}">
                  <a16:creationId xmlns:a16="http://schemas.microsoft.com/office/drawing/2014/main" xmlns="" id="{8E638EF3-FD40-4752-8738-38D074CF793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88" y="109"/>
              <a:ext cx="1615" cy="1069"/>
            </a:xfrm>
            <a:custGeom>
              <a:avLst/>
              <a:gdLst>
                <a:gd name="T0" fmla="*/ 1092 w 1174"/>
                <a:gd name="T1" fmla="*/ 89 h 776"/>
                <a:gd name="T2" fmla="*/ 942 w 1174"/>
                <a:gd name="T3" fmla="*/ 72 h 776"/>
                <a:gd name="T4" fmla="*/ 870 w 1174"/>
                <a:gd name="T5" fmla="*/ 72 h 776"/>
                <a:gd name="T6" fmla="*/ 767 w 1174"/>
                <a:gd name="T7" fmla="*/ 54 h 776"/>
                <a:gd name="T8" fmla="*/ 729 w 1174"/>
                <a:gd name="T9" fmla="*/ 24 h 776"/>
                <a:gd name="T10" fmla="*/ 656 w 1174"/>
                <a:gd name="T11" fmla="*/ 19 h 776"/>
                <a:gd name="T12" fmla="*/ 591 w 1174"/>
                <a:gd name="T13" fmla="*/ 45 h 776"/>
                <a:gd name="T14" fmla="*/ 524 w 1174"/>
                <a:gd name="T15" fmla="*/ 59 h 776"/>
                <a:gd name="T16" fmla="*/ 508 w 1174"/>
                <a:gd name="T17" fmla="*/ 123 h 776"/>
                <a:gd name="T18" fmla="*/ 479 w 1174"/>
                <a:gd name="T19" fmla="*/ 84 h 776"/>
                <a:gd name="T20" fmla="*/ 384 w 1174"/>
                <a:gd name="T21" fmla="*/ 103 h 776"/>
                <a:gd name="T22" fmla="*/ 298 w 1174"/>
                <a:gd name="T23" fmla="*/ 139 h 776"/>
                <a:gd name="T24" fmla="*/ 278 w 1174"/>
                <a:gd name="T25" fmla="*/ 86 h 776"/>
                <a:gd name="T26" fmla="*/ 237 w 1174"/>
                <a:gd name="T27" fmla="*/ 75 h 776"/>
                <a:gd name="T28" fmla="*/ 206 w 1174"/>
                <a:gd name="T29" fmla="*/ 86 h 776"/>
                <a:gd name="T30" fmla="*/ 184 w 1174"/>
                <a:gd name="T31" fmla="*/ 98 h 776"/>
                <a:gd name="T32" fmla="*/ 182 w 1174"/>
                <a:gd name="T33" fmla="*/ 111 h 776"/>
                <a:gd name="T34" fmla="*/ 163 w 1174"/>
                <a:gd name="T35" fmla="*/ 135 h 776"/>
                <a:gd name="T36" fmla="*/ 139 w 1174"/>
                <a:gd name="T37" fmla="*/ 153 h 776"/>
                <a:gd name="T38" fmla="*/ 130 w 1174"/>
                <a:gd name="T39" fmla="*/ 174 h 776"/>
                <a:gd name="T40" fmla="*/ 135 w 1174"/>
                <a:gd name="T41" fmla="*/ 192 h 776"/>
                <a:gd name="T42" fmla="*/ 196 w 1174"/>
                <a:gd name="T43" fmla="*/ 156 h 776"/>
                <a:gd name="T44" fmla="*/ 235 w 1174"/>
                <a:gd name="T45" fmla="*/ 177 h 776"/>
                <a:gd name="T46" fmla="*/ 204 w 1174"/>
                <a:gd name="T47" fmla="*/ 224 h 776"/>
                <a:gd name="T48" fmla="*/ 151 w 1174"/>
                <a:gd name="T49" fmla="*/ 206 h 776"/>
                <a:gd name="T50" fmla="*/ 122 w 1174"/>
                <a:gd name="T51" fmla="*/ 245 h 776"/>
                <a:gd name="T52" fmla="*/ 87 w 1174"/>
                <a:gd name="T53" fmla="*/ 277 h 776"/>
                <a:gd name="T54" fmla="*/ 97 w 1174"/>
                <a:gd name="T55" fmla="*/ 331 h 776"/>
                <a:gd name="T56" fmla="*/ 181 w 1174"/>
                <a:gd name="T57" fmla="*/ 313 h 776"/>
                <a:gd name="T58" fmla="*/ 224 w 1174"/>
                <a:gd name="T59" fmla="*/ 350 h 776"/>
                <a:gd name="T60" fmla="*/ 253 w 1174"/>
                <a:gd name="T61" fmla="*/ 315 h 776"/>
                <a:gd name="T62" fmla="*/ 312 w 1174"/>
                <a:gd name="T63" fmla="*/ 286 h 776"/>
                <a:gd name="T64" fmla="*/ 247 w 1174"/>
                <a:gd name="T65" fmla="*/ 334 h 776"/>
                <a:gd name="T66" fmla="*/ 288 w 1174"/>
                <a:gd name="T67" fmla="*/ 384 h 776"/>
                <a:gd name="T68" fmla="*/ 135 w 1174"/>
                <a:gd name="T69" fmla="*/ 348 h 776"/>
                <a:gd name="T70" fmla="*/ 5 w 1174"/>
                <a:gd name="T71" fmla="*/ 474 h 776"/>
                <a:gd name="T72" fmla="*/ 123 w 1174"/>
                <a:gd name="T73" fmla="*/ 534 h 776"/>
                <a:gd name="T74" fmla="*/ 170 w 1174"/>
                <a:gd name="T75" fmla="*/ 646 h 776"/>
                <a:gd name="T76" fmla="*/ 290 w 1174"/>
                <a:gd name="T77" fmla="*/ 712 h 776"/>
                <a:gd name="T78" fmla="*/ 362 w 1174"/>
                <a:gd name="T79" fmla="*/ 505 h 776"/>
                <a:gd name="T80" fmla="*/ 288 w 1174"/>
                <a:gd name="T81" fmla="*/ 406 h 776"/>
                <a:gd name="T82" fmla="*/ 417 w 1174"/>
                <a:gd name="T83" fmla="*/ 428 h 776"/>
                <a:gd name="T84" fmla="*/ 388 w 1174"/>
                <a:gd name="T85" fmla="*/ 406 h 776"/>
                <a:gd name="T86" fmla="*/ 508 w 1174"/>
                <a:gd name="T87" fmla="*/ 442 h 776"/>
                <a:gd name="T88" fmla="*/ 594 w 1174"/>
                <a:gd name="T89" fmla="*/ 444 h 776"/>
                <a:gd name="T90" fmla="*/ 639 w 1174"/>
                <a:gd name="T91" fmla="*/ 472 h 776"/>
                <a:gd name="T92" fmla="*/ 655 w 1174"/>
                <a:gd name="T93" fmla="*/ 520 h 776"/>
                <a:gd name="T94" fmla="*/ 709 w 1174"/>
                <a:gd name="T95" fmla="*/ 502 h 776"/>
                <a:gd name="T96" fmla="*/ 749 w 1174"/>
                <a:gd name="T97" fmla="*/ 437 h 776"/>
                <a:gd name="T98" fmla="*/ 769 w 1174"/>
                <a:gd name="T99" fmla="*/ 380 h 776"/>
                <a:gd name="T100" fmla="*/ 777 w 1174"/>
                <a:gd name="T101" fmla="*/ 337 h 776"/>
                <a:gd name="T102" fmla="*/ 810 w 1174"/>
                <a:gd name="T103" fmla="*/ 365 h 776"/>
                <a:gd name="T104" fmla="*/ 887 w 1174"/>
                <a:gd name="T105" fmla="*/ 252 h 776"/>
                <a:gd name="T106" fmla="*/ 938 w 1174"/>
                <a:gd name="T107" fmla="*/ 183 h 776"/>
                <a:gd name="T108" fmla="*/ 1022 w 1174"/>
                <a:gd name="T109" fmla="*/ 166 h 776"/>
                <a:gd name="T110" fmla="*/ 1018 w 1174"/>
                <a:gd name="T111" fmla="*/ 199 h 776"/>
                <a:gd name="T112" fmla="*/ 1096 w 1174"/>
                <a:gd name="T113" fmla="*/ 137 h 776"/>
                <a:gd name="T114" fmla="*/ 123 w 1174"/>
                <a:gd name="T115" fmla="*/ 459 h 776"/>
                <a:gd name="T116" fmla="*/ 287 w 1174"/>
                <a:gd name="T117" fmla="*/ 630 h 776"/>
                <a:gd name="T118" fmla="*/ 401 w 1174"/>
                <a:gd name="T119" fmla="*/ 346 h 776"/>
                <a:gd name="T120" fmla="*/ 386 w 1174"/>
                <a:gd name="T121" fmla="*/ 307 h 776"/>
                <a:gd name="T122" fmla="*/ 444 w 1174"/>
                <a:gd name="T123" fmla="*/ 358 h 776"/>
                <a:gd name="T124" fmla="*/ 705 w 1174"/>
                <a:gd name="T125" fmla="*/ 234 h 7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74"/>
                <a:gd name="T190" fmla="*/ 0 h 776"/>
                <a:gd name="T191" fmla="*/ 1174 w 1174"/>
                <a:gd name="T192" fmla="*/ 776 h 77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74" h="776">
                  <a:moveTo>
                    <a:pt x="1158" y="133"/>
                  </a:moveTo>
                  <a:cubicBezTo>
                    <a:pt x="1158" y="132"/>
                    <a:pt x="1157" y="131"/>
                    <a:pt x="1157" y="130"/>
                  </a:cubicBezTo>
                  <a:cubicBezTo>
                    <a:pt x="1156" y="130"/>
                    <a:pt x="1156" y="129"/>
                    <a:pt x="1157" y="129"/>
                  </a:cubicBezTo>
                  <a:cubicBezTo>
                    <a:pt x="1158" y="130"/>
                    <a:pt x="1160" y="131"/>
                    <a:pt x="1161" y="131"/>
                  </a:cubicBezTo>
                  <a:cubicBezTo>
                    <a:pt x="1162" y="131"/>
                    <a:pt x="1166" y="132"/>
                    <a:pt x="1165" y="131"/>
                  </a:cubicBezTo>
                  <a:cubicBezTo>
                    <a:pt x="1164" y="130"/>
                    <a:pt x="1163" y="129"/>
                    <a:pt x="1164" y="129"/>
                  </a:cubicBezTo>
                  <a:cubicBezTo>
                    <a:pt x="1164" y="129"/>
                    <a:pt x="1164" y="130"/>
                    <a:pt x="1166" y="130"/>
                  </a:cubicBezTo>
                  <a:cubicBezTo>
                    <a:pt x="1168" y="130"/>
                    <a:pt x="1168" y="129"/>
                    <a:pt x="1169" y="128"/>
                  </a:cubicBezTo>
                  <a:cubicBezTo>
                    <a:pt x="1169" y="127"/>
                    <a:pt x="1170" y="126"/>
                    <a:pt x="1171" y="126"/>
                  </a:cubicBezTo>
                  <a:cubicBezTo>
                    <a:pt x="1172" y="127"/>
                    <a:pt x="1174" y="127"/>
                    <a:pt x="1172" y="126"/>
                  </a:cubicBezTo>
                  <a:cubicBezTo>
                    <a:pt x="1170" y="125"/>
                    <a:pt x="1166" y="122"/>
                    <a:pt x="1165" y="121"/>
                  </a:cubicBezTo>
                  <a:cubicBezTo>
                    <a:pt x="1163" y="120"/>
                    <a:pt x="1163" y="118"/>
                    <a:pt x="1161" y="118"/>
                  </a:cubicBezTo>
                  <a:cubicBezTo>
                    <a:pt x="1159" y="117"/>
                    <a:pt x="1157" y="117"/>
                    <a:pt x="1156" y="116"/>
                  </a:cubicBezTo>
                  <a:cubicBezTo>
                    <a:pt x="1155" y="116"/>
                    <a:pt x="1155" y="116"/>
                    <a:pt x="1156" y="117"/>
                  </a:cubicBezTo>
                  <a:cubicBezTo>
                    <a:pt x="1156" y="117"/>
                    <a:pt x="1158" y="118"/>
                    <a:pt x="1156" y="118"/>
                  </a:cubicBezTo>
                  <a:cubicBezTo>
                    <a:pt x="1154" y="118"/>
                    <a:pt x="1152" y="117"/>
                    <a:pt x="1153" y="117"/>
                  </a:cubicBezTo>
                  <a:cubicBezTo>
                    <a:pt x="1154" y="117"/>
                    <a:pt x="1154" y="116"/>
                    <a:pt x="1153" y="116"/>
                  </a:cubicBezTo>
                  <a:cubicBezTo>
                    <a:pt x="1152" y="116"/>
                    <a:pt x="1146" y="116"/>
                    <a:pt x="1146" y="116"/>
                  </a:cubicBezTo>
                  <a:cubicBezTo>
                    <a:pt x="1145" y="116"/>
                    <a:pt x="1147" y="116"/>
                    <a:pt x="1148" y="117"/>
                  </a:cubicBezTo>
                  <a:cubicBezTo>
                    <a:pt x="1148" y="118"/>
                    <a:pt x="1148" y="119"/>
                    <a:pt x="1148" y="120"/>
                  </a:cubicBezTo>
                  <a:cubicBezTo>
                    <a:pt x="1147" y="121"/>
                    <a:pt x="1147" y="120"/>
                    <a:pt x="1148" y="122"/>
                  </a:cubicBezTo>
                  <a:cubicBezTo>
                    <a:pt x="1149" y="123"/>
                    <a:pt x="1149" y="124"/>
                    <a:pt x="1148" y="124"/>
                  </a:cubicBezTo>
                  <a:cubicBezTo>
                    <a:pt x="1148" y="123"/>
                    <a:pt x="1147" y="121"/>
                    <a:pt x="1147" y="122"/>
                  </a:cubicBezTo>
                  <a:cubicBezTo>
                    <a:pt x="1146" y="123"/>
                    <a:pt x="1147" y="124"/>
                    <a:pt x="1146" y="123"/>
                  </a:cubicBezTo>
                  <a:cubicBezTo>
                    <a:pt x="1145" y="122"/>
                    <a:pt x="1145" y="121"/>
                    <a:pt x="1144" y="121"/>
                  </a:cubicBezTo>
                  <a:cubicBezTo>
                    <a:pt x="1143" y="120"/>
                    <a:pt x="1143" y="119"/>
                    <a:pt x="1143" y="119"/>
                  </a:cubicBezTo>
                  <a:cubicBezTo>
                    <a:pt x="1144" y="118"/>
                    <a:pt x="1144" y="118"/>
                    <a:pt x="1143" y="117"/>
                  </a:cubicBezTo>
                  <a:cubicBezTo>
                    <a:pt x="1143" y="116"/>
                    <a:pt x="1144" y="115"/>
                    <a:pt x="1144" y="114"/>
                  </a:cubicBezTo>
                  <a:cubicBezTo>
                    <a:pt x="1144" y="114"/>
                    <a:pt x="1144" y="113"/>
                    <a:pt x="1142" y="113"/>
                  </a:cubicBezTo>
                  <a:cubicBezTo>
                    <a:pt x="1141" y="113"/>
                    <a:pt x="1141" y="113"/>
                    <a:pt x="1141" y="112"/>
                  </a:cubicBezTo>
                  <a:cubicBezTo>
                    <a:pt x="1141" y="111"/>
                    <a:pt x="1135" y="108"/>
                    <a:pt x="1133" y="107"/>
                  </a:cubicBezTo>
                  <a:cubicBezTo>
                    <a:pt x="1132" y="106"/>
                    <a:pt x="1131" y="106"/>
                    <a:pt x="1129" y="105"/>
                  </a:cubicBezTo>
                  <a:cubicBezTo>
                    <a:pt x="1127" y="103"/>
                    <a:pt x="1126" y="103"/>
                    <a:pt x="1125" y="103"/>
                  </a:cubicBezTo>
                  <a:cubicBezTo>
                    <a:pt x="1123" y="102"/>
                    <a:pt x="1123" y="102"/>
                    <a:pt x="1121" y="101"/>
                  </a:cubicBezTo>
                  <a:cubicBezTo>
                    <a:pt x="1120" y="100"/>
                    <a:pt x="1115" y="99"/>
                    <a:pt x="1114" y="98"/>
                  </a:cubicBezTo>
                  <a:cubicBezTo>
                    <a:pt x="1112" y="97"/>
                    <a:pt x="1112" y="95"/>
                    <a:pt x="1109" y="94"/>
                  </a:cubicBezTo>
                  <a:cubicBezTo>
                    <a:pt x="1107" y="93"/>
                    <a:pt x="1098" y="91"/>
                    <a:pt x="1096" y="91"/>
                  </a:cubicBezTo>
                  <a:cubicBezTo>
                    <a:pt x="1094" y="90"/>
                    <a:pt x="1094" y="89"/>
                    <a:pt x="1092" y="89"/>
                  </a:cubicBezTo>
                  <a:cubicBezTo>
                    <a:pt x="1090" y="89"/>
                    <a:pt x="1080" y="89"/>
                    <a:pt x="1079" y="88"/>
                  </a:cubicBezTo>
                  <a:cubicBezTo>
                    <a:pt x="1077" y="88"/>
                    <a:pt x="1077" y="87"/>
                    <a:pt x="1077" y="88"/>
                  </a:cubicBezTo>
                  <a:cubicBezTo>
                    <a:pt x="1076" y="88"/>
                    <a:pt x="1077" y="89"/>
                    <a:pt x="1076" y="89"/>
                  </a:cubicBezTo>
                  <a:cubicBezTo>
                    <a:pt x="1075" y="89"/>
                    <a:pt x="1067" y="87"/>
                    <a:pt x="1064" y="86"/>
                  </a:cubicBezTo>
                  <a:cubicBezTo>
                    <a:pt x="1062" y="86"/>
                    <a:pt x="1060" y="86"/>
                    <a:pt x="1060" y="87"/>
                  </a:cubicBezTo>
                  <a:cubicBezTo>
                    <a:pt x="1060" y="88"/>
                    <a:pt x="1059" y="90"/>
                    <a:pt x="1058" y="90"/>
                  </a:cubicBezTo>
                  <a:cubicBezTo>
                    <a:pt x="1058" y="90"/>
                    <a:pt x="1058" y="91"/>
                    <a:pt x="1059" y="91"/>
                  </a:cubicBezTo>
                  <a:cubicBezTo>
                    <a:pt x="1060" y="91"/>
                    <a:pt x="1062" y="94"/>
                    <a:pt x="1063" y="95"/>
                  </a:cubicBezTo>
                  <a:cubicBezTo>
                    <a:pt x="1063" y="96"/>
                    <a:pt x="1064" y="96"/>
                    <a:pt x="1062" y="97"/>
                  </a:cubicBezTo>
                  <a:cubicBezTo>
                    <a:pt x="1060" y="98"/>
                    <a:pt x="1060" y="99"/>
                    <a:pt x="1059" y="99"/>
                  </a:cubicBezTo>
                  <a:cubicBezTo>
                    <a:pt x="1057" y="99"/>
                    <a:pt x="1055" y="100"/>
                    <a:pt x="1054" y="98"/>
                  </a:cubicBezTo>
                  <a:cubicBezTo>
                    <a:pt x="1053" y="97"/>
                    <a:pt x="1054" y="97"/>
                    <a:pt x="1052" y="96"/>
                  </a:cubicBezTo>
                  <a:cubicBezTo>
                    <a:pt x="1049" y="95"/>
                    <a:pt x="1047" y="95"/>
                    <a:pt x="1047" y="94"/>
                  </a:cubicBezTo>
                  <a:cubicBezTo>
                    <a:pt x="1047" y="93"/>
                    <a:pt x="1047" y="92"/>
                    <a:pt x="1047" y="92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90"/>
                    <a:pt x="1043" y="90"/>
                  </a:cubicBezTo>
                  <a:cubicBezTo>
                    <a:pt x="1042" y="91"/>
                    <a:pt x="1042" y="91"/>
                    <a:pt x="1040" y="92"/>
                  </a:cubicBezTo>
                  <a:cubicBezTo>
                    <a:pt x="1037" y="92"/>
                    <a:pt x="1034" y="92"/>
                    <a:pt x="1032" y="91"/>
                  </a:cubicBezTo>
                  <a:cubicBezTo>
                    <a:pt x="1029" y="91"/>
                    <a:pt x="1025" y="91"/>
                    <a:pt x="1021" y="90"/>
                  </a:cubicBezTo>
                  <a:cubicBezTo>
                    <a:pt x="1018" y="90"/>
                    <a:pt x="1019" y="89"/>
                    <a:pt x="1016" y="90"/>
                  </a:cubicBezTo>
                  <a:cubicBezTo>
                    <a:pt x="1013" y="90"/>
                    <a:pt x="1011" y="90"/>
                    <a:pt x="1010" y="91"/>
                  </a:cubicBezTo>
                  <a:cubicBezTo>
                    <a:pt x="1009" y="91"/>
                    <a:pt x="1008" y="91"/>
                    <a:pt x="1008" y="94"/>
                  </a:cubicBezTo>
                  <a:cubicBezTo>
                    <a:pt x="1008" y="96"/>
                    <a:pt x="1009" y="98"/>
                    <a:pt x="1008" y="97"/>
                  </a:cubicBezTo>
                  <a:cubicBezTo>
                    <a:pt x="1007" y="96"/>
                    <a:pt x="1006" y="94"/>
                    <a:pt x="1006" y="93"/>
                  </a:cubicBezTo>
                  <a:cubicBezTo>
                    <a:pt x="1006" y="92"/>
                    <a:pt x="1004" y="91"/>
                    <a:pt x="1002" y="90"/>
                  </a:cubicBezTo>
                  <a:cubicBezTo>
                    <a:pt x="1001" y="90"/>
                    <a:pt x="997" y="90"/>
                    <a:pt x="998" y="88"/>
                  </a:cubicBezTo>
                  <a:cubicBezTo>
                    <a:pt x="999" y="87"/>
                    <a:pt x="1000" y="85"/>
                    <a:pt x="1000" y="84"/>
                  </a:cubicBezTo>
                  <a:cubicBezTo>
                    <a:pt x="1000" y="83"/>
                    <a:pt x="1000" y="82"/>
                    <a:pt x="998" y="81"/>
                  </a:cubicBezTo>
                  <a:cubicBezTo>
                    <a:pt x="996" y="80"/>
                    <a:pt x="988" y="75"/>
                    <a:pt x="983" y="76"/>
                  </a:cubicBezTo>
                  <a:cubicBezTo>
                    <a:pt x="977" y="76"/>
                    <a:pt x="967" y="79"/>
                    <a:pt x="962" y="79"/>
                  </a:cubicBezTo>
                  <a:cubicBezTo>
                    <a:pt x="957" y="79"/>
                    <a:pt x="954" y="78"/>
                    <a:pt x="954" y="78"/>
                  </a:cubicBezTo>
                  <a:cubicBezTo>
                    <a:pt x="953" y="77"/>
                    <a:pt x="953" y="77"/>
                    <a:pt x="954" y="76"/>
                  </a:cubicBezTo>
                  <a:cubicBezTo>
                    <a:pt x="955" y="76"/>
                    <a:pt x="955" y="76"/>
                    <a:pt x="953" y="75"/>
                  </a:cubicBezTo>
                  <a:cubicBezTo>
                    <a:pt x="952" y="74"/>
                    <a:pt x="950" y="73"/>
                    <a:pt x="948" y="73"/>
                  </a:cubicBezTo>
                  <a:cubicBezTo>
                    <a:pt x="946" y="73"/>
                    <a:pt x="944" y="74"/>
                    <a:pt x="943" y="74"/>
                  </a:cubicBezTo>
                  <a:cubicBezTo>
                    <a:pt x="942" y="74"/>
                    <a:pt x="943" y="74"/>
                    <a:pt x="945" y="73"/>
                  </a:cubicBezTo>
                  <a:cubicBezTo>
                    <a:pt x="946" y="73"/>
                    <a:pt x="947" y="72"/>
                    <a:pt x="945" y="72"/>
                  </a:cubicBezTo>
                  <a:cubicBezTo>
                    <a:pt x="943" y="72"/>
                    <a:pt x="943" y="72"/>
                    <a:pt x="942" y="72"/>
                  </a:cubicBezTo>
                  <a:cubicBezTo>
                    <a:pt x="942" y="71"/>
                    <a:pt x="942" y="71"/>
                    <a:pt x="940" y="71"/>
                  </a:cubicBezTo>
                  <a:cubicBezTo>
                    <a:pt x="939" y="70"/>
                    <a:pt x="938" y="70"/>
                    <a:pt x="937" y="69"/>
                  </a:cubicBezTo>
                  <a:cubicBezTo>
                    <a:pt x="936" y="69"/>
                    <a:pt x="936" y="68"/>
                    <a:pt x="937" y="68"/>
                  </a:cubicBezTo>
                  <a:cubicBezTo>
                    <a:pt x="938" y="68"/>
                    <a:pt x="942" y="68"/>
                    <a:pt x="943" y="68"/>
                  </a:cubicBezTo>
                  <a:cubicBezTo>
                    <a:pt x="943" y="67"/>
                    <a:pt x="943" y="67"/>
                    <a:pt x="942" y="66"/>
                  </a:cubicBezTo>
                  <a:cubicBezTo>
                    <a:pt x="940" y="65"/>
                    <a:pt x="939" y="63"/>
                    <a:pt x="935" y="63"/>
                  </a:cubicBezTo>
                  <a:cubicBezTo>
                    <a:pt x="930" y="63"/>
                    <a:pt x="927" y="62"/>
                    <a:pt x="926" y="63"/>
                  </a:cubicBezTo>
                  <a:cubicBezTo>
                    <a:pt x="925" y="65"/>
                    <a:pt x="920" y="69"/>
                    <a:pt x="917" y="69"/>
                  </a:cubicBezTo>
                  <a:cubicBezTo>
                    <a:pt x="915" y="69"/>
                    <a:pt x="915" y="69"/>
                    <a:pt x="915" y="68"/>
                  </a:cubicBezTo>
                  <a:cubicBezTo>
                    <a:pt x="915" y="68"/>
                    <a:pt x="914" y="67"/>
                    <a:pt x="916" y="67"/>
                  </a:cubicBezTo>
                  <a:cubicBezTo>
                    <a:pt x="917" y="67"/>
                    <a:pt x="919" y="67"/>
                    <a:pt x="918" y="66"/>
                  </a:cubicBezTo>
                  <a:cubicBezTo>
                    <a:pt x="918" y="65"/>
                    <a:pt x="918" y="65"/>
                    <a:pt x="917" y="64"/>
                  </a:cubicBezTo>
                  <a:cubicBezTo>
                    <a:pt x="917" y="63"/>
                    <a:pt x="917" y="63"/>
                    <a:pt x="916" y="63"/>
                  </a:cubicBezTo>
                  <a:cubicBezTo>
                    <a:pt x="914" y="63"/>
                    <a:pt x="909" y="64"/>
                    <a:pt x="909" y="64"/>
                  </a:cubicBezTo>
                  <a:cubicBezTo>
                    <a:pt x="909" y="63"/>
                    <a:pt x="913" y="61"/>
                    <a:pt x="914" y="61"/>
                  </a:cubicBezTo>
                  <a:cubicBezTo>
                    <a:pt x="916" y="62"/>
                    <a:pt x="915" y="62"/>
                    <a:pt x="919" y="62"/>
                  </a:cubicBezTo>
                  <a:cubicBezTo>
                    <a:pt x="922" y="62"/>
                    <a:pt x="927" y="63"/>
                    <a:pt x="924" y="62"/>
                  </a:cubicBezTo>
                  <a:cubicBezTo>
                    <a:pt x="921" y="61"/>
                    <a:pt x="917" y="60"/>
                    <a:pt x="914" y="60"/>
                  </a:cubicBezTo>
                  <a:cubicBezTo>
                    <a:pt x="911" y="60"/>
                    <a:pt x="901" y="58"/>
                    <a:pt x="898" y="58"/>
                  </a:cubicBezTo>
                  <a:cubicBezTo>
                    <a:pt x="895" y="58"/>
                    <a:pt x="896" y="58"/>
                    <a:pt x="894" y="58"/>
                  </a:cubicBezTo>
                  <a:cubicBezTo>
                    <a:pt x="892" y="57"/>
                    <a:pt x="890" y="56"/>
                    <a:pt x="890" y="57"/>
                  </a:cubicBezTo>
                  <a:cubicBezTo>
                    <a:pt x="890" y="57"/>
                    <a:pt x="891" y="58"/>
                    <a:pt x="890" y="59"/>
                  </a:cubicBezTo>
                  <a:cubicBezTo>
                    <a:pt x="889" y="60"/>
                    <a:pt x="885" y="60"/>
                    <a:pt x="883" y="61"/>
                  </a:cubicBezTo>
                  <a:cubicBezTo>
                    <a:pt x="881" y="62"/>
                    <a:pt x="880" y="62"/>
                    <a:pt x="881" y="63"/>
                  </a:cubicBezTo>
                  <a:cubicBezTo>
                    <a:pt x="881" y="64"/>
                    <a:pt x="881" y="65"/>
                    <a:pt x="882" y="64"/>
                  </a:cubicBezTo>
                  <a:cubicBezTo>
                    <a:pt x="883" y="64"/>
                    <a:pt x="887" y="63"/>
                    <a:pt x="886" y="64"/>
                  </a:cubicBezTo>
                  <a:cubicBezTo>
                    <a:pt x="885" y="65"/>
                    <a:pt x="883" y="65"/>
                    <a:pt x="883" y="66"/>
                  </a:cubicBezTo>
                  <a:cubicBezTo>
                    <a:pt x="884" y="67"/>
                    <a:pt x="883" y="68"/>
                    <a:pt x="884" y="69"/>
                  </a:cubicBezTo>
                  <a:cubicBezTo>
                    <a:pt x="885" y="70"/>
                    <a:pt x="887" y="71"/>
                    <a:pt x="885" y="71"/>
                  </a:cubicBezTo>
                  <a:cubicBezTo>
                    <a:pt x="883" y="72"/>
                    <a:pt x="881" y="72"/>
                    <a:pt x="880" y="72"/>
                  </a:cubicBezTo>
                  <a:cubicBezTo>
                    <a:pt x="878" y="71"/>
                    <a:pt x="879" y="71"/>
                    <a:pt x="879" y="71"/>
                  </a:cubicBezTo>
                  <a:cubicBezTo>
                    <a:pt x="880" y="70"/>
                    <a:pt x="879" y="70"/>
                    <a:pt x="878" y="70"/>
                  </a:cubicBezTo>
                  <a:cubicBezTo>
                    <a:pt x="877" y="70"/>
                    <a:pt x="874" y="71"/>
                    <a:pt x="873" y="71"/>
                  </a:cubicBezTo>
                  <a:cubicBezTo>
                    <a:pt x="872" y="71"/>
                    <a:pt x="869" y="70"/>
                    <a:pt x="870" y="71"/>
                  </a:cubicBezTo>
                  <a:cubicBezTo>
                    <a:pt x="870" y="71"/>
                    <a:pt x="870" y="71"/>
                    <a:pt x="872" y="71"/>
                  </a:cubicBezTo>
                  <a:cubicBezTo>
                    <a:pt x="874" y="72"/>
                    <a:pt x="876" y="73"/>
                    <a:pt x="875" y="74"/>
                  </a:cubicBezTo>
                  <a:cubicBezTo>
                    <a:pt x="874" y="74"/>
                    <a:pt x="873" y="75"/>
                    <a:pt x="871" y="74"/>
                  </a:cubicBezTo>
                  <a:cubicBezTo>
                    <a:pt x="870" y="73"/>
                    <a:pt x="871" y="72"/>
                    <a:pt x="870" y="72"/>
                  </a:cubicBezTo>
                  <a:cubicBezTo>
                    <a:pt x="870" y="71"/>
                    <a:pt x="869" y="71"/>
                    <a:pt x="867" y="71"/>
                  </a:cubicBezTo>
                  <a:cubicBezTo>
                    <a:pt x="866" y="71"/>
                    <a:pt x="863" y="69"/>
                    <a:pt x="860" y="70"/>
                  </a:cubicBezTo>
                  <a:cubicBezTo>
                    <a:pt x="857" y="71"/>
                    <a:pt x="857" y="70"/>
                    <a:pt x="856" y="71"/>
                  </a:cubicBezTo>
                  <a:cubicBezTo>
                    <a:pt x="854" y="72"/>
                    <a:pt x="854" y="73"/>
                    <a:pt x="851" y="72"/>
                  </a:cubicBezTo>
                  <a:cubicBezTo>
                    <a:pt x="849" y="71"/>
                    <a:pt x="846" y="70"/>
                    <a:pt x="845" y="68"/>
                  </a:cubicBezTo>
                  <a:cubicBezTo>
                    <a:pt x="844" y="66"/>
                    <a:pt x="844" y="66"/>
                    <a:pt x="843" y="67"/>
                  </a:cubicBezTo>
                  <a:cubicBezTo>
                    <a:pt x="843" y="68"/>
                    <a:pt x="841" y="70"/>
                    <a:pt x="840" y="72"/>
                  </a:cubicBezTo>
                  <a:cubicBezTo>
                    <a:pt x="839" y="73"/>
                    <a:pt x="838" y="77"/>
                    <a:pt x="837" y="77"/>
                  </a:cubicBezTo>
                  <a:cubicBezTo>
                    <a:pt x="835" y="78"/>
                    <a:pt x="836" y="79"/>
                    <a:pt x="834" y="78"/>
                  </a:cubicBezTo>
                  <a:cubicBezTo>
                    <a:pt x="832" y="77"/>
                    <a:pt x="828" y="76"/>
                    <a:pt x="827" y="74"/>
                  </a:cubicBezTo>
                  <a:cubicBezTo>
                    <a:pt x="825" y="72"/>
                    <a:pt x="821" y="68"/>
                    <a:pt x="820" y="67"/>
                  </a:cubicBezTo>
                  <a:cubicBezTo>
                    <a:pt x="819" y="66"/>
                    <a:pt x="818" y="65"/>
                    <a:pt x="818" y="64"/>
                  </a:cubicBezTo>
                  <a:cubicBezTo>
                    <a:pt x="818" y="64"/>
                    <a:pt x="820" y="64"/>
                    <a:pt x="821" y="65"/>
                  </a:cubicBezTo>
                  <a:cubicBezTo>
                    <a:pt x="822" y="65"/>
                    <a:pt x="826" y="63"/>
                    <a:pt x="825" y="62"/>
                  </a:cubicBezTo>
                  <a:cubicBezTo>
                    <a:pt x="823" y="61"/>
                    <a:pt x="821" y="60"/>
                    <a:pt x="820" y="60"/>
                  </a:cubicBezTo>
                  <a:cubicBezTo>
                    <a:pt x="819" y="60"/>
                    <a:pt x="819" y="59"/>
                    <a:pt x="820" y="59"/>
                  </a:cubicBezTo>
                  <a:cubicBezTo>
                    <a:pt x="822" y="59"/>
                    <a:pt x="823" y="58"/>
                    <a:pt x="822" y="57"/>
                  </a:cubicBezTo>
                  <a:cubicBezTo>
                    <a:pt x="820" y="57"/>
                    <a:pt x="818" y="57"/>
                    <a:pt x="820" y="56"/>
                  </a:cubicBezTo>
                  <a:cubicBezTo>
                    <a:pt x="821" y="55"/>
                    <a:pt x="824" y="53"/>
                    <a:pt x="821" y="52"/>
                  </a:cubicBezTo>
                  <a:cubicBezTo>
                    <a:pt x="819" y="52"/>
                    <a:pt x="819" y="52"/>
                    <a:pt x="818" y="51"/>
                  </a:cubicBezTo>
                  <a:cubicBezTo>
                    <a:pt x="816" y="50"/>
                    <a:pt x="815" y="49"/>
                    <a:pt x="813" y="49"/>
                  </a:cubicBezTo>
                  <a:cubicBezTo>
                    <a:pt x="811" y="50"/>
                    <a:pt x="811" y="49"/>
                    <a:pt x="810" y="50"/>
                  </a:cubicBezTo>
                  <a:cubicBezTo>
                    <a:pt x="809" y="51"/>
                    <a:pt x="809" y="51"/>
                    <a:pt x="808" y="51"/>
                  </a:cubicBezTo>
                  <a:cubicBezTo>
                    <a:pt x="807" y="50"/>
                    <a:pt x="808" y="50"/>
                    <a:pt x="807" y="50"/>
                  </a:cubicBezTo>
                  <a:cubicBezTo>
                    <a:pt x="805" y="49"/>
                    <a:pt x="803" y="50"/>
                    <a:pt x="802" y="49"/>
                  </a:cubicBezTo>
                  <a:cubicBezTo>
                    <a:pt x="800" y="48"/>
                    <a:pt x="799" y="48"/>
                    <a:pt x="798" y="47"/>
                  </a:cubicBezTo>
                  <a:cubicBezTo>
                    <a:pt x="797" y="46"/>
                    <a:pt x="798" y="45"/>
                    <a:pt x="796" y="46"/>
                  </a:cubicBezTo>
                  <a:cubicBezTo>
                    <a:pt x="794" y="47"/>
                    <a:pt x="794" y="48"/>
                    <a:pt x="794" y="48"/>
                  </a:cubicBezTo>
                  <a:cubicBezTo>
                    <a:pt x="793" y="48"/>
                    <a:pt x="793" y="47"/>
                    <a:pt x="792" y="47"/>
                  </a:cubicBezTo>
                  <a:cubicBezTo>
                    <a:pt x="791" y="47"/>
                    <a:pt x="789" y="49"/>
                    <a:pt x="790" y="51"/>
                  </a:cubicBezTo>
                  <a:cubicBezTo>
                    <a:pt x="790" y="52"/>
                    <a:pt x="792" y="51"/>
                    <a:pt x="791" y="53"/>
                  </a:cubicBezTo>
                  <a:cubicBezTo>
                    <a:pt x="790" y="55"/>
                    <a:pt x="791" y="55"/>
                    <a:pt x="789" y="55"/>
                  </a:cubicBezTo>
                  <a:cubicBezTo>
                    <a:pt x="788" y="55"/>
                    <a:pt x="785" y="55"/>
                    <a:pt x="786" y="55"/>
                  </a:cubicBezTo>
                  <a:cubicBezTo>
                    <a:pt x="787" y="56"/>
                    <a:pt x="791" y="57"/>
                    <a:pt x="790" y="57"/>
                  </a:cubicBezTo>
                  <a:cubicBezTo>
                    <a:pt x="788" y="57"/>
                    <a:pt x="788" y="56"/>
                    <a:pt x="785" y="56"/>
                  </a:cubicBezTo>
                  <a:cubicBezTo>
                    <a:pt x="783" y="55"/>
                    <a:pt x="774" y="55"/>
                    <a:pt x="773" y="55"/>
                  </a:cubicBezTo>
                  <a:cubicBezTo>
                    <a:pt x="772" y="55"/>
                    <a:pt x="772" y="54"/>
                    <a:pt x="771" y="54"/>
                  </a:cubicBezTo>
                  <a:cubicBezTo>
                    <a:pt x="770" y="54"/>
                    <a:pt x="769" y="55"/>
                    <a:pt x="767" y="54"/>
                  </a:cubicBezTo>
                  <a:cubicBezTo>
                    <a:pt x="765" y="54"/>
                    <a:pt x="761" y="53"/>
                    <a:pt x="762" y="52"/>
                  </a:cubicBezTo>
                  <a:cubicBezTo>
                    <a:pt x="762" y="50"/>
                    <a:pt x="765" y="50"/>
                    <a:pt x="764" y="50"/>
                  </a:cubicBezTo>
                  <a:cubicBezTo>
                    <a:pt x="763" y="49"/>
                    <a:pt x="763" y="49"/>
                    <a:pt x="761" y="49"/>
                  </a:cubicBezTo>
                  <a:cubicBezTo>
                    <a:pt x="758" y="49"/>
                    <a:pt x="750" y="48"/>
                    <a:pt x="748" y="47"/>
                  </a:cubicBezTo>
                  <a:cubicBezTo>
                    <a:pt x="745" y="47"/>
                    <a:pt x="743" y="48"/>
                    <a:pt x="740" y="48"/>
                  </a:cubicBezTo>
                  <a:cubicBezTo>
                    <a:pt x="738" y="48"/>
                    <a:pt x="734" y="48"/>
                    <a:pt x="735" y="49"/>
                  </a:cubicBezTo>
                  <a:cubicBezTo>
                    <a:pt x="736" y="51"/>
                    <a:pt x="737" y="52"/>
                    <a:pt x="735" y="52"/>
                  </a:cubicBezTo>
                  <a:cubicBezTo>
                    <a:pt x="733" y="51"/>
                    <a:pt x="731" y="50"/>
                    <a:pt x="732" y="49"/>
                  </a:cubicBezTo>
                  <a:cubicBezTo>
                    <a:pt x="733" y="48"/>
                    <a:pt x="732" y="45"/>
                    <a:pt x="731" y="44"/>
                  </a:cubicBezTo>
                  <a:cubicBezTo>
                    <a:pt x="730" y="44"/>
                    <a:pt x="730" y="46"/>
                    <a:pt x="729" y="46"/>
                  </a:cubicBezTo>
                  <a:cubicBezTo>
                    <a:pt x="728" y="47"/>
                    <a:pt x="727" y="47"/>
                    <a:pt x="725" y="47"/>
                  </a:cubicBezTo>
                  <a:cubicBezTo>
                    <a:pt x="724" y="47"/>
                    <a:pt x="723" y="47"/>
                    <a:pt x="722" y="46"/>
                  </a:cubicBezTo>
                  <a:cubicBezTo>
                    <a:pt x="722" y="45"/>
                    <a:pt x="723" y="44"/>
                    <a:pt x="722" y="44"/>
                  </a:cubicBezTo>
                  <a:cubicBezTo>
                    <a:pt x="720" y="44"/>
                    <a:pt x="720" y="44"/>
                    <a:pt x="718" y="44"/>
                  </a:cubicBezTo>
                  <a:cubicBezTo>
                    <a:pt x="717" y="44"/>
                    <a:pt x="715" y="43"/>
                    <a:pt x="714" y="44"/>
                  </a:cubicBezTo>
                  <a:cubicBezTo>
                    <a:pt x="712" y="45"/>
                    <a:pt x="711" y="46"/>
                    <a:pt x="711" y="46"/>
                  </a:cubicBezTo>
                  <a:cubicBezTo>
                    <a:pt x="712" y="47"/>
                    <a:pt x="712" y="47"/>
                    <a:pt x="713" y="47"/>
                  </a:cubicBezTo>
                  <a:cubicBezTo>
                    <a:pt x="715" y="47"/>
                    <a:pt x="716" y="48"/>
                    <a:pt x="714" y="48"/>
                  </a:cubicBezTo>
                  <a:cubicBezTo>
                    <a:pt x="713" y="49"/>
                    <a:pt x="712" y="49"/>
                    <a:pt x="710" y="49"/>
                  </a:cubicBezTo>
                  <a:cubicBezTo>
                    <a:pt x="708" y="49"/>
                    <a:pt x="709" y="50"/>
                    <a:pt x="708" y="51"/>
                  </a:cubicBezTo>
                  <a:cubicBezTo>
                    <a:pt x="706" y="51"/>
                    <a:pt x="706" y="51"/>
                    <a:pt x="704" y="51"/>
                  </a:cubicBezTo>
                  <a:cubicBezTo>
                    <a:pt x="702" y="52"/>
                    <a:pt x="701" y="53"/>
                    <a:pt x="698" y="53"/>
                  </a:cubicBezTo>
                  <a:cubicBezTo>
                    <a:pt x="695" y="53"/>
                    <a:pt x="693" y="52"/>
                    <a:pt x="692" y="54"/>
                  </a:cubicBezTo>
                  <a:cubicBezTo>
                    <a:pt x="691" y="55"/>
                    <a:pt x="692" y="56"/>
                    <a:pt x="689" y="57"/>
                  </a:cubicBezTo>
                  <a:cubicBezTo>
                    <a:pt x="686" y="58"/>
                    <a:pt x="684" y="57"/>
                    <a:pt x="685" y="57"/>
                  </a:cubicBezTo>
                  <a:cubicBezTo>
                    <a:pt x="687" y="56"/>
                    <a:pt x="690" y="56"/>
                    <a:pt x="690" y="54"/>
                  </a:cubicBezTo>
                  <a:cubicBezTo>
                    <a:pt x="691" y="52"/>
                    <a:pt x="691" y="51"/>
                    <a:pt x="692" y="51"/>
                  </a:cubicBezTo>
                  <a:cubicBezTo>
                    <a:pt x="693" y="51"/>
                    <a:pt x="693" y="52"/>
                    <a:pt x="694" y="51"/>
                  </a:cubicBezTo>
                  <a:cubicBezTo>
                    <a:pt x="694" y="51"/>
                    <a:pt x="695" y="50"/>
                    <a:pt x="698" y="49"/>
                  </a:cubicBezTo>
                  <a:cubicBezTo>
                    <a:pt x="701" y="48"/>
                    <a:pt x="704" y="47"/>
                    <a:pt x="705" y="45"/>
                  </a:cubicBezTo>
                  <a:cubicBezTo>
                    <a:pt x="707" y="44"/>
                    <a:pt x="711" y="43"/>
                    <a:pt x="712" y="42"/>
                  </a:cubicBezTo>
                  <a:cubicBezTo>
                    <a:pt x="713" y="41"/>
                    <a:pt x="718" y="38"/>
                    <a:pt x="720" y="37"/>
                  </a:cubicBezTo>
                  <a:cubicBezTo>
                    <a:pt x="722" y="36"/>
                    <a:pt x="727" y="34"/>
                    <a:pt x="728" y="33"/>
                  </a:cubicBezTo>
                  <a:cubicBezTo>
                    <a:pt x="730" y="33"/>
                    <a:pt x="733" y="31"/>
                    <a:pt x="734" y="29"/>
                  </a:cubicBezTo>
                  <a:cubicBezTo>
                    <a:pt x="734" y="28"/>
                    <a:pt x="735" y="28"/>
                    <a:pt x="734" y="27"/>
                  </a:cubicBezTo>
                  <a:cubicBezTo>
                    <a:pt x="733" y="26"/>
                    <a:pt x="732" y="25"/>
                    <a:pt x="732" y="25"/>
                  </a:cubicBezTo>
                  <a:cubicBezTo>
                    <a:pt x="731" y="26"/>
                    <a:pt x="731" y="27"/>
                    <a:pt x="731" y="26"/>
                  </a:cubicBezTo>
                  <a:cubicBezTo>
                    <a:pt x="730" y="25"/>
                    <a:pt x="730" y="25"/>
                    <a:pt x="729" y="24"/>
                  </a:cubicBezTo>
                  <a:cubicBezTo>
                    <a:pt x="728" y="24"/>
                    <a:pt x="727" y="23"/>
                    <a:pt x="728" y="23"/>
                  </a:cubicBezTo>
                  <a:cubicBezTo>
                    <a:pt x="729" y="23"/>
                    <a:pt x="729" y="23"/>
                    <a:pt x="730" y="23"/>
                  </a:cubicBezTo>
                  <a:cubicBezTo>
                    <a:pt x="731" y="24"/>
                    <a:pt x="732" y="24"/>
                    <a:pt x="733" y="24"/>
                  </a:cubicBezTo>
                  <a:cubicBezTo>
                    <a:pt x="734" y="24"/>
                    <a:pt x="737" y="24"/>
                    <a:pt x="736" y="23"/>
                  </a:cubicBezTo>
                  <a:cubicBezTo>
                    <a:pt x="735" y="22"/>
                    <a:pt x="735" y="23"/>
                    <a:pt x="735" y="22"/>
                  </a:cubicBezTo>
                  <a:cubicBezTo>
                    <a:pt x="734" y="21"/>
                    <a:pt x="734" y="20"/>
                    <a:pt x="734" y="19"/>
                  </a:cubicBezTo>
                  <a:cubicBezTo>
                    <a:pt x="733" y="19"/>
                    <a:pt x="733" y="18"/>
                    <a:pt x="732" y="19"/>
                  </a:cubicBezTo>
                  <a:cubicBezTo>
                    <a:pt x="731" y="19"/>
                    <a:pt x="730" y="22"/>
                    <a:pt x="730" y="20"/>
                  </a:cubicBezTo>
                  <a:cubicBezTo>
                    <a:pt x="730" y="18"/>
                    <a:pt x="730" y="18"/>
                    <a:pt x="729" y="17"/>
                  </a:cubicBezTo>
                  <a:cubicBezTo>
                    <a:pt x="729" y="17"/>
                    <a:pt x="729" y="16"/>
                    <a:pt x="727" y="16"/>
                  </a:cubicBezTo>
                  <a:cubicBezTo>
                    <a:pt x="726" y="15"/>
                    <a:pt x="726" y="15"/>
                    <a:pt x="725" y="14"/>
                  </a:cubicBezTo>
                  <a:cubicBezTo>
                    <a:pt x="724" y="14"/>
                    <a:pt x="717" y="11"/>
                    <a:pt x="716" y="12"/>
                  </a:cubicBezTo>
                  <a:cubicBezTo>
                    <a:pt x="714" y="12"/>
                    <a:pt x="714" y="13"/>
                    <a:pt x="713" y="13"/>
                  </a:cubicBezTo>
                  <a:cubicBezTo>
                    <a:pt x="711" y="12"/>
                    <a:pt x="708" y="12"/>
                    <a:pt x="706" y="12"/>
                  </a:cubicBezTo>
                  <a:cubicBezTo>
                    <a:pt x="703" y="12"/>
                    <a:pt x="703" y="12"/>
                    <a:pt x="702" y="13"/>
                  </a:cubicBezTo>
                  <a:cubicBezTo>
                    <a:pt x="702" y="13"/>
                    <a:pt x="702" y="15"/>
                    <a:pt x="701" y="15"/>
                  </a:cubicBezTo>
                  <a:cubicBezTo>
                    <a:pt x="699" y="15"/>
                    <a:pt x="692" y="16"/>
                    <a:pt x="693" y="15"/>
                  </a:cubicBezTo>
                  <a:cubicBezTo>
                    <a:pt x="695" y="14"/>
                    <a:pt x="696" y="13"/>
                    <a:pt x="697" y="12"/>
                  </a:cubicBezTo>
                  <a:cubicBezTo>
                    <a:pt x="698" y="11"/>
                    <a:pt x="699" y="9"/>
                    <a:pt x="698" y="9"/>
                  </a:cubicBezTo>
                  <a:cubicBezTo>
                    <a:pt x="697" y="9"/>
                    <a:pt x="693" y="9"/>
                    <a:pt x="691" y="9"/>
                  </a:cubicBezTo>
                  <a:cubicBezTo>
                    <a:pt x="690" y="9"/>
                    <a:pt x="688" y="9"/>
                    <a:pt x="689" y="8"/>
                  </a:cubicBezTo>
                  <a:cubicBezTo>
                    <a:pt x="691" y="7"/>
                    <a:pt x="691" y="7"/>
                    <a:pt x="689" y="7"/>
                  </a:cubicBezTo>
                  <a:cubicBezTo>
                    <a:pt x="687" y="7"/>
                    <a:pt x="685" y="8"/>
                    <a:pt x="683" y="8"/>
                  </a:cubicBezTo>
                  <a:cubicBezTo>
                    <a:pt x="681" y="8"/>
                    <a:pt x="680" y="7"/>
                    <a:pt x="683" y="7"/>
                  </a:cubicBezTo>
                  <a:cubicBezTo>
                    <a:pt x="686" y="6"/>
                    <a:pt x="688" y="6"/>
                    <a:pt x="689" y="5"/>
                  </a:cubicBezTo>
                  <a:cubicBezTo>
                    <a:pt x="689" y="4"/>
                    <a:pt x="691" y="5"/>
                    <a:pt x="691" y="4"/>
                  </a:cubicBezTo>
                  <a:cubicBezTo>
                    <a:pt x="691" y="3"/>
                    <a:pt x="691" y="2"/>
                    <a:pt x="689" y="2"/>
                  </a:cubicBezTo>
                  <a:cubicBezTo>
                    <a:pt x="687" y="2"/>
                    <a:pt x="686" y="2"/>
                    <a:pt x="685" y="2"/>
                  </a:cubicBezTo>
                  <a:cubicBezTo>
                    <a:pt x="684" y="1"/>
                    <a:pt x="681" y="0"/>
                    <a:pt x="680" y="0"/>
                  </a:cubicBezTo>
                  <a:cubicBezTo>
                    <a:pt x="679" y="1"/>
                    <a:pt x="675" y="2"/>
                    <a:pt x="674" y="2"/>
                  </a:cubicBezTo>
                  <a:cubicBezTo>
                    <a:pt x="672" y="2"/>
                    <a:pt x="667" y="5"/>
                    <a:pt x="666" y="6"/>
                  </a:cubicBezTo>
                  <a:cubicBezTo>
                    <a:pt x="665" y="8"/>
                    <a:pt x="662" y="9"/>
                    <a:pt x="662" y="10"/>
                  </a:cubicBezTo>
                  <a:cubicBezTo>
                    <a:pt x="663" y="11"/>
                    <a:pt x="664" y="11"/>
                    <a:pt x="664" y="12"/>
                  </a:cubicBezTo>
                  <a:cubicBezTo>
                    <a:pt x="664" y="13"/>
                    <a:pt x="663" y="14"/>
                    <a:pt x="664" y="14"/>
                  </a:cubicBezTo>
                  <a:cubicBezTo>
                    <a:pt x="666" y="15"/>
                    <a:pt x="670" y="17"/>
                    <a:pt x="667" y="16"/>
                  </a:cubicBezTo>
                  <a:cubicBezTo>
                    <a:pt x="665" y="15"/>
                    <a:pt x="657" y="16"/>
                    <a:pt x="655" y="15"/>
                  </a:cubicBezTo>
                  <a:cubicBezTo>
                    <a:pt x="653" y="15"/>
                    <a:pt x="651" y="15"/>
                    <a:pt x="652" y="15"/>
                  </a:cubicBezTo>
                  <a:cubicBezTo>
                    <a:pt x="653" y="16"/>
                    <a:pt x="655" y="18"/>
                    <a:pt x="656" y="19"/>
                  </a:cubicBezTo>
                  <a:cubicBezTo>
                    <a:pt x="656" y="20"/>
                    <a:pt x="656" y="20"/>
                    <a:pt x="654" y="19"/>
                  </a:cubicBezTo>
                  <a:cubicBezTo>
                    <a:pt x="652" y="18"/>
                    <a:pt x="650" y="18"/>
                    <a:pt x="649" y="18"/>
                  </a:cubicBezTo>
                  <a:cubicBezTo>
                    <a:pt x="648" y="18"/>
                    <a:pt x="647" y="18"/>
                    <a:pt x="646" y="19"/>
                  </a:cubicBezTo>
                  <a:cubicBezTo>
                    <a:pt x="645" y="20"/>
                    <a:pt x="645" y="20"/>
                    <a:pt x="644" y="20"/>
                  </a:cubicBezTo>
                  <a:cubicBezTo>
                    <a:pt x="644" y="20"/>
                    <a:pt x="644" y="21"/>
                    <a:pt x="643" y="21"/>
                  </a:cubicBezTo>
                  <a:cubicBezTo>
                    <a:pt x="642" y="21"/>
                    <a:pt x="642" y="21"/>
                    <a:pt x="642" y="20"/>
                  </a:cubicBezTo>
                  <a:cubicBezTo>
                    <a:pt x="642" y="20"/>
                    <a:pt x="642" y="19"/>
                    <a:pt x="641" y="19"/>
                  </a:cubicBezTo>
                  <a:cubicBezTo>
                    <a:pt x="640" y="20"/>
                    <a:pt x="640" y="21"/>
                    <a:pt x="638" y="21"/>
                  </a:cubicBezTo>
                  <a:cubicBezTo>
                    <a:pt x="637" y="21"/>
                    <a:pt x="635" y="23"/>
                    <a:pt x="636" y="22"/>
                  </a:cubicBezTo>
                  <a:cubicBezTo>
                    <a:pt x="637" y="21"/>
                    <a:pt x="639" y="20"/>
                    <a:pt x="638" y="20"/>
                  </a:cubicBezTo>
                  <a:cubicBezTo>
                    <a:pt x="636" y="20"/>
                    <a:pt x="635" y="19"/>
                    <a:pt x="632" y="19"/>
                  </a:cubicBezTo>
                  <a:cubicBezTo>
                    <a:pt x="630" y="19"/>
                    <a:pt x="632" y="19"/>
                    <a:pt x="632" y="19"/>
                  </a:cubicBezTo>
                  <a:cubicBezTo>
                    <a:pt x="632" y="18"/>
                    <a:pt x="635" y="17"/>
                    <a:pt x="632" y="18"/>
                  </a:cubicBezTo>
                  <a:cubicBezTo>
                    <a:pt x="630" y="19"/>
                    <a:pt x="628" y="20"/>
                    <a:pt x="626" y="20"/>
                  </a:cubicBezTo>
                  <a:cubicBezTo>
                    <a:pt x="624" y="20"/>
                    <a:pt x="622" y="20"/>
                    <a:pt x="622" y="21"/>
                  </a:cubicBezTo>
                  <a:cubicBezTo>
                    <a:pt x="623" y="21"/>
                    <a:pt x="623" y="22"/>
                    <a:pt x="625" y="22"/>
                  </a:cubicBezTo>
                  <a:cubicBezTo>
                    <a:pt x="627" y="22"/>
                    <a:pt x="627" y="22"/>
                    <a:pt x="626" y="22"/>
                  </a:cubicBezTo>
                  <a:cubicBezTo>
                    <a:pt x="624" y="22"/>
                    <a:pt x="619" y="24"/>
                    <a:pt x="617" y="24"/>
                  </a:cubicBezTo>
                  <a:cubicBezTo>
                    <a:pt x="615" y="25"/>
                    <a:pt x="616" y="25"/>
                    <a:pt x="614" y="25"/>
                  </a:cubicBezTo>
                  <a:cubicBezTo>
                    <a:pt x="612" y="25"/>
                    <a:pt x="610" y="24"/>
                    <a:pt x="609" y="25"/>
                  </a:cubicBezTo>
                  <a:cubicBezTo>
                    <a:pt x="607" y="25"/>
                    <a:pt x="607" y="27"/>
                    <a:pt x="605" y="27"/>
                  </a:cubicBezTo>
                  <a:cubicBezTo>
                    <a:pt x="603" y="28"/>
                    <a:pt x="602" y="27"/>
                    <a:pt x="601" y="28"/>
                  </a:cubicBezTo>
                  <a:cubicBezTo>
                    <a:pt x="600" y="28"/>
                    <a:pt x="598" y="31"/>
                    <a:pt x="597" y="31"/>
                  </a:cubicBezTo>
                  <a:cubicBezTo>
                    <a:pt x="596" y="31"/>
                    <a:pt x="594" y="31"/>
                    <a:pt x="592" y="31"/>
                  </a:cubicBezTo>
                  <a:cubicBezTo>
                    <a:pt x="590" y="31"/>
                    <a:pt x="591" y="31"/>
                    <a:pt x="593" y="32"/>
                  </a:cubicBezTo>
                  <a:cubicBezTo>
                    <a:pt x="595" y="32"/>
                    <a:pt x="595" y="33"/>
                    <a:pt x="593" y="33"/>
                  </a:cubicBezTo>
                  <a:cubicBezTo>
                    <a:pt x="592" y="33"/>
                    <a:pt x="584" y="33"/>
                    <a:pt x="587" y="33"/>
                  </a:cubicBezTo>
                  <a:cubicBezTo>
                    <a:pt x="590" y="33"/>
                    <a:pt x="593" y="34"/>
                    <a:pt x="591" y="34"/>
                  </a:cubicBezTo>
                  <a:cubicBezTo>
                    <a:pt x="589" y="34"/>
                    <a:pt x="588" y="34"/>
                    <a:pt x="589" y="34"/>
                  </a:cubicBezTo>
                  <a:cubicBezTo>
                    <a:pt x="590" y="34"/>
                    <a:pt x="592" y="35"/>
                    <a:pt x="590" y="35"/>
                  </a:cubicBezTo>
                  <a:cubicBezTo>
                    <a:pt x="588" y="35"/>
                    <a:pt x="590" y="36"/>
                    <a:pt x="590" y="36"/>
                  </a:cubicBezTo>
                  <a:cubicBezTo>
                    <a:pt x="589" y="36"/>
                    <a:pt x="589" y="37"/>
                    <a:pt x="588" y="37"/>
                  </a:cubicBezTo>
                  <a:cubicBezTo>
                    <a:pt x="586" y="36"/>
                    <a:pt x="584" y="36"/>
                    <a:pt x="586" y="37"/>
                  </a:cubicBezTo>
                  <a:cubicBezTo>
                    <a:pt x="587" y="38"/>
                    <a:pt x="589" y="38"/>
                    <a:pt x="588" y="38"/>
                  </a:cubicBezTo>
                  <a:cubicBezTo>
                    <a:pt x="588" y="39"/>
                    <a:pt x="586" y="38"/>
                    <a:pt x="587" y="39"/>
                  </a:cubicBezTo>
                  <a:cubicBezTo>
                    <a:pt x="588" y="40"/>
                    <a:pt x="591" y="40"/>
                    <a:pt x="590" y="40"/>
                  </a:cubicBezTo>
                  <a:cubicBezTo>
                    <a:pt x="590" y="41"/>
                    <a:pt x="589" y="41"/>
                    <a:pt x="590" y="42"/>
                  </a:cubicBezTo>
                  <a:cubicBezTo>
                    <a:pt x="591" y="43"/>
                    <a:pt x="592" y="44"/>
                    <a:pt x="591" y="45"/>
                  </a:cubicBezTo>
                  <a:cubicBezTo>
                    <a:pt x="590" y="45"/>
                    <a:pt x="584" y="45"/>
                    <a:pt x="583" y="46"/>
                  </a:cubicBezTo>
                  <a:cubicBezTo>
                    <a:pt x="582" y="47"/>
                    <a:pt x="582" y="47"/>
                    <a:pt x="580" y="47"/>
                  </a:cubicBezTo>
                  <a:cubicBezTo>
                    <a:pt x="579" y="46"/>
                    <a:pt x="578" y="47"/>
                    <a:pt x="575" y="47"/>
                  </a:cubicBezTo>
                  <a:cubicBezTo>
                    <a:pt x="573" y="47"/>
                    <a:pt x="562" y="47"/>
                    <a:pt x="559" y="48"/>
                  </a:cubicBezTo>
                  <a:cubicBezTo>
                    <a:pt x="556" y="48"/>
                    <a:pt x="554" y="51"/>
                    <a:pt x="555" y="53"/>
                  </a:cubicBezTo>
                  <a:cubicBezTo>
                    <a:pt x="556" y="55"/>
                    <a:pt x="557" y="55"/>
                    <a:pt x="556" y="56"/>
                  </a:cubicBezTo>
                  <a:cubicBezTo>
                    <a:pt x="556" y="57"/>
                    <a:pt x="556" y="60"/>
                    <a:pt x="559" y="62"/>
                  </a:cubicBezTo>
                  <a:cubicBezTo>
                    <a:pt x="562" y="63"/>
                    <a:pt x="563" y="61"/>
                    <a:pt x="565" y="63"/>
                  </a:cubicBezTo>
                  <a:cubicBezTo>
                    <a:pt x="566" y="65"/>
                    <a:pt x="568" y="68"/>
                    <a:pt x="567" y="68"/>
                  </a:cubicBezTo>
                  <a:cubicBezTo>
                    <a:pt x="566" y="68"/>
                    <a:pt x="564" y="68"/>
                    <a:pt x="563" y="68"/>
                  </a:cubicBezTo>
                  <a:cubicBezTo>
                    <a:pt x="561" y="68"/>
                    <a:pt x="561" y="67"/>
                    <a:pt x="559" y="66"/>
                  </a:cubicBezTo>
                  <a:cubicBezTo>
                    <a:pt x="556" y="64"/>
                    <a:pt x="550" y="62"/>
                    <a:pt x="548" y="62"/>
                  </a:cubicBezTo>
                  <a:cubicBezTo>
                    <a:pt x="546" y="61"/>
                    <a:pt x="543" y="62"/>
                    <a:pt x="542" y="61"/>
                  </a:cubicBezTo>
                  <a:cubicBezTo>
                    <a:pt x="542" y="60"/>
                    <a:pt x="543" y="60"/>
                    <a:pt x="542" y="60"/>
                  </a:cubicBezTo>
                  <a:cubicBezTo>
                    <a:pt x="541" y="59"/>
                    <a:pt x="538" y="59"/>
                    <a:pt x="537" y="60"/>
                  </a:cubicBezTo>
                  <a:cubicBezTo>
                    <a:pt x="536" y="61"/>
                    <a:pt x="534" y="61"/>
                    <a:pt x="535" y="61"/>
                  </a:cubicBezTo>
                  <a:cubicBezTo>
                    <a:pt x="537" y="62"/>
                    <a:pt x="541" y="62"/>
                    <a:pt x="540" y="63"/>
                  </a:cubicBezTo>
                  <a:cubicBezTo>
                    <a:pt x="539" y="63"/>
                    <a:pt x="537" y="63"/>
                    <a:pt x="538" y="64"/>
                  </a:cubicBezTo>
                  <a:cubicBezTo>
                    <a:pt x="538" y="64"/>
                    <a:pt x="542" y="64"/>
                    <a:pt x="542" y="65"/>
                  </a:cubicBezTo>
                  <a:cubicBezTo>
                    <a:pt x="542" y="66"/>
                    <a:pt x="542" y="67"/>
                    <a:pt x="541" y="67"/>
                  </a:cubicBezTo>
                  <a:cubicBezTo>
                    <a:pt x="540" y="67"/>
                    <a:pt x="539" y="67"/>
                    <a:pt x="537" y="66"/>
                  </a:cubicBezTo>
                  <a:cubicBezTo>
                    <a:pt x="536" y="66"/>
                    <a:pt x="535" y="65"/>
                    <a:pt x="533" y="65"/>
                  </a:cubicBezTo>
                  <a:cubicBezTo>
                    <a:pt x="531" y="66"/>
                    <a:pt x="530" y="65"/>
                    <a:pt x="531" y="68"/>
                  </a:cubicBezTo>
                  <a:cubicBezTo>
                    <a:pt x="532" y="71"/>
                    <a:pt x="533" y="70"/>
                    <a:pt x="536" y="71"/>
                  </a:cubicBezTo>
                  <a:cubicBezTo>
                    <a:pt x="538" y="72"/>
                    <a:pt x="538" y="72"/>
                    <a:pt x="540" y="73"/>
                  </a:cubicBezTo>
                  <a:cubicBezTo>
                    <a:pt x="542" y="74"/>
                    <a:pt x="543" y="74"/>
                    <a:pt x="543" y="75"/>
                  </a:cubicBezTo>
                  <a:cubicBezTo>
                    <a:pt x="544" y="76"/>
                    <a:pt x="545" y="76"/>
                    <a:pt x="546" y="76"/>
                  </a:cubicBezTo>
                  <a:cubicBezTo>
                    <a:pt x="547" y="76"/>
                    <a:pt x="547" y="77"/>
                    <a:pt x="546" y="77"/>
                  </a:cubicBezTo>
                  <a:cubicBezTo>
                    <a:pt x="545" y="77"/>
                    <a:pt x="542" y="77"/>
                    <a:pt x="541" y="76"/>
                  </a:cubicBezTo>
                  <a:cubicBezTo>
                    <a:pt x="540" y="76"/>
                    <a:pt x="539" y="74"/>
                    <a:pt x="537" y="74"/>
                  </a:cubicBezTo>
                  <a:cubicBezTo>
                    <a:pt x="536" y="74"/>
                    <a:pt x="528" y="74"/>
                    <a:pt x="527" y="73"/>
                  </a:cubicBezTo>
                  <a:cubicBezTo>
                    <a:pt x="526" y="72"/>
                    <a:pt x="526" y="71"/>
                    <a:pt x="526" y="71"/>
                  </a:cubicBezTo>
                  <a:cubicBezTo>
                    <a:pt x="527" y="70"/>
                    <a:pt x="527" y="70"/>
                    <a:pt x="527" y="69"/>
                  </a:cubicBezTo>
                  <a:cubicBezTo>
                    <a:pt x="526" y="68"/>
                    <a:pt x="526" y="68"/>
                    <a:pt x="526" y="67"/>
                  </a:cubicBezTo>
                  <a:cubicBezTo>
                    <a:pt x="526" y="66"/>
                    <a:pt x="528" y="63"/>
                    <a:pt x="528" y="61"/>
                  </a:cubicBezTo>
                  <a:cubicBezTo>
                    <a:pt x="527" y="60"/>
                    <a:pt x="527" y="58"/>
                    <a:pt x="526" y="57"/>
                  </a:cubicBezTo>
                  <a:cubicBezTo>
                    <a:pt x="525" y="56"/>
                    <a:pt x="524" y="56"/>
                    <a:pt x="524" y="57"/>
                  </a:cubicBezTo>
                  <a:cubicBezTo>
                    <a:pt x="523" y="57"/>
                    <a:pt x="524" y="58"/>
                    <a:pt x="524" y="59"/>
                  </a:cubicBezTo>
                  <a:cubicBezTo>
                    <a:pt x="524" y="60"/>
                    <a:pt x="524" y="61"/>
                    <a:pt x="524" y="62"/>
                  </a:cubicBezTo>
                  <a:cubicBezTo>
                    <a:pt x="524" y="64"/>
                    <a:pt x="523" y="65"/>
                    <a:pt x="521" y="66"/>
                  </a:cubicBezTo>
                  <a:cubicBezTo>
                    <a:pt x="519" y="66"/>
                    <a:pt x="518" y="66"/>
                    <a:pt x="517" y="67"/>
                  </a:cubicBezTo>
                  <a:cubicBezTo>
                    <a:pt x="516" y="69"/>
                    <a:pt x="514" y="71"/>
                    <a:pt x="514" y="72"/>
                  </a:cubicBezTo>
                  <a:cubicBezTo>
                    <a:pt x="513" y="72"/>
                    <a:pt x="513" y="72"/>
                    <a:pt x="515" y="73"/>
                  </a:cubicBezTo>
                  <a:cubicBezTo>
                    <a:pt x="517" y="74"/>
                    <a:pt x="519" y="79"/>
                    <a:pt x="520" y="79"/>
                  </a:cubicBezTo>
                  <a:cubicBezTo>
                    <a:pt x="521" y="80"/>
                    <a:pt x="520" y="81"/>
                    <a:pt x="520" y="81"/>
                  </a:cubicBezTo>
                  <a:cubicBezTo>
                    <a:pt x="519" y="82"/>
                    <a:pt x="518" y="85"/>
                    <a:pt x="517" y="87"/>
                  </a:cubicBezTo>
                  <a:cubicBezTo>
                    <a:pt x="516" y="89"/>
                    <a:pt x="516" y="90"/>
                    <a:pt x="516" y="90"/>
                  </a:cubicBezTo>
                  <a:cubicBezTo>
                    <a:pt x="516" y="90"/>
                    <a:pt x="517" y="91"/>
                    <a:pt x="517" y="92"/>
                  </a:cubicBezTo>
                  <a:cubicBezTo>
                    <a:pt x="517" y="93"/>
                    <a:pt x="518" y="95"/>
                    <a:pt x="518" y="95"/>
                  </a:cubicBezTo>
                  <a:cubicBezTo>
                    <a:pt x="519" y="95"/>
                    <a:pt x="519" y="95"/>
                    <a:pt x="520" y="95"/>
                  </a:cubicBezTo>
                  <a:cubicBezTo>
                    <a:pt x="521" y="95"/>
                    <a:pt x="521" y="95"/>
                    <a:pt x="522" y="95"/>
                  </a:cubicBezTo>
                  <a:cubicBezTo>
                    <a:pt x="524" y="95"/>
                    <a:pt x="525" y="94"/>
                    <a:pt x="526" y="94"/>
                  </a:cubicBezTo>
                  <a:cubicBezTo>
                    <a:pt x="528" y="94"/>
                    <a:pt x="532" y="95"/>
                    <a:pt x="533" y="95"/>
                  </a:cubicBezTo>
                  <a:cubicBezTo>
                    <a:pt x="534" y="95"/>
                    <a:pt x="536" y="96"/>
                    <a:pt x="538" y="97"/>
                  </a:cubicBezTo>
                  <a:cubicBezTo>
                    <a:pt x="539" y="98"/>
                    <a:pt x="540" y="101"/>
                    <a:pt x="540" y="101"/>
                  </a:cubicBezTo>
                  <a:cubicBezTo>
                    <a:pt x="541" y="102"/>
                    <a:pt x="541" y="103"/>
                    <a:pt x="540" y="103"/>
                  </a:cubicBezTo>
                  <a:cubicBezTo>
                    <a:pt x="540" y="104"/>
                    <a:pt x="538" y="106"/>
                    <a:pt x="538" y="107"/>
                  </a:cubicBezTo>
                  <a:cubicBezTo>
                    <a:pt x="538" y="107"/>
                    <a:pt x="539" y="108"/>
                    <a:pt x="541" y="108"/>
                  </a:cubicBezTo>
                  <a:cubicBezTo>
                    <a:pt x="543" y="109"/>
                    <a:pt x="547" y="110"/>
                    <a:pt x="546" y="110"/>
                  </a:cubicBezTo>
                  <a:cubicBezTo>
                    <a:pt x="545" y="110"/>
                    <a:pt x="540" y="111"/>
                    <a:pt x="539" y="110"/>
                  </a:cubicBezTo>
                  <a:cubicBezTo>
                    <a:pt x="538" y="109"/>
                    <a:pt x="537" y="109"/>
                    <a:pt x="537" y="109"/>
                  </a:cubicBezTo>
                  <a:cubicBezTo>
                    <a:pt x="537" y="109"/>
                    <a:pt x="537" y="109"/>
                    <a:pt x="537" y="108"/>
                  </a:cubicBezTo>
                  <a:cubicBezTo>
                    <a:pt x="536" y="107"/>
                    <a:pt x="535" y="106"/>
                    <a:pt x="536" y="106"/>
                  </a:cubicBezTo>
                  <a:cubicBezTo>
                    <a:pt x="536" y="105"/>
                    <a:pt x="538" y="103"/>
                    <a:pt x="537" y="102"/>
                  </a:cubicBezTo>
                  <a:cubicBezTo>
                    <a:pt x="536" y="100"/>
                    <a:pt x="534" y="101"/>
                    <a:pt x="534" y="100"/>
                  </a:cubicBezTo>
                  <a:cubicBezTo>
                    <a:pt x="533" y="98"/>
                    <a:pt x="533" y="97"/>
                    <a:pt x="532" y="97"/>
                  </a:cubicBezTo>
                  <a:cubicBezTo>
                    <a:pt x="530" y="96"/>
                    <a:pt x="528" y="98"/>
                    <a:pt x="526" y="98"/>
                  </a:cubicBezTo>
                  <a:cubicBezTo>
                    <a:pt x="525" y="97"/>
                    <a:pt x="522" y="98"/>
                    <a:pt x="521" y="99"/>
                  </a:cubicBezTo>
                  <a:cubicBezTo>
                    <a:pt x="520" y="100"/>
                    <a:pt x="523" y="100"/>
                    <a:pt x="522" y="100"/>
                  </a:cubicBezTo>
                  <a:cubicBezTo>
                    <a:pt x="521" y="101"/>
                    <a:pt x="520" y="103"/>
                    <a:pt x="521" y="103"/>
                  </a:cubicBezTo>
                  <a:cubicBezTo>
                    <a:pt x="521" y="103"/>
                    <a:pt x="522" y="104"/>
                    <a:pt x="522" y="105"/>
                  </a:cubicBezTo>
                  <a:cubicBezTo>
                    <a:pt x="522" y="106"/>
                    <a:pt x="523" y="108"/>
                    <a:pt x="522" y="109"/>
                  </a:cubicBezTo>
                  <a:cubicBezTo>
                    <a:pt x="522" y="109"/>
                    <a:pt x="519" y="112"/>
                    <a:pt x="518" y="112"/>
                  </a:cubicBezTo>
                  <a:cubicBezTo>
                    <a:pt x="518" y="113"/>
                    <a:pt x="517" y="116"/>
                    <a:pt x="516" y="116"/>
                  </a:cubicBezTo>
                  <a:cubicBezTo>
                    <a:pt x="515" y="117"/>
                    <a:pt x="509" y="119"/>
                    <a:pt x="509" y="120"/>
                  </a:cubicBezTo>
                  <a:cubicBezTo>
                    <a:pt x="509" y="121"/>
                    <a:pt x="509" y="123"/>
                    <a:pt x="508" y="123"/>
                  </a:cubicBezTo>
                  <a:cubicBezTo>
                    <a:pt x="506" y="123"/>
                    <a:pt x="506" y="123"/>
                    <a:pt x="504" y="122"/>
                  </a:cubicBezTo>
                  <a:cubicBezTo>
                    <a:pt x="503" y="122"/>
                    <a:pt x="501" y="122"/>
                    <a:pt x="499" y="122"/>
                  </a:cubicBezTo>
                  <a:cubicBezTo>
                    <a:pt x="498" y="122"/>
                    <a:pt x="496" y="122"/>
                    <a:pt x="495" y="121"/>
                  </a:cubicBezTo>
                  <a:cubicBezTo>
                    <a:pt x="494" y="120"/>
                    <a:pt x="492" y="121"/>
                    <a:pt x="491" y="120"/>
                  </a:cubicBezTo>
                  <a:cubicBezTo>
                    <a:pt x="491" y="120"/>
                    <a:pt x="491" y="119"/>
                    <a:pt x="490" y="118"/>
                  </a:cubicBezTo>
                  <a:cubicBezTo>
                    <a:pt x="490" y="117"/>
                    <a:pt x="492" y="117"/>
                    <a:pt x="492" y="118"/>
                  </a:cubicBezTo>
                  <a:cubicBezTo>
                    <a:pt x="493" y="118"/>
                    <a:pt x="492" y="118"/>
                    <a:pt x="493" y="119"/>
                  </a:cubicBezTo>
                  <a:cubicBezTo>
                    <a:pt x="493" y="120"/>
                    <a:pt x="494" y="121"/>
                    <a:pt x="495" y="120"/>
                  </a:cubicBezTo>
                  <a:cubicBezTo>
                    <a:pt x="496" y="120"/>
                    <a:pt x="495" y="119"/>
                    <a:pt x="496" y="119"/>
                  </a:cubicBezTo>
                  <a:cubicBezTo>
                    <a:pt x="497" y="118"/>
                    <a:pt x="497" y="118"/>
                    <a:pt x="498" y="119"/>
                  </a:cubicBezTo>
                  <a:cubicBezTo>
                    <a:pt x="498" y="119"/>
                    <a:pt x="498" y="120"/>
                    <a:pt x="499" y="120"/>
                  </a:cubicBezTo>
                  <a:cubicBezTo>
                    <a:pt x="500" y="120"/>
                    <a:pt x="504" y="120"/>
                    <a:pt x="504" y="119"/>
                  </a:cubicBezTo>
                  <a:cubicBezTo>
                    <a:pt x="504" y="118"/>
                    <a:pt x="503" y="118"/>
                    <a:pt x="503" y="118"/>
                  </a:cubicBezTo>
                  <a:cubicBezTo>
                    <a:pt x="503" y="118"/>
                    <a:pt x="503" y="117"/>
                    <a:pt x="504" y="116"/>
                  </a:cubicBezTo>
                  <a:cubicBezTo>
                    <a:pt x="505" y="116"/>
                    <a:pt x="505" y="116"/>
                    <a:pt x="506" y="115"/>
                  </a:cubicBezTo>
                  <a:cubicBezTo>
                    <a:pt x="507" y="114"/>
                    <a:pt x="509" y="114"/>
                    <a:pt x="509" y="112"/>
                  </a:cubicBezTo>
                  <a:cubicBezTo>
                    <a:pt x="510" y="111"/>
                    <a:pt x="510" y="111"/>
                    <a:pt x="511" y="110"/>
                  </a:cubicBezTo>
                  <a:cubicBezTo>
                    <a:pt x="513" y="110"/>
                    <a:pt x="514" y="109"/>
                    <a:pt x="514" y="107"/>
                  </a:cubicBezTo>
                  <a:cubicBezTo>
                    <a:pt x="513" y="105"/>
                    <a:pt x="513" y="104"/>
                    <a:pt x="514" y="103"/>
                  </a:cubicBezTo>
                  <a:cubicBezTo>
                    <a:pt x="515" y="102"/>
                    <a:pt x="516" y="102"/>
                    <a:pt x="516" y="101"/>
                  </a:cubicBezTo>
                  <a:cubicBezTo>
                    <a:pt x="515" y="100"/>
                    <a:pt x="511" y="100"/>
                    <a:pt x="510" y="96"/>
                  </a:cubicBezTo>
                  <a:cubicBezTo>
                    <a:pt x="510" y="92"/>
                    <a:pt x="510" y="91"/>
                    <a:pt x="510" y="88"/>
                  </a:cubicBezTo>
                  <a:cubicBezTo>
                    <a:pt x="510" y="84"/>
                    <a:pt x="509" y="83"/>
                    <a:pt x="510" y="82"/>
                  </a:cubicBezTo>
                  <a:cubicBezTo>
                    <a:pt x="511" y="82"/>
                    <a:pt x="513" y="79"/>
                    <a:pt x="512" y="77"/>
                  </a:cubicBezTo>
                  <a:cubicBezTo>
                    <a:pt x="510" y="75"/>
                    <a:pt x="506" y="72"/>
                    <a:pt x="506" y="71"/>
                  </a:cubicBezTo>
                  <a:cubicBezTo>
                    <a:pt x="506" y="70"/>
                    <a:pt x="508" y="70"/>
                    <a:pt x="509" y="68"/>
                  </a:cubicBezTo>
                  <a:cubicBezTo>
                    <a:pt x="510" y="65"/>
                    <a:pt x="511" y="64"/>
                    <a:pt x="511" y="63"/>
                  </a:cubicBezTo>
                  <a:cubicBezTo>
                    <a:pt x="512" y="61"/>
                    <a:pt x="513" y="59"/>
                    <a:pt x="510" y="58"/>
                  </a:cubicBezTo>
                  <a:cubicBezTo>
                    <a:pt x="508" y="57"/>
                    <a:pt x="506" y="56"/>
                    <a:pt x="504" y="56"/>
                  </a:cubicBezTo>
                  <a:cubicBezTo>
                    <a:pt x="501" y="56"/>
                    <a:pt x="494" y="55"/>
                    <a:pt x="493" y="55"/>
                  </a:cubicBezTo>
                  <a:cubicBezTo>
                    <a:pt x="492" y="55"/>
                    <a:pt x="491" y="58"/>
                    <a:pt x="489" y="61"/>
                  </a:cubicBezTo>
                  <a:cubicBezTo>
                    <a:pt x="488" y="64"/>
                    <a:pt x="487" y="68"/>
                    <a:pt x="485" y="69"/>
                  </a:cubicBezTo>
                  <a:cubicBezTo>
                    <a:pt x="482" y="71"/>
                    <a:pt x="478" y="73"/>
                    <a:pt x="477" y="74"/>
                  </a:cubicBezTo>
                  <a:cubicBezTo>
                    <a:pt x="476" y="74"/>
                    <a:pt x="477" y="75"/>
                    <a:pt x="477" y="76"/>
                  </a:cubicBezTo>
                  <a:cubicBezTo>
                    <a:pt x="476" y="76"/>
                    <a:pt x="476" y="77"/>
                    <a:pt x="477" y="77"/>
                  </a:cubicBezTo>
                  <a:cubicBezTo>
                    <a:pt x="477" y="77"/>
                    <a:pt x="480" y="77"/>
                    <a:pt x="480" y="78"/>
                  </a:cubicBezTo>
                  <a:cubicBezTo>
                    <a:pt x="480" y="79"/>
                    <a:pt x="480" y="79"/>
                    <a:pt x="480" y="81"/>
                  </a:cubicBezTo>
                  <a:cubicBezTo>
                    <a:pt x="480" y="82"/>
                    <a:pt x="479" y="83"/>
                    <a:pt x="479" y="84"/>
                  </a:cubicBezTo>
                  <a:cubicBezTo>
                    <a:pt x="479" y="84"/>
                    <a:pt x="480" y="85"/>
                    <a:pt x="479" y="86"/>
                  </a:cubicBezTo>
                  <a:cubicBezTo>
                    <a:pt x="479" y="87"/>
                    <a:pt x="477" y="87"/>
                    <a:pt x="477" y="88"/>
                  </a:cubicBezTo>
                  <a:cubicBezTo>
                    <a:pt x="476" y="89"/>
                    <a:pt x="477" y="90"/>
                    <a:pt x="478" y="90"/>
                  </a:cubicBezTo>
                  <a:cubicBezTo>
                    <a:pt x="479" y="90"/>
                    <a:pt x="480" y="89"/>
                    <a:pt x="481" y="90"/>
                  </a:cubicBezTo>
                  <a:cubicBezTo>
                    <a:pt x="482" y="90"/>
                    <a:pt x="485" y="90"/>
                    <a:pt x="485" y="91"/>
                  </a:cubicBezTo>
                  <a:cubicBezTo>
                    <a:pt x="485" y="92"/>
                    <a:pt x="485" y="95"/>
                    <a:pt x="487" y="96"/>
                  </a:cubicBezTo>
                  <a:cubicBezTo>
                    <a:pt x="488" y="97"/>
                    <a:pt x="490" y="97"/>
                    <a:pt x="491" y="97"/>
                  </a:cubicBezTo>
                  <a:cubicBezTo>
                    <a:pt x="492" y="97"/>
                    <a:pt x="491" y="98"/>
                    <a:pt x="490" y="99"/>
                  </a:cubicBezTo>
                  <a:cubicBezTo>
                    <a:pt x="489" y="100"/>
                    <a:pt x="488" y="106"/>
                    <a:pt x="486" y="104"/>
                  </a:cubicBezTo>
                  <a:cubicBezTo>
                    <a:pt x="484" y="102"/>
                    <a:pt x="480" y="99"/>
                    <a:pt x="479" y="98"/>
                  </a:cubicBezTo>
                  <a:cubicBezTo>
                    <a:pt x="478" y="98"/>
                    <a:pt x="478" y="97"/>
                    <a:pt x="477" y="97"/>
                  </a:cubicBezTo>
                  <a:cubicBezTo>
                    <a:pt x="475" y="97"/>
                    <a:pt x="470" y="95"/>
                    <a:pt x="468" y="94"/>
                  </a:cubicBezTo>
                  <a:cubicBezTo>
                    <a:pt x="466" y="94"/>
                    <a:pt x="464" y="92"/>
                    <a:pt x="463" y="91"/>
                  </a:cubicBezTo>
                  <a:cubicBezTo>
                    <a:pt x="461" y="90"/>
                    <a:pt x="449" y="89"/>
                    <a:pt x="447" y="88"/>
                  </a:cubicBezTo>
                  <a:cubicBezTo>
                    <a:pt x="446" y="88"/>
                    <a:pt x="443" y="88"/>
                    <a:pt x="442" y="88"/>
                  </a:cubicBezTo>
                  <a:cubicBezTo>
                    <a:pt x="441" y="89"/>
                    <a:pt x="441" y="89"/>
                    <a:pt x="440" y="90"/>
                  </a:cubicBezTo>
                  <a:cubicBezTo>
                    <a:pt x="440" y="91"/>
                    <a:pt x="441" y="93"/>
                    <a:pt x="442" y="94"/>
                  </a:cubicBezTo>
                  <a:cubicBezTo>
                    <a:pt x="443" y="95"/>
                    <a:pt x="444" y="96"/>
                    <a:pt x="443" y="97"/>
                  </a:cubicBezTo>
                  <a:cubicBezTo>
                    <a:pt x="442" y="98"/>
                    <a:pt x="441" y="99"/>
                    <a:pt x="440" y="99"/>
                  </a:cubicBezTo>
                  <a:cubicBezTo>
                    <a:pt x="438" y="99"/>
                    <a:pt x="437" y="99"/>
                    <a:pt x="437" y="100"/>
                  </a:cubicBezTo>
                  <a:cubicBezTo>
                    <a:pt x="437" y="101"/>
                    <a:pt x="438" y="102"/>
                    <a:pt x="438" y="102"/>
                  </a:cubicBezTo>
                  <a:cubicBezTo>
                    <a:pt x="437" y="102"/>
                    <a:pt x="434" y="102"/>
                    <a:pt x="433" y="101"/>
                  </a:cubicBezTo>
                  <a:cubicBezTo>
                    <a:pt x="432" y="101"/>
                    <a:pt x="432" y="99"/>
                    <a:pt x="433" y="99"/>
                  </a:cubicBezTo>
                  <a:cubicBezTo>
                    <a:pt x="434" y="99"/>
                    <a:pt x="435" y="98"/>
                    <a:pt x="434" y="98"/>
                  </a:cubicBezTo>
                  <a:cubicBezTo>
                    <a:pt x="433" y="97"/>
                    <a:pt x="432" y="95"/>
                    <a:pt x="430" y="96"/>
                  </a:cubicBezTo>
                  <a:cubicBezTo>
                    <a:pt x="429" y="97"/>
                    <a:pt x="425" y="99"/>
                    <a:pt x="424" y="99"/>
                  </a:cubicBezTo>
                  <a:cubicBezTo>
                    <a:pt x="422" y="100"/>
                    <a:pt x="421" y="100"/>
                    <a:pt x="419" y="99"/>
                  </a:cubicBezTo>
                  <a:cubicBezTo>
                    <a:pt x="417" y="99"/>
                    <a:pt x="411" y="101"/>
                    <a:pt x="410" y="102"/>
                  </a:cubicBezTo>
                  <a:cubicBezTo>
                    <a:pt x="410" y="102"/>
                    <a:pt x="409" y="104"/>
                    <a:pt x="408" y="104"/>
                  </a:cubicBezTo>
                  <a:cubicBezTo>
                    <a:pt x="407" y="104"/>
                    <a:pt x="399" y="103"/>
                    <a:pt x="400" y="103"/>
                  </a:cubicBezTo>
                  <a:cubicBezTo>
                    <a:pt x="400" y="102"/>
                    <a:pt x="402" y="102"/>
                    <a:pt x="402" y="102"/>
                  </a:cubicBezTo>
                  <a:cubicBezTo>
                    <a:pt x="403" y="102"/>
                    <a:pt x="402" y="100"/>
                    <a:pt x="402" y="99"/>
                  </a:cubicBezTo>
                  <a:cubicBezTo>
                    <a:pt x="403" y="98"/>
                    <a:pt x="405" y="97"/>
                    <a:pt x="404" y="96"/>
                  </a:cubicBezTo>
                  <a:cubicBezTo>
                    <a:pt x="403" y="96"/>
                    <a:pt x="401" y="97"/>
                    <a:pt x="399" y="97"/>
                  </a:cubicBezTo>
                  <a:cubicBezTo>
                    <a:pt x="396" y="98"/>
                    <a:pt x="395" y="98"/>
                    <a:pt x="395" y="100"/>
                  </a:cubicBezTo>
                  <a:cubicBezTo>
                    <a:pt x="395" y="102"/>
                    <a:pt x="396" y="102"/>
                    <a:pt x="395" y="102"/>
                  </a:cubicBezTo>
                  <a:cubicBezTo>
                    <a:pt x="394" y="102"/>
                    <a:pt x="394" y="101"/>
                    <a:pt x="393" y="101"/>
                  </a:cubicBezTo>
                  <a:cubicBezTo>
                    <a:pt x="391" y="100"/>
                    <a:pt x="386" y="101"/>
                    <a:pt x="384" y="103"/>
                  </a:cubicBezTo>
                  <a:cubicBezTo>
                    <a:pt x="381" y="104"/>
                    <a:pt x="376" y="107"/>
                    <a:pt x="375" y="107"/>
                  </a:cubicBezTo>
                  <a:cubicBezTo>
                    <a:pt x="374" y="107"/>
                    <a:pt x="370" y="108"/>
                    <a:pt x="369" y="109"/>
                  </a:cubicBezTo>
                  <a:cubicBezTo>
                    <a:pt x="368" y="111"/>
                    <a:pt x="368" y="116"/>
                    <a:pt x="366" y="116"/>
                  </a:cubicBezTo>
                  <a:cubicBezTo>
                    <a:pt x="364" y="116"/>
                    <a:pt x="358" y="117"/>
                    <a:pt x="357" y="116"/>
                  </a:cubicBezTo>
                  <a:cubicBezTo>
                    <a:pt x="357" y="115"/>
                    <a:pt x="356" y="114"/>
                    <a:pt x="354" y="113"/>
                  </a:cubicBezTo>
                  <a:cubicBezTo>
                    <a:pt x="352" y="112"/>
                    <a:pt x="350" y="112"/>
                    <a:pt x="351" y="111"/>
                  </a:cubicBezTo>
                  <a:cubicBezTo>
                    <a:pt x="352" y="110"/>
                    <a:pt x="352" y="108"/>
                    <a:pt x="354" y="108"/>
                  </a:cubicBezTo>
                  <a:cubicBezTo>
                    <a:pt x="355" y="107"/>
                    <a:pt x="361" y="108"/>
                    <a:pt x="361" y="107"/>
                  </a:cubicBezTo>
                  <a:cubicBezTo>
                    <a:pt x="361" y="106"/>
                    <a:pt x="358" y="102"/>
                    <a:pt x="357" y="101"/>
                  </a:cubicBezTo>
                  <a:cubicBezTo>
                    <a:pt x="356" y="100"/>
                    <a:pt x="354" y="100"/>
                    <a:pt x="352" y="100"/>
                  </a:cubicBezTo>
                  <a:cubicBezTo>
                    <a:pt x="349" y="100"/>
                    <a:pt x="346" y="100"/>
                    <a:pt x="345" y="99"/>
                  </a:cubicBezTo>
                  <a:cubicBezTo>
                    <a:pt x="344" y="99"/>
                    <a:pt x="341" y="98"/>
                    <a:pt x="342" y="99"/>
                  </a:cubicBezTo>
                  <a:cubicBezTo>
                    <a:pt x="343" y="100"/>
                    <a:pt x="347" y="101"/>
                    <a:pt x="347" y="102"/>
                  </a:cubicBezTo>
                  <a:cubicBezTo>
                    <a:pt x="347" y="103"/>
                    <a:pt x="347" y="106"/>
                    <a:pt x="346" y="108"/>
                  </a:cubicBezTo>
                  <a:cubicBezTo>
                    <a:pt x="345" y="109"/>
                    <a:pt x="343" y="112"/>
                    <a:pt x="344" y="112"/>
                  </a:cubicBezTo>
                  <a:cubicBezTo>
                    <a:pt x="345" y="112"/>
                    <a:pt x="349" y="115"/>
                    <a:pt x="348" y="117"/>
                  </a:cubicBezTo>
                  <a:cubicBezTo>
                    <a:pt x="347" y="119"/>
                    <a:pt x="346" y="121"/>
                    <a:pt x="346" y="123"/>
                  </a:cubicBezTo>
                  <a:cubicBezTo>
                    <a:pt x="346" y="124"/>
                    <a:pt x="347" y="127"/>
                    <a:pt x="346" y="125"/>
                  </a:cubicBezTo>
                  <a:cubicBezTo>
                    <a:pt x="345" y="124"/>
                    <a:pt x="345" y="122"/>
                    <a:pt x="344" y="123"/>
                  </a:cubicBezTo>
                  <a:cubicBezTo>
                    <a:pt x="343" y="124"/>
                    <a:pt x="341" y="125"/>
                    <a:pt x="342" y="124"/>
                  </a:cubicBezTo>
                  <a:cubicBezTo>
                    <a:pt x="343" y="123"/>
                    <a:pt x="344" y="122"/>
                    <a:pt x="343" y="121"/>
                  </a:cubicBezTo>
                  <a:cubicBezTo>
                    <a:pt x="341" y="121"/>
                    <a:pt x="338" y="120"/>
                    <a:pt x="337" y="120"/>
                  </a:cubicBezTo>
                  <a:cubicBezTo>
                    <a:pt x="335" y="120"/>
                    <a:pt x="333" y="121"/>
                    <a:pt x="332" y="123"/>
                  </a:cubicBezTo>
                  <a:cubicBezTo>
                    <a:pt x="330" y="124"/>
                    <a:pt x="327" y="125"/>
                    <a:pt x="326" y="125"/>
                  </a:cubicBezTo>
                  <a:cubicBezTo>
                    <a:pt x="325" y="126"/>
                    <a:pt x="322" y="129"/>
                    <a:pt x="321" y="130"/>
                  </a:cubicBezTo>
                  <a:cubicBezTo>
                    <a:pt x="320" y="130"/>
                    <a:pt x="324" y="133"/>
                    <a:pt x="325" y="134"/>
                  </a:cubicBezTo>
                  <a:cubicBezTo>
                    <a:pt x="326" y="136"/>
                    <a:pt x="327" y="139"/>
                    <a:pt x="324" y="138"/>
                  </a:cubicBezTo>
                  <a:cubicBezTo>
                    <a:pt x="321" y="137"/>
                    <a:pt x="315" y="135"/>
                    <a:pt x="314" y="136"/>
                  </a:cubicBezTo>
                  <a:cubicBezTo>
                    <a:pt x="313" y="137"/>
                    <a:pt x="311" y="137"/>
                    <a:pt x="311" y="136"/>
                  </a:cubicBezTo>
                  <a:cubicBezTo>
                    <a:pt x="312" y="136"/>
                    <a:pt x="312" y="135"/>
                    <a:pt x="310" y="134"/>
                  </a:cubicBezTo>
                  <a:cubicBezTo>
                    <a:pt x="308" y="133"/>
                    <a:pt x="306" y="132"/>
                    <a:pt x="305" y="132"/>
                  </a:cubicBezTo>
                  <a:cubicBezTo>
                    <a:pt x="305" y="133"/>
                    <a:pt x="303" y="134"/>
                    <a:pt x="304" y="135"/>
                  </a:cubicBezTo>
                  <a:cubicBezTo>
                    <a:pt x="304" y="136"/>
                    <a:pt x="306" y="138"/>
                    <a:pt x="307" y="139"/>
                  </a:cubicBezTo>
                  <a:cubicBezTo>
                    <a:pt x="308" y="139"/>
                    <a:pt x="312" y="139"/>
                    <a:pt x="312" y="140"/>
                  </a:cubicBezTo>
                  <a:cubicBezTo>
                    <a:pt x="312" y="141"/>
                    <a:pt x="310" y="143"/>
                    <a:pt x="309" y="144"/>
                  </a:cubicBezTo>
                  <a:cubicBezTo>
                    <a:pt x="308" y="144"/>
                    <a:pt x="307" y="144"/>
                    <a:pt x="306" y="143"/>
                  </a:cubicBezTo>
                  <a:cubicBezTo>
                    <a:pt x="304" y="143"/>
                    <a:pt x="303" y="143"/>
                    <a:pt x="302" y="143"/>
                  </a:cubicBezTo>
                  <a:cubicBezTo>
                    <a:pt x="301" y="142"/>
                    <a:pt x="299" y="140"/>
                    <a:pt x="298" y="139"/>
                  </a:cubicBezTo>
                  <a:cubicBezTo>
                    <a:pt x="297" y="139"/>
                    <a:pt x="294" y="138"/>
                    <a:pt x="294" y="137"/>
                  </a:cubicBezTo>
                  <a:cubicBezTo>
                    <a:pt x="294" y="136"/>
                    <a:pt x="293" y="133"/>
                    <a:pt x="292" y="132"/>
                  </a:cubicBezTo>
                  <a:cubicBezTo>
                    <a:pt x="291" y="131"/>
                    <a:pt x="290" y="131"/>
                    <a:pt x="291" y="130"/>
                  </a:cubicBezTo>
                  <a:cubicBezTo>
                    <a:pt x="292" y="129"/>
                    <a:pt x="294" y="127"/>
                    <a:pt x="294" y="126"/>
                  </a:cubicBezTo>
                  <a:cubicBezTo>
                    <a:pt x="293" y="125"/>
                    <a:pt x="292" y="124"/>
                    <a:pt x="291" y="123"/>
                  </a:cubicBezTo>
                  <a:cubicBezTo>
                    <a:pt x="290" y="122"/>
                    <a:pt x="287" y="121"/>
                    <a:pt x="286" y="121"/>
                  </a:cubicBezTo>
                  <a:cubicBezTo>
                    <a:pt x="284" y="120"/>
                    <a:pt x="286" y="120"/>
                    <a:pt x="285" y="119"/>
                  </a:cubicBezTo>
                  <a:cubicBezTo>
                    <a:pt x="284" y="118"/>
                    <a:pt x="282" y="118"/>
                    <a:pt x="282" y="118"/>
                  </a:cubicBezTo>
                  <a:cubicBezTo>
                    <a:pt x="282" y="118"/>
                    <a:pt x="284" y="118"/>
                    <a:pt x="282" y="117"/>
                  </a:cubicBezTo>
                  <a:cubicBezTo>
                    <a:pt x="281" y="116"/>
                    <a:pt x="280" y="115"/>
                    <a:pt x="279" y="114"/>
                  </a:cubicBezTo>
                  <a:cubicBezTo>
                    <a:pt x="277" y="113"/>
                    <a:pt x="276" y="113"/>
                    <a:pt x="278" y="113"/>
                  </a:cubicBezTo>
                  <a:cubicBezTo>
                    <a:pt x="279" y="113"/>
                    <a:pt x="281" y="113"/>
                    <a:pt x="282" y="115"/>
                  </a:cubicBezTo>
                  <a:cubicBezTo>
                    <a:pt x="283" y="116"/>
                    <a:pt x="285" y="117"/>
                    <a:pt x="286" y="117"/>
                  </a:cubicBezTo>
                  <a:cubicBezTo>
                    <a:pt x="286" y="116"/>
                    <a:pt x="287" y="116"/>
                    <a:pt x="287" y="116"/>
                  </a:cubicBezTo>
                  <a:cubicBezTo>
                    <a:pt x="287" y="117"/>
                    <a:pt x="289" y="117"/>
                    <a:pt x="291" y="118"/>
                  </a:cubicBezTo>
                  <a:cubicBezTo>
                    <a:pt x="293" y="119"/>
                    <a:pt x="298" y="121"/>
                    <a:pt x="301" y="121"/>
                  </a:cubicBezTo>
                  <a:cubicBezTo>
                    <a:pt x="304" y="121"/>
                    <a:pt x="306" y="121"/>
                    <a:pt x="308" y="122"/>
                  </a:cubicBezTo>
                  <a:cubicBezTo>
                    <a:pt x="309" y="123"/>
                    <a:pt x="312" y="124"/>
                    <a:pt x="316" y="123"/>
                  </a:cubicBezTo>
                  <a:cubicBezTo>
                    <a:pt x="320" y="123"/>
                    <a:pt x="326" y="119"/>
                    <a:pt x="327" y="117"/>
                  </a:cubicBezTo>
                  <a:cubicBezTo>
                    <a:pt x="329" y="116"/>
                    <a:pt x="331" y="116"/>
                    <a:pt x="330" y="115"/>
                  </a:cubicBezTo>
                  <a:cubicBezTo>
                    <a:pt x="330" y="113"/>
                    <a:pt x="329" y="112"/>
                    <a:pt x="329" y="110"/>
                  </a:cubicBezTo>
                  <a:cubicBezTo>
                    <a:pt x="329" y="108"/>
                    <a:pt x="330" y="108"/>
                    <a:pt x="327" y="107"/>
                  </a:cubicBezTo>
                  <a:cubicBezTo>
                    <a:pt x="324" y="106"/>
                    <a:pt x="324" y="106"/>
                    <a:pt x="323" y="105"/>
                  </a:cubicBezTo>
                  <a:cubicBezTo>
                    <a:pt x="322" y="104"/>
                    <a:pt x="320" y="104"/>
                    <a:pt x="318" y="103"/>
                  </a:cubicBezTo>
                  <a:cubicBezTo>
                    <a:pt x="317" y="102"/>
                    <a:pt x="317" y="101"/>
                    <a:pt x="315" y="101"/>
                  </a:cubicBezTo>
                  <a:cubicBezTo>
                    <a:pt x="313" y="100"/>
                    <a:pt x="312" y="100"/>
                    <a:pt x="310" y="99"/>
                  </a:cubicBezTo>
                  <a:cubicBezTo>
                    <a:pt x="309" y="98"/>
                    <a:pt x="296" y="92"/>
                    <a:pt x="296" y="93"/>
                  </a:cubicBezTo>
                  <a:cubicBezTo>
                    <a:pt x="295" y="93"/>
                    <a:pt x="295" y="93"/>
                    <a:pt x="294" y="93"/>
                  </a:cubicBezTo>
                  <a:cubicBezTo>
                    <a:pt x="293" y="93"/>
                    <a:pt x="290" y="91"/>
                    <a:pt x="289" y="92"/>
                  </a:cubicBezTo>
                  <a:cubicBezTo>
                    <a:pt x="288" y="92"/>
                    <a:pt x="285" y="94"/>
                    <a:pt x="284" y="95"/>
                  </a:cubicBezTo>
                  <a:cubicBezTo>
                    <a:pt x="283" y="95"/>
                    <a:pt x="283" y="94"/>
                    <a:pt x="284" y="94"/>
                  </a:cubicBezTo>
                  <a:cubicBezTo>
                    <a:pt x="285" y="93"/>
                    <a:pt x="286" y="92"/>
                    <a:pt x="285" y="92"/>
                  </a:cubicBezTo>
                  <a:cubicBezTo>
                    <a:pt x="284" y="91"/>
                    <a:pt x="284" y="91"/>
                    <a:pt x="283" y="91"/>
                  </a:cubicBezTo>
                  <a:cubicBezTo>
                    <a:pt x="281" y="91"/>
                    <a:pt x="279" y="89"/>
                    <a:pt x="279" y="89"/>
                  </a:cubicBezTo>
                  <a:cubicBezTo>
                    <a:pt x="279" y="89"/>
                    <a:pt x="277" y="88"/>
                    <a:pt x="279" y="88"/>
                  </a:cubicBezTo>
                  <a:cubicBezTo>
                    <a:pt x="281" y="88"/>
                    <a:pt x="283" y="89"/>
                    <a:pt x="283" y="89"/>
                  </a:cubicBezTo>
                  <a:cubicBezTo>
                    <a:pt x="283" y="88"/>
                    <a:pt x="284" y="88"/>
                    <a:pt x="282" y="87"/>
                  </a:cubicBezTo>
                  <a:cubicBezTo>
                    <a:pt x="279" y="86"/>
                    <a:pt x="278" y="85"/>
                    <a:pt x="278" y="86"/>
                  </a:cubicBezTo>
                  <a:cubicBezTo>
                    <a:pt x="277" y="86"/>
                    <a:pt x="273" y="89"/>
                    <a:pt x="273" y="89"/>
                  </a:cubicBezTo>
                  <a:cubicBezTo>
                    <a:pt x="273" y="88"/>
                    <a:pt x="274" y="87"/>
                    <a:pt x="273" y="87"/>
                  </a:cubicBezTo>
                  <a:cubicBezTo>
                    <a:pt x="273" y="87"/>
                    <a:pt x="271" y="86"/>
                    <a:pt x="270" y="87"/>
                  </a:cubicBezTo>
                  <a:cubicBezTo>
                    <a:pt x="269" y="88"/>
                    <a:pt x="269" y="89"/>
                    <a:pt x="269" y="88"/>
                  </a:cubicBezTo>
                  <a:cubicBezTo>
                    <a:pt x="269" y="88"/>
                    <a:pt x="269" y="88"/>
                    <a:pt x="268" y="88"/>
                  </a:cubicBezTo>
                  <a:cubicBezTo>
                    <a:pt x="268" y="87"/>
                    <a:pt x="268" y="85"/>
                    <a:pt x="268" y="86"/>
                  </a:cubicBezTo>
                  <a:cubicBezTo>
                    <a:pt x="268" y="87"/>
                    <a:pt x="267" y="88"/>
                    <a:pt x="267" y="88"/>
                  </a:cubicBezTo>
                  <a:cubicBezTo>
                    <a:pt x="266" y="87"/>
                    <a:pt x="265" y="88"/>
                    <a:pt x="264" y="88"/>
                  </a:cubicBezTo>
                  <a:cubicBezTo>
                    <a:pt x="263" y="88"/>
                    <a:pt x="263" y="88"/>
                    <a:pt x="263" y="88"/>
                  </a:cubicBezTo>
                  <a:cubicBezTo>
                    <a:pt x="263" y="88"/>
                    <a:pt x="264" y="87"/>
                    <a:pt x="264" y="87"/>
                  </a:cubicBezTo>
                  <a:cubicBezTo>
                    <a:pt x="265" y="86"/>
                    <a:pt x="265" y="86"/>
                    <a:pt x="264" y="85"/>
                  </a:cubicBezTo>
                  <a:cubicBezTo>
                    <a:pt x="262" y="84"/>
                    <a:pt x="258" y="84"/>
                    <a:pt x="260" y="84"/>
                  </a:cubicBezTo>
                  <a:cubicBezTo>
                    <a:pt x="262" y="83"/>
                    <a:pt x="264" y="85"/>
                    <a:pt x="266" y="84"/>
                  </a:cubicBezTo>
                  <a:cubicBezTo>
                    <a:pt x="269" y="83"/>
                    <a:pt x="270" y="82"/>
                    <a:pt x="271" y="81"/>
                  </a:cubicBezTo>
                  <a:cubicBezTo>
                    <a:pt x="271" y="81"/>
                    <a:pt x="272" y="80"/>
                    <a:pt x="270" y="79"/>
                  </a:cubicBezTo>
                  <a:cubicBezTo>
                    <a:pt x="268" y="78"/>
                    <a:pt x="265" y="77"/>
                    <a:pt x="263" y="77"/>
                  </a:cubicBezTo>
                  <a:cubicBezTo>
                    <a:pt x="262" y="76"/>
                    <a:pt x="261" y="75"/>
                    <a:pt x="260" y="76"/>
                  </a:cubicBezTo>
                  <a:cubicBezTo>
                    <a:pt x="259" y="77"/>
                    <a:pt x="258" y="78"/>
                    <a:pt x="258" y="79"/>
                  </a:cubicBezTo>
                  <a:cubicBezTo>
                    <a:pt x="257" y="80"/>
                    <a:pt x="256" y="81"/>
                    <a:pt x="256" y="81"/>
                  </a:cubicBezTo>
                  <a:cubicBezTo>
                    <a:pt x="256" y="80"/>
                    <a:pt x="257" y="78"/>
                    <a:pt x="256" y="78"/>
                  </a:cubicBezTo>
                  <a:cubicBezTo>
                    <a:pt x="254" y="78"/>
                    <a:pt x="253" y="78"/>
                    <a:pt x="255" y="78"/>
                  </a:cubicBezTo>
                  <a:cubicBezTo>
                    <a:pt x="256" y="78"/>
                    <a:pt x="257" y="78"/>
                    <a:pt x="256" y="77"/>
                  </a:cubicBezTo>
                  <a:cubicBezTo>
                    <a:pt x="254" y="77"/>
                    <a:pt x="252" y="77"/>
                    <a:pt x="254" y="76"/>
                  </a:cubicBezTo>
                  <a:cubicBezTo>
                    <a:pt x="257" y="76"/>
                    <a:pt x="259" y="76"/>
                    <a:pt x="257" y="75"/>
                  </a:cubicBezTo>
                  <a:cubicBezTo>
                    <a:pt x="255" y="74"/>
                    <a:pt x="252" y="73"/>
                    <a:pt x="251" y="74"/>
                  </a:cubicBezTo>
                  <a:cubicBezTo>
                    <a:pt x="251" y="75"/>
                    <a:pt x="253" y="76"/>
                    <a:pt x="252" y="77"/>
                  </a:cubicBezTo>
                  <a:cubicBezTo>
                    <a:pt x="251" y="77"/>
                    <a:pt x="249" y="79"/>
                    <a:pt x="249" y="79"/>
                  </a:cubicBezTo>
                  <a:cubicBezTo>
                    <a:pt x="248" y="80"/>
                    <a:pt x="247" y="81"/>
                    <a:pt x="247" y="80"/>
                  </a:cubicBezTo>
                  <a:cubicBezTo>
                    <a:pt x="247" y="79"/>
                    <a:pt x="246" y="77"/>
                    <a:pt x="247" y="77"/>
                  </a:cubicBezTo>
                  <a:cubicBezTo>
                    <a:pt x="247" y="76"/>
                    <a:pt x="247" y="75"/>
                    <a:pt x="246" y="75"/>
                  </a:cubicBezTo>
                  <a:cubicBezTo>
                    <a:pt x="246" y="76"/>
                    <a:pt x="241" y="83"/>
                    <a:pt x="240" y="83"/>
                  </a:cubicBezTo>
                  <a:cubicBezTo>
                    <a:pt x="238" y="83"/>
                    <a:pt x="238" y="83"/>
                    <a:pt x="238" y="81"/>
                  </a:cubicBezTo>
                  <a:cubicBezTo>
                    <a:pt x="239" y="80"/>
                    <a:pt x="242" y="77"/>
                    <a:pt x="242" y="76"/>
                  </a:cubicBezTo>
                  <a:cubicBezTo>
                    <a:pt x="243" y="75"/>
                    <a:pt x="243" y="75"/>
                    <a:pt x="243" y="74"/>
                  </a:cubicBezTo>
                  <a:cubicBezTo>
                    <a:pt x="243" y="74"/>
                    <a:pt x="242" y="73"/>
                    <a:pt x="241" y="73"/>
                  </a:cubicBezTo>
                  <a:cubicBezTo>
                    <a:pt x="240" y="74"/>
                    <a:pt x="239" y="74"/>
                    <a:pt x="240" y="74"/>
                  </a:cubicBezTo>
                  <a:cubicBezTo>
                    <a:pt x="241" y="74"/>
                    <a:pt x="242" y="75"/>
                    <a:pt x="240" y="75"/>
                  </a:cubicBezTo>
                  <a:cubicBezTo>
                    <a:pt x="239" y="75"/>
                    <a:pt x="237" y="76"/>
                    <a:pt x="237" y="75"/>
                  </a:cubicBezTo>
                  <a:cubicBezTo>
                    <a:pt x="237" y="74"/>
                    <a:pt x="237" y="73"/>
                    <a:pt x="236" y="74"/>
                  </a:cubicBezTo>
                  <a:cubicBezTo>
                    <a:pt x="236" y="74"/>
                    <a:pt x="235" y="75"/>
                    <a:pt x="235" y="76"/>
                  </a:cubicBezTo>
                  <a:cubicBezTo>
                    <a:pt x="234" y="76"/>
                    <a:pt x="235" y="78"/>
                    <a:pt x="235" y="78"/>
                  </a:cubicBezTo>
                  <a:cubicBezTo>
                    <a:pt x="236" y="79"/>
                    <a:pt x="235" y="79"/>
                    <a:pt x="235" y="79"/>
                  </a:cubicBezTo>
                  <a:cubicBezTo>
                    <a:pt x="234" y="78"/>
                    <a:pt x="234" y="78"/>
                    <a:pt x="234" y="79"/>
                  </a:cubicBezTo>
                  <a:cubicBezTo>
                    <a:pt x="234" y="79"/>
                    <a:pt x="234" y="81"/>
                    <a:pt x="233" y="80"/>
                  </a:cubicBezTo>
                  <a:cubicBezTo>
                    <a:pt x="233" y="79"/>
                    <a:pt x="233" y="79"/>
                    <a:pt x="232" y="79"/>
                  </a:cubicBezTo>
                  <a:cubicBezTo>
                    <a:pt x="231" y="80"/>
                    <a:pt x="230" y="80"/>
                    <a:pt x="230" y="79"/>
                  </a:cubicBezTo>
                  <a:cubicBezTo>
                    <a:pt x="231" y="78"/>
                    <a:pt x="233" y="77"/>
                    <a:pt x="232" y="77"/>
                  </a:cubicBezTo>
                  <a:cubicBezTo>
                    <a:pt x="230" y="77"/>
                    <a:pt x="230" y="79"/>
                    <a:pt x="229" y="79"/>
                  </a:cubicBezTo>
                  <a:cubicBezTo>
                    <a:pt x="227" y="79"/>
                    <a:pt x="226" y="79"/>
                    <a:pt x="227" y="80"/>
                  </a:cubicBezTo>
                  <a:cubicBezTo>
                    <a:pt x="227" y="81"/>
                    <a:pt x="228" y="82"/>
                    <a:pt x="229" y="82"/>
                  </a:cubicBezTo>
                  <a:cubicBezTo>
                    <a:pt x="230" y="82"/>
                    <a:pt x="230" y="82"/>
                    <a:pt x="230" y="83"/>
                  </a:cubicBezTo>
                  <a:cubicBezTo>
                    <a:pt x="229" y="83"/>
                    <a:pt x="229" y="85"/>
                    <a:pt x="228" y="85"/>
                  </a:cubicBezTo>
                  <a:cubicBezTo>
                    <a:pt x="227" y="84"/>
                    <a:pt x="227" y="83"/>
                    <a:pt x="226" y="83"/>
                  </a:cubicBezTo>
                  <a:cubicBezTo>
                    <a:pt x="226" y="83"/>
                    <a:pt x="225" y="83"/>
                    <a:pt x="225" y="82"/>
                  </a:cubicBezTo>
                  <a:cubicBezTo>
                    <a:pt x="225" y="81"/>
                    <a:pt x="225" y="81"/>
                    <a:pt x="224" y="82"/>
                  </a:cubicBezTo>
                  <a:cubicBezTo>
                    <a:pt x="224" y="83"/>
                    <a:pt x="224" y="83"/>
                    <a:pt x="223" y="83"/>
                  </a:cubicBezTo>
                  <a:cubicBezTo>
                    <a:pt x="222" y="82"/>
                    <a:pt x="223" y="82"/>
                    <a:pt x="222" y="82"/>
                  </a:cubicBezTo>
                  <a:cubicBezTo>
                    <a:pt x="221" y="81"/>
                    <a:pt x="219" y="82"/>
                    <a:pt x="218" y="82"/>
                  </a:cubicBezTo>
                  <a:cubicBezTo>
                    <a:pt x="216" y="82"/>
                    <a:pt x="216" y="82"/>
                    <a:pt x="219" y="83"/>
                  </a:cubicBezTo>
                  <a:cubicBezTo>
                    <a:pt x="221" y="83"/>
                    <a:pt x="223" y="85"/>
                    <a:pt x="222" y="84"/>
                  </a:cubicBezTo>
                  <a:cubicBezTo>
                    <a:pt x="221" y="84"/>
                    <a:pt x="221" y="84"/>
                    <a:pt x="221" y="85"/>
                  </a:cubicBezTo>
                  <a:cubicBezTo>
                    <a:pt x="221" y="86"/>
                    <a:pt x="222" y="88"/>
                    <a:pt x="221" y="87"/>
                  </a:cubicBezTo>
                  <a:cubicBezTo>
                    <a:pt x="220" y="87"/>
                    <a:pt x="218" y="86"/>
                    <a:pt x="218" y="86"/>
                  </a:cubicBezTo>
                  <a:cubicBezTo>
                    <a:pt x="218" y="85"/>
                    <a:pt x="217" y="86"/>
                    <a:pt x="217" y="86"/>
                  </a:cubicBezTo>
                  <a:cubicBezTo>
                    <a:pt x="217" y="87"/>
                    <a:pt x="216" y="87"/>
                    <a:pt x="216" y="86"/>
                  </a:cubicBezTo>
                  <a:cubicBezTo>
                    <a:pt x="215" y="86"/>
                    <a:pt x="216" y="85"/>
                    <a:pt x="215" y="86"/>
                  </a:cubicBezTo>
                  <a:cubicBezTo>
                    <a:pt x="215" y="86"/>
                    <a:pt x="213" y="87"/>
                    <a:pt x="214" y="88"/>
                  </a:cubicBezTo>
                  <a:cubicBezTo>
                    <a:pt x="214" y="89"/>
                    <a:pt x="215" y="90"/>
                    <a:pt x="214" y="90"/>
                  </a:cubicBezTo>
                  <a:cubicBezTo>
                    <a:pt x="213" y="90"/>
                    <a:pt x="212" y="90"/>
                    <a:pt x="212" y="89"/>
                  </a:cubicBezTo>
                  <a:cubicBezTo>
                    <a:pt x="212" y="88"/>
                    <a:pt x="213" y="86"/>
                    <a:pt x="212" y="86"/>
                  </a:cubicBezTo>
                  <a:cubicBezTo>
                    <a:pt x="211" y="86"/>
                    <a:pt x="212" y="87"/>
                    <a:pt x="210" y="87"/>
                  </a:cubicBezTo>
                  <a:cubicBezTo>
                    <a:pt x="209" y="88"/>
                    <a:pt x="209" y="88"/>
                    <a:pt x="210" y="89"/>
                  </a:cubicBezTo>
                  <a:cubicBezTo>
                    <a:pt x="210" y="89"/>
                    <a:pt x="210" y="88"/>
                    <a:pt x="209" y="89"/>
                  </a:cubicBezTo>
                  <a:cubicBezTo>
                    <a:pt x="208" y="90"/>
                    <a:pt x="207" y="92"/>
                    <a:pt x="208" y="90"/>
                  </a:cubicBezTo>
                  <a:cubicBezTo>
                    <a:pt x="208" y="89"/>
                    <a:pt x="209" y="89"/>
                    <a:pt x="208" y="88"/>
                  </a:cubicBezTo>
                  <a:cubicBezTo>
                    <a:pt x="207" y="87"/>
                    <a:pt x="204" y="87"/>
                    <a:pt x="206" y="86"/>
                  </a:cubicBezTo>
                  <a:cubicBezTo>
                    <a:pt x="207" y="86"/>
                    <a:pt x="209" y="86"/>
                    <a:pt x="207" y="85"/>
                  </a:cubicBezTo>
                  <a:cubicBezTo>
                    <a:pt x="205" y="85"/>
                    <a:pt x="205" y="85"/>
                    <a:pt x="204" y="85"/>
                  </a:cubicBezTo>
                  <a:cubicBezTo>
                    <a:pt x="203" y="84"/>
                    <a:pt x="203" y="84"/>
                    <a:pt x="204" y="85"/>
                  </a:cubicBezTo>
                  <a:cubicBezTo>
                    <a:pt x="204" y="86"/>
                    <a:pt x="205" y="88"/>
                    <a:pt x="204" y="88"/>
                  </a:cubicBezTo>
                  <a:cubicBezTo>
                    <a:pt x="204" y="88"/>
                    <a:pt x="203" y="88"/>
                    <a:pt x="202" y="88"/>
                  </a:cubicBezTo>
                  <a:cubicBezTo>
                    <a:pt x="202" y="88"/>
                    <a:pt x="200" y="89"/>
                    <a:pt x="202" y="89"/>
                  </a:cubicBezTo>
                  <a:cubicBezTo>
                    <a:pt x="203" y="89"/>
                    <a:pt x="204" y="88"/>
                    <a:pt x="203" y="89"/>
                  </a:cubicBezTo>
                  <a:cubicBezTo>
                    <a:pt x="202" y="89"/>
                    <a:pt x="201" y="89"/>
                    <a:pt x="203" y="89"/>
                  </a:cubicBezTo>
                  <a:cubicBezTo>
                    <a:pt x="204" y="90"/>
                    <a:pt x="205" y="90"/>
                    <a:pt x="205" y="90"/>
                  </a:cubicBezTo>
                  <a:cubicBezTo>
                    <a:pt x="205" y="89"/>
                    <a:pt x="205" y="89"/>
                    <a:pt x="205" y="89"/>
                  </a:cubicBezTo>
                  <a:cubicBezTo>
                    <a:pt x="205" y="90"/>
                    <a:pt x="205" y="92"/>
                    <a:pt x="205" y="91"/>
                  </a:cubicBezTo>
                  <a:cubicBezTo>
                    <a:pt x="204" y="91"/>
                    <a:pt x="203" y="90"/>
                    <a:pt x="202" y="90"/>
                  </a:cubicBezTo>
                  <a:cubicBezTo>
                    <a:pt x="202" y="90"/>
                    <a:pt x="202" y="88"/>
                    <a:pt x="201" y="89"/>
                  </a:cubicBezTo>
                  <a:cubicBezTo>
                    <a:pt x="200" y="89"/>
                    <a:pt x="198" y="90"/>
                    <a:pt x="198" y="90"/>
                  </a:cubicBezTo>
                  <a:cubicBezTo>
                    <a:pt x="198" y="89"/>
                    <a:pt x="198" y="89"/>
                    <a:pt x="196" y="90"/>
                  </a:cubicBezTo>
                  <a:cubicBezTo>
                    <a:pt x="195" y="90"/>
                    <a:pt x="194" y="91"/>
                    <a:pt x="194" y="92"/>
                  </a:cubicBezTo>
                  <a:cubicBezTo>
                    <a:pt x="194" y="93"/>
                    <a:pt x="195" y="93"/>
                    <a:pt x="194" y="93"/>
                  </a:cubicBezTo>
                  <a:cubicBezTo>
                    <a:pt x="194" y="94"/>
                    <a:pt x="193" y="95"/>
                    <a:pt x="195" y="94"/>
                  </a:cubicBezTo>
                  <a:cubicBezTo>
                    <a:pt x="196" y="94"/>
                    <a:pt x="196" y="93"/>
                    <a:pt x="197" y="93"/>
                  </a:cubicBezTo>
                  <a:cubicBezTo>
                    <a:pt x="197" y="93"/>
                    <a:pt x="197" y="94"/>
                    <a:pt x="198" y="93"/>
                  </a:cubicBezTo>
                  <a:cubicBezTo>
                    <a:pt x="199" y="93"/>
                    <a:pt x="200" y="93"/>
                    <a:pt x="199" y="94"/>
                  </a:cubicBezTo>
                  <a:cubicBezTo>
                    <a:pt x="198" y="95"/>
                    <a:pt x="197" y="95"/>
                    <a:pt x="197" y="96"/>
                  </a:cubicBezTo>
                  <a:cubicBezTo>
                    <a:pt x="197" y="97"/>
                    <a:pt x="197" y="99"/>
                    <a:pt x="197" y="98"/>
                  </a:cubicBezTo>
                  <a:cubicBezTo>
                    <a:pt x="196" y="98"/>
                    <a:pt x="195" y="96"/>
                    <a:pt x="194" y="97"/>
                  </a:cubicBezTo>
                  <a:cubicBezTo>
                    <a:pt x="194" y="97"/>
                    <a:pt x="193" y="99"/>
                    <a:pt x="193" y="98"/>
                  </a:cubicBezTo>
                  <a:cubicBezTo>
                    <a:pt x="193" y="97"/>
                    <a:pt x="193" y="96"/>
                    <a:pt x="192" y="97"/>
                  </a:cubicBezTo>
                  <a:cubicBezTo>
                    <a:pt x="191" y="97"/>
                    <a:pt x="191" y="99"/>
                    <a:pt x="191" y="97"/>
                  </a:cubicBezTo>
                  <a:cubicBezTo>
                    <a:pt x="191" y="96"/>
                    <a:pt x="192" y="94"/>
                    <a:pt x="191" y="95"/>
                  </a:cubicBezTo>
                  <a:cubicBezTo>
                    <a:pt x="190" y="96"/>
                    <a:pt x="189" y="99"/>
                    <a:pt x="189" y="98"/>
                  </a:cubicBezTo>
                  <a:cubicBezTo>
                    <a:pt x="188" y="97"/>
                    <a:pt x="188" y="95"/>
                    <a:pt x="188" y="94"/>
                  </a:cubicBezTo>
                  <a:cubicBezTo>
                    <a:pt x="189" y="94"/>
                    <a:pt x="190" y="91"/>
                    <a:pt x="189" y="92"/>
                  </a:cubicBezTo>
                  <a:cubicBezTo>
                    <a:pt x="188" y="93"/>
                    <a:pt x="185" y="94"/>
                    <a:pt x="186" y="94"/>
                  </a:cubicBezTo>
                  <a:cubicBezTo>
                    <a:pt x="187" y="95"/>
                    <a:pt x="188" y="96"/>
                    <a:pt x="187" y="96"/>
                  </a:cubicBezTo>
                  <a:cubicBezTo>
                    <a:pt x="185" y="95"/>
                    <a:pt x="185" y="95"/>
                    <a:pt x="185" y="96"/>
                  </a:cubicBezTo>
                  <a:cubicBezTo>
                    <a:pt x="185" y="97"/>
                    <a:pt x="184" y="98"/>
                    <a:pt x="184" y="97"/>
                  </a:cubicBezTo>
                  <a:cubicBezTo>
                    <a:pt x="184" y="96"/>
                    <a:pt x="184" y="96"/>
                    <a:pt x="183" y="96"/>
                  </a:cubicBezTo>
                  <a:cubicBezTo>
                    <a:pt x="182" y="97"/>
                    <a:pt x="181" y="98"/>
                    <a:pt x="182" y="98"/>
                  </a:cubicBezTo>
                  <a:cubicBezTo>
                    <a:pt x="184" y="98"/>
                    <a:pt x="185" y="98"/>
                    <a:pt x="184" y="98"/>
                  </a:cubicBezTo>
                  <a:cubicBezTo>
                    <a:pt x="184" y="98"/>
                    <a:pt x="183" y="99"/>
                    <a:pt x="184" y="99"/>
                  </a:cubicBezTo>
                  <a:cubicBezTo>
                    <a:pt x="185" y="99"/>
                    <a:pt x="185" y="98"/>
                    <a:pt x="185" y="99"/>
                  </a:cubicBezTo>
                  <a:cubicBezTo>
                    <a:pt x="185" y="99"/>
                    <a:pt x="185" y="100"/>
                    <a:pt x="184" y="100"/>
                  </a:cubicBezTo>
                  <a:cubicBezTo>
                    <a:pt x="183" y="100"/>
                    <a:pt x="183" y="98"/>
                    <a:pt x="182" y="99"/>
                  </a:cubicBezTo>
                  <a:cubicBezTo>
                    <a:pt x="181" y="100"/>
                    <a:pt x="181" y="102"/>
                    <a:pt x="179" y="102"/>
                  </a:cubicBezTo>
                  <a:cubicBezTo>
                    <a:pt x="178" y="102"/>
                    <a:pt x="175" y="103"/>
                    <a:pt x="176" y="103"/>
                  </a:cubicBezTo>
                  <a:cubicBezTo>
                    <a:pt x="178" y="103"/>
                    <a:pt x="179" y="104"/>
                    <a:pt x="180" y="103"/>
                  </a:cubicBezTo>
                  <a:cubicBezTo>
                    <a:pt x="182" y="102"/>
                    <a:pt x="183" y="101"/>
                    <a:pt x="184" y="101"/>
                  </a:cubicBezTo>
                  <a:cubicBezTo>
                    <a:pt x="185" y="101"/>
                    <a:pt x="185" y="101"/>
                    <a:pt x="186" y="101"/>
                  </a:cubicBezTo>
                  <a:cubicBezTo>
                    <a:pt x="187" y="100"/>
                    <a:pt x="187" y="101"/>
                    <a:pt x="188" y="100"/>
                  </a:cubicBezTo>
                  <a:cubicBezTo>
                    <a:pt x="190" y="100"/>
                    <a:pt x="189" y="100"/>
                    <a:pt x="188" y="99"/>
                  </a:cubicBezTo>
                  <a:cubicBezTo>
                    <a:pt x="187" y="98"/>
                    <a:pt x="189" y="99"/>
                    <a:pt x="189" y="99"/>
                  </a:cubicBezTo>
                  <a:cubicBezTo>
                    <a:pt x="189" y="99"/>
                    <a:pt x="189" y="100"/>
                    <a:pt x="190" y="100"/>
                  </a:cubicBezTo>
                  <a:cubicBezTo>
                    <a:pt x="191" y="100"/>
                    <a:pt x="192" y="98"/>
                    <a:pt x="192" y="99"/>
                  </a:cubicBezTo>
                  <a:cubicBezTo>
                    <a:pt x="191" y="100"/>
                    <a:pt x="190" y="100"/>
                    <a:pt x="191" y="101"/>
                  </a:cubicBezTo>
                  <a:cubicBezTo>
                    <a:pt x="191" y="101"/>
                    <a:pt x="190" y="101"/>
                    <a:pt x="190" y="101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2" y="101"/>
                    <a:pt x="193" y="101"/>
                    <a:pt x="192" y="101"/>
                  </a:cubicBezTo>
                  <a:cubicBezTo>
                    <a:pt x="192" y="102"/>
                    <a:pt x="189" y="103"/>
                    <a:pt x="191" y="103"/>
                  </a:cubicBezTo>
                  <a:cubicBezTo>
                    <a:pt x="192" y="103"/>
                    <a:pt x="192" y="103"/>
                    <a:pt x="193" y="102"/>
                  </a:cubicBezTo>
                  <a:cubicBezTo>
                    <a:pt x="194" y="101"/>
                    <a:pt x="196" y="102"/>
                    <a:pt x="194" y="102"/>
                  </a:cubicBezTo>
                  <a:cubicBezTo>
                    <a:pt x="193" y="102"/>
                    <a:pt x="192" y="103"/>
                    <a:pt x="191" y="104"/>
                  </a:cubicBezTo>
                  <a:cubicBezTo>
                    <a:pt x="190" y="104"/>
                    <a:pt x="191" y="104"/>
                    <a:pt x="190" y="105"/>
                  </a:cubicBezTo>
                  <a:cubicBezTo>
                    <a:pt x="190" y="105"/>
                    <a:pt x="189" y="106"/>
                    <a:pt x="188" y="105"/>
                  </a:cubicBezTo>
                  <a:cubicBezTo>
                    <a:pt x="188" y="104"/>
                    <a:pt x="188" y="102"/>
                    <a:pt x="188" y="103"/>
                  </a:cubicBezTo>
                  <a:cubicBezTo>
                    <a:pt x="187" y="104"/>
                    <a:pt x="188" y="106"/>
                    <a:pt x="187" y="105"/>
                  </a:cubicBezTo>
                  <a:cubicBezTo>
                    <a:pt x="186" y="104"/>
                    <a:pt x="186" y="103"/>
                    <a:pt x="185" y="104"/>
                  </a:cubicBezTo>
                  <a:cubicBezTo>
                    <a:pt x="184" y="105"/>
                    <a:pt x="184" y="105"/>
                    <a:pt x="183" y="106"/>
                  </a:cubicBezTo>
                  <a:cubicBezTo>
                    <a:pt x="182" y="107"/>
                    <a:pt x="181" y="108"/>
                    <a:pt x="182" y="108"/>
                  </a:cubicBezTo>
                  <a:cubicBezTo>
                    <a:pt x="183" y="108"/>
                    <a:pt x="185" y="106"/>
                    <a:pt x="185" y="106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7"/>
                    <a:pt x="188" y="108"/>
                    <a:pt x="186" y="108"/>
                  </a:cubicBezTo>
                  <a:cubicBezTo>
                    <a:pt x="185" y="108"/>
                    <a:pt x="185" y="107"/>
                    <a:pt x="184" y="108"/>
                  </a:cubicBezTo>
                  <a:cubicBezTo>
                    <a:pt x="183" y="109"/>
                    <a:pt x="184" y="109"/>
                    <a:pt x="185" y="109"/>
                  </a:cubicBezTo>
                  <a:cubicBezTo>
                    <a:pt x="186" y="109"/>
                    <a:pt x="187" y="109"/>
                    <a:pt x="187" y="110"/>
                  </a:cubicBezTo>
                  <a:cubicBezTo>
                    <a:pt x="186" y="111"/>
                    <a:pt x="187" y="111"/>
                    <a:pt x="186" y="110"/>
                  </a:cubicBezTo>
                  <a:cubicBezTo>
                    <a:pt x="184" y="109"/>
                    <a:pt x="185" y="109"/>
                    <a:pt x="184" y="109"/>
                  </a:cubicBezTo>
                  <a:cubicBezTo>
                    <a:pt x="183" y="109"/>
                    <a:pt x="183" y="110"/>
                    <a:pt x="182" y="111"/>
                  </a:cubicBezTo>
                  <a:cubicBezTo>
                    <a:pt x="181" y="111"/>
                    <a:pt x="179" y="112"/>
                    <a:pt x="180" y="112"/>
                  </a:cubicBezTo>
                  <a:cubicBezTo>
                    <a:pt x="182" y="112"/>
                    <a:pt x="184" y="111"/>
                    <a:pt x="185" y="112"/>
                  </a:cubicBezTo>
                  <a:cubicBezTo>
                    <a:pt x="186" y="112"/>
                    <a:pt x="186" y="113"/>
                    <a:pt x="184" y="112"/>
                  </a:cubicBezTo>
                  <a:cubicBezTo>
                    <a:pt x="183" y="112"/>
                    <a:pt x="183" y="112"/>
                    <a:pt x="182" y="112"/>
                  </a:cubicBezTo>
                  <a:cubicBezTo>
                    <a:pt x="181" y="112"/>
                    <a:pt x="181" y="113"/>
                    <a:pt x="182" y="113"/>
                  </a:cubicBezTo>
                  <a:cubicBezTo>
                    <a:pt x="183" y="113"/>
                    <a:pt x="182" y="114"/>
                    <a:pt x="181" y="113"/>
                  </a:cubicBezTo>
                  <a:cubicBezTo>
                    <a:pt x="180" y="112"/>
                    <a:pt x="180" y="112"/>
                    <a:pt x="178" y="113"/>
                  </a:cubicBezTo>
                  <a:cubicBezTo>
                    <a:pt x="177" y="114"/>
                    <a:pt x="178" y="113"/>
                    <a:pt x="179" y="113"/>
                  </a:cubicBezTo>
                  <a:cubicBezTo>
                    <a:pt x="180" y="113"/>
                    <a:pt x="181" y="114"/>
                    <a:pt x="179" y="114"/>
                  </a:cubicBezTo>
                  <a:cubicBezTo>
                    <a:pt x="177" y="114"/>
                    <a:pt x="177" y="115"/>
                    <a:pt x="177" y="116"/>
                  </a:cubicBezTo>
                  <a:cubicBezTo>
                    <a:pt x="176" y="116"/>
                    <a:pt x="177" y="116"/>
                    <a:pt x="177" y="117"/>
                  </a:cubicBezTo>
                  <a:cubicBezTo>
                    <a:pt x="177" y="117"/>
                    <a:pt x="177" y="117"/>
                    <a:pt x="176" y="117"/>
                  </a:cubicBezTo>
                  <a:cubicBezTo>
                    <a:pt x="175" y="117"/>
                    <a:pt x="175" y="118"/>
                    <a:pt x="174" y="118"/>
                  </a:cubicBezTo>
                  <a:cubicBezTo>
                    <a:pt x="173" y="119"/>
                    <a:pt x="173" y="120"/>
                    <a:pt x="174" y="120"/>
                  </a:cubicBezTo>
                  <a:cubicBezTo>
                    <a:pt x="174" y="120"/>
                    <a:pt x="174" y="120"/>
                    <a:pt x="173" y="120"/>
                  </a:cubicBezTo>
                  <a:cubicBezTo>
                    <a:pt x="173" y="120"/>
                    <a:pt x="172" y="121"/>
                    <a:pt x="173" y="121"/>
                  </a:cubicBezTo>
                  <a:cubicBezTo>
                    <a:pt x="174" y="121"/>
                    <a:pt x="175" y="120"/>
                    <a:pt x="174" y="121"/>
                  </a:cubicBezTo>
                  <a:cubicBezTo>
                    <a:pt x="174" y="122"/>
                    <a:pt x="173" y="122"/>
                    <a:pt x="175" y="122"/>
                  </a:cubicBezTo>
                  <a:cubicBezTo>
                    <a:pt x="176" y="122"/>
                    <a:pt x="177" y="122"/>
                    <a:pt x="178" y="122"/>
                  </a:cubicBezTo>
                  <a:cubicBezTo>
                    <a:pt x="178" y="122"/>
                    <a:pt x="177" y="122"/>
                    <a:pt x="177" y="122"/>
                  </a:cubicBezTo>
                  <a:cubicBezTo>
                    <a:pt x="176" y="123"/>
                    <a:pt x="176" y="123"/>
                    <a:pt x="175" y="123"/>
                  </a:cubicBezTo>
                  <a:cubicBezTo>
                    <a:pt x="174" y="123"/>
                    <a:pt x="174" y="123"/>
                    <a:pt x="173" y="123"/>
                  </a:cubicBezTo>
                  <a:cubicBezTo>
                    <a:pt x="172" y="123"/>
                    <a:pt x="172" y="123"/>
                    <a:pt x="171" y="123"/>
                  </a:cubicBezTo>
                  <a:cubicBezTo>
                    <a:pt x="169" y="123"/>
                    <a:pt x="168" y="123"/>
                    <a:pt x="169" y="124"/>
                  </a:cubicBezTo>
                  <a:cubicBezTo>
                    <a:pt x="170" y="124"/>
                    <a:pt x="171" y="125"/>
                    <a:pt x="170" y="125"/>
                  </a:cubicBezTo>
                  <a:cubicBezTo>
                    <a:pt x="169" y="125"/>
                    <a:pt x="168" y="125"/>
                    <a:pt x="169" y="125"/>
                  </a:cubicBezTo>
                  <a:cubicBezTo>
                    <a:pt x="171" y="125"/>
                    <a:pt x="172" y="124"/>
                    <a:pt x="172" y="125"/>
                  </a:cubicBezTo>
                  <a:cubicBezTo>
                    <a:pt x="172" y="126"/>
                    <a:pt x="172" y="126"/>
                    <a:pt x="171" y="126"/>
                  </a:cubicBezTo>
                  <a:cubicBezTo>
                    <a:pt x="170" y="126"/>
                    <a:pt x="170" y="127"/>
                    <a:pt x="169" y="127"/>
                  </a:cubicBezTo>
                  <a:cubicBezTo>
                    <a:pt x="168" y="128"/>
                    <a:pt x="170" y="127"/>
                    <a:pt x="170" y="128"/>
                  </a:cubicBezTo>
                  <a:cubicBezTo>
                    <a:pt x="170" y="129"/>
                    <a:pt x="169" y="128"/>
                    <a:pt x="168" y="129"/>
                  </a:cubicBezTo>
                  <a:cubicBezTo>
                    <a:pt x="167" y="129"/>
                    <a:pt x="169" y="129"/>
                    <a:pt x="170" y="129"/>
                  </a:cubicBezTo>
                  <a:cubicBezTo>
                    <a:pt x="170" y="129"/>
                    <a:pt x="170" y="130"/>
                    <a:pt x="169" y="130"/>
                  </a:cubicBezTo>
                  <a:cubicBezTo>
                    <a:pt x="168" y="130"/>
                    <a:pt x="168" y="130"/>
                    <a:pt x="168" y="131"/>
                  </a:cubicBezTo>
                  <a:cubicBezTo>
                    <a:pt x="169" y="132"/>
                    <a:pt x="170" y="132"/>
                    <a:pt x="170" y="132"/>
                  </a:cubicBezTo>
                  <a:cubicBezTo>
                    <a:pt x="170" y="132"/>
                    <a:pt x="169" y="132"/>
                    <a:pt x="168" y="132"/>
                  </a:cubicBezTo>
                  <a:cubicBezTo>
                    <a:pt x="166" y="132"/>
                    <a:pt x="166" y="132"/>
                    <a:pt x="165" y="133"/>
                  </a:cubicBezTo>
                  <a:cubicBezTo>
                    <a:pt x="164" y="135"/>
                    <a:pt x="165" y="135"/>
                    <a:pt x="163" y="135"/>
                  </a:cubicBezTo>
                  <a:cubicBezTo>
                    <a:pt x="162" y="134"/>
                    <a:pt x="159" y="134"/>
                    <a:pt x="161" y="135"/>
                  </a:cubicBezTo>
                  <a:cubicBezTo>
                    <a:pt x="162" y="135"/>
                    <a:pt x="163" y="136"/>
                    <a:pt x="164" y="136"/>
                  </a:cubicBezTo>
                  <a:cubicBezTo>
                    <a:pt x="165" y="136"/>
                    <a:pt x="165" y="134"/>
                    <a:pt x="167" y="134"/>
                  </a:cubicBezTo>
                  <a:cubicBezTo>
                    <a:pt x="168" y="134"/>
                    <a:pt x="169" y="134"/>
                    <a:pt x="167" y="134"/>
                  </a:cubicBezTo>
                  <a:cubicBezTo>
                    <a:pt x="166" y="134"/>
                    <a:pt x="166" y="136"/>
                    <a:pt x="165" y="136"/>
                  </a:cubicBezTo>
                  <a:cubicBezTo>
                    <a:pt x="165" y="136"/>
                    <a:pt x="163" y="136"/>
                    <a:pt x="164" y="137"/>
                  </a:cubicBezTo>
                  <a:cubicBezTo>
                    <a:pt x="164" y="138"/>
                    <a:pt x="165" y="138"/>
                    <a:pt x="164" y="139"/>
                  </a:cubicBezTo>
                  <a:cubicBezTo>
                    <a:pt x="163" y="139"/>
                    <a:pt x="163" y="139"/>
                    <a:pt x="162" y="139"/>
                  </a:cubicBezTo>
                  <a:cubicBezTo>
                    <a:pt x="161" y="138"/>
                    <a:pt x="160" y="138"/>
                    <a:pt x="160" y="138"/>
                  </a:cubicBezTo>
                  <a:cubicBezTo>
                    <a:pt x="159" y="139"/>
                    <a:pt x="157" y="141"/>
                    <a:pt x="156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57" y="143"/>
                    <a:pt x="156" y="143"/>
                  </a:cubicBezTo>
                  <a:cubicBezTo>
                    <a:pt x="155" y="144"/>
                    <a:pt x="155" y="144"/>
                    <a:pt x="154" y="144"/>
                  </a:cubicBezTo>
                  <a:cubicBezTo>
                    <a:pt x="154" y="144"/>
                    <a:pt x="152" y="145"/>
                    <a:pt x="153" y="145"/>
                  </a:cubicBezTo>
                  <a:cubicBezTo>
                    <a:pt x="154" y="145"/>
                    <a:pt x="154" y="145"/>
                    <a:pt x="154" y="147"/>
                  </a:cubicBezTo>
                  <a:cubicBezTo>
                    <a:pt x="154" y="148"/>
                    <a:pt x="156" y="147"/>
                    <a:pt x="157" y="146"/>
                  </a:cubicBezTo>
                  <a:cubicBezTo>
                    <a:pt x="159" y="146"/>
                    <a:pt x="162" y="146"/>
                    <a:pt x="161" y="145"/>
                  </a:cubicBezTo>
                  <a:cubicBezTo>
                    <a:pt x="161" y="144"/>
                    <a:pt x="161" y="145"/>
                    <a:pt x="160" y="144"/>
                  </a:cubicBezTo>
                  <a:cubicBezTo>
                    <a:pt x="160" y="143"/>
                    <a:pt x="160" y="143"/>
                    <a:pt x="161" y="144"/>
                  </a:cubicBezTo>
                  <a:cubicBezTo>
                    <a:pt x="162" y="145"/>
                    <a:pt x="164" y="145"/>
                    <a:pt x="163" y="145"/>
                  </a:cubicBezTo>
                  <a:cubicBezTo>
                    <a:pt x="162" y="145"/>
                    <a:pt x="163" y="146"/>
                    <a:pt x="162" y="147"/>
                  </a:cubicBezTo>
                  <a:cubicBezTo>
                    <a:pt x="160" y="147"/>
                    <a:pt x="160" y="148"/>
                    <a:pt x="159" y="148"/>
                  </a:cubicBezTo>
                  <a:cubicBezTo>
                    <a:pt x="159" y="148"/>
                    <a:pt x="158" y="149"/>
                    <a:pt x="158" y="148"/>
                  </a:cubicBezTo>
                  <a:cubicBezTo>
                    <a:pt x="157" y="148"/>
                    <a:pt x="157" y="147"/>
                    <a:pt x="156" y="148"/>
                  </a:cubicBezTo>
                  <a:cubicBezTo>
                    <a:pt x="156" y="148"/>
                    <a:pt x="155" y="149"/>
                    <a:pt x="155" y="149"/>
                  </a:cubicBezTo>
                  <a:cubicBezTo>
                    <a:pt x="154" y="149"/>
                    <a:pt x="154" y="148"/>
                    <a:pt x="153" y="148"/>
                  </a:cubicBezTo>
                  <a:cubicBezTo>
                    <a:pt x="153" y="147"/>
                    <a:pt x="153" y="146"/>
                    <a:pt x="152" y="147"/>
                  </a:cubicBezTo>
                  <a:cubicBezTo>
                    <a:pt x="152" y="148"/>
                    <a:pt x="152" y="149"/>
                    <a:pt x="151" y="149"/>
                  </a:cubicBezTo>
                  <a:cubicBezTo>
                    <a:pt x="150" y="149"/>
                    <a:pt x="149" y="149"/>
                    <a:pt x="149" y="148"/>
                  </a:cubicBezTo>
                  <a:cubicBezTo>
                    <a:pt x="150" y="147"/>
                    <a:pt x="150" y="146"/>
                    <a:pt x="149" y="147"/>
                  </a:cubicBezTo>
                  <a:cubicBezTo>
                    <a:pt x="149" y="148"/>
                    <a:pt x="149" y="148"/>
                    <a:pt x="148" y="149"/>
                  </a:cubicBezTo>
                  <a:cubicBezTo>
                    <a:pt x="148" y="150"/>
                    <a:pt x="149" y="151"/>
                    <a:pt x="147" y="151"/>
                  </a:cubicBezTo>
                  <a:cubicBezTo>
                    <a:pt x="146" y="150"/>
                    <a:pt x="145" y="150"/>
                    <a:pt x="145" y="151"/>
                  </a:cubicBezTo>
                  <a:cubicBezTo>
                    <a:pt x="144" y="152"/>
                    <a:pt x="145" y="152"/>
                    <a:pt x="145" y="153"/>
                  </a:cubicBezTo>
                  <a:cubicBezTo>
                    <a:pt x="145" y="154"/>
                    <a:pt x="144" y="154"/>
                    <a:pt x="144" y="153"/>
                  </a:cubicBezTo>
                  <a:cubicBezTo>
                    <a:pt x="144" y="152"/>
                    <a:pt x="145" y="152"/>
                    <a:pt x="144" y="151"/>
                  </a:cubicBezTo>
                  <a:cubicBezTo>
                    <a:pt x="143" y="151"/>
                    <a:pt x="142" y="151"/>
                    <a:pt x="141" y="152"/>
                  </a:cubicBezTo>
                  <a:cubicBezTo>
                    <a:pt x="140" y="152"/>
                    <a:pt x="139" y="152"/>
                    <a:pt x="139" y="153"/>
                  </a:cubicBezTo>
                  <a:cubicBezTo>
                    <a:pt x="139" y="154"/>
                    <a:pt x="138" y="154"/>
                    <a:pt x="140" y="154"/>
                  </a:cubicBezTo>
                  <a:cubicBezTo>
                    <a:pt x="141" y="154"/>
                    <a:pt x="141" y="155"/>
                    <a:pt x="143" y="155"/>
                  </a:cubicBezTo>
                  <a:cubicBezTo>
                    <a:pt x="144" y="154"/>
                    <a:pt x="144" y="154"/>
                    <a:pt x="145" y="154"/>
                  </a:cubicBezTo>
                  <a:cubicBezTo>
                    <a:pt x="145" y="154"/>
                    <a:pt x="146" y="155"/>
                    <a:pt x="147" y="154"/>
                  </a:cubicBezTo>
                  <a:cubicBezTo>
                    <a:pt x="147" y="154"/>
                    <a:pt x="148" y="153"/>
                    <a:pt x="147" y="154"/>
                  </a:cubicBezTo>
                  <a:cubicBezTo>
                    <a:pt x="147" y="155"/>
                    <a:pt x="146" y="155"/>
                    <a:pt x="145" y="155"/>
                  </a:cubicBezTo>
                  <a:cubicBezTo>
                    <a:pt x="144" y="155"/>
                    <a:pt x="143" y="154"/>
                    <a:pt x="142" y="155"/>
                  </a:cubicBezTo>
                  <a:cubicBezTo>
                    <a:pt x="141" y="155"/>
                    <a:pt x="141" y="156"/>
                    <a:pt x="139" y="156"/>
                  </a:cubicBezTo>
                  <a:cubicBezTo>
                    <a:pt x="138" y="155"/>
                    <a:pt x="135" y="155"/>
                    <a:pt x="135" y="156"/>
                  </a:cubicBezTo>
                  <a:cubicBezTo>
                    <a:pt x="135" y="157"/>
                    <a:pt x="135" y="156"/>
                    <a:pt x="137" y="157"/>
                  </a:cubicBezTo>
                  <a:cubicBezTo>
                    <a:pt x="138" y="157"/>
                    <a:pt x="139" y="158"/>
                    <a:pt x="139" y="159"/>
                  </a:cubicBezTo>
                  <a:cubicBezTo>
                    <a:pt x="139" y="160"/>
                    <a:pt x="139" y="162"/>
                    <a:pt x="138" y="160"/>
                  </a:cubicBezTo>
                  <a:cubicBezTo>
                    <a:pt x="138" y="158"/>
                    <a:pt x="139" y="158"/>
                    <a:pt x="137" y="158"/>
                  </a:cubicBezTo>
                  <a:cubicBezTo>
                    <a:pt x="136" y="157"/>
                    <a:pt x="135" y="157"/>
                    <a:pt x="135" y="158"/>
                  </a:cubicBezTo>
                  <a:cubicBezTo>
                    <a:pt x="135" y="159"/>
                    <a:pt x="135" y="161"/>
                    <a:pt x="135" y="159"/>
                  </a:cubicBezTo>
                  <a:cubicBezTo>
                    <a:pt x="135" y="158"/>
                    <a:pt x="135" y="158"/>
                    <a:pt x="135" y="157"/>
                  </a:cubicBezTo>
                  <a:cubicBezTo>
                    <a:pt x="134" y="156"/>
                    <a:pt x="135" y="155"/>
                    <a:pt x="134" y="156"/>
                  </a:cubicBezTo>
                  <a:cubicBezTo>
                    <a:pt x="134" y="157"/>
                    <a:pt x="133" y="157"/>
                    <a:pt x="133" y="158"/>
                  </a:cubicBezTo>
                  <a:cubicBezTo>
                    <a:pt x="133" y="159"/>
                    <a:pt x="132" y="160"/>
                    <a:pt x="133" y="160"/>
                  </a:cubicBezTo>
                  <a:cubicBezTo>
                    <a:pt x="134" y="160"/>
                    <a:pt x="134" y="161"/>
                    <a:pt x="133" y="160"/>
                  </a:cubicBezTo>
                  <a:cubicBezTo>
                    <a:pt x="132" y="160"/>
                    <a:pt x="132" y="160"/>
                    <a:pt x="131" y="159"/>
                  </a:cubicBezTo>
                  <a:cubicBezTo>
                    <a:pt x="131" y="158"/>
                    <a:pt x="131" y="158"/>
                    <a:pt x="131" y="159"/>
                  </a:cubicBezTo>
                  <a:cubicBezTo>
                    <a:pt x="130" y="159"/>
                    <a:pt x="130" y="160"/>
                    <a:pt x="129" y="160"/>
                  </a:cubicBezTo>
                  <a:cubicBezTo>
                    <a:pt x="128" y="160"/>
                    <a:pt x="127" y="161"/>
                    <a:pt x="127" y="162"/>
                  </a:cubicBezTo>
                  <a:cubicBezTo>
                    <a:pt x="127" y="162"/>
                    <a:pt x="128" y="162"/>
                    <a:pt x="127" y="163"/>
                  </a:cubicBezTo>
                  <a:cubicBezTo>
                    <a:pt x="126" y="163"/>
                    <a:pt x="126" y="164"/>
                    <a:pt x="127" y="164"/>
                  </a:cubicBezTo>
                  <a:cubicBezTo>
                    <a:pt x="127" y="164"/>
                    <a:pt x="129" y="164"/>
                    <a:pt x="129" y="164"/>
                  </a:cubicBezTo>
                  <a:cubicBezTo>
                    <a:pt x="130" y="165"/>
                    <a:pt x="131" y="166"/>
                    <a:pt x="130" y="165"/>
                  </a:cubicBezTo>
                  <a:cubicBezTo>
                    <a:pt x="129" y="165"/>
                    <a:pt x="129" y="166"/>
                    <a:pt x="128" y="166"/>
                  </a:cubicBezTo>
                  <a:cubicBezTo>
                    <a:pt x="127" y="166"/>
                    <a:pt x="126" y="167"/>
                    <a:pt x="127" y="168"/>
                  </a:cubicBezTo>
                  <a:cubicBezTo>
                    <a:pt x="127" y="168"/>
                    <a:pt x="128" y="168"/>
                    <a:pt x="129" y="168"/>
                  </a:cubicBezTo>
                  <a:cubicBezTo>
                    <a:pt x="130" y="169"/>
                    <a:pt x="130" y="169"/>
                    <a:pt x="131" y="168"/>
                  </a:cubicBezTo>
                  <a:cubicBezTo>
                    <a:pt x="132" y="168"/>
                    <a:pt x="134" y="168"/>
                    <a:pt x="132" y="168"/>
                  </a:cubicBezTo>
                  <a:cubicBezTo>
                    <a:pt x="130" y="169"/>
                    <a:pt x="131" y="169"/>
                    <a:pt x="129" y="169"/>
                  </a:cubicBezTo>
                  <a:cubicBezTo>
                    <a:pt x="128" y="170"/>
                    <a:pt x="127" y="170"/>
                    <a:pt x="127" y="171"/>
                  </a:cubicBezTo>
                  <a:cubicBezTo>
                    <a:pt x="126" y="171"/>
                    <a:pt x="127" y="171"/>
                    <a:pt x="128" y="172"/>
                  </a:cubicBezTo>
                  <a:cubicBezTo>
                    <a:pt x="129" y="172"/>
                    <a:pt x="130" y="172"/>
                    <a:pt x="131" y="173"/>
                  </a:cubicBezTo>
                  <a:cubicBezTo>
                    <a:pt x="131" y="174"/>
                    <a:pt x="131" y="175"/>
                    <a:pt x="130" y="174"/>
                  </a:cubicBezTo>
                  <a:cubicBezTo>
                    <a:pt x="130" y="173"/>
                    <a:pt x="130" y="172"/>
                    <a:pt x="129" y="172"/>
                  </a:cubicBezTo>
                  <a:cubicBezTo>
                    <a:pt x="128" y="173"/>
                    <a:pt x="128" y="173"/>
                    <a:pt x="127" y="174"/>
                  </a:cubicBezTo>
                  <a:cubicBezTo>
                    <a:pt x="127" y="174"/>
                    <a:pt x="127" y="175"/>
                    <a:pt x="128" y="176"/>
                  </a:cubicBezTo>
                  <a:cubicBezTo>
                    <a:pt x="128" y="176"/>
                    <a:pt x="129" y="176"/>
                    <a:pt x="130" y="176"/>
                  </a:cubicBezTo>
                  <a:cubicBezTo>
                    <a:pt x="131" y="176"/>
                    <a:pt x="131" y="177"/>
                    <a:pt x="131" y="177"/>
                  </a:cubicBezTo>
                  <a:cubicBezTo>
                    <a:pt x="132" y="177"/>
                    <a:pt x="132" y="177"/>
                    <a:pt x="133" y="177"/>
                  </a:cubicBezTo>
                  <a:cubicBezTo>
                    <a:pt x="134" y="177"/>
                    <a:pt x="134" y="177"/>
                    <a:pt x="134" y="176"/>
                  </a:cubicBezTo>
                  <a:cubicBezTo>
                    <a:pt x="135" y="175"/>
                    <a:pt x="135" y="174"/>
                    <a:pt x="136" y="175"/>
                  </a:cubicBezTo>
                  <a:cubicBezTo>
                    <a:pt x="136" y="175"/>
                    <a:pt x="136" y="175"/>
                    <a:pt x="136" y="175"/>
                  </a:cubicBezTo>
                  <a:cubicBezTo>
                    <a:pt x="136" y="175"/>
                    <a:pt x="135" y="175"/>
                    <a:pt x="135" y="175"/>
                  </a:cubicBezTo>
                  <a:cubicBezTo>
                    <a:pt x="134" y="177"/>
                    <a:pt x="133" y="178"/>
                    <a:pt x="133" y="178"/>
                  </a:cubicBezTo>
                  <a:cubicBezTo>
                    <a:pt x="132" y="178"/>
                    <a:pt x="132" y="178"/>
                    <a:pt x="131" y="178"/>
                  </a:cubicBezTo>
                  <a:cubicBezTo>
                    <a:pt x="131" y="178"/>
                    <a:pt x="133" y="179"/>
                    <a:pt x="133" y="179"/>
                  </a:cubicBezTo>
                  <a:cubicBezTo>
                    <a:pt x="134" y="180"/>
                    <a:pt x="134" y="180"/>
                    <a:pt x="132" y="179"/>
                  </a:cubicBezTo>
                  <a:cubicBezTo>
                    <a:pt x="131" y="179"/>
                    <a:pt x="131" y="179"/>
                    <a:pt x="131" y="180"/>
                  </a:cubicBezTo>
                  <a:cubicBezTo>
                    <a:pt x="132" y="181"/>
                    <a:pt x="133" y="181"/>
                    <a:pt x="134" y="181"/>
                  </a:cubicBezTo>
                  <a:cubicBezTo>
                    <a:pt x="134" y="181"/>
                    <a:pt x="136" y="182"/>
                    <a:pt x="134" y="182"/>
                  </a:cubicBezTo>
                  <a:cubicBezTo>
                    <a:pt x="133" y="182"/>
                    <a:pt x="132" y="182"/>
                    <a:pt x="132" y="181"/>
                  </a:cubicBezTo>
                  <a:cubicBezTo>
                    <a:pt x="131" y="181"/>
                    <a:pt x="130" y="182"/>
                    <a:pt x="130" y="181"/>
                  </a:cubicBezTo>
                  <a:cubicBezTo>
                    <a:pt x="129" y="180"/>
                    <a:pt x="130" y="177"/>
                    <a:pt x="129" y="178"/>
                  </a:cubicBezTo>
                  <a:cubicBezTo>
                    <a:pt x="128" y="180"/>
                    <a:pt x="128" y="180"/>
                    <a:pt x="128" y="181"/>
                  </a:cubicBezTo>
                  <a:cubicBezTo>
                    <a:pt x="128" y="182"/>
                    <a:pt x="130" y="182"/>
                    <a:pt x="129" y="182"/>
                  </a:cubicBezTo>
                  <a:cubicBezTo>
                    <a:pt x="128" y="183"/>
                    <a:pt x="128" y="183"/>
                    <a:pt x="128" y="184"/>
                  </a:cubicBezTo>
                  <a:cubicBezTo>
                    <a:pt x="128" y="185"/>
                    <a:pt x="128" y="185"/>
                    <a:pt x="129" y="184"/>
                  </a:cubicBezTo>
                  <a:cubicBezTo>
                    <a:pt x="130" y="183"/>
                    <a:pt x="131" y="184"/>
                    <a:pt x="131" y="183"/>
                  </a:cubicBezTo>
                  <a:cubicBezTo>
                    <a:pt x="131" y="182"/>
                    <a:pt x="131" y="182"/>
                    <a:pt x="131" y="183"/>
                  </a:cubicBezTo>
                  <a:cubicBezTo>
                    <a:pt x="131" y="183"/>
                    <a:pt x="132" y="183"/>
                    <a:pt x="132" y="183"/>
                  </a:cubicBezTo>
                  <a:cubicBezTo>
                    <a:pt x="133" y="183"/>
                    <a:pt x="133" y="183"/>
                    <a:pt x="133" y="183"/>
                  </a:cubicBezTo>
                  <a:cubicBezTo>
                    <a:pt x="134" y="183"/>
                    <a:pt x="134" y="182"/>
                    <a:pt x="134" y="183"/>
                  </a:cubicBezTo>
                  <a:cubicBezTo>
                    <a:pt x="134" y="184"/>
                    <a:pt x="134" y="183"/>
                    <a:pt x="134" y="184"/>
                  </a:cubicBezTo>
                  <a:cubicBezTo>
                    <a:pt x="134" y="184"/>
                    <a:pt x="134" y="185"/>
                    <a:pt x="133" y="185"/>
                  </a:cubicBezTo>
                  <a:cubicBezTo>
                    <a:pt x="132" y="185"/>
                    <a:pt x="132" y="186"/>
                    <a:pt x="133" y="187"/>
                  </a:cubicBezTo>
                  <a:cubicBezTo>
                    <a:pt x="133" y="187"/>
                    <a:pt x="134" y="187"/>
                    <a:pt x="134" y="187"/>
                  </a:cubicBezTo>
                  <a:cubicBezTo>
                    <a:pt x="134" y="186"/>
                    <a:pt x="135" y="187"/>
                    <a:pt x="134" y="187"/>
                  </a:cubicBezTo>
                  <a:cubicBezTo>
                    <a:pt x="134" y="188"/>
                    <a:pt x="133" y="188"/>
                    <a:pt x="132" y="188"/>
                  </a:cubicBezTo>
                  <a:cubicBezTo>
                    <a:pt x="131" y="188"/>
                    <a:pt x="131" y="189"/>
                    <a:pt x="130" y="189"/>
                  </a:cubicBezTo>
                  <a:cubicBezTo>
                    <a:pt x="130" y="190"/>
                    <a:pt x="131" y="190"/>
                    <a:pt x="131" y="190"/>
                  </a:cubicBezTo>
                  <a:cubicBezTo>
                    <a:pt x="132" y="191"/>
                    <a:pt x="133" y="192"/>
                    <a:pt x="135" y="192"/>
                  </a:cubicBezTo>
                  <a:cubicBezTo>
                    <a:pt x="137" y="193"/>
                    <a:pt x="137" y="192"/>
                    <a:pt x="137" y="193"/>
                  </a:cubicBezTo>
                  <a:cubicBezTo>
                    <a:pt x="138" y="193"/>
                    <a:pt x="138" y="194"/>
                    <a:pt x="139" y="194"/>
                  </a:cubicBezTo>
                  <a:cubicBezTo>
                    <a:pt x="140" y="194"/>
                    <a:pt x="143" y="194"/>
                    <a:pt x="144" y="194"/>
                  </a:cubicBezTo>
                  <a:cubicBezTo>
                    <a:pt x="146" y="193"/>
                    <a:pt x="149" y="190"/>
                    <a:pt x="151" y="189"/>
                  </a:cubicBezTo>
                  <a:cubicBezTo>
                    <a:pt x="153" y="188"/>
                    <a:pt x="152" y="187"/>
                    <a:pt x="154" y="186"/>
                  </a:cubicBezTo>
                  <a:cubicBezTo>
                    <a:pt x="156" y="185"/>
                    <a:pt x="157" y="186"/>
                    <a:pt x="158" y="184"/>
                  </a:cubicBezTo>
                  <a:cubicBezTo>
                    <a:pt x="158" y="183"/>
                    <a:pt x="158" y="182"/>
                    <a:pt x="158" y="181"/>
                  </a:cubicBezTo>
                  <a:cubicBezTo>
                    <a:pt x="159" y="181"/>
                    <a:pt x="159" y="181"/>
                    <a:pt x="159" y="183"/>
                  </a:cubicBezTo>
                  <a:cubicBezTo>
                    <a:pt x="160" y="185"/>
                    <a:pt x="161" y="184"/>
                    <a:pt x="162" y="185"/>
                  </a:cubicBezTo>
                  <a:cubicBezTo>
                    <a:pt x="162" y="186"/>
                    <a:pt x="161" y="185"/>
                    <a:pt x="162" y="187"/>
                  </a:cubicBezTo>
                  <a:cubicBezTo>
                    <a:pt x="162" y="187"/>
                    <a:pt x="162" y="187"/>
                    <a:pt x="162" y="187"/>
                  </a:cubicBezTo>
                  <a:cubicBezTo>
                    <a:pt x="162" y="189"/>
                    <a:pt x="162" y="188"/>
                    <a:pt x="162" y="190"/>
                  </a:cubicBezTo>
                  <a:cubicBezTo>
                    <a:pt x="162" y="191"/>
                    <a:pt x="166" y="192"/>
                    <a:pt x="166" y="194"/>
                  </a:cubicBezTo>
                  <a:cubicBezTo>
                    <a:pt x="166" y="195"/>
                    <a:pt x="165" y="195"/>
                    <a:pt x="166" y="196"/>
                  </a:cubicBezTo>
                  <a:cubicBezTo>
                    <a:pt x="166" y="197"/>
                    <a:pt x="168" y="203"/>
                    <a:pt x="169" y="204"/>
                  </a:cubicBezTo>
                  <a:cubicBezTo>
                    <a:pt x="169" y="204"/>
                    <a:pt x="171" y="205"/>
                    <a:pt x="171" y="206"/>
                  </a:cubicBezTo>
                  <a:cubicBezTo>
                    <a:pt x="171" y="207"/>
                    <a:pt x="171" y="209"/>
                    <a:pt x="171" y="210"/>
                  </a:cubicBezTo>
                  <a:cubicBezTo>
                    <a:pt x="171" y="211"/>
                    <a:pt x="172" y="212"/>
                    <a:pt x="172" y="213"/>
                  </a:cubicBezTo>
                  <a:cubicBezTo>
                    <a:pt x="172" y="215"/>
                    <a:pt x="171" y="216"/>
                    <a:pt x="174" y="216"/>
                  </a:cubicBezTo>
                  <a:cubicBezTo>
                    <a:pt x="176" y="216"/>
                    <a:pt x="179" y="217"/>
                    <a:pt x="179" y="215"/>
                  </a:cubicBezTo>
                  <a:cubicBezTo>
                    <a:pt x="178" y="213"/>
                    <a:pt x="178" y="211"/>
                    <a:pt x="180" y="211"/>
                  </a:cubicBezTo>
                  <a:cubicBezTo>
                    <a:pt x="182" y="211"/>
                    <a:pt x="182" y="209"/>
                    <a:pt x="183" y="209"/>
                  </a:cubicBezTo>
                  <a:cubicBezTo>
                    <a:pt x="185" y="209"/>
                    <a:pt x="187" y="211"/>
                    <a:pt x="188" y="210"/>
                  </a:cubicBezTo>
                  <a:cubicBezTo>
                    <a:pt x="189" y="209"/>
                    <a:pt x="189" y="208"/>
                    <a:pt x="189" y="207"/>
                  </a:cubicBezTo>
                  <a:cubicBezTo>
                    <a:pt x="190" y="206"/>
                    <a:pt x="192" y="199"/>
                    <a:pt x="192" y="197"/>
                  </a:cubicBezTo>
                  <a:cubicBezTo>
                    <a:pt x="192" y="195"/>
                    <a:pt x="192" y="193"/>
                    <a:pt x="191" y="192"/>
                  </a:cubicBezTo>
                  <a:cubicBezTo>
                    <a:pt x="191" y="191"/>
                    <a:pt x="190" y="190"/>
                    <a:pt x="191" y="190"/>
                  </a:cubicBezTo>
                  <a:cubicBezTo>
                    <a:pt x="193" y="190"/>
                    <a:pt x="197" y="188"/>
                    <a:pt x="197" y="187"/>
                  </a:cubicBezTo>
                  <a:cubicBezTo>
                    <a:pt x="198" y="186"/>
                    <a:pt x="198" y="186"/>
                    <a:pt x="198" y="186"/>
                  </a:cubicBezTo>
                  <a:cubicBezTo>
                    <a:pt x="198" y="185"/>
                    <a:pt x="199" y="186"/>
                    <a:pt x="200" y="185"/>
                  </a:cubicBezTo>
                  <a:cubicBezTo>
                    <a:pt x="201" y="185"/>
                    <a:pt x="202" y="184"/>
                    <a:pt x="201" y="183"/>
                  </a:cubicBezTo>
                  <a:cubicBezTo>
                    <a:pt x="200" y="183"/>
                    <a:pt x="200" y="183"/>
                    <a:pt x="201" y="182"/>
                  </a:cubicBezTo>
                  <a:cubicBezTo>
                    <a:pt x="202" y="181"/>
                    <a:pt x="205" y="180"/>
                    <a:pt x="204" y="178"/>
                  </a:cubicBezTo>
                  <a:cubicBezTo>
                    <a:pt x="203" y="177"/>
                    <a:pt x="199" y="174"/>
                    <a:pt x="197" y="173"/>
                  </a:cubicBezTo>
                  <a:cubicBezTo>
                    <a:pt x="195" y="172"/>
                    <a:pt x="195" y="172"/>
                    <a:pt x="194" y="170"/>
                  </a:cubicBezTo>
                  <a:cubicBezTo>
                    <a:pt x="194" y="168"/>
                    <a:pt x="194" y="164"/>
                    <a:pt x="195" y="161"/>
                  </a:cubicBezTo>
                  <a:cubicBezTo>
                    <a:pt x="197" y="159"/>
                    <a:pt x="197" y="159"/>
                    <a:pt x="196" y="158"/>
                  </a:cubicBezTo>
                  <a:cubicBezTo>
                    <a:pt x="195" y="157"/>
                    <a:pt x="194" y="157"/>
                    <a:pt x="196" y="156"/>
                  </a:cubicBezTo>
                  <a:cubicBezTo>
                    <a:pt x="197" y="155"/>
                    <a:pt x="199" y="154"/>
                    <a:pt x="200" y="152"/>
                  </a:cubicBezTo>
                  <a:cubicBezTo>
                    <a:pt x="202" y="150"/>
                    <a:pt x="203" y="150"/>
                    <a:pt x="205" y="149"/>
                  </a:cubicBezTo>
                  <a:cubicBezTo>
                    <a:pt x="207" y="148"/>
                    <a:pt x="210" y="146"/>
                    <a:pt x="212" y="144"/>
                  </a:cubicBezTo>
                  <a:cubicBezTo>
                    <a:pt x="213" y="143"/>
                    <a:pt x="214" y="143"/>
                    <a:pt x="215" y="142"/>
                  </a:cubicBezTo>
                  <a:cubicBezTo>
                    <a:pt x="217" y="141"/>
                    <a:pt x="218" y="139"/>
                    <a:pt x="218" y="138"/>
                  </a:cubicBezTo>
                  <a:cubicBezTo>
                    <a:pt x="218" y="138"/>
                    <a:pt x="218" y="138"/>
                    <a:pt x="216" y="136"/>
                  </a:cubicBezTo>
                  <a:cubicBezTo>
                    <a:pt x="215" y="134"/>
                    <a:pt x="216" y="134"/>
                    <a:pt x="217" y="133"/>
                  </a:cubicBezTo>
                  <a:cubicBezTo>
                    <a:pt x="217" y="133"/>
                    <a:pt x="221" y="132"/>
                    <a:pt x="220" y="131"/>
                  </a:cubicBezTo>
                  <a:cubicBezTo>
                    <a:pt x="219" y="130"/>
                    <a:pt x="218" y="129"/>
                    <a:pt x="220" y="128"/>
                  </a:cubicBezTo>
                  <a:cubicBezTo>
                    <a:pt x="223" y="127"/>
                    <a:pt x="223" y="127"/>
                    <a:pt x="224" y="126"/>
                  </a:cubicBezTo>
                  <a:cubicBezTo>
                    <a:pt x="226" y="125"/>
                    <a:pt x="226" y="125"/>
                    <a:pt x="227" y="125"/>
                  </a:cubicBezTo>
                  <a:cubicBezTo>
                    <a:pt x="228" y="126"/>
                    <a:pt x="228" y="126"/>
                    <a:pt x="229" y="126"/>
                  </a:cubicBezTo>
                  <a:cubicBezTo>
                    <a:pt x="231" y="125"/>
                    <a:pt x="231" y="125"/>
                    <a:pt x="233" y="125"/>
                  </a:cubicBezTo>
                  <a:cubicBezTo>
                    <a:pt x="233" y="125"/>
                    <a:pt x="233" y="125"/>
                    <a:pt x="233" y="126"/>
                  </a:cubicBezTo>
                  <a:cubicBezTo>
                    <a:pt x="235" y="126"/>
                    <a:pt x="237" y="128"/>
                    <a:pt x="238" y="128"/>
                  </a:cubicBezTo>
                  <a:cubicBezTo>
                    <a:pt x="240" y="128"/>
                    <a:pt x="238" y="131"/>
                    <a:pt x="239" y="132"/>
                  </a:cubicBezTo>
                  <a:cubicBezTo>
                    <a:pt x="240" y="133"/>
                    <a:pt x="241" y="134"/>
                    <a:pt x="240" y="134"/>
                  </a:cubicBezTo>
                  <a:cubicBezTo>
                    <a:pt x="239" y="134"/>
                    <a:pt x="238" y="135"/>
                    <a:pt x="237" y="134"/>
                  </a:cubicBezTo>
                  <a:cubicBezTo>
                    <a:pt x="237" y="134"/>
                    <a:pt x="237" y="134"/>
                    <a:pt x="236" y="134"/>
                  </a:cubicBezTo>
                  <a:cubicBezTo>
                    <a:pt x="236" y="135"/>
                    <a:pt x="234" y="137"/>
                    <a:pt x="233" y="138"/>
                  </a:cubicBezTo>
                  <a:cubicBezTo>
                    <a:pt x="232" y="139"/>
                    <a:pt x="232" y="141"/>
                    <a:pt x="230" y="142"/>
                  </a:cubicBezTo>
                  <a:cubicBezTo>
                    <a:pt x="229" y="142"/>
                    <a:pt x="229" y="142"/>
                    <a:pt x="228" y="143"/>
                  </a:cubicBezTo>
                  <a:cubicBezTo>
                    <a:pt x="227" y="144"/>
                    <a:pt x="224" y="146"/>
                    <a:pt x="223" y="147"/>
                  </a:cubicBezTo>
                  <a:cubicBezTo>
                    <a:pt x="222" y="149"/>
                    <a:pt x="221" y="149"/>
                    <a:pt x="219" y="149"/>
                  </a:cubicBezTo>
                  <a:cubicBezTo>
                    <a:pt x="217" y="149"/>
                    <a:pt x="219" y="150"/>
                    <a:pt x="218" y="151"/>
                  </a:cubicBezTo>
                  <a:cubicBezTo>
                    <a:pt x="217" y="152"/>
                    <a:pt x="216" y="152"/>
                    <a:pt x="216" y="155"/>
                  </a:cubicBezTo>
                  <a:cubicBezTo>
                    <a:pt x="217" y="158"/>
                    <a:pt x="216" y="158"/>
                    <a:pt x="217" y="160"/>
                  </a:cubicBezTo>
                  <a:cubicBezTo>
                    <a:pt x="218" y="161"/>
                    <a:pt x="219" y="160"/>
                    <a:pt x="219" y="162"/>
                  </a:cubicBezTo>
                  <a:cubicBezTo>
                    <a:pt x="219" y="164"/>
                    <a:pt x="219" y="169"/>
                    <a:pt x="218" y="171"/>
                  </a:cubicBezTo>
                  <a:cubicBezTo>
                    <a:pt x="218" y="173"/>
                    <a:pt x="217" y="172"/>
                    <a:pt x="219" y="173"/>
                  </a:cubicBezTo>
                  <a:cubicBezTo>
                    <a:pt x="221" y="174"/>
                    <a:pt x="222" y="174"/>
                    <a:pt x="221" y="175"/>
                  </a:cubicBezTo>
                  <a:cubicBezTo>
                    <a:pt x="221" y="175"/>
                    <a:pt x="218" y="178"/>
                    <a:pt x="220" y="177"/>
                  </a:cubicBezTo>
                  <a:cubicBezTo>
                    <a:pt x="222" y="176"/>
                    <a:pt x="223" y="173"/>
                    <a:pt x="223" y="174"/>
                  </a:cubicBezTo>
                  <a:cubicBezTo>
                    <a:pt x="224" y="174"/>
                    <a:pt x="224" y="176"/>
                    <a:pt x="223" y="177"/>
                  </a:cubicBezTo>
                  <a:cubicBezTo>
                    <a:pt x="223" y="177"/>
                    <a:pt x="222" y="179"/>
                    <a:pt x="224" y="178"/>
                  </a:cubicBezTo>
                  <a:cubicBezTo>
                    <a:pt x="226" y="176"/>
                    <a:pt x="227" y="175"/>
                    <a:pt x="227" y="176"/>
                  </a:cubicBezTo>
                  <a:cubicBezTo>
                    <a:pt x="228" y="177"/>
                    <a:pt x="225" y="179"/>
                    <a:pt x="227" y="178"/>
                  </a:cubicBezTo>
                  <a:cubicBezTo>
                    <a:pt x="229" y="178"/>
                    <a:pt x="232" y="178"/>
                    <a:pt x="235" y="177"/>
                  </a:cubicBezTo>
                  <a:cubicBezTo>
                    <a:pt x="237" y="176"/>
                    <a:pt x="242" y="175"/>
                    <a:pt x="245" y="174"/>
                  </a:cubicBezTo>
                  <a:cubicBezTo>
                    <a:pt x="247" y="174"/>
                    <a:pt x="252" y="173"/>
                    <a:pt x="254" y="173"/>
                  </a:cubicBezTo>
                  <a:cubicBezTo>
                    <a:pt x="255" y="173"/>
                    <a:pt x="255" y="173"/>
                    <a:pt x="255" y="173"/>
                  </a:cubicBezTo>
                  <a:cubicBezTo>
                    <a:pt x="257" y="172"/>
                    <a:pt x="258" y="172"/>
                    <a:pt x="258" y="173"/>
                  </a:cubicBezTo>
                  <a:cubicBezTo>
                    <a:pt x="258" y="173"/>
                    <a:pt x="259" y="175"/>
                    <a:pt x="260" y="175"/>
                  </a:cubicBezTo>
                  <a:cubicBezTo>
                    <a:pt x="261" y="176"/>
                    <a:pt x="266" y="177"/>
                    <a:pt x="266" y="177"/>
                  </a:cubicBezTo>
                  <a:cubicBezTo>
                    <a:pt x="265" y="178"/>
                    <a:pt x="265" y="178"/>
                    <a:pt x="263" y="178"/>
                  </a:cubicBezTo>
                  <a:cubicBezTo>
                    <a:pt x="261" y="178"/>
                    <a:pt x="257" y="179"/>
                    <a:pt x="256" y="180"/>
                  </a:cubicBezTo>
                  <a:cubicBezTo>
                    <a:pt x="255" y="180"/>
                    <a:pt x="255" y="181"/>
                    <a:pt x="255" y="181"/>
                  </a:cubicBezTo>
                  <a:cubicBezTo>
                    <a:pt x="254" y="181"/>
                    <a:pt x="254" y="182"/>
                    <a:pt x="253" y="182"/>
                  </a:cubicBezTo>
                  <a:cubicBezTo>
                    <a:pt x="252" y="183"/>
                    <a:pt x="245" y="182"/>
                    <a:pt x="243" y="181"/>
                  </a:cubicBezTo>
                  <a:cubicBezTo>
                    <a:pt x="241" y="181"/>
                    <a:pt x="235" y="181"/>
                    <a:pt x="234" y="182"/>
                  </a:cubicBezTo>
                  <a:cubicBezTo>
                    <a:pt x="232" y="183"/>
                    <a:pt x="230" y="185"/>
                    <a:pt x="229" y="185"/>
                  </a:cubicBezTo>
                  <a:cubicBezTo>
                    <a:pt x="228" y="185"/>
                    <a:pt x="227" y="187"/>
                    <a:pt x="228" y="187"/>
                  </a:cubicBezTo>
                  <a:cubicBezTo>
                    <a:pt x="230" y="187"/>
                    <a:pt x="230" y="187"/>
                    <a:pt x="230" y="188"/>
                  </a:cubicBezTo>
                  <a:cubicBezTo>
                    <a:pt x="230" y="189"/>
                    <a:pt x="229" y="189"/>
                    <a:pt x="230" y="190"/>
                  </a:cubicBezTo>
                  <a:cubicBezTo>
                    <a:pt x="230" y="191"/>
                    <a:pt x="230" y="192"/>
                    <a:pt x="232" y="192"/>
                  </a:cubicBezTo>
                  <a:cubicBezTo>
                    <a:pt x="235" y="192"/>
                    <a:pt x="237" y="191"/>
                    <a:pt x="236" y="192"/>
                  </a:cubicBezTo>
                  <a:cubicBezTo>
                    <a:pt x="235" y="193"/>
                    <a:pt x="234" y="194"/>
                    <a:pt x="234" y="195"/>
                  </a:cubicBezTo>
                  <a:cubicBezTo>
                    <a:pt x="234" y="196"/>
                    <a:pt x="234" y="196"/>
                    <a:pt x="234" y="197"/>
                  </a:cubicBezTo>
                  <a:cubicBezTo>
                    <a:pt x="234" y="198"/>
                    <a:pt x="234" y="200"/>
                    <a:pt x="233" y="201"/>
                  </a:cubicBezTo>
                  <a:cubicBezTo>
                    <a:pt x="232" y="201"/>
                    <a:pt x="230" y="203"/>
                    <a:pt x="229" y="202"/>
                  </a:cubicBezTo>
                  <a:cubicBezTo>
                    <a:pt x="228" y="201"/>
                    <a:pt x="226" y="199"/>
                    <a:pt x="225" y="198"/>
                  </a:cubicBezTo>
                  <a:cubicBezTo>
                    <a:pt x="223" y="197"/>
                    <a:pt x="223" y="197"/>
                    <a:pt x="222" y="197"/>
                  </a:cubicBezTo>
                  <a:cubicBezTo>
                    <a:pt x="221" y="197"/>
                    <a:pt x="219" y="198"/>
                    <a:pt x="218" y="200"/>
                  </a:cubicBezTo>
                  <a:cubicBezTo>
                    <a:pt x="217" y="202"/>
                    <a:pt x="216" y="203"/>
                    <a:pt x="215" y="205"/>
                  </a:cubicBezTo>
                  <a:cubicBezTo>
                    <a:pt x="215" y="207"/>
                    <a:pt x="215" y="208"/>
                    <a:pt x="215" y="210"/>
                  </a:cubicBezTo>
                  <a:cubicBezTo>
                    <a:pt x="215" y="212"/>
                    <a:pt x="215" y="213"/>
                    <a:pt x="216" y="214"/>
                  </a:cubicBezTo>
                  <a:cubicBezTo>
                    <a:pt x="216" y="214"/>
                    <a:pt x="216" y="216"/>
                    <a:pt x="216" y="217"/>
                  </a:cubicBezTo>
                  <a:cubicBezTo>
                    <a:pt x="216" y="218"/>
                    <a:pt x="216" y="219"/>
                    <a:pt x="216" y="219"/>
                  </a:cubicBezTo>
                  <a:cubicBezTo>
                    <a:pt x="215" y="219"/>
                    <a:pt x="214" y="220"/>
                    <a:pt x="214" y="219"/>
                  </a:cubicBezTo>
                  <a:cubicBezTo>
                    <a:pt x="214" y="219"/>
                    <a:pt x="214" y="218"/>
                    <a:pt x="213" y="218"/>
                  </a:cubicBezTo>
                  <a:cubicBezTo>
                    <a:pt x="212" y="219"/>
                    <a:pt x="212" y="219"/>
                    <a:pt x="211" y="219"/>
                  </a:cubicBezTo>
                  <a:cubicBezTo>
                    <a:pt x="210" y="219"/>
                    <a:pt x="208" y="219"/>
                    <a:pt x="208" y="221"/>
                  </a:cubicBezTo>
                  <a:cubicBezTo>
                    <a:pt x="208" y="222"/>
                    <a:pt x="208" y="223"/>
                    <a:pt x="207" y="222"/>
                  </a:cubicBezTo>
                  <a:cubicBezTo>
                    <a:pt x="207" y="221"/>
                    <a:pt x="207" y="221"/>
                    <a:pt x="207" y="223"/>
                  </a:cubicBezTo>
                  <a:cubicBezTo>
                    <a:pt x="207" y="223"/>
                    <a:pt x="207" y="223"/>
                    <a:pt x="206" y="223"/>
                  </a:cubicBezTo>
                  <a:cubicBezTo>
                    <a:pt x="206" y="224"/>
                    <a:pt x="206" y="225"/>
                    <a:pt x="204" y="224"/>
                  </a:cubicBezTo>
                  <a:cubicBezTo>
                    <a:pt x="203" y="223"/>
                    <a:pt x="202" y="222"/>
                    <a:pt x="202" y="221"/>
                  </a:cubicBezTo>
                  <a:cubicBezTo>
                    <a:pt x="201" y="221"/>
                    <a:pt x="199" y="220"/>
                    <a:pt x="198" y="220"/>
                  </a:cubicBezTo>
                  <a:cubicBezTo>
                    <a:pt x="197" y="220"/>
                    <a:pt x="192" y="223"/>
                    <a:pt x="190" y="224"/>
                  </a:cubicBezTo>
                  <a:cubicBezTo>
                    <a:pt x="189" y="224"/>
                    <a:pt x="183" y="227"/>
                    <a:pt x="181" y="227"/>
                  </a:cubicBezTo>
                  <a:cubicBezTo>
                    <a:pt x="179" y="227"/>
                    <a:pt x="182" y="228"/>
                    <a:pt x="180" y="228"/>
                  </a:cubicBezTo>
                  <a:cubicBezTo>
                    <a:pt x="180" y="228"/>
                    <a:pt x="179" y="229"/>
                    <a:pt x="179" y="228"/>
                  </a:cubicBezTo>
                  <a:cubicBezTo>
                    <a:pt x="179" y="228"/>
                    <a:pt x="179" y="228"/>
                    <a:pt x="178" y="227"/>
                  </a:cubicBezTo>
                  <a:cubicBezTo>
                    <a:pt x="177" y="226"/>
                    <a:pt x="175" y="225"/>
                    <a:pt x="175" y="225"/>
                  </a:cubicBezTo>
                  <a:cubicBezTo>
                    <a:pt x="176" y="224"/>
                    <a:pt x="176" y="222"/>
                    <a:pt x="175" y="222"/>
                  </a:cubicBezTo>
                  <a:cubicBezTo>
                    <a:pt x="174" y="223"/>
                    <a:pt x="174" y="225"/>
                    <a:pt x="174" y="225"/>
                  </a:cubicBezTo>
                  <a:cubicBezTo>
                    <a:pt x="173" y="225"/>
                    <a:pt x="172" y="224"/>
                    <a:pt x="171" y="224"/>
                  </a:cubicBezTo>
                  <a:cubicBezTo>
                    <a:pt x="170" y="224"/>
                    <a:pt x="167" y="225"/>
                    <a:pt x="166" y="225"/>
                  </a:cubicBezTo>
                  <a:cubicBezTo>
                    <a:pt x="165" y="226"/>
                    <a:pt x="165" y="227"/>
                    <a:pt x="163" y="227"/>
                  </a:cubicBezTo>
                  <a:cubicBezTo>
                    <a:pt x="161" y="227"/>
                    <a:pt x="159" y="227"/>
                    <a:pt x="160" y="226"/>
                  </a:cubicBezTo>
                  <a:cubicBezTo>
                    <a:pt x="161" y="225"/>
                    <a:pt x="162" y="224"/>
                    <a:pt x="160" y="224"/>
                  </a:cubicBezTo>
                  <a:cubicBezTo>
                    <a:pt x="158" y="225"/>
                    <a:pt x="156" y="225"/>
                    <a:pt x="156" y="224"/>
                  </a:cubicBezTo>
                  <a:cubicBezTo>
                    <a:pt x="156" y="223"/>
                    <a:pt x="156" y="222"/>
                    <a:pt x="156" y="221"/>
                  </a:cubicBezTo>
                  <a:cubicBezTo>
                    <a:pt x="156" y="221"/>
                    <a:pt x="156" y="220"/>
                    <a:pt x="155" y="220"/>
                  </a:cubicBezTo>
                  <a:cubicBezTo>
                    <a:pt x="154" y="219"/>
                    <a:pt x="152" y="218"/>
                    <a:pt x="152" y="217"/>
                  </a:cubicBezTo>
                  <a:cubicBezTo>
                    <a:pt x="152" y="216"/>
                    <a:pt x="153" y="217"/>
                    <a:pt x="154" y="216"/>
                  </a:cubicBezTo>
                  <a:cubicBezTo>
                    <a:pt x="155" y="214"/>
                    <a:pt x="154" y="214"/>
                    <a:pt x="155" y="213"/>
                  </a:cubicBezTo>
                  <a:cubicBezTo>
                    <a:pt x="156" y="212"/>
                    <a:pt x="156" y="210"/>
                    <a:pt x="156" y="211"/>
                  </a:cubicBezTo>
                  <a:cubicBezTo>
                    <a:pt x="157" y="212"/>
                    <a:pt x="157" y="213"/>
                    <a:pt x="158" y="212"/>
                  </a:cubicBezTo>
                  <a:cubicBezTo>
                    <a:pt x="158" y="211"/>
                    <a:pt x="158" y="211"/>
                    <a:pt x="160" y="210"/>
                  </a:cubicBezTo>
                  <a:cubicBezTo>
                    <a:pt x="161" y="209"/>
                    <a:pt x="162" y="208"/>
                    <a:pt x="160" y="207"/>
                  </a:cubicBezTo>
                  <a:cubicBezTo>
                    <a:pt x="158" y="206"/>
                    <a:pt x="157" y="206"/>
                    <a:pt x="157" y="205"/>
                  </a:cubicBezTo>
                  <a:cubicBezTo>
                    <a:pt x="156" y="203"/>
                    <a:pt x="156" y="203"/>
                    <a:pt x="156" y="202"/>
                  </a:cubicBezTo>
                  <a:cubicBezTo>
                    <a:pt x="156" y="202"/>
                    <a:pt x="158" y="202"/>
                    <a:pt x="158" y="202"/>
                  </a:cubicBezTo>
                  <a:cubicBezTo>
                    <a:pt x="158" y="201"/>
                    <a:pt x="158" y="198"/>
                    <a:pt x="158" y="198"/>
                  </a:cubicBezTo>
                  <a:cubicBezTo>
                    <a:pt x="158" y="197"/>
                    <a:pt x="158" y="198"/>
                    <a:pt x="157" y="198"/>
                  </a:cubicBezTo>
                  <a:cubicBezTo>
                    <a:pt x="155" y="198"/>
                    <a:pt x="155" y="197"/>
                    <a:pt x="154" y="199"/>
                  </a:cubicBezTo>
                  <a:cubicBezTo>
                    <a:pt x="153" y="201"/>
                    <a:pt x="153" y="202"/>
                    <a:pt x="152" y="202"/>
                  </a:cubicBezTo>
                  <a:cubicBezTo>
                    <a:pt x="151" y="202"/>
                    <a:pt x="149" y="202"/>
                    <a:pt x="148" y="202"/>
                  </a:cubicBezTo>
                  <a:cubicBezTo>
                    <a:pt x="147" y="202"/>
                    <a:pt x="145" y="204"/>
                    <a:pt x="146" y="205"/>
                  </a:cubicBezTo>
                  <a:cubicBezTo>
                    <a:pt x="147" y="205"/>
                    <a:pt x="147" y="205"/>
                    <a:pt x="148" y="205"/>
                  </a:cubicBezTo>
                  <a:cubicBezTo>
                    <a:pt x="149" y="204"/>
                    <a:pt x="149" y="204"/>
                    <a:pt x="150" y="203"/>
                  </a:cubicBezTo>
                  <a:cubicBezTo>
                    <a:pt x="150" y="203"/>
                    <a:pt x="151" y="203"/>
                    <a:pt x="151" y="204"/>
                  </a:cubicBezTo>
                  <a:cubicBezTo>
                    <a:pt x="151" y="204"/>
                    <a:pt x="152" y="206"/>
                    <a:pt x="151" y="206"/>
                  </a:cubicBezTo>
                  <a:cubicBezTo>
                    <a:pt x="150" y="205"/>
                    <a:pt x="149" y="204"/>
                    <a:pt x="149" y="205"/>
                  </a:cubicBezTo>
                  <a:cubicBezTo>
                    <a:pt x="149" y="205"/>
                    <a:pt x="148" y="207"/>
                    <a:pt x="148" y="207"/>
                  </a:cubicBezTo>
                  <a:cubicBezTo>
                    <a:pt x="148" y="207"/>
                    <a:pt x="147" y="206"/>
                    <a:pt x="147" y="206"/>
                  </a:cubicBezTo>
                  <a:cubicBezTo>
                    <a:pt x="146" y="206"/>
                    <a:pt x="147" y="206"/>
                    <a:pt x="146" y="206"/>
                  </a:cubicBezTo>
                  <a:cubicBezTo>
                    <a:pt x="145" y="207"/>
                    <a:pt x="145" y="206"/>
                    <a:pt x="145" y="206"/>
                  </a:cubicBezTo>
                  <a:cubicBezTo>
                    <a:pt x="144" y="207"/>
                    <a:pt x="144" y="207"/>
                    <a:pt x="144" y="209"/>
                  </a:cubicBezTo>
                  <a:cubicBezTo>
                    <a:pt x="144" y="211"/>
                    <a:pt x="144" y="213"/>
                    <a:pt x="145" y="214"/>
                  </a:cubicBezTo>
                  <a:cubicBezTo>
                    <a:pt x="146" y="215"/>
                    <a:pt x="147" y="214"/>
                    <a:pt x="147" y="216"/>
                  </a:cubicBezTo>
                  <a:cubicBezTo>
                    <a:pt x="147" y="217"/>
                    <a:pt x="147" y="217"/>
                    <a:pt x="147" y="218"/>
                  </a:cubicBezTo>
                  <a:cubicBezTo>
                    <a:pt x="146" y="219"/>
                    <a:pt x="145" y="219"/>
                    <a:pt x="147" y="220"/>
                  </a:cubicBezTo>
                  <a:cubicBezTo>
                    <a:pt x="147" y="220"/>
                    <a:pt x="147" y="220"/>
                    <a:pt x="147" y="220"/>
                  </a:cubicBezTo>
                  <a:cubicBezTo>
                    <a:pt x="148" y="221"/>
                    <a:pt x="148" y="221"/>
                    <a:pt x="148" y="222"/>
                  </a:cubicBezTo>
                  <a:cubicBezTo>
                    <a:pt x="148" y="224"/>
                    <a:pt x="147" y="223"/>
                    <a:pt x="147" y="225"/>
                  </a:cubicBezTo>
                  <a:cubicBezTo>
                    <a:pt x="148" y="226"/>
                    <a:pt x="149" y="226"/>
                    <a:pt x="149" y="227"/>
                  </a:cubicBezTo>
                  <a:cubicBezTo>
                    <a:pt x="149" y="228"/>
                    <a:pt x="150" y="227"/>
                    <a:pt x="151" y="227"/>
                  </a:cubicBezTo>
                  <a:cubicBezTo>
                    <a:pt x="152" y="228"/>
                    <a:pt x="155" y="230"/>
                    <a:pt x="154" y="230"/>
                  </a:cubicBezTo>
                  <a:cubicBezTo>
                    <a:pt x="153" y="230"/>
                    <a:pt x="152" y="229"/>
                    <a:pt x="151" y="229"/>
                  </a:cubicBezTo>
                  <a:cubicBezTo>
                    <a:pt x="150" y="228"/>
                    <a:pt x="150" y="228"/>
                    <a:pt x="149" y="229"/>
                  </a:cubicBezTo>
                  <a:cubicBezTo>
                    <a:pt x="148" y="229"/>
                    <a:pt x="147" y="229"/>
                    <a:pt x="147" y="230"/>
                  </a:cubicBezTo>
                  <a:cubicBezTo>
                    <a:pt x="147" y="231"/>
                    <a:pt x="147" y="231"/>
                    <a:pt x="146" y="231"/>
                  </a:cubicBezTo>
                  <a:cubicBezTo>
                    <a:pt x="144" y="231"/>
                    <a:pt x="144" y="230"/>
                    <a:pt x="142" y="230"/>
                  </a:cubicBezTo>
                  <a:cubicBezTo>
                    <a:pt x="141" y="230"/>
                    <a:pt x="139" y="229"/>
                    <a:pt x="139" y="230"/>
                  </a:cubicBezTo>
                  <a:cubicBezTo>
                    <a:pt x="139" y="231"/>
                    <a:pt x="139" y="231"/>
                    <a:pt x="139" y="231"/>
                  </a:cubicBezTo>
                  <a:cubicBezTo>
                    <a:pt x="138" y="232"/>
                    <a:pt x="138" y="232"/>
                    <a:pt x="138" y="232"/>
                  </a:cubicBezTo>
                  <a:cubicBezTo>
                    <a:pt x="137" y="232"/>
                    <a:pt x="136" y="231"/>
                    <a:pt x="136" y="231"/>
                  </a:cubicBezTo>
                  <a:cubicBezTo>
                    <a:pt x="135" y="231"/>
                    <a:pt x="135" y="232"/>
                    <a:pt x="134" y="232"/>
                  </a:cubicBezTo>
                  <a:cubicBezTo>
                    <a:pt x="133" y="232"/>
                    <a:pt x="131" y="232"/>
                    <a:pt x="131" y="232"/>
                  </a:cubicBezTo>
                  <a:cubicBezTo>
                    <a:pt x="131" y="232"/>
                    <a:pt x="129" y="234"/>
                    <a:pt x="129" y="234"/>
                  </a:cubicBezTo>
                  <a:cubicBezTo>
                    <a:pt x="128" y="235"/>
                    <a:pt x="129" y="235"/>
                    <a:pt x="129" y="235"/>
                  </a:cubicBezTo>
                  <a:cubicBezTo>
                    <a:pt x="130" y="236"/>
                    <a:pt x="131" y="238"/>
                    <a:pt x="130" y="238"/>
                  </a:cubicBezTo>
                  <a:cubicBezTo>
                    <a:pt x="128" y="238"/>
                    <a:pt x="127" y="238"/>
                    <a:pt x="127" y="237"/>
                  </a:cubicBezTo>
                  <a:cubicBezTo>
                    <a:pt x="128" y="236"/>
                    <a:pt x="129" y="234"/>
                    <a:pt x="128" y="235"/>
                  </a:cubicBezTo>
                  <a:cubicBezTo>
                    <a:pt x="127" y="237"/>
                    <a:pt x="126" y="236"/>
                    <a:pt x="125" y="237"/>
                  </a:cubicBezTo>
                  <a:cubicBezTo>
                    <a:pt x="124" y="238"/>
                    <a:pt x="125" y="239"/>
                    <a:pt x="124" y="240"/>
                  </a:cubicBezTo>
                  <a:cubicBezTo>
                    <a:pt x="123" y="240"/>
                    <a:pt x="123" y="240"/>
                    <a:pt x="122" y="242"/>
                  </a:cubicBezTo>
                  <a:cubicBezTo>
                    <a:pt x="122" y="243"/>
                    <a:pt x="122" y="242"/>
                    <a:pt x="122" y="243"/>
                  </a:cubicBezTo>
                  <a:cubicBezTo>
                    <a:pt x="121" y="244"/>
                    <a:pt x="121" y="245"/>
                    <a:pt x="122" y="245"/>
                  </a:cubicBezTo>
                  <a:cubicBezTo>
                    <a:pt x="122" y="245"/>
                    <a:pt x="124" y="245"/>
                    <a:pt x="122" y="245"/>
                  </a:cubicBezTo>
                  <a:cubicBezTo>
                    <a:pt x="121" y="245"/>
                    <a:pt x="120" y="245"/>
                    <a:pt x="120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1" y="245"/>
                    <a:pt x="122" y="245"/>
                    <a:pt x="122" y="245"/>
                  </a:cubicBezTo>
                  <a:cubicBezTo>
                    <a:pt x="121" y="245"/>
                    <a:pt x="120" y="245"/>
                    <a:pt x="120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5"/>
                    <a:pt x="121" y="246"/>
                    <a:pt x="121" y="247"/>
                  </a:cubicBezTo>
                  <a:cubicBezTo>
                    <a:pt x="122" y="247"/>
                    <a:pt x="121" y="246"/>
                    <a:pt x="120" y="246"/>
                  </a:cubicBezTo>
                  <a:cubicBezTo>
                    <a:pt x="120" y="246"/>
                    <a:pt x="118" y="246"/>
                    <a:pt x="119" y="246"/>
                  </a:cubicBezTo>
                  <a:cubicBezTo>
                    <a:pt x="121" y="247"/>
                    <a:pt x="121" y="248"/>
                    <a:pt x="120" y="247"/>
                  </a:cubicBezTo>
                  <a:cubicBezTo>
                    <a:pt x="118" y="246"/>
                    <a:pt x="118" y="247"/>
                    <a:pt x="118" y="247"/>
                  </a:cubicBezTo>
                  <a:cubicBezTo>
                    <a:pt x="119" y="247"/>
                    <a:pt x="120" y="248"/>
                    <a:pt x="119" y="248"/>
                  </a:cubicBezTo>
                  <a:cubicBezTo>
                    <a:pt x="119" y="248"/>
                    <a:pt x="119" y="247"/>
                    <a:pt x="118" y="247"/>
                  </a:cubicBezTo>
                  <a:cubicBezTo>
                    <a:pt x="118" y="247"/>
                    <a:pt x="117" y="247"/>
                    <a:pt x="117" y="247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6" y="248"/>
                    <a:pt x="115" y="248"/>
                    <a:pt x="114" y="249"/>
                  </a:cubicBezTo>
                  <a:cubicBezTo>
                    <a:pt x="114" y="249"/>
                    <a:pt x="114" y="250"/>
                    <a:pt x="113" y="250"/>
                  </a:cubicBezTo>
                  <a:cubicBezTo>
                    <a:pt x="113" y="250"/>
                    <a:pt x="113" y="250"/>
                    <a:pt x="113" y="250"/>
                  </a:cubicBezTo>
                  <a:cubicBezTo>
                    <a:pt x="112" y="250"/>
                    <a:pt x="111" y="250"/>
                    <a:pt x="110" y="250"/>
                  </a:cubicBezTo>
                  <a:cubicBezTo>
                    <a:pt x="108" y="251"/>
                    <a:pt x="107" y="253"/>
                    <a:pt x="107" y="254"/>
                  </a:cubicBezTo>
                  <a:cubicBezTo>
                    <a:pt x="107" y="256"/>
                    <a:pt x="107" y="256"/>
                    <a:pt x="106" y="257"/>
                  </a:cubicBezTo>
                  <a:cubicBezTo>
                    <a:pt x="105" y="258"/>
                    <a:pt x="103" y="259"/>
                    <a:pt x="102" y="259"/>
                  </a:cubicBezTo>
                  <a:cubicBezTo>
                    <a:pt x="100" y="260"/>
                    <a:pt x="100" y="260"/>
                    <a:pt x="100" y="261"/>
                  </a:cubicBezTo>
                  <a:cubicBezTo>
                    <a:pt x="100" y="262"/>
                    <a:pt x="99" y="263"/>
                    <a:pt x="98" y="263"/>
                  </a:cubicBezTo>
                  <a:cubicBezTo>
                    <a:pt x="97" y="263"/>
                    <a:pt x="93" y="263"/>
                    <a:pt x="92" y="262"/>
                  </a:cubicBezTo>
                  <a:cubicBezTo>
                    <a:pt x="91" y="262"/>
                    <a:pt x="91" y="260"/>
                    <a:pt x="89" y="260"/>
                  </a:cubicBezTo>
                  <a:cubicBezTo>
                    <a:pt x="88" y="260"/>
                    <a:pt x="87" y="260"/>
                    <a:pt x="88" y="261"/>
                  </a:cubicBezTo>
                  <a:cubicBezTo>
                    <a:pt x="89" y="263"/>
                    <a:pt x="90" y="266"/>
                    <a:pt x="90" y="267"/>
                  </a:cubicBezTo>
                  <a:cubicBezTo>
                    <a:pt x="90" y="267"/>
                    <a:pt x="89" y="268"/>
                    <a:pt x="88" y="268"/>
                  </a:cubicBezTo>
                  <a:cubicBezTo>
                    <a:pt x="87" y="268"/>
                    <a:pt x="85" y="268"/>
                    <a:pt x="85" y="268"/>
                  </a:cubicBezTo>
                  <a:cubicBezTo>
                    <a:pt x="85" y="268"/>
                    <a:pt x="83" y="268"/>
                    <a:pt x="82" y="268"/>
                  </a:cubicBezTo>
                  <a:cubicBezTo>
                    <a:pt x="81" y="267"/>
                    <a:pt x="79" y="266"/>
                    <a:pt x="79" y="266"/>
                  </a:cubicBezTo>
                  <a:cubicBezTo>
                    <a:pt x="78" y="266"/>
                    <a:pt x="74" y="268"/>
                    <a:pt x="73" y="268"/>
                  </a:cubicBezTo>
                  <a:cubicBezTo>
                    <a:pt x="71" y="269"/>
                    <a:pt x="70" y="269"/>
                    <a:pt x="71" y="269"/>
                  </a:cubicBezTo>
                  <a:cubicBezTo>
                    <a:pt x="72" y="270"/>
                    <a:pt x="73" y="271"/>
                    <a:pt x="73" y="271"/>
                  </a:cubicBezTo>
                  <a:cubicBezTo>
                    <a:pt x="72" y="272"/>
                    <a:pt x="71" y="272"/>
                    <a:pt x="71" y="272"/>
                  </a:cubicBezTo>
                  <a:cubicBezTo>
                    <a:pt x="72" y="273"/>
                    <a:pt x="74" y="274"/>
                    <a:pt x="77" y="274"/>
                  </a:cubicBezTo>
                  <a:cubicBezTo>
                    <a:pt x="79" y="275"/>
                    <a:pt x="82" y="276"/>
                    <a:pt x="83" y="276"/>
                  </a:cubicBezTo>
                  <a:cubicBezTo>
                    <a:pt x="84" y="276"/>
                    <a:pt x="86" y="277"/>
                    <a:pt x="87" y="277"/>
                  </a:cubicBezTo>
                  <a:cubicBezTo>
                    <a:pt x="88" y="278"/>
                    <a:pt x="87" y="278"/>
                    <a:pt x="86" y="279"/>
                  </a:cubicBezTo>
                  <a:cubicBezTo>
                    <a:pt x="86" y="279"/>
                    <a:pt x="86" y="280"/>
                    <a:pt x="87" y="282"/>
                  </a:cubicBezTo>
                  <a:cubicBezTo>
                    <a:pt x="87" y="283"/>
                    <a:pt x="89" y="284"/>
                    <a:pt x="91" y="284"/>
                  </a:cubicBezTo>
                  <a:cubicBezTo>
                    <a:pt x="92" y="284"/>
                    <a:pt x="93" y="286"/>
                    <a:pt x="92" y="287"/>
                  </a:cubicBezTo>
                  <a:cubicBezTo>
                    <a:pt x="92" y="288"/>
                    <a:pt x="91" y="289"/>
                    <a:pt x="92" y="290"/>
                  </a:cubicBezTo>
                  <a:cubicBezTo>
                    <a:pt x="94" y="290"/>
                    <a:pt x="95" y="294"/>
                    <a:pt x="94" y="293"/>
                  </a:cubicBezTo>
                  <a:cubicBezTo>
                    <a:pt x="93" y="292"/>
                    <a:pt x="92" y="289"/>
                    <a:pt x="92" y="290"/>
                  </a:cubicBezTo>
                  <a:cubicBezTo>
                    <a:pt x="92" y="292"/>
                    <a:pt x="90" y="302"/>
                    <a:pt x="90" y="303"/>
                  </a:cubicBezTo>
                  <a:cubicBezTo>
                    <a:pt x="90" y="304"/>
                    <a:pt x="89" y="305"/>
                    <a:pt x="88" y="305"/>
                  </a:cubicBezTo>
                  <a:cubicBezTo>
                    <a:pt x="88" y="306"/>
                    <a:pt x="87" y="306"/>
                    <a:pt x="87" y="306"/>
                  </a:cubicBezTo>
                  <a:cubicBezTo>
                    <a:pt x="85" y="306"/>
                    <a:pt x="84" y="305"/>
                    <a:pt x="83" y="305"/>
                  </a:cubicBezTo>
                  <a:cubicBezTo>
                    <a:pt x="82" y="305"/>
                    <a:pt x="80" y="306"/>
                    <a:pt x="79" y="305"/>
                  </a:cubicBezTo>
                  <a:cubicBezTo>
                    <a:pt x="77" y="305"/>
                    <a:pt x="71" y="305"/>
                    <a:pt x="67" y="305"/>
                  </a:cubicBezTo>
                  <a:cubicBezTo>
                    <a:pt x="63" y="304"/>
                    <a:pt x="58" y="304"/>
                    <a:pt x="55" y="303"/>
                  </a:cubicBezTo>
                  <a:cubicBezTo>
                    <a:pt x="53" y="303"/>
                    <a:pt x="51" y="305"/>
                    <a:pt x="51" y="305"/>
                  </a:cubicBezTo>
                  <a:cubicBezTo>
                    <a:pt x="50" y="305"/>
                    <a:pt x="48" y="306"/>
                    <a:pt x="46" y="307"/>
                  </a:cubicBezTo>
                  <a:cubicBezTo>
                    <a:pt x="45" y="308"/>
                    <a:pt x="45" y="309"/>
                    <a:pt x="46" y="310"/>
                  </a:cubicBezTo>
                  <a:cubicBezTo>
                    <a:pt x="47" y="310"/>
                    <a:pt x="48" y="313"/>
                    <a:pt x="48" y="314"/>
                  </a:cubicBezTo>
                  <a:cubicBezTo>
                    <a:pt x="48" y="315"/>
                    <a:pt x="48" y="315"/>
                    <a:pt x="48" y="315"/>
                  </a:cubicBezTo>
                  <a:cubicBezTo>
                    <a:pt x="48" y="317"/>
                    <a:pt x="48" y="318"/>
                    <a:pt x="48" y="319"/>
                  </a:cubicBezTo>
                  <a:cubicBezTo>
                    <a:pt x="48" y="320"/>
                    <a:pt x="47" y="328"/>
                    <a:pt x="47" y="330"/>
                  </a:cubicBezTo>
                  <a:cubicBezTo>
                    <a:pt x="46" y="332"/>
                    <a:pt x="45" y="334"/>
                    <a:pt x="45" y="335"/>
                  </a:cubicBezTo>
                  <a:cubicBezTo>
                    <a:pt x="45" y="336"/>
                    <a:pt x="46" y="339"/>
                    <a:pt x="46" y="338"/>
                  </a:cubicBezTo>
                  <a:cubicBezTo>
                    <a:pt x="47" y="337"/>
                    <a:pt x="48" y="339"/>
                    <a:pt x="48" y="341"/>
                  </a:cubicBezTo>
                  <a:cubicBezTo>
                    <a:pt x="48" y="343"/>
                    <a:pt x="47" y="348"/>
                    <a:pt x="48" y="348"/>
                  </a:cubicBezTo>
                  <a:cubicBezTo>
                    <a:pt x="49" y="348"/>
                    <a:pt x="52" y="349"/>
                    <a:pt x="54" y="348"/>
                  </a:cubicBezTo>
                  <a:cubicBezTo>
                    <a:pt x="55" y="347"/>
                    <a:pt x="55" y="347"/>
                    <a:pt x="56" y="347"/>
                  </a:cubicBezTo>
                  <a:cubicBezTo>
                    <a:pt x="57" y="346"/>
                    <a:pt x="58" y="346"/>
                    <a:pt x="59" y="347"/>
                  </a:cubicBezTo>
                  <a:cubicBezTo>
                    <a:pt x="60" y="348"/>
                    <a:pt x="64" y="354"/>
                    <a:pt x="65" y="355"/>
                  </a:cubicBezTo>
                  <a:cubicBezTo>
                    <a:pt x="66" y="355"/>
                    <a:pt x="67" y="356"/>
                    <a:pt x="67" y="355"/>
                  </a:cubicBezTo>
                  <a:cubicBezTo>
                    <a:pt x="68" y="354"/>
                    <a:pt x="69" y="352"/>
                    <a:pt x="70" y="352"/>
                  </a:cubicBezTo>
                  <a:cubicBezTo>
                    <a:pt x="71" y="352"/>
                    <a:pt x="74" y="350"/>
                    <a:pt x="76" y="351"/>
                  </a:cubicBezTo>
                  <a:cubicBezTo>
                    <a:pt x="78" y="351"/>
                    <a:pt x="83" y="350"/>
                    <a:pt x="84" y="350"/>
                  </a:cubicBezTo>
                  <a:cubicBezTo>
                    <a:pt x="86" y="349"/>
                    <a:pt x="87" y="349"/>
                    <a:pt x="88" y="348"/>
                  </a:cubicBezTo>
                  <a:cubicBezTo>
                    <a:pt x="88" y="346"/>
                    <a:pt x="93" y="345"/>
                    <a:pt x="94" y="343"/>
                  </a:cubicBezTo>
                  <a:cubicBezTo>
                    <a:pt x="94" y="342"/>
                    <a:pt x="96" y="339"/>
                    <a:pt x="98" y="338"/>
                  </a:cubicBezTo>
                  <a:cubicBezTo>
                    <a:pt x="99" y="337"/>
                    <a:pt x="99" y="337"/>
                    <a:pt x="98" y="336"/>
                  </a:cubicBezTo>
                  <a:cubicBezTo>
                    <a:pt x="98" y="335"/>
                    <a:pt x="96" y="333"/>
                    <a:pt x="97" y="331"/>
                  </a:cubicBezTo>
                  <a:cubicBezTo>
                    <a:pt x="98" y="329"/>
                    <a:pt x="100" y="326"/>
                    <a:pt x="101" y="325"/>
                  </a:cubicBezTo>
                  <a:cubicBezTo>
                    <a:pt x="102" y="324"/>
                    <a:pt x="103" y="323"/>
                    <a:pt x="103" y="322"/>
                  </a:cubicBezTo>
                  <a:cubicBezTo>
                    <a:pt x="103" y="322"/>
                    <a:pt x="109" y="320"/>
                    <a:pt x="111" y="319"/>
                  </a:cubicBezTo>
                  <a:cubicBezTo>
                    <a:pt x="112" y="318"/>
                    <a:pt x="117" y="316"/>
                    <a:pt x="117" y="314"/>
                  </a:cubicBezTo>
                  <a:cubicBezTo>
                    <a:pt x="116" y="313"/>
                    <a:pt x="116" y="313"/>
                    <a:pt x="116" y="312"/>
                  </a:cubicBezTo>
                  <a:cubicBezTo>
                    <a:pt x="115" y="310"/>
                    <a:pt x="115" y="309"/>
                    <a:pt x="115" y="308"/>
                  </a:cubicBezTo>
                  <a:cubicBezTo>
                    <a:pt x="116" y="306"/>
                    <a:pt x="118" y="304"/>
                    <a:pt x="120" y="304"/>
                  </a:cubicBezTo>
                  <a:cubicBezTo>
                    <a:pt x="122" y="304"/>
                    <a:pt x="122" y="304"/>
                    <a:pt x="125" y="304"/>
                  </a:cubicBezTo>
                  <a:cubicBezTo>
                    <a:pt x="127" y="305"/>
                    <a:pt x="129" y="307"/>
                    <a:pt x="132" y="307"/>
                  </a:cubicBezTo>
                  <a:cubicBezTo>
                    <a:pt x="134" y="307"/>
                    <a:pt x="137" y="305"/>
                    <a:pt x="138" y="304"/>
                  </a:cubicBezTo>
                  <a:cubicBezTo>
                    <a:pt x="139" y="304"/>
                    <a:pt x="140" y="303"/>
                    <a:pt x="142" y="303"/>
                  </a:cubicBezTo>
                  <a:cubicBezTo>
                    <a:pt x="143" y="302"/>
                    <a:pt x="145" y="301"/>
                    <a:pt x="146" y="301"/>
                  </a:cubicBezTo>
                  <a:cubicBezTo>
                    <a:pt x="147" y="299"/>
                    <a:pt x="148" y="298"/>
                    <a:pt x="149" y="298"/>
                  </a:cubicBezTo>
                  <a:cubicBezTo>
                    <a:pt x="151" y="298"/>
                    <a:pt x="153" y="301"/>
                    <a:pt x="155" y="301"/>
                  </a:cubicBezTo>
                  <a:cubicBezTo>
                    <a:pt x="156" y="301"/>
                    <a:pt x="156" y="303"/>
                    <a:pt x="157" y="304"/>
                  </a:cubicBezTo>
                  <a:cubicBezTo>
                    <a:pt x="158" y="305"/>
                    <a:pt x="158" y="307"/>
                    <a:pt x="158" y="308"/>
                  </a:cubicBezTo>
                  <a:cubicBezTo>
                    <a:pt x="159" y="309"/>
                    <a:pt x="164" y="312"/>
                    <a:pt x="165" y="313"/>
                  </a:cubicBezTo>
                  <a:cubicBezTo>
                    <a:pt x="167" y="315"/>
                    <a:pt x="171" y="319"/>
                    <a:pt x="172" y="319"/>
                  </a:cubicBezTo>
                  <a:cubicBezTo>
                    <a:pt x="173" y="319"/>
                    <a:pt x="175" y="320"/>
                    <a:pt x="177" y="322"/>
                  </a:cubicBezTo>
                  <a:cubicBezTo>
                    <a:pt x="180" y="324"/>
                    <a:pt x="181" y="324"/>
                    <a:pt x="183" y="326"/>
                  </a:cubicBezTo>
                  <a:cubicBezTo>
                    <a:pt x="184" y="328"/>
                    <a:pt x="186" y="327"/>
                    <a:pt x="187" y="328"/>
                  </a:cubicBezTo>
                  <a:cubicBezTo>
                    <a:pt x="187" y="329"/>
                    <a:pt x="188" y="333"/>
                    <a:pt x="188" y="334"/>
                  </a:cubicBezTo>
                  <a:cubicBezTo>
                    <a:pt x="189" y="335"/>
                    <a:pt x="187" y="337"/>
                    <a:pt x="187" y="338"/>
                  </a:cubicBezTo>
                  <a:cubicBezTo>
                    <a:pt x="187" y="339"/>
                    <a:pt x="187" y="342"/>
                    <a:pt x="187" y="342"/>
                  </a:cubicBezTo>
                  <a:cubicBezTo>
                    <a:pt x="187" y="341"/>
                    <a:pt x="190" y="338"/>
                    <a:pt x="190" y="337"/>
                  </a:cubicBezTo>
                  <a:cubicBezTo>
                    <a:pt x="191" y="336"/>
                    <a:pt x="192" y="335"/>
                    <a:pt x="193" y="335"/>
                  </a:cubicBezTo>
                  <a:cubicBezTo>
                    <a:pt x="193" y="335"/>
                    <a:pt x="194" y="334"/>
                    <a:pt x="194" y="333"/>
                  </a:cubicBezTo>
                  <a:cubicBezTo>
                    <a:pt x="193" y="332"/>
                    <a:pt x="191" y="330"/>
                    <a:pt x="190" y="329"/>
                  </a:cubicBezTo>
                  <a:cubicBezTo>
                    <a:pt x="190" y="328"/>
                    <a:pt x="190" y="327"/>
                    <a:pt x="191" y="326"/>
                  </a:cubicBezTo>
                  <a:cubicBezTo>
                    <a:pt x="192" y="325"/>
                    <a:pt x="194" y="324"/>
                    <a:pt x="195" y="325"/>
                  </a:cubicBezTo>
                  <a:cubicBezTo>
                    <a:pt x="196" y="326"/>
                    <a:pt x="198" y="326"/>
                    <a:pt x="198" y="327"/>
                  </a:cubicBezTo>
                  <a:cubicBezTo>
                    <a:pt x="199" y="328"/>
                    <a:pt x="200" y="329"/>
                    <a:pt x="200" y="329"/>
                  </a:cubicBezTo>
                  <a:cubicBezTo>
                    <a:pt x="201" y="328"/>
                    <a:pt x="201" y="326"/>
                    <a:pt x="199" y="325"/>
                  </a:cubicBezTo>
                  <a:cubicBezTo>
                    <a:pt x="197" y="323"/>
                    <a:pt x="194" y="321"/>
                    <a:pt x="193" y="321"/>
                  </a:cubicBezTo>
                  <a:cubicBezTo>
                    <a:pt x="192" y="320"/>
                    <a:pt x="187" y="319"/>
                    <a:pt x="187" y="318"/>
                  </a:cubicBezTo>
                  <a:cubicBezTo>
                    <a:pt x="187" y="317"/>
                    <a:pt x="189" y="316"/>
                    <a:pt x="188" y="315"/>
                  </a:cubicBezTo>
                  <a:cubicBezTo>
                    <a:pt x="188" y="315"/>
                    <a:pt x="187" y="315"/>
                    <a:pt x="185" y="315"/>
                  </a:cubicBezTo>
                  <a:cubicBezTo>
                    <a:pt x="183" y="315"/>
                    <a:pt x="182" y="314"/>
                    <a:pt x="181" y="313"/>
                  </a:cubicBezTo>
                  <a:cubicBezTo>
                    <a:pt x="180" y="312"/>
                    <a:pt x="177" y="309"/>
                    <a:pt x="176" y="307"/>
                  </a:cubicBezTo>
                  <a:cubicBezTo>
                    <a:pt x="175" y="305"/>
                    <a:pt x="175" y="304"/>
                    <a:pt x="174" y="303"/>
                  </a:cubicBezTo>
                  <a:cubicBezTo>
                    <a:pt x="172" y="302"/>
                    <a:pt x="169" y="300"/>
                    <a:pt x="168" y="299"/>
                  </a:cubicBezTo>
                  <a:cubicBezTo>
                    <a:pt x="168" y="297"/>
                    <a:pt x="169" y="296"/>
                    <a:pt x="169" y="295"/>
                  </a:cubicBezTo>
                  <a:cubicBezTo>
                    <a:pt x="169" y="295"/>
                    <a:pt x="170" y="294"/>
                    <a:pt x="169" y="293"/>
                  </a:cubicBezTo>
                  <a:cubicBezTo>
                    <a:pt x="169" y="292"/>
                    <a:pt x="168" y="291"/>
                    <a:pt x="169" y="290"/>
                  </a:cubicBezTo>
                  <a:cubicBezTo>
                    <a:pt x="170" y="290"/>
                    <a:pt x="172" y="290"/>
                    <a:pt x="172" y="290"/>
                  </a:cubicBezTo>
                  <a:cubicBezTo>
                    <a:pt x="172" y="289"/>
                    <a:pt x="172" y="288"/>
                    <a:pt x="173" y="288"/>
                  </a:cubicBezTo>
                  <a:cubicBezTo>
                    <a:pt x="174" y="288"/>
                    <a:pt x="175" y="288"/>
                    <a:pt x="176" y="289"/>
                  </a:cubicBezTo>
                  <a:cubicBezTo>
                    <a:pt x="176" y="289"/>
                    <a:pt x="176" y="290"/>
                    <a:pt x="176" y="291"/>
                  </a:cubicBezTo>
                  <a:cubicBezTo>
                    <a:pt x="176" y="291"/>
                    <a:pt x="176" y="291"/>
                    <a:pt x="176" y="292"/>
                  </a:cubicBezTo>
                  <a:cubicBezTo>
                    <a:pt x="176" y="293"/>
                    <a:pt x="177" y="296"/>
                    <a:pt x="177" y="295"/>
                  </a:cubicBezTo>
                  <a:cubicBezTo>
                    <a:pt x="177" y="294"/>
                    <a:pt x="179" y="294"/>
                    <a:pt x="179" y="295"/>
                  </a:cubicBezTo>
                  <a:cubicBezTo>
                    <a:pt x="179" y="296"/>
                    <a:pt x="179" y="297"/>
                    <a:pt x="180" y="296"/>
                  </a:cubicBezTo>
                  <a:cubicBezTo>
                    <a:pt x="180" y="296"/>
                    <a:pt x="179" y="294"/>
                    <a:pt x="180" y="294"/>
                  </a:cubicBezTo>
                  <a:cubicBezTo>
                    <a:pt x="180" y="293"/>
                    <a:pt x="181" y="293"/>
                    <a:pt x="182" y="294"/>
                  </a:cubicBezTo>
                  <a:cubicBezTo>
                    <a:pt x="182" y="296"/>
                    <a:pt x="183" y="297"/>
                    <a:pt x="184" y="298"/>
                  </a:cubicBezTo>
                  <a:cubicBezTo>
                    <a:pt x="185" y="299"/>
                    <a:pt x="186" y="301"/>
                    <a:pt x="187" y="302"/>
                  </a:cubicBezTo>
                  <a:cubicBezTo>
                    <a:pt x="189" y="303"/>
                    <a:pt x="189" y="304"/>
                    <a:pt x="190" y="304"/>
                  </a:cubicBezTo>
                  <a:cubicBezTo>
                    <a:pt x="192" y="305"/>
                    <a:pt x="192" y="305"/>
                    <a:pt x="195" y="307"/>
                  </a:cubicBezTo>
                  <a:cubicBezTo>
                    <a:pt x="196" y="308"/>
                    <a:pt x="199" y="310"/>
                    <a:pt x="201" y="311"/>
                  </a:cubicBezTo>
                  <a:cubicBezTo>
                    <a:pt x="202" y="312"/>
                    <a:pt x="202" y="312"/>
                    <a:pt x="203" y="313"/>
                  </a:cubicBezTo>
                  <a:cubicBezTo>
                    <a:pt x="204" y="314"/>
                    <a:pt x="205" y="315"/>
                    <a:pt x="206" y="315"/>
                  </a:cubicBezTo>
                  <a:cubicBezTo>
                    <a:pt x="207" y="316"/>
                    <a:pt x="207" y="316"/>
                    <a:pt x="207" y="316"/>
                  </a:cubicBezTo>
                  <a:cubicBezTo>
                    <a:pt x="206" y="318"/>
                    <a:pt x="206" y="322"/>
                    <a:pt x="206" y="324"/>
                  </a:cubicBezTo>
                  <a:cubicBezTo>
                    <a:pt x="207" y="326"/>
                    <a:pt x="207" y="327"/>
                    <a:pt x="208" y="327"/>
                  </a:cubicBezTo>
                  <a:cubicBezTo>
                    <a:pt x="209" y="327"/>
                    <a:pt x="209" y="327"/>
                    <a:pt x="209" y="329"/>
                  </a:cubicBezTo>
                  <a:cubicBezTo>
                    <a:pt x="210" y="330"/>
                    <a:pt x="210" y="330"/>
                    <a:pt x="210" y="331"/>
                  </a:cubicBezTo>
                  <a:cubicBezTo>
                    <a:pt x="211" y="331"/>
                    <a:pt x="212" y="332"/>
                    <a:pt x="212" y="333"/>
                  </a:cubicBezTo>
                  <a:cubicBezTo>
                    <a:pt x="214" y="334"/>
                    <a:pt x="215" y="334"/>
                    <a:pt x="215" y="335"/>
                  </a:cubicBezTo>
                  <a:cubicBezTo>
                    <a:pt x="215" y="337"/>
                    <a:pt x="216" y="340"/>
                    <a:pt x="216" y="341"/>
                  </a:cubicBezTo>
                  <a:cubicBezTo>
                    <a:pt x="216" y="342"/>
                    <a:pt x="217" y="343"/>
                    <a:pt x="218" y="344"/>
                  </a:cubicBezTo>
                  <a:cubicBezTo>
                    <a:pt x="219" y="345"/>
                    <a:pt x="219" y="345"/>
                    <a:pt x="218" y="346"/>
                  </a:cubicBezTo>
                  <a:cubicBezTo>
                    <a:pt x="218" y="346"/>
                    <a:pt x="217" y="348"/>
                    <a:pt x="218" y="348"/>
                  </a:cubicBezTo>
                  <a:cubicBezTo>
                    <a:pt x="219" y="349"/>
                    <a:pt x="219" y="348"/>
                    <a:pt x="220" y="348"/>
                  </a:cubicBezTo>
                  <a:cubicBezTo>
                    <a:pt x="221" y="348"/>
                    <a:pt x="221" y="348"/>
                    <a:pt x="221" y="349"/>
                  </a:cubicBezTo>
                  <a:cubicBezTo>
                    <a:pt x="222" y="350"/>
                    <a:pt x="222" y="351"/>
                    <a:pt x="223" y="351"/>
                  </a:cubicBezTo>
                  <a:cubicBezTo>
                    <a:pt x="223" y="350"/>
                    <a:pt x="224" y="349"/>
                    <a:pt x="224" y="350"/>
                  </a:cubicBezTo>
                  <a:cubicBezTo>
                    <a:pt x="225" y="350"/>
                    <a:pt x="226" y="352"/>
                    <a:pt x="226" y="351"/>
                  </a:cubicBezTo>
                  <a:cubicBezTo>
                    <a:pt x="226" y="350"/>
                    <a:pt x="227" y="350"/>
                    <a:pt x="226" y="348"/>
                  </a:cubicBezTo>
                  <a:cubicBezTo>
                    <a:pt x="225" y="347"/>
                    <a:pt x="226" y="347"/>
                    <a:pt x="225" y="345"/>
                  </a:cubicBezTo>
                  <a:cubicBezTo>
                    <a:pt x="225" y="344"/>
                    <a:pt x="226" y="345"/>
                    <a:pt x="227" y="345"/>
                  </a:cubicBezTo>
                  <a:cubicBezTo>
                    <a:pt x="228" y="345"/>
                    <a:pt x="230" y="346"/>
                    <a:pt x="229" y="345"/>
                  </a:cubicBezTo>
                  <a:cubicBezTo>
                    <a:pt x="228" y="343"/>
                    <a:pt x="227" y="343"/>
                    <a:pt x="227" y="342"/>
                  </a:cubicBezTo>
                  <a:cubicBezTo>
                    <a:pt x="226" y="341"/>
                    <a:pt x="227" y="342"/>
                    <a:pt x="227" y="341"/>
                  </a:cubicBezTo>
                  <a:cubicBezTo>
                    <a:pt x="228" y="341"/>
                    <a:pt x="228" y="341"/>
                    <a:pt x="229" y="341"/>
                  </a:cubicBezTo>
                  <a:cubicBezTo>
                    <a:pt x="230" y="342"/>
                    <a:pt x="231" y="343"/>
                    <a:pt x="231" y="343"/>
                  </a:cubicBezTo>
                  <a:cubicBezTo>
                    <a:pt x="231" y="342"/>
                    <a:pt x="231" y="342"/>
                    <a:pt x="231" y="341"/>
                  </a:cubicBezTo>
                  <a:cubicBezTo>
                    <a:pt x="231" y="341"/>
                    <a:pt x="231" y="340"/>
                    <a:pt x="232" y="340"/>
                  </a:cubicBezTo>
                  <a:cubicBezTo>
                    <a:pt x="233" y="341"/>
                    <a:pt x="234" y="342"/>
                    <a:pt x="234" y="341"/>
                  </a:cubicBezTo>
                  <a:cubicBezTo>
                    <a:pt x="234" y="341"/>
                    <a:pt x="234" y="341"/>
                    <a:pt x="233" y="339"/>
                  </a:cubicBezTo>
                  <a:cubicBezTo>
                    <a:pt x="232" y="337"/>
                    <a:pt x="233" y="338"/>
                    <a:pt x="231" y="337"/>
                  </a:cubicBezTo>
                  <a:cubicBezTo>
                    <a:pt x="229" y="336"/>
                    <a:pt x="227" y="335"/>
                    <a:pt x="227" y="334"/>
                  </a:cubicBezTo>
                  <a:cubicBezTo>
                    <a:pt x="227" y="333"/>
                    <a:pt x="229" y="334"/>
                    <a:pt x="227" y="333"/>
                  </a:cubicBezTo>
                  <a:cubicBezTo>
                    <a:pt x="226" y="331"/>
                    <a:pt x="224" y="330"/>
                    <a:pt x="224" y="328"/>
                  </a:cubicBezTo>
                  <a:cubicBezTo>
                    <a:pt x="223" y="326"/>
                    <a:pt x="224" y="325"/>
                    <a:pt x="224" y="325"/>
                  </a:cubicBezTo>
                  <a:cubicBezTo>
                    <a:pt x="225" y="325"/>
                    <a:pt x="226" y="325"/>
                    <a:pt x="227" y="327"/>
                  </a:cubicBezTo>
                  <a:cubicBezTo>
                    <a:pt x="228" y="328"/>
                    <a:pt x="229" y="328"/>
                    <a:pt x="229" y="328"/>
                  </a:cubicBezTo>
                  <a:cubicBezTo>
                    <a:pt x="229" y="327"/>
                    <a:pt x="229" y="326"/>
                    <a:pt x="230" y="327"/>
                  </a:cubicBezTo>
                  <a:cubicBezTo>
                    <a:pt x="231" y="327"/>
                    <a:pt x="232" y="328"/>
                    <a:pt x="231" y="327"/>
                  </a:cubicBezTo>
                  <a:cubicBezTo>
                    <a:pt x="231" y="327"/>
                    <a:pt x="229" y="326"/>
                    <a:pt x="231" y="326"/>
                  </a:cubicBezTo>
                  <a:cubicBezTo>
                    <a:pt x="232" y="326"/>
                    <a:pt x="235" y="328"/>
                    <a:pt x="233" y="326"/>
                  </a:cubicBezTo>
                  <a:cubicBezTo>
                    <a:pt x="232" y="325"/>
                    <a:pt x="229" y="325"/>
                    <a:pt x="231" y="323"/>
                  </a:cubicBezTo>
                  <a:cubicBezTo>
                    <a:pt x="232" y="322"/>
                    <a:pt x="232" y="323"/>
                    <a:pt x="233" y="322"/>
                  </a:cubicBezTo>
                  <a:cubicBezTo>
                    <a:pt x="234" y="322"/>
                    <a:pt x="235" y="321"/>
                    <a:pt x="235" y="322"/>
                  </a:cubicBezTo>
                  <a:cubicBezTo>
                    <a:pt x="235" y="322"/>
                    <a:pt x="234" y="325"/>
                    <a:pt x="235" y="324"/>
                  </a:cubicBezTo>
                  <a:cubicBezTo>
                    <a:pt x="236" y="323"/>
                    <a:pt x="236" y="322"/>
                    <a:pt x="238" y="322"/>
                  </a:cubicBezTo>
                  <a:cubicBezTo>
                    <a:pt x="240" y="322"/>
                    <a:pt x="241" y="322"/>
                    <a:pt x="242" y="323"/>
                  </a:cubicBezTo>
                  <a:cubicBezTo>
                    <a:pt x="243" y="323"/>
                    <a:pt x="243" y="324"/>
                    <a:pt x="243" y="324"/>
                  </a:cubicBezTo>
                  <a:cubicBezTo>
                    <a:pt x="244" y="324"/>
                    <a:pt x="244" y="324"/>
                    <a:pt x="246" y="324"/>
                  </a:cubicBezTo>
                  <a:cubicBezTo>
                    <a:pt x="248" y="324"/>
                    <a:pt x="250" y="323"/>
                    <a:pt x="251" y="322"/>
                  </a:cubicBezTo>
                  <a:cubicBezTo>
                    <a:pt x="252" y="321"/>
                    <a:pt x="256" y="321"/>
                    <a:pt x="257" y="321"/>
                  </a:cubicBezTo>
                  <a:cubicBezTo>
                    <a:pt x="258" y="321"/>
                    <a:pt x="259" y="321"/>
                    <a:pt x="259" y="320"/>
                  </a:cubicBezTo>
                  <a:cubicBezTo>
                    <a:pt x="259" y="320"/>
                    <a:pt x="260" y="320"/>
                    <a:pt x="258" y="319"/>
                  </a:cubicBezTo>
                  <a:cubicBezTo>
                    <a:pt x="256" y="318"/>
                    <a:pt x="254" y="318"/>
                    <a:pt x="254" y="316"/>
                  </a:cubicBezTo>
                  <a:cubicBezTo>
                    <a:pt x="254" y="315"/>
                    <a:pt x="253" y="315"/>
                    <a:pt x="253" y="315"/>
                  </a:cubicBezTo>
                  <a:cubicBezTo>
                    <a:pt x="253" y="313"/>
                    <a:pt x="253" y="313"/>
                    <a:pt x="253" y="312"/>
                  </a:cubicBezTo>
                  <a:cubicBezTo>
                    <a:pt x="252" y="312"/>
                    <a:pt x="253" y="309"/>
                    <a:pt x="254" y="308"/>
                  </a:cubicBezTo>
                  <a:cubicBezTo>
                    <a:pt x="254" y="306"/>
                    <a:pt x="255" y="306"/>
                    <a:pt x="256" y="305"/>
                  </a:cubicBezTo>
                  <a:cubicBezTo>
                    <a:pt x="256" y="304"/>
                    <a:pt x="257" y="304"/>
                    <a:pt x="257" y="303"/>
                  </a:cubicBezTo>
                  <a:cubicBezTo>
                    <a:pt x="257" y="301"/>
                    <a:pt x="257" y="299"/>
                    <a:pt x="258" y="298"/>
                  </a:cubicBezTo>
                  <a:cubicBezTo>
                    <a:pt x="258" y="296"/>
                    <a:pt x="258" y="295"/>
                    <a:pt x="259" y="295"/>
                  </a:cubicBezTo>
                  <a:cubicBezTo>
                    <a:pt x="260" y="294"/>
                    <a:pt x="261" y="295"/>
                    <a:pt x="263" y="294"/>
                  </a:cubicBezTo>
                  <a:cubicBezTo>
                    <a:pt x="263" y="293"/>
                    <a:pt x="264" y="293"/>
                    <a:pt x="264" y="292"/>
                  </a:cubicBezTo>
                  <a:cubicBezTo>
                    <a:pt x="264" y="291"/>
                    <a:pt x="264" y="291"/>
                    <a:pt x="264" y="290"/>
                  </a:cubicBezTo>
                  <a:cubicBezTo>
                    <a:pt x="263" y="289"/>
                    <a:pt x="262" y="289"/>
                    <a:pt x="263" y="289"/>
                  </a:cubicBezTo>
                  <a:cubicBezTo>
                    <a:pt x="264" y="288"/>
                    <a:pt x="266" y="286"/>
                    <a:pt x="268" y="285"/>
                  </a:cubicBezTo>
                  <a:cubicBezTo>
                    <a:pt x="268" y="285"/>
                    <a:pt x="268" y="285"/>
                    <a:pt x="268" y="285"/>
                  </a:cubicBezTo>
                  <a:cubicBezTo>
                    <a:pt x="269" y="284"/>
                    <a:pt x="269" y="282"/>
                    <a:pt x="271" y="282"/>
                  </a:cubicBezTo>
                  <a:cubicBezTo>
                    <a:pt x="273" y="282"/>
                    <a:pt x="273" y="282"/>
                    <a:pt x="274" y="283"/>
                  </a:cubicBezTo>
                  <a:cubicBezTo>
                    <a:pt x="275" y="284"/>
                    <a:pt x="275" y="285"/>
                    <a:pt x="277" y="285"/>
                  </a:cubicBezTo>
                  <a:cubicBezTo>
                    <a:pt x="279" y="285"/>
                    <a:pt x="280" y="286"/>
                    <a:pt x="282" y="286"/>
                  </a:cubicBezTo>
                  <a:cubicBezTo>
                    <a:pt x="284" y="286"/>
                    <a:pt x="287" y="286"/>
                    <a:pt x="287" y="286"/>
                  </a:cubicBezTo>
                  <a:cubicBezTo>
                    <a:pt x="287" y="287"/>
                    <a:pt x="282" y="289"/>
                    <a:pt x="281" y="289"/>
                  </a:cubicBezTo>
                  <a:cubicBezTo>
                    <a:pt x="280" y="290"/>
                    <a:pt x="279" y="290"/>
                    <a:pt x="281" y="291"/>
                  </a:cubicBezTo>
                  <a:cubicBezTo>
                    <a:pt x="282" y="291"/>
                    <a:pt x="285" y="292"/>
                    <a:pt x="285" y="293"/>
                  </a:cubicBezTo>
                  <a:cubicBezTo>
                    <a:pt x="285" y="294"/>
                    <a:pt x="283" y="295"/>
                    <a:pt x="284" y="296"/>
                  </a:cubicBezTo>
                  <a:cubicBezTo>
                    <a:pt x="285" y="297"/>
                    <a:pt x="287" y="298"/>
                    <a:pt x="288" y="298"/>
                  </a:cubicBezTo>
                  <a:cubicBezTo>
                    <a:pt x="288" y="297"/>
                    <a:pt x="290" y="295"/>
                    <a:pt x="292" y="295"/>
                  </a:cubicBezTo>
                  <a:cubicBezTo>
                    <a:pt x="293" y="295"/>
                    <a:pt x="295" y="293"/>
                    <a:pt x="297" y="293"/>
                  </a:cubicBezTo>
                  <a:cubicBezTo>
                    <a:pt x="299" y="293"/>
                    <a:pt x="302" y="293"/>
                    <a:pt x="302" y="293"/>
                  </a:cubicBezTo>
                  <a:cubicBezTo>
                    <a:pt x="303" y="292"/>
                    <a:pt x="304" y="292"/>
                    <a:pt x="303" y="292"/>
                  </a:cubicBezTo>
                  <a:cubicBezTo>
                    <a:pt x="303" y="291"/>
                    <a:pt x="305" y="291"/>
                    <a:pt x="304" y="291"/>
                  </a:cubicBezTo>
                  <a:cubicBezTo>
                    <a:pt x="303" y="290"/>
                    <a:pt x="301" y="290"/>
                    <a:pt x="300" y="290"/>
                  </a:cubicBezTo>
                  <a:cubicBezTo>
                    <a:pt x="299" y="290"/>
                    <a:pt x="296" y="292"/>
                    <a:pt x="295" y="291"/>
                  </a:cubicBezTo>
                  <a:cubicBezTo>
                    <a:pt x="293" y="289"/>
                    <a:pt x="292" y="288"/>
                    <a:pt x="293" y="287"/>
                  </a:cubicBezTo>
                  <a:cubicBezTo>
                    <a:pt x="294" y="285"/>
                    <a:pt x="296" y="283"/>
                    <a:pt x="297" y="283"/>
                  </a:cubicBezTo>
                  <a:cubicBezTo>
                    <a:pt x="299" y="282"/>
                    <a:pt x="302" y="282"/>
                    <a:pt x="304" y="281"/>
                  </a:cubicBezTo>
                  <a:cubicBezTo>
                    <a:pt x="306" y="280"/>
                    <a:pt x="308" y="279"/>
                    <a:pt x="311" y="278"/>
                  </a:cubicBezTo>
                  <a:cubicBezTo>
                    <a:pt x="311" y="278"/>
                    <a:pt x="312" y="278"/>
                    <a:pt x="312" y="278"/>
                  </a:cubicBezTo>
                  <a:cubicBezTo>
                    <a:pt x="315" y="278"/>
                    <a:pt x="317" y="278"/>
                    <a:pt x="316" y="279"/>
                  </a:cubicBezTo>
                  <a:cubicBezTo>
                    <a:pt x="315" y="279"/>
                    <a:pt x="312" y="282"/>
                    <a:pt x="311" y="282"/>
                  </a:cubicBezTo>
                  <a:cubicBezTo>
                    <a:pt x="310" y="282"/>
                    <a:pt x="310" y="283"/>
                    <a:pt x="312" y="284"/>
                  </a:cubicBezTo>
                  <a:cubicBezTo>
                    <a:pt x="313" y="284"/>
                    <a:pt x="313" y="286"/>
                    <a:pt x="312" y="286"/>
                  </a:cubicBezTo>
                  <a:cubicBezTo>
                    <a:pt x="311" y="286"/>
                    <a:pt x="309" y="288"/>
                    <a:pt x="308" y="289"/>
                  </a:cubicBezTo>
                  <a:cubicBezTo>
                    <a:pt x="308" y="291"/>
                    <a:pt x="308" y="291"/>
                    <a:pt x="307" y="292"/>
                  </a:cubicBezTo>
                  <a:cubicBezTo>
                    <a:pt x="305" y="292"/>
                    <a:pt x="305" y="292"/>
                    <a:pt x="305" y="292"/>
                  </a:cubicBezTo>
                  <a:cubicBezTo>
                    <a:pt x="304" y="293"/>
                    <a:pt x="303" y="293"/>
                    <a:pt x="305" y="294"/>
                  </a:cubicBezTo>
                  <a:cubicBezTo>
                    <a:pt x="306" y="294"/>
                    <a:pt x="305" y="295"/>
                    <a:pt x="306" y="296"/>
                  </a:cubicBezTo>
                  <a:cubicBezTo>
                    <a:pt x="307" y="296"/>
                    <a:pt x="310" y="296"/>
                    <a:pt x="311" y="297"/>
                  </a:cubicBezTo>
                  <a:cubicBezTo>
                    <a:pt x="312" y="298"/>
                    <a:pt x="316" y="301"/>
                    <a:pt x="318" y="303"/>
                  </a:cubicBezTo>
                  <a:cubicBezTo>
                    <a:pt x="319" y="303"/>
                    <a:pt x="320" y="304"/>
                    <a:pt x="321" y="304"/>
                  </a:cubicBezTo>
                  <a:cubicBezTo>
                    <a:pt x="322" y="306"/>
                    <a:pt x="323" y="307"/>
                    <a:pt x="324" y="307"/>
                  </a:cubicBezTo>
                  <a:cubicBezTo>
                    <a:pt x="326" y="308"/>
                    <a:pt x="330" y="311"/>
                    <a:pt x="331" y="312"/>
                  </a:cubicBezTo>
                  <a:cubicBezTo>
                    <a:pt x="331" y="313"/>
                    <a:pt x="331" y="316"/>
                    <a:pt x="331" y="317"/>
                  </a:cubicBezTo>
                  <a:cubicBezTo>
                    <a:pt x="331" y="318"/>
                    <a:pt x="330" y="318"/>
                    <a:pt x="330" y="318"/>
                  </a:cubicBezTo>
                  <a:cubicBezTo>
                    <a:pt x="329" y="319"/>
                    <a:pt x="324" y="322"/>
                    <a:pt x="323" y="322"/>
                  </a:cubicBezTo>
                  <a:cubicBezTo>
                    <a:pt x="321" y="322"/>
                    <a:pt x="318" y="321"/>
                    <a:pt x="317" y="321"/>
                  </a:cubicBezTo>
                  <a:cubicBezTo>
                    <a:pt x="315" y="321"/>
                    <a:pt x="309" y="321"/>
                    <a:pt x="307" y="321"/>
                  </a:cubicBezTo>
                  <a:cubicBezTo>
                    <a:pt x="306" y="321"/>
                    <a:pt x="304" y="319"/>
                    <a:pt x="304" y="319"/>
                  </a:cubicBezTo>
                  <a:cubicBezTo>
                    <a:pt x="303" y="319"/>
                    <a:pt x="303" y="320"/>
                    <a:pt x="301" y="319"/>
                  </a:cubicBezTo>
                  <a:cubicBezTo>
                    <a:pt x="300" y="319"/>
                    <a:pt x="301" y="318"/>
                    <a:pt x="299" y="317"/>
                  </a:cubicBezTo>
                  <a:cubicBezTo>
                    <a:pt x="297" y="317"/>
                    <a:pt x="296" y="317"/>
                    <a:pt x="295" y="316"/>
                  </a:cubicBezTo>
                  <a:cubicBezTo>
                    <a:pt x="294" y="315"/>
                    <a:pt x="294" y="314"/>
                    <a:pt x="293" y="314"/>
                  </a:cubicBezTo>
                  <a:cubicBezTo>
                    <a:pt x="293" y="315"/>
                    <a:pt x="284" y="314"/>
                    <a:pt x="283" y="315"/>
                  </a:cubicBezTo>
                  <a:cubicBezTo>
                    <a:pt x="281" y="315"/>
                    <a:pt x="276" y="319"/>
                    <a:pt x="274" y="320"/>
                  </a:cubicBezTo>
                  <a:cubicBezTo>
                    <a:pt x="272" y="320"/>
                    <a:pt x="266" y="320"/>
                    <a:pt x="264" y="320"/>
                  </a:cubicBezTo>
                  <a:cubicBezTo>
                    <a:pt x="262" y="320"/>
                    <a:pt x="261" y="320"/>
                    <a:pt x="261" y="320"/>
                  </a:cubicBezTo>
                  <a:cubicBezTo>
                    <a:pt x="260" y="321"/>
                    <a:pt x="259" y="321"/>
                    <a:pt x="260" y="321"/>
                  </a:cubicBezTo>
                  <a:cubicBezTo>
                    <a:pt x="261" y="322"/>
                    <a:pt x="262" y="322"/>
                    <a:pt x="261" y="323"/>
                  </a:cubicBezTo>
                  <a:cubicBezTo>
                    <a:pt x="260" y="323"/>
                    <a:pt x="259" y="323"/>
                    <a:pt x="259" y="323"/>
                  </a:cubicBezTo>
                  <a:cubicBezTo>
                    <a:pt x="259" y="324"/>
                    <a:pt x="259" y="325"/>
                    <a:pt x="259" y="325"/>
                  </a:cubicBezTo>
                  <a:cubicBezTo>
                    <a:pt x="258" y="325"/>
                    <a:pt x="253" y="324"/>
                    <a:pt x="252" y="325"/>
                  </a:cubicBezTo>
                  <a:cubicBezTo>
                    <a:pt x="251" y="325"/>
                    <a:pt x="250" y="325"/>
                    <a:pt x="249" y="325"/>
                  </a:cubicBezTo>
                  <a:cubicBezTo>
                    <a:pt x="248" y="325"/>
                    <a:pt x="245" y="325"/>
                    <a:pt x="245" y="325"/>
                  </a:cubicBezTo>
                  <a:cubicBezTo>
                    <a:pt x="244" y="325"/>
                    <a:pt x="245" y="327"/>
                    <a:pt x="244" y="328"/>
                  </a:cubicBezTo>
                  <a:cubicBezTo>
                    <a:pt x="243" y="329"/>
                    <a:pt x="242" y="330"/>
                    <a:pt x="243" y="331"/>
                  </a:cubicBezTo>
                  <a:cubicBezTo>
                    <a:pt x="243" y="331"/>
                    <a:pt x="244" y="332"/>
                    <a:pt x="245" y="332"/>
                  </a:cubicBezTo>
                  <a:cubicBezTo>
                    <a:pt x="245" y="331"/>
                    <a:pt x="247" y="330"/>
                    <a:pt x="247" y="331"/>
                  </a:cubicBezTo>
                  <a:cubicBezTo>
                    <a:pt x="247" y="332"/>
                    <a:pt x="247" y="332"/>
                    <a:pt x="247" y="332"/>
                  </a:cubicBezTo>
                  <a:cubicBezTo>
                    <a:pt x="246" y="333"/>
                    <a:pt x="244" y="334"/>
                    <a:pt x="245" y="334"/>
                  </a:cubicBezTo>
                  <a:cubicBezTo>
                    <a:pt x="245" y="334"/>
                    <a:pt x="246" y="334"/>
                    <a:pt x="247" y="334"/>
                  </a:cubicBezTo>
                  <a:cubicBezTo>
                    <a:pt x="247" y="334"/>
                    <a:pt x="247" y="335"/>
                    <a:pt x="247" y="336"/>
                  </a:cubicBezTo>
                  <a:cubicBezTo>
                    <a:pt x="247" y="337"/>
                    <a:pt x="249" y="338"/>
                    <a:pt x="247" y="338"/>
                  </a:cubicBezTo>
                  <a:cubicBezTo>
                    <a:pt x="245" y="338"/>
                    <a:pt x="245" y="336"/>
                    <a:pt x="245" y="337"/>
                  </a:cubicBezTo>
                  <a:cubicBezTo>
                    <a:pt x="244" y="338"/>
                    <a:pt x="244" y="339"/>
                    <a:pt x="244" y="340"/>
                  </a:cubicBezTo>
                  <a:cubicBezTo>
                    <a:pt x="245" y="340"/>
                    <a:pt x="245" y="340"/>
                    <a:pt x="246" y="340"/>
                  </a:cubicBezTo>
                  <a:cubicBezTo>
                    <a:pt x="247" y="341"/>
                    <a:pt x="246" y="341"/>
                    <a:pt x="246" y="342"/>
                  </a:cubicBezTo>
                  <a:cubicBezTo>
                    <a:pt x="246" y="343"/>
                    <a:pt x="245" y="343"/>
                    <a:pt x="247" y="344"/>
                  </a:cubicBezTo>
                  <a:cubicBezTo>
                    <a:pt x="250" y="345"/>
                    <a:pt x="250" y="345"/>
                    <a:pt x="250" y="346"/>
                  </a:cubicBezTo>
                  <a:cubicBezTo>
                    <a:pt x="251" y="346"/>
                    <a:pt x="251" y="347"/>
                    <a:pt x="250" y="347"/>
                  </a:cubicBezTo>
                  <a:cubicBezTo>
                    <a:pt x="249" y="348"/>
                    <a:pt x="248" y="349"/>
                    <a:pt x="249" y="349"/>
                  </a:cubicBezTo>
                  <a:cubicBezTo>
                    <a:pt x="249" y="349"/>
                    <a:pt x="251" y="348"/>
                    <a:pt x="251" y="348"/>
                  </a:cubicBezTo>
                  <a:cubicBezTo>
                    <a:pt x="252" y="348"/>
                    <a:pt x="253" y="349"/>
                    <a:pt x="252" y="349"/>
                  </a:cubicBezTo>
                  <a:cubicBezTo>
                    <a:pt x="251" y="349"/>
                    <a:pt x="249" y="350"/>
                    <a:pt x="250" y="350"/>
                  </a:cubicBezTo>
                  <a:cubicBezTo>
                    <a:pt x="251" y="350"/>
                    <a:pt x="253" y="349"/>
                    <a:pt x="253" y="349"/>
                  </a:cubicBezTo>
                  <a:cubicBezTo>
                    <a:pt x="253" y="349"/>
                    <a:pt x="253" y="351"/>
                    <a:pt x="253" y="352"/>
                  </a:cubicBezTo>
                  <a:cubicBezTo>
                    <a:pt x="252" y="353"/>
                    <a:pt x="251" y="355"/>
                    <a:pt x="252" y="354"/>
                  </a:cubicBezTo>
                  <a:cubicBezTo>
                    <a:pt x="253" y="354"/>
                    <a:pt x="254" y="355"/>
                    <a:pt x="254" y="353"/>
                  </a:cubicBezTo>
                  <a:cubicBezTo>
                    <a:pt x="255" y="351"/>
                    <a:pt x="254" y="350"/>
                    <a:pt x="256" y="350"/>
                  </a:cubicBezTo>
                  <a:cubicBezTo>
                    <a:pt x="257" y="349"/>
                    <a:pt x="260" y="352"/>
                    <a:pt x="261" y="353"/>
                  </a:cubicBezTo>
                  <a:cubicBezTo>
                    <a:pt x="263" y="353"/>
                    <a:pt x="267" y="353"/>
                    <a:pt x="268" y="352"/>
                  </a:cubicBezTo>
                  <a:cubicBezTo>
                    <a:pt x="268" y="350"/>
                    <a:pt x="267" y="348"/>
                    <a:pt x="271" y="350"/>
                  </a:cubicBezTo>
                  <a:cubicBezTo>
                    <a:pt x="274" y="351"/>
                    <a:pt x="278" y="355"/>
                    <a:pt x="280" y="354"/>
                  </a:cubicBezTo>
                  <a:cubicBezTo>
                    <a:pt x="282" y="354"/>
                    <a:pt x="288" y="352"/>
                    <a:pt x="289" y="351"/>
                  </a:cubicBezTo>
                  <a:cubicBezTo>
                    <a:pt x="290" y="349"/>
                    <a:pt x="291" y="349"/>
                    <a:pt x="293" y="349"/>
                  </a:cubicBezTo>
                  <a:cubicBezTo>
                    <a:pt x="295" y="350"/>
                    <a:pt x="295" y="351"/>
                    <a:pt x="296" y="350"/>
                  </a:cubicBezTo>
                  <a:cubicBezTo>
                    <a:pt x="297" y="349"/>
                    <a:pt x="299" y="349"/>
                    <a:pt x="299" y="349"/>
                  </a:cubicBezTo>
                  <a:cubicBezTo>
                    <a:pt x="299" y="350"/>
                    <a:pt x="299" y="351"/>
                    <a:pt x="298" y="352"/>
                  </a:cubicBezTo>
                  <a:cubicBezTo>
                    <a:pt x="298" y="352"/>
                    <a:pt x="299" y="353"/>
                    <a:pt x="299" y="354"/>
                  </a:cubicBezTo>
                  <a:cubicBezTo>
                    <a:pt x="299" y="354"/>
                    <a:pt x="299" y="354"/>
                    <a:pt x="298" y="355"/>
                  </a:cubicBezTo>
                  <a:cubicBezTo>
                    <a:pt x="298" y="355"/>
                    <a:pt x="298" y="355"/>
                    <a:pt x="297" y="355"/>
                  </a:cubicBezTo>
                  <a:cubicBezTo>
                    <a:pt x="297" y="357"/>
                    <a:pt x="298" y="357"/>
                    <a:pt x="298" y="358"/>
                  </a:cubicBezTo>
                  <a:cubicBezTo>
                    <a:pt x="298" y="360"/>
                    <a:pt x="298" y="362"/>
                    <a:pt x="298" y="363"/>
                  </a:cubicBezTo>
                  <a:cubicBezTo>
                    <a:pt x="298" y="363"/>
                    <a:pt x="298" y="364"/>
                    <a:pt x="297" y="364"/>
                  </a:cubicBezTo>
                  <a:cubicBezTo>
                    <a:pt x="296" y="365"/>
                    <a:pt x="295" y="370"/>
                    <a:pt x="294" y="371"/>
                  </a:cubicBezTo>
                  <a:cubicBezTo>
                    <a:pt x="294" y="372"/>
                    <a:pt x="294" y="372"/>
                    <a:pt x="293" y="373"/>
                  </a:cubicBezTo>
                  <a:cubicBezTo>
                    <a:pt x="293" y="373"/>
                    <a:pt x="293" y="374"/>
                    <a:pt x="292" y="375"/>
                  </a:cubicBezTo>
                  <a:cubicBezTo>
                    <a:pt x="291" y="377"/>
                    <a:pt x="290" y="380"/>
                    <a:pt x="290" y="381"/>
                  </a:cubicBezTo>
                  <a:cubicBezTo>
                    <a:pt x="289" y="382"/>
                    <a:pt x="289" y="383"/>
                    <a:pt x="288" y="384"/>
                  </a:cubicBezTo>
                  <a:cubicBezTo>
                    <a:pt x="287" y="384"/>
                    <a:pt x="287" y="385"/>
                    <a:pt x="286" y="385"/>
                  </a:cubicBezTo>
                  <a:cubicBezTo>
                    <a:pt x="285" y="385"/>
                    <a:pt x="283" y="385"/>
                    <a:pt x="282" y="385"/>
                  </a:cubicBezTo>
                  <a:cubicBezTo>
                    <a:pt x="281" y="385"/>
                    <a:pt x="279" y="386"/>
                    <a:pt x="278" y="385"/>
                  </a:cubicBezTo>
                  <a:cubicBezTo>
                    <a:pt x="278" y="385"/>
                    <a:pt x="276" y="383"/>
                    <a:pt x="271" y="383"/>
                  </a:cubicBezTo>
                  <a:cubicBezTo>
                    <a:pt x="269" y="383"/>
                    <a:pt x="268" y="383"/>
                    <a:pt x="265" y="385"/>
                  </a:cubicBezTo>
                  <a:cubicBezTo>
                    <a:pt x="262" y="387"/>
                    <a:pt x="260" y="388"/>
                    <a:pt x="258" y="387"/>
                  </a:cubicBezTo>
                  <a:cubicBezTo>
                    <a:pt x="255" y="386"/>
                    <a:pt x="244" y="384"/>
                    <a:pt x="241" y="383"/>
                  </a:cubicBezTo>
                  <a:cubicBezTo>
                    <a:pt x="239" y="383"/>
                    <a:pt x="238" y="382"/>
                    <a:pt x="238" y="382"/>
                  </a:cubicBezTo>
                  <a:cubicBezTo>
                    <a:pt x="237" y="381"/>
                    <a:pt x="237" y="381"/>
                    <a:pt x="236" y="381"/>
                  </a:cubicBezTo>
                  <a:cubicBezTo>
                    <a:pt x="234" y="380"/>
                    <a:pt x="230" y="380"/>
                    <a:pt x="228" y="379"/>
                  </a:cubicBezTo>
                  <a:cubicBezTo>
                    <a:pt x="226" y="377"/>
                    <a:pt x="225" y="374"/>
                    <a:pt x="219" y="375"/>
                  </a:cubicBezTo>
                  <a:cubicBezTo>
                    <a:pt x="212" y="375"/>
                    <a:pt x="209" y="379"/>
                    <a:pt x="208" y="381"/>
                  </a:cubicBezTo>
                  <a:cubicBezTo>
                    <a:pt x="208" y="383"/>
                    <a:pt x="210" y="385"/>
                    <a:pt x="209" y="386"/>
                  </a:cubicBezTo>
                  <a:cubicBezTo>
                    <a:pt x="208" y="387"/>
                    <a:pt x="207" y="391"/>
                    <a:pt x="204" y="391"/>
                  </a:cubicBezTo>
                  <a:cubicBezTo>
                    <a:pt x="202" y="390"/>
                    <a:pt x="197" y="387"/>
                    <a:pt x="193" y="386"/>
                  </a:cubicBezTo>
                  <a:cubicBezTo>
                    <a:pt x="189" y="385"/>
                    <a:pt x="187" y="386"/>
                    <a:pt x="185" y="384"/>
                  </a:cubicBezTo>
                  <a:cubicBezTo>
                    <a:pt x="184" y="381"/>
                    <a:pt x="185" y="380"/>
                    <a:pt x="183" y="379"/>
                  </a:cubicBezTo>
                  <a:cubicBezTo>
                    <a:pt x="182" y="378"/>
                    <a:pt x="179" y="377"/>
                    <a:pt x="177" y="376"/>
                  </a:cubicBezTo>
                  <a:cubicBezTo>
                    <a:pt x="175" y="376"/>
                    <a:pt x="174" y="375"/>
                    <a:pt x="172" y="375"/>
                  </a:cubicBezTo>
                  <a:cubicBezTo>
                    <a:pt x="170" y="375"/>
                    <a:pt x="168" y="375"/>
                    <a:pt x="166" y="374"/>
                  </a:cubicBezTo>
                  <a:cubicBezTo>
                    <a:pt x="165" y="373"/>
                    <a:pt x="165" y="373"/>
                    <a:pt x="164" y="373"/>
                  </a:cubicBezTo>
                  <a:cubicBezTo>
                    <a:pt x="163" y="373"/>
                    <a:pt x="162" y="373"/>
                    <a:pt x="161" y="372"/>
                  </a:cubicBezTo>
                  <a:cubicBezTo>
                    <a:pt x="161" y="370"/>
                    <a:pt x="161" y="369"/>
                    <a:pt x="160" y="370"/>
                  </a:cubicBezTo>
                  <a:cubicBezTo>
                    <a:pt x="159" y="370"/>
                    <a:pt x="157" y="370"/>
                    <a:pt x="156" y="369"/>
                  </a:cubicBezTo>
                  <a:cubicBezTo>
                    <a:pt x="155" y="368"/>
                    <a:pt x="155" y="367"/>
                    <a:pt x="156" y="366"/>
                  </a:cubicBezTo>
                  <a:cubicBezTo>
                    <a:pt x="158" y="365"/>
                    <a:pt x="161" y="364"/>
                    <a:pt x="161" y="360"/>
                  </a:cubicBezTo>
                  <a:cubicBezTo>
                    <a:pt x="161" y="357"/>
                    <a:pt x="157" y="355"/>
                    <a:pt x="158" y="354"/>
                  </a:cubicBezTo>
                  <a:cubicBezTo>
                    <a:pt x="158" y="352"/>
                    <a:pt x="161" y="352"/>
                    <a:pt x="161" y="350"/>
                  </a:cubicBezTo>
                  <a:cubicBezTo>
                    <a:pt x="161" y="349"/>
                    <a:pt x="162" y="347"/>
                    <a:pt x="160" y="348"/>
                  </a:cubicBezTo>
                  <a:cubicBezTo>
                    <a:pt x="159" y="349"/>
                    <a:pt x="157" y="351"/>
                    <a:pt x="157" y="350"/>
                  </a:cubicBezTo>
                  <a:cubicBezTo>
                    <a:pt x="157" y="349"/>
                    <a:pt x="156" y="347"/>
                    <a:pt x="154" y="346"/>
                  </a:cubicBezTo>
                  <a:cubicBezTo>
                    <a:pt x="152" y="346"/>
                    <a:pt x="148" y="349"/>
                    <a:pt x="147" y="349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5" y="350"/>
                    <a:pt x="145" y="349"/>
                    <a:pt x="145" y="349"/>
                  </a:cubicBezTo>
                  <a:cubicBezTo>
                    <a:pt x="144" y="349"/>
                    <a:pt x="144" y="349"/>
                    <a:pt x="143" y="349"/>
                  </a:cubicBezTo>
                  <a:cubicBezTo>
                    <a:pt x="142" y="349"/>
                    <a:pt x="142" y="347"/>
                    <a:pt x="141" y="347"/>
                  </a:cubicBezTo>
                  <a:cubicBezTo>
                    <a:pt x="140" y="348"/>
                    <a:pt x="140" y="349"/>
                    <a:pt x="138" y="349"/>
                  </a:cubicBezTo>
                  <a:cubicBezTo>
                    <a:pt x="136" y="348"/>
                    <a:pt x="136" y="347"/>
                    <a:pt x="135" y="348"/>
                  </a:cubicBezTo>
                  <a:cubicBezTo>
                    <a:pt x="134" y="348"/>
                    <a:pt x="133" y="349"/>
                    <a:pt x="132" y="349"/>
                  </a:cubicBezTo>
                  <a:cubicBezTo>
                    <a:pt x="131" y="349"/>
                    <a:pt x="129" y="351"/>
                    <a:pt x="128" y="350"/>
                  </a:cubicBezTo>
                  <a:cubicBezTo>
                    <a:pt x="127" y="350"/>
                    <a:pt x="127" y="349"/>
                    <a:pt x="126" y="349"/>
                  </a:cubicBezTo>
                  <a:cubicBezTo>
                    <a:pt x="125" y="349"/>
                    <a:pt x="120" y="349"/>
                    <a:pt x="119" y="349"/>
                  </a:cubicBezTo>
                  <a:cubicBezTo>
                    <a:pt x="117" y="350"/>
                    <a:pt x="106" y="351"/>
                    <a:pt x="104" y="352"/>
                  </a:cubicBezTo>
                  <a:cubicBezTo>
                    <a:pt x="102" y="353"/>
                    <a:pt x="100" y="354"/>
                    <a:pt x="99" y="355"/>
                  </a:cubicBezTo>
                  <a:cubicBezTo>
                    <a:pt x="98" y="355"/>
                    <a:pt x="98" y="356"/>
                    <a:pt x="97" y="356"/>
                  </a:cubicBezTo>
                  <a:cubicBezTo>
                    <a:pt x="96" y="356"/>
                    <a:pt x="92" y="357"/>
                    <a:pt x="92" y="358"/>
                  </a:cubicBezTo>
                  <a:cubicBezTo>
                    <a:pt x="91" y="358"/>
                    <a:pt x="89" y="361"/>
                    <a:pt x="87" y="361"/>
                  </a:cubicBezTo>
                  <a:cubicBezTo>
                    <a:pt x="87" y="361"/>
                    <a:pt x="87" y="361"/>
                    <a:pt x="87" y="361"/>
                  </a:cubicBezTo>
                  <a:cubicBezTo>
                    <a:pt x="85" y="361"/>
                    <a:pt x="82" y="359"/>
                    <a:pt x="81" y="359"/>
                  </a:cubicBezTo>
                  <a:cubicBezTo>
                    <a:pt x="81" y="360"/>
                    <a:pt x="80" y="360"/>
                    <a:pt x="79" y="360"/>
                  </a:cubicBezTo>
                  <a:cubicBezTo>
                    <a:pt x="78" y="360"/>
                    <a:pt x="78" y="359"/>
                    <a:pt x="77" y="359"/>
                  </a:cubicBezTo>
                  <a:cubicBezTo>
                    <a:pt x="76" y="360"/>
                    <a:pt x="73" y="361"/>
                    <a:pt x="72" y="360"/>
                  </a:cubicBezTo>
                  <a:cubicBezTo>
                    <a:pt x="70" y="359"/>
                    <a:pt x="68" y="357"/>
                    <a:pt x="67" y="356"/>
                  </a:cubicBezTo>
                  <a:cubicBezTo>
                    <a:pt x="67" y="356"/>
                    <a:pt x="66" y="356"/>
                    <a:pt x="65" y="356"/>
                  </a:cubicBezTo>
                  <a:cubicBezTo>
                    <a:pt x="64" y="356"/>
                    <a:pt x="63" y="363"/>
                    <a:pt x="60" y="366"/>
                  </a:cubicBezTo>
                  <a:cubicBezTo>
                    <a:pt x="57" y="369"/>
                    <a:pt x="55" y="371"/>
                    <a:pt x="52" y="371"/>
                  </a:cubicBezTo>
                  <a:cubicBezTo>
                    <a:pt x="50" y="372"/>
                    <a:pt x="46" y="375"/>
                    <a:pt x="46" y="377"/>
                  </a:cubicBezTo>
                  <a:cubicBezTo>
                    <a:pt x="45" y="379"/>
                    <a:pt x="45" y="381"/>
                    <a:pt x="44" y="382"/>
                  </a:cubicBezTo>
                  <a:cubicBezTo>
                    <a:pt x="43" y="382"/>
                    <a:pt x="42" y="387"/>
                    <a:pt x="43" y="388"/>
                  </a:cubicBezTo>
                  <a:cubicBezTo>
                    <a:pt x="43" y="390"/>
                    <a:pt x="44" y="390"/>
                    <a:pt x="43" y="392"/>
                  </a:cubicBezTo>
                  <a:cubicBezTo>
                    <a:pt x="42" y="393"/>
                    <a:pt x="40" y="399"/>
                    <a:pt x="38" y="399"/>
                  </a:cubicBezTo>
                  <a:cubicBezTo>
                    <a:pt x="36" y="400"/>
                    <a:pt x="34" y="401"/>
                    <a:pt x="33" y="402"/>
                  </a:cubicBezTo>
                  <a:cubicBezTo>
                    <a:pt x="32" y="403"/>
                    <a:pt x="29" y="405"/>
                    <a:pt x="27" y="406"/>
                  </a:cubicBezTo>
                  <a:cubicBezTo>
                    <a:pt x="26" y="406"/>
                    <a:pt x="25" y="407"/>
                    <a:pt x="25" y="408"/>
                  </a:cubicBezTo>
                  <a:cubicBezTo>
                    <a:pt x="23" y="410"/>
                    <a:pt x="22" y="413"/>
                    <a:pt x="21" y="413"/>
                  </a:cubicBezTo>
                  <a:cubicBezTo>
                    <a:pt x="20" y="414"/>
                    <a:pt x="16" y="416"/>
                    <a:pt x="15" y="419"/>
                  </a:cubicBezTo>
                  <a:cubicBezTo>
                    <a:pt x="13" y="423"/>
                    <a:pt x="13" y="427"/>
                    <a:pt x="12" y="427"/>
                  </a:cubicBezTo>
                  <a:cubicBezTo>
                    <a:pt x="12" y="428"/>
                    <a:pt x="11" y="429"/>
                    <a:pt x="8" y="432"/>
                  </a:cubicBezTo>
                  <a:cubicBezTo>
                    <a:pt x="6" y="435"/>
                    <a:pt x="5" y="440"/>
                    <a:pt x="4" y="440"/>
                  </a:cubicBezTo>
                  <a:cubicBezTo>
                    <a:pt x="3" y="441"/>
                    <a:pt x="2" y="444"/>
                    <a:pt x="1" y="446"/>
                  </a:cubicBezTo>
                  <a:cubicBezTo>
                    <a:pt x="1" y="446"/>
                    <a:pt x="1" y="446"/>
                    <a:pt x="1" y="446"/>
                  </a:cubicBezTo>
                  <a:cubicBezTo>
                    <a:pt x="1" y="448"/>
                    <a:pt x="2" y="449"/>
                    <a:pt x="3" y="450"/>
                  </a:cubicBezTo>
                  <a:cubicBezTo>
                    <a:pt x="4" y="451"/>
                    <a:pt x="5" y="452"/>
                    <a:pt x="5" y="454"/>
                  </a:cubicBezTo>
                  <a:cubicBezTo>
                    <a:pt x="5" y="455"/>
                    <a:pt x="4" y="458"/>
                    <a:pt x="4" y="459"/>
                  </a:cubicBezTo>
                  <a:cubicBezTo>
                    <a:pt x="4" y="460"/>
                    <a:pt x="9" y="464"/>
                    <a:pt x="7" y="467"/>
                  </a:cubicBezTo>
                  <a:cubicBezTo>
                    <a:pt x="6" y="470"/>
                    <a:pt x="5" y="473"/>
                    <a:pt x="5" y="474"/>
                  </a:cubicBezTo>
                  <a:cubicBezTo>
                    <a:pt x="4" y="475"/>
                    <a:pt x="4" y="476"/>
                    <a:pt x="4" y="477"/>
                  </a:cubicBezTo>
                  <a:cubicBezTo>
                    <a:pt x="4" y="478"/>
                    <a:pt x="3" y="479"/>
                    <a:pt x="3" y="480"/>
                  </a:cubicBezTo>
                  <a:cubicBezTo>
                    <a:pt x="2" y="481"/>
                    <a:pt x="4" y="482"/>
                    <a:pt x="4" y="483"/>
                  </a:cubicBezTo>
                  <a:cubicBezTo>
                    <a:pt x="4" y="484"/>
                    <a:pt x="3" y="484"/>
                    <a:pt x="2" y="485"/>
                  </a:cubicBezTo>
                  <a:cubicBezTo>
                    <a:pt x="2" y="486"/>
                    <a:pt x="0" y="485"/>
                    <a:pt x="2" y="486"/>
                  </a:cubicBezTo>
                  <a:cubicBezTo>
                    <a:pt x="3" y="487"/>
                    <a:pt x="5" y="488"/>
                    <a:pt x="4" y="489"/>
                  </a:cubicBezTo>
                  <a:cubicBezTo>
                    <a:pt x="3" y="490"/>
                    <a:pt x="2" y="489"/>
                    <a:pt x="3" y="490"/>
                  </a:cubicBezTo>
                  <a:cubicBezTo>
                    <a:pt x="4" y="491"/>
                    <a:pt x="3" y="491"/>
                    <a:pt x="4" y="492"/>
                  </a:cubicBezTo>
                  <a:cubicBezTo>
                    <a:pt x="5" y="492"/>
                    <a:pt x="5" y="492"/>
                    <a:pt x="5" y="492"/>
                  </a:cubicBezTo>
                  <a:cubicBezTo>
                    <a:pt x="4" y="493"/>
                    <a:pt x="3" y="493"/>
                    <a:pt x="3" y="494"/>
                  </a:cubicBezTo>
                  <a:cubicBezTo>
                    <a:pt x="3" y="494"/>
                    <a:pt x="3" y="494"/>
                    <a:pt x="3" y="495"/>
                  </a:cubicBezTo>
                  <a:cubicBezTo>
                    <a:pt x="3" y="496"/>
                    <a:pt x="3" y="497"/>
                    <a:pt x="4" y="498"/>
                  </a:cubicBezTo>
                  <a:cubicBezTo>
                    <a:pt x="4" y="498"/>
                    <a:pt x="4" y="498"/>
                    <a:pt x="4" y="499"/>
                  </a:cubicBezTo>
                  <a:cubicBezTo>
                    <a:pt x="5" y="500"/>
                    <a:pt x="5" y="502"/>
                    <a:pt x="7" y="502"/>
                  </a:cubicBezTo>
                  <a:cubicBezTo>
                    <a:pt x="8" y="502"/>
                    <a:pt x="11" y="502"/>
                    <a:pt x="12" y="502"/>
                  </a:cubicBezTo>
                  <a:cubicBezTo>
                    <a:pt x="12" y="502"/>
                    <a:pt x="11" y="502"/>
                    <a:pt x="11" y="503"/>
                  </a:cubicBezTo>
                  <a:cubicBezTo>
                    <a:pt x="11" y="504"/>
                    <a:pt x="12" y="505"/>
                    <a:pt x="14" y="507"/>
                  </a:cubicBezTo>
                  <a:cubicBezTo>
                    <a:pt x="14" y="507"/>
                    <a:pt x="14" y="507"/>
                    <a:pt x="14" y="507"/>
                  </a:cubicBezTo>
                  <a:cubicBezTo>
                    <a:pt x="16" y="509"/>
                    <a:pt x="16" y="510"/>
                    <a:pt x="19" y="513"/>
                  </a:cubicBezTo>
                  <a:cubicBezTo>
                    <a:pt x="20" y="514"/>
                    <a:pt x="22" y="516"/>
                    <a:pt x="23" y="518"/>
                  </a:cubicBezTo>
                  <a:cubicBezTo>
                    <a:pt x="23" y="519"/>
                    <a:pt x="24" y="520"/>
                    <a:pt x="24" y="521"/>
                  </a:cubicBezTo>
                  <a:cubicBezTo>
                    <a:pt x="24" y="523"/>
                    <a:pt x="24" y="523"/>
                    <a:pt x="26" y="524"/>
                  </a:cubicBezTo>
                  <a:cubicBezTo>
                    <a:pt x="28" y="526"/>
                    <a:pt x="27" y="527"/>
                    <a:pt x="29" y="528"/>
                  </a:cubicBezTo>
                  <a:cubicBezTo>
                    <a:pt x="30" y="529"/>
                    <a:pt x="31" y="529"/>
                    <a:pt x="32" y="530"/>
                  </a:cubicBezTo>
                  <a:cubicBezTo>
                    <a:pt x="34" y="531"/>
                    <a:pt x="36" y="532"/>
                    <a:pt x="38" y="533"/>
                  </a:cubicBezTo>
                  <a:cubicBezTo>
                    <a:pt x="40" y="535"/>
                    <a:pt x="43" y="538"/>
                    <a:pt x="45" y="540"/>
                  </a:cubicBezTo>
                  <a:cubicBezTo>
                    <a:pt x="48" y="542"/>
                    <a:pt x="51" y="545"/>
                    <a:pt x="55" y="544"/>
                  </a:cubicBezTo>
                  <a:cubicBezTo>
                    <a:pt x="55" y="544"/>
                    <a:pt x="56" y="544"/>
                    <a:pt x="56" y="544"/>
                  </a:cubicBezTo>
                  <a:cubicBezTo>
                    <a:pt x="60" y="543"/>
                    <a:pt x="65" y="540"/>
                    <a:pt x="73" y="540"/>
                  </a:cubicBezTo>
                  <a:cubicBezTo>
                    <a:pt x="77" y="540"/>
                    <a:pt x="80" y="540"/>
                    <a:pt x="82" y="541"/>
                  </a:cubicBezTo>
                  <a:cubicBezTo>
                    <a:pt x="84" y="541"/>
                    <a:pt x="85" y="542"/>
                    <a:pt x="86" y="542"/>
                  </a:cubicBezTo>
                  <a:cubicBezTo>
                    <a:pt x="87" y="542"/>
                    <a:pt x="94" y="539"/>
                    <a:pt x="99" y="537"/>
                  </a:cubicBezTo>
                  <a:cubicBezTo>
                    <a:pt x="101" y="536"/>
                    <a:pt x="103" y="536"/>
                    <a:pt x="105" y="535"/>
                  </a:cubicBezTo>
                  <a:cubicBezTo>
                    <a:pt x="106" y="535"/>
                    <a:pt x="107" y="534"/>
                    <a:pt x="108" y="534"/>
                  </a:cubicBezTo>
                  <a:cubicBezTo>
                    <a:pt x="110" y="534"/>
                    <a:pt x="111" y="533"/>
                    <a:pt x="112" y="533"/>
                  </a:cubicBezTo>
                  <a:cubicBezTo>
                    <a:pt x="113" y="533"/>
                    <a:pt x="114" y="533"/>
                    <a:pt x="115" y="533"/>
                  </a:cubicBezTo>
                  <a:cubicBezTo>
                    <a:pt x="116" y="533"/>
                    <a:pt x="117" y="533"/>
                    <a:pt x="118" y="533"/>
                  </a:cubicBezTo>
                  <a:cubicBezTo>
                    <a:pt x="120" y="533"/>
                    <a:pt x="121" y="533"/>
                    <a:pt x="123" y="534"/>
                  </a:cubicBezTo>
                  <a:cubicBezTo>
                    <a:pt x="126" y="535"/>
                    <a:pt x="130" y="537"/>
                    <a:pt x="130" y="538"/>
                  </a:cubicBezTo>
                  <a:cubicBezTo>
                    <a:pt x="130" y="539"/>
                    <a:pt x="128" y="539"/>
                    <a:pt x="130" y="542"/>
                  </a:cubicBezTo>
                  <a:cubicBezTo>
                    <a:pt x="132" y="544"/>
                    <a:pt x="132" y="545"/>
                    <a:pt x="134" y="545"/>
                  </a:cubicBezTo>
                  <a:cubicBezTo>
                    <a:pt x="137" y="544"/>
                    <a:pt x="139" y="543"/>
                    <a:pt x="139" y="543"/>
                  </a:cubicBezTo>
                  <a:cubicBezTo>
                    <a:pt x="140" y="543"/>
                    <a:pt x="138" y="544"/>
                    <a:pt x="139" y="544"/>
                  </a:cubicBezTo>
                  <a:cubicBezTo>
                    <a:pt x="140" y="544"/>
                    <a:pt x="141" y="543"/>
                    <a:pt x="142" y="543"/>
                  </a:cubicBezTo>
                  <a:cubicBezTo>
                    <a:pt x="144" y="543"/>
                    <a:pt x="146" y="542"/>
                    <a:pt x="146" y="542"/>
                  </a:cubicBezTo>
                  <a:cubicBezTo>
                    <a:pt x="145" y="542"/>
                    <a:pt x="146" y="541"/>
                    <a:pt x="147" y="541"/>
                  </a:cubicBezTo>
                  <a:cubicBezTo>
                    <a:pt x="147" y="541"/>
                    <a:pt x="147" y="542"/>
                    <a:pt x="147" y="542"/>
                  </a:cubicBezTo>
                  <a:cubicBezTo>
                    <a:pt x="148" y="543"/>
                    <a:pt x="148" y="544"/>
                    <a:pt x="149" y="544"/>
                  </a:cubicBezTo>
                  <a:cubicBezTo>
                    <a:pt x="149" y="544"/>
                    <a:pt x="151" y="546"/>
                    <a:pt x="151" y="546"/>
                  </a:cubicBezTo>
                  <a:cubicBezTo>
                    <a:pt x="151" y="546"/>
                    <a:pt x="152" y="545"/>
                    <a:pt x="152" y="546"/>
                  </a:cubicBezTo>
                  <a:cubicBezTo>
                    <a:pt x="153" y="547"/>
                    <a:pt x="153" y="547"/>
                    <a:pt x="154" y="549"/>
                  </a:cubicBezTo>
                  <a:cubicBezTo>
                    <a:pt x="155" y="550"/>
                    <a:pt x="155" y="554"/>
                    <a:pt x="155" y="555"/>
                  </a:cubicBezTo>
                  <a:cubicBezTo>
                    <a:pt x="154" y="556"/>
                    <a:pt x="155" y="557"/>
                    <a:pt x="155" y="557"/>
                  </a:cubicBezTo>
                  <a:cubicBezTo>
                    <a:pt x="155" y="558"/>
                    <a:pt x="155" y="558"/>
                    <a:pt x="154" y="559"/>
                  </a:cubicBezTo>
                  <a:cubicBezTo>
                    <a:pt x="153" y="560"/>
                    <a:pt x="151" y="562"/>
                    <a:pt x="152" y="562"/>
                  </a:cubicBezTo>
                  <a:cubicBezTo>
                    <a:pt x="153" y="562"/>
                    <a:pt x="153" y="563"/>
                    <a:pt x="153" y="564"/>
                  </a:cubicBezTo>
                  <a:cubicBezTo>
                    <a:pt x="153" y="564"/>
                    <a:pt x="153" y="564"/>
                    <a:pt x="153" y="564"/>
                  </a:cubicBezTo>
                  <a:cubicBezTo>
                    <a:pt x="153" y="565"/>
                    <a:pt x="152" y="565"/>
                    <a:pt x="152" y="566"/>
                  </a:cubicBezTo>
                  <a:cubicBezTo>
                    <a:pt x="151" y="567"/>
                    <a:pt x="152" y="567"/>
                    <a:pt x="152" y="567"/>
                  </a:cubicBezTo>
                  <a:cubicBezTo>
                    <a:pt x="153" y="568"/>
                    <a:pt x="153" y="568"/>
                    <a:pt x="152" y="568"/>
                  </a:cubicBezTo>
                  <a:cubicBezTo>
                    <a:pt x="152" y="569"/>
                    <a:pt x="152" y="571"/>
                    <a:pt x="151" y="571"/>
                  </a:cubicBezTo>
                  <a:cubicBezTo>
                    <a:pt x="151" y="572"/>
                    <a:pt x="150" y="573"/>
                    <a:pt x="149" y="574"/>
                  </a:cubicBezTo>
                  <a:cubicBezTo>
                    <a:pt x="149" y="575"/>
                    <a:pt x="150" y="577"/>
                    <a:pt x="151" y="579"/>
                  </a:cubicBezTo>
                  <a:cubicBezTo>
                    <a:pt x="153" y="581"/>
                    <a:pt x="158" y="587"/>
                    <a:pt x="159" y="588"/>
                  </a:cubicBezTo>
                  <a:cubicBezTo>
                    <a:pt x="159" y="589"/>
                    <a:pt x="160" y="590"/>
                    <a:pt x="162" y="592"/>
                  </a:cubicBezTo>
                  <a:cubicBezTo>
                    <a:pt x="164" y="594"/>
                    <a:pt x="166" y="597"/>
                    <a:pt x="167" y="598"/>
                  </a:cubicBezTo>
                  <a:cubicBezTo>
                    <a:pt x="167" y="598"/>
                    <a:pt x="167" y="598"/>
                    <a:pt x="167" y="598"/>
                  </a:cubicBezTo>
                  <a:cubicBezTo>
                    <a:pt x="168" y="599"/>
                    <a:pt x="167" y="601"/>
                    <a:pt x="168" y="602"/>
                  </a:cubicBezTo>
                  <a:cubicBezTo>
                    <a:pt x="168" y="603"/>
                    <a:pt x="168" y="604"/>
                    <a:pt x="168" y="605"/>
                  </a:cubicBezTo>
                  <a:cubicBezTo>
                    <a:pt x="168" y="605"/>
                    <a:pt x="168" y="605"/>
                    <a:pt x="168" y="605"/>
                  </a:cubicBezTo>
                  <a:cubicBezTo>
                    <a:pt x="169" y="608"/>
                    <a:pt x="172" y="614"/>
                    <a:pt x="173" y="616"/>
                  </a:cubicBezTo>
                  <a:cubicBezTo>
                    <a:pt x="174" y="618"/>
                    <a:pt x="174" y="619"/>
                    <a:pt x="173" y="620"/>
                  </a:cubicBezTo>
                  <a:cubicBezTo>
                    <a:pt x="172" y="621"/>
                    <a:pt x="170" y="620"/>
                    <a:pt x="173" y="624"/>
                  </a:cubicBezTo>
                  <a:cubicBezTo>
                    <a:pt x="175" y="629"/>
                    <a:pt x="177" y="632"/>
                    <a:pt x="176" y="636"/>
                  </a:cubicBezTo>
                  <a:cubicBezTo>
                    <a:pt x="175" y="640"/>
                    <a:pt x="173" y="641"/>
                    <a:pt x="172" y="643"/>
                  </a:cubicBezTo>
                  <a:cubicBezTo>
                    <a:pt x="171" y="644"/>
                    <a:pt x="171" y="645"/>
                    <a:pt x="170" y="646"/>
                  </a:cubicBezTo>
                  <a:cubicBezTo>
                    <a:pt x="169" y="647"/>
                    <a:pt x="167" y="658"/>
                    <a:pt x="166" y="660"/>
                  </a:cubicBezTo>
                  <a:cubicBezTo>
                    <a:pt x="165" y="661"/>
                    <a:pt x="165" y="666"/>
                    <a:pt x="165" y="669"/>
                  </a:cubicBezTo>
                  <a:cubicBezTo>
                    <a:pt x="165" y="670"/>
                    <a:pt x="165" y="672"/>
                    <a:pt x="165" y="672"/>
                  </a:cubicBezTo>
                  <a:cubicBezTo>
                    <a:pt x="165" y="674"/>
                    <a:pt x="170" y="680"/>
                    <a:pt x="171" y="682"/>
                  </a:cubicBezTo>
                  <a:cubicBezTo>
                    <a:pt x="172" y="684"/>
                    <a:pt x="174" y="690"/>
                    <a:pt x="176" y="693"/>
                  </a:cubicBezTo>
                  <a:cubicBezTo>
                    <a:pt x="177" y="695"/>
                    <a:pt x="180" y="700"/>
                    <a:pt x="179" y="701"/>
                  </a:cubicBezTo>
                  <a:cubicBezTo>
                    <a:pt x="179" y="702"/>
                    <a:pt x="179" y="709"/>
                    <a:pt x="180" y="712"/>
                  </a:cubicBezTo>
                  <a:cubicBezTo>
                    <a:pt x="181" y="715"/>
                    <a:pt x="181" y="721"/>
                    <a:pt x="182" y="724"/>
                  </a:cubicBezTo>
                  <a:cubicBezTo>
                    <a:pt x="183" y="728"/>
                    <a:pt x="186" y="732"/>
                    <a:pt x="189" y="736"/>
                  </a:cubicBezTo>
                  <a:cubicBezTo>
                    <a:pt x="189" y="736"/>
                    <a:pt x="189" y="737"/>
                    <a:pt x="189" y="737"/>
                  </a:cubicBezTo>
                  <a:cubicBezTo>
                    <a:pt x="192" y="741"/>
                    <a:pt x="194" y="748"/>
                    <a:pt x="195" y="749"/>
                  </a:cubicBezTo>
                  <a:cubicBezTo>
                    <a:pt x="195" y="751"/>
                    <a:pt x="199" y="755"/>
                    <a:pt x="199" y="758"/>
                  </a:cubicBezTo>
                  <a:cubicBezTo>
                    <a:pt x="199" y="761"/>
                    <a:pt x="199" y="762"/>
                    <a:pt x="198" y="763"/>
                  </a:cubicBezTo>
                  <a:cubicBezTo>
                    <a:pt x="197" y="763"/>
                    <a:pt x="197" y="765"/>
                    <a:pt x="198" y="766"/>
                  </a:cubicBezTo>
                  <a:cubicBezTo>
                    <a:pt x="199" y="767"/>
                    <a:pt x="200" y="769"/>
                    <a:pt x="199" y="771"/>
                  </a:cubicBezTo>
                  <a:cubicBezTo>
                    <a:pt x="199" y="772"/>
                    <a:pt x="199" y="773"/>
                    <a:pt x="200" y="772"/>
                  </a:cubicBezTo>
                  <a:cubicBezTo>
                    <a:pt x="200" y="772"/>
                    <a:pt x="200" y="770"/>
                    <a:pt x="201" y="771"/>
                  </a:cubicBezTo>
                  <a:cubicBezTo>
                    <a:pt x="202" y="773"/>
                    <a:pt x="202" y="773"/>
                    <a:pt x="204" y="774"/>
                  </a:cubicBezTo>
                  <a:cubicBezTo>
                    <a:pt x="205" y="774"/>
                    <a:pt x="205" y="775"/>
                    <a:pt x="206" y="775"/>
                  </a:cubicBezTo>
                  <a:cubicBezTo>
                    <a:pt x="208" y="776"/>
                    <a:pt x="211" y="773"/>
                    <a:pt x="213" y="773"/>
                  </a:cubicBezTo>
                  <a:cubicBezTo>
                    <a:pt x="216" y="773"/>
                    <a:pt x="216" y="774"/>
                    <a:pt x="218" y="773"/>
                  </a:cubicBezTo>
                  <a:cubicBezTo>
                    <a:pt x="220" y="771"/>
                    <a:pt x="218" y="770"/>
                    <a:pt x="222" y="771"/>
                  </a:cubicBezTo>
                  <a:cubicBezTo>
                    <a:pt x="225" y="771"/>
                    <a:pt x="232" y="771"/>
                    <a:pt x="234" y="771"/>
                  </a:cubicBezTo>
                  <a:cubicBezTo>
                    <a:pt x="235" y="771"/>
                    <a:pt x="234" y="769"/>
                    <a:pt x="235" y="769"/>
                  </a:cubicBezTo>
                  <a:cubicBezTo>
                    <a:pt x="236" y="769"/>
                    <a:pt x="236" y="768"/>
                    <a:pt x="237" y="769"/>
                  </a:cubicBezTo>
                  <a:cubicBezTo>
                    <a:pt x="237" y="771"/>
                    <a:pt x="238" y="772"/>
                    <a:pt x="239" y="771"/>
                  </a:cubicBezTo>
                  <a:cubicBezTo>
                    <a:pt x="239" y="770"/>
                    <a:pt x="238" y="768"/>
                    <a:pt x="240" y="768"/>
                  </a:cubicBezTo>
                  <a:cubicBezTo>
                    <a:pt x="242" y="768"/>
                    <a:pt x="243" y="770"/>
                    <a:pt x="247" y="767"/>
                  </a:cubicBezTo>
                  <a:cubicBezTo>
                    <a:pt x="252" y="763"/>
                    <a:pt x="260" y="756"/>
                    <a:pt x="261" y="754"/>
                  </a:cubicBezTo>
                  <a:cubicBezTo>
                    <a:pt x="263" y="752"/>
                    <a:pt x="263" y="752"/>
                    <a:pt x="265" y="750"/>
                  </a:cubicBezTo>
                  <a:cubicBezTo>
                    <a:pt x="266" y="748"/>
                    <a:pt x="269" y="742"/>
                    <a:pt x="271" y="740"/>
                  </a:cubicBezTo>
                  <a:cubicBezTo>
                    <a:pt x="273" y="738"/>
                    <a:pt x="275" y="737"/>
                    <a:pt x="276" y="735"/>
                  </a:cubicBezTo>
                  <a:cubicBezTo>
                    <a:pt x="277" y="734"/>
                    <a:pt x="278" y="730"/>
                    <a:pt x="279" y="726"/>
                  </a:cubicBezTo>
                  <a:cubicBezTo>
                    <a:pt x="279" y="725"/>
                    <a:pt x="280" y="724"/>
                    <a:pt x="280" y="723"/>
                  </a:cubicBezTo>
                  <a:cubicBezTo>
                    <a:pt x="280" y="721"/>
                    <a:pt x="279" y="722"/>
                    <a:pt x="278" y="722"/>
                  </a:cubicBezTo>
                  <a:cubicBezTo>
                    <a:pt x="277" y="721"/>
                    <a:pt x="277" y="721"/>
                    <a:pt x="278" y="720"/>
                  </a:cubicBezTo>
                  <a:cubicBezTo>
                    <a:pt x="280" y="718"/>
                    <a:pt x="279" y="717"/>
                    <a:pt x="282" y="716"/>
                  </a:cubicBezTo>
                  <a:cubicBezTo>
                    <a:pt x="284" y="715"/>
                    <a:pt x="288" y="714"/>
                    <a:pt x="290" y="712"/>
                  </a:cubicBezTo>
                  <a:cubicBezTo>
                    <a:pt x="292" y="711"/>
                    <a:pt x="293" y="710"/>
                    <a:pt x="293" y="708"/>
                  </a:cubicBezTo>
                  <a:cubicBezTo>
                    <a:pt x="293" y="707"/>
                    <a:pt x="293" y="703"/>
                    <a:pt x="294" y="702"/>
                  </a:cubicBezTo>
                  <a:cubicBezTo>
                    <a:pt x="294" y="700"/>
                    <a:pt x="292" y="694"/>
                    <a:pt x="292" y="692"/>
                  </a:cubicBezTo>
                  <a:cubicBezTo>
                    <a:pt x="291" y="691"/>
                    <a:pt x="290" y="688"/>
                    <a:pt x="290" y="686"/>
                  </a:cubicBezTo>
                  <a:cubicBezTo>
                    <a:pt x="289" y="683"/>
                    <a:pt x="287" y="680"/>
                    <a:pt x="289" y="682"/>
                  </a:cubicBezTo>
                  <a:cubicBezTo>
                    <a:pt x="291" y="683"/>
                    <a:pt x="291" y="683"/>
                    <a:pt x="293" y="681"/>
                  </a:cubicBezTo>
                  <a:cubicBezTo>
                    <a:pt x="295" y="678"/>
                    <a:pt x="297" y="678"/>
                    <a:pt x="299" y="677"/>
                  </a:cubicBezTo>
                  <a:cubicBezTo>
                    <a:pt x="300" y="676"/>
                    <a:pt x="302" y="671"/>
                    <a:pt x="303" y="670"/>
                  </a:cubicBezTo>
                  <a:cubicBezTo>
                    <a:pt x="305" y="669"/>
                    <a:pt x="305" y="671"/>
                    <a:pt x="309" y="669"/>
                  </a:cubicBezTo>
                  <a:cubicBezTo>
                    <a:pt x="313" y="666"/>
                    <a:pt x="315" y="666"/>
                    <a:pt x="318" y="663"/>
                  </a:cubicBezTo>
                  <a:cubicBezTo>
                    <a:pt x="320" y="661"/>
                    <a:pt x="325" y="654"/>
                    <a:pt x="324" y="653"/>
                  </a:cubicBezTo>
                  <a:cubicBezTo>
                    <a:pt x="324" y="652"/>
                    <a:pt x="323" y="647"/>
                    <a:pt x="322" y="645"/>
                  </a:cubicBezTo>
                  <a:cubicBezTo>
                    <a:pt x="322" y="643"/>
                    <a:pt x="322" y="634"/>
                    <a:pt x="322" y="632"/>
                  </a:cubicBezTo>
                  <a:cubicBezTo>
                    <a:pt x="322" y="630"/>
                    <a:pt x="322" y="629"/>
                    <a:pt x="322" y="629"/>
                  </a:cubicBezTo>
                  <a:cubicBezTo>
                    <a:pt x="321" y="628"/>
                    <a:pt x="321" y="628"/>
                    <a:pt x="321" y="628"/>
                  </a:cubicBezTo>
                  <a:cubicBezTo>
                    <a:pt x="319" y="626"/>
                    <a:pt x="318" y="625"/>
                    <a:pt x="318" y="623"/>
                  </a:cubicBezTo>
                  <a:cubicBezTo>
                    <a:pt x="317" y="621"/>
                    <a:pt x="316" y="620"/>
                    <a:pt x="316" y="619"/>
                  </a:cubicBezTo>
                  <a:cubicBezTo>
                    <a:pt x="316" y="617"/>
                    <a:pt x="316" y="614"/>
                    <a:pt x="316" y="613"/>
                  </a:cubicBezTo>
                  <a:cubicBezTo>
                    <a:pt x="316" y="613"/>
                    <a:pt x="315" y="612"/>
                    <a:pt x="316" y="611"/>
                  </a:cubicBezTo>
                  <a:cubicBezTo>
                    <a:pt x="317" y="610"/>
                    <a:pt x="318" y="610"/>
                    <a:pt x="316" y="609"/>
                  </a:cubicBezTo>
                  <a:cubicBezTo>
                    <a:pt x="315" y="607"/>
                    <a:pt x="312" y="606"/>
                    <a:pt x="313" y="603"/>
                  </a:cubicBezTo>
                  <a:cubicBezTo>
                    <a:pt x="313" y="600"/>
                    <a:pt x="314" y="598"/>
                    <a:pt x="316" y="596"/>
                  </a:cubicBezTo>
                  <a:cubicBezTo>
                    <a:pt x="316" y="595"/>
                    <a:pt x="317" y="594"/>
                    <a:pt x="317" y="593"/>
                  </a:cubicBezTo>
                  <a:cubicBezTo>
                    <a:pt x="320" y="590"/>
                    <a:pt x="320" y="586"/>
                    <a:pt x="321" y="584"/>
                  </a:cubicBezTo>
                  <a:cubicBezTo>
                    <a:pt x="323" y="583"/>
                    <a:pt x="323" y="584"/>
                    <a:pt x="324" y="582"/>
                  </a:cubicBezTo>
                  <a:cubicBezTo>
                    <a:pt x="325" y="581"/>
                    <a:pt x="324" y="581"/>
                    <a:pt x="327" y="580"/>
                  </a:cubicBezTo>
                  <a:cubicBezTo>
                    <a:pt x="329" y="579"/>
                    <a:pt x="332" y="573"/>
                    <a:pt x="334" y="571"/>
                  </a:cubicBezTo>
                  <a:cubicBezTo>
                    <a:pt x="337" y="569"/>
                    <a:pt x="343" y="562"/>
                    <a:pt x="347" y="559"/>
                  </a:cubicBezTo>
                  <a:cubicBezTo>
                    <a:pt x="352" y="556"/>
                    <a:pt x="359" y="553"/>
                    <a:pt x="364" y="545"/>
                  </a:cubicBezTo>
                  <a:cubicBezTo>
                    <a:pt x="369" y="538"/>
                    <a:pt x="372" y="531"/>
                    <a:pt x="374" y="529"/>
                  </a:cubicBezTo>
                  <a:cubicBezTo>
                    <a:pt x="375" y="526"/>
                    <a:pt x="380" y="520"/>
                    <a:pt x="381" y="518"/>
                  </a:cubicBezTo>
                  <a:cubicBezTo>
                    <a:pt x="382" y="515"/>
                    <a:pt x="383" y="511"/>
                    <a:pt x="384" y="508"/>
                  </a:cubicBezTo>
                  <a:cubicBezTo>
                    <a:pt x="384" y="505"/>
                    <a:pt x="383" y="503"/>
                    <a:pt x="384" y="503"/>
                  </a:cubicBezTo>
                  <a:cubicBezTo>
                    <a:pt x="384" y="502"/>
                    <a:pt x="385" y="502"/>
                    <a:pt x="383" y="502"/>
                  </a:cubicBezTo>
                  <a:cubicBezTo>
                    <a:pt x="381" y="502"/>
                    <a:pt x="381" y="501"/>
                    <a:pt x="379" y="503"/>
                  </a:cubicBezTo>
                  <a:cubicBezTo>
                    <a:pt x="378" y="504"/>
                    <a:pt x="377" y="505"/>
                    <a:pt x="372" y="505"/>
                  </a:cubicBezTo>
                  <a:cubicBezTo>
                    <a:pt x="367" y="505"/>
                    <a:pt x="366" y="506"/>
                    <a:pt x="364" y="506"/>
                  </a:cubicBezTo>
                  <a:cubicBezTo>
                    <a:pt x="363" y="506"/>
                    <a:pt x="364" y="504"/>
                    <a:pt x="362" y="505"/>
                  </a:cubicBezTo>
                  <a:cubicBezTo>
                    <a:pt x="359" y="507"/>
                    <a:pt x="359" y="508"/>
                    <a:pt x="357" y="508"/>
                  </a:cubicBezTo>
                  <a:cubicBezTo>
                    <a:pt x="355" y="508"/>
                    <a:pt x="356" y="506"/>
                    <a:pt x="352" y="508"/>
                  </a:cubicBezTo>
                  <a:cubicBezTo>
                    <a:pt x="349" y="509"/>
                    <a:pt x="348" y="510"/>
                    <a:pt x="346" y="510"/>
                  </a:cubicBezTo>
                  <a:cubicBezTo>
                    <a:pt x="345" y="509"/>
                    <a:pt x="342" y="509"/>
                    <a:pt x="341" y="507"/>
                  </a:cubicBezTo>
                  <a:cubicBezTo>
                    <a:pt x="340" y="506"/>
                    <a:pt x="340" y="505"/>
                    <a:pt x="340" y="504"/>
                  </a:cubicBezTo>
                  <a:cubicBezTo>
                    <a:pt x="339" y="503"/>
                    <a:pt x="339" y="503"/>
                    <a:pt x="338" y="503"/>
                  </a:cubicBezTo>
                  <a:cubicBezTo>
                    <a:pt x="335" y="503"/>
                    <a:pt x="333" y="503"/>
                    <a:pt x="336" y="502"/>
                  </a:cubicBezTo>
                  <a:cubicBezTo>
                    <a:pt x="338" y="501"/>
                    <a:pt x="340" y="500"/>
                    <a:pt x="340" y="499"/>
                  </a:cubicBezTo>
                  <a:cubicBezTo>
                    <a:pt x="339" y="498"/>
                    <a:pt x="338" y="497"/>
                    <a:pt x="337" y="496"/>
                  </a:cubicBezTo>
                  <a:cubicBezTo>
                    <a:pt x="336" y="496"/>
                    <a:pt x="336" y="496"/>
                    <a:pt x="336" y="495"/>
                  </a:cubicBezTo>
                  <a:cubicBezTo>
                    <a:pt x="334" y="494"/>
                    <a:pt x="331" y="491"/>
                    <a:pt x="329" y="489"/>
                  </a:cubicBezTo>
                  <a:cubicBezTo>
                    <a:pt x="328" y="487"/>
                    <a:pt x="328" y="485"/>
                    <a:pt x="325" y="484"/>
                  </a:cubicBezTo>
                  <a:cubicBezTo>
                    <a:pt x="322" y="483"/>
                    <a:pt x="323" y="484"/>
                    <a:pt x="322" y="483"/>
                  </a:cubicBezTo>
                  <a:cubicBezTo>
                    <a:pt x="321" y="482"/>
                    <a:pt x="319" y="480"/>
                    <a:pt x="319" y="481"/>
                  </a:cubicBezTo>
                  <a:cubicBezTo>
                    <a:pt x="319" y="482"/>
                    <a:pt x="320" y="483"/>
                    <a:pt x="319" y="483"/>
                  </a:cubicBezTo>
                  <a:cubicBezTo>
                    <a:pt x="319" y="482"/>
                    <a:pt x="316" y="477"/>
                    <a:pt x="315" y="473"/>
                  </a:cubicBezTo>
                  <a:cubicBezTo>
                    <a:pt x="315" y="470"/>
                    <a:pt x="315" y="467"/>
                    <a:pt x="313" y="466"/>
                  </a:cubicBezTo>
                  <a:cubicBezTo>
                    <a:pt x="313" y="466"/>
                    <a:pt x="312" y="465"/>
                    <a:pt x="312" y="465"/>
                  </a:cubicBezTo>
                  <a:cubicBezTo>
                    <a:pt x="310" y="464"/>
                    <a:pt x="306" y="460"/>
                    <a:pt x="305" y="458"/>
                  </a:cubicBezTo>
                  <a:cubicBezTo>
                    <a:pt x="304" y="455"/>
                    <a:pt x="305" y="449"/>
                    <a:pt x="305" y="448"/>
                  </a:cubicBezTo>
                  <a:cubicBezTo>
                    <a:pt x="305" y="447"/>
                    <a:pt x="306" y="447"/>
                    <a:pt x="305" y="447"/>
                  </a:cubicBezTo>
                  <a:cubicBezTo>
                    <a:pt x="305" y="446"/>
                    <a:pt x="303" y="445"/>
                    <a:pt x="303" y="444"/>
                  </a:cubicBezTo>
                  <a:cubicBezTo>
                    <a:pt x="303" y="443"/>
                    <a:pt x="303" y="442"/>
                    <a:pt x="302" y="440"/>
                  </a:cubicBezTo>
                  <a:cubicBezTo>
                    <a:pt x="301" y="439"/>
                    <a:pt x="297" y="437"/>
                    <a:pt x="296" y="436"/>
                  </a:cubicBezTo>
                  <a:cubicBezTo>
                    <a:pt x="296" y="436"/>
                    <a:pt x="296" y="435"/>
                    <a:pt x="296" y="435"/>
                  </a:cubicBezTo>
                  <a:cubicBezTo>
                    <a:pt x="295" y="433"/>
                    <a:pt x="295" y="430"/>
                    <a:pt x="295" y="430"/>
                  </a:cubicBezTo>
                  <a:cubicBezTo>
                    <a:pt x="295" y="429"/>
                    <a:pt x="297" y="430"/>
                    <a:pt x="297" y="429"/>
                  </a:cubicBezTo>
                  <a:cubicBezTo>
                    <a:pt x="296" y="429"/>
                    <a:pt x="293" y="425"/>
                    <a:pt x="292" y="423"/>
                  </a:cubicBezTo>
                  <a:cubicBezTo>
                    <a:pt x="291" y="422"/>
                    <a:pt x="290" y="419"/>
                    <a:pt x="288" y="416"/>
                  </a:cubicBezTo>
                  <a:cubicBezTo>
                    <a:pt x="287" y="412"/>
                    <a:pt x="286" y="410"/>
                    <a:pt x="285" y="409"/>
                  </a:cubicBezTo>
                  <a:cubicBezTo>
                    <a:pt x="285" y="408"/>
                    <a:pt x="285" y="408"/>
                    <a:pt x="284" y="407"/>
                  </a:cubicBezTo>
                  <a:cubicBezTo>
                    <a:pt x="284" y="406"/>
                    <a:pt x="281" y="403"/>
                    <a:pt x="281" y="401"/>
                  </a:cubicBezTo>
                  <a:cubicBezTo>
                    <a:pt x="281" y="400"/>
                    <a:pt x="280" y="400"/>
                    <a:pt x="279" y="399"/>
                  </a:cubicBezTo>
                  <a:cubicBezTo>
                    <a:pt x="278" y="398"/>
                    <a:pt x="278" y="395"/>
                    <a:pt x="278" y="394"/>
                  </a:cubicBezTo>
                  <a:cubicBezTo>
                    <a:pt x="278" y="393"/>
                    <a:pt x="277" y="390"/>
                    <a:pt x="278" y="391"/>
                  </a:cubicBezTo>
                  <a:cubicBezTo>
                    <a:pt x="278" y="392"/>
                    <a:pt x="283" y="399"/>
                    <a:pt x="283" y="400"/>
                  </a:cubicBezTo>
                  <a:cubicBezTo>
                    <a:pt x="283" y="402"/>
                    <a:pt x="284" y="403"/>
                    <a:pt x="286" y="404"/>
                  </a:cubicBezTo>
                  <a:cubicBezTo>
                    <a:pt x="287" y="405"/>
                    <a:pt x="288" y="408"/>
                    <a:pt x="288" y="406"/>
                  </a:cubicBezTo>
                  <a:cubicBezTo>
                    <a:pt x="289" y="405"/>
                    <a:pt x="290" y="404"/>
                    <a:pt x="290" y="403"/>
                  </a:cubicBezTo>
                  <a:cubicBezTo>
                    <a:pt x="290" y="403"/>
                    <a:pt x="290" y="402"/>
                    <a:pt x="290" y="402"/>
                  </a:cubicBezTo>
                  <a:cubicBezTo>
                    <a:pt x="291" y="401"/>
                    <a:pt x="291" y="401"/>
                    <a:pt x="291" y="402"/>
                  </a:cubicBezTo>
                  <a:cubicBezTo>
                    <a:pt x="291" y="402"/>
                    <a:pt x="291" y="402"/>
                    <a:pt x="291" y="402"/>
                  </a:cubicBezTo>
                  <a:cubicBezTo>
                    <a:pt x="290" y="403"/>
                    <a:pt x="291" y="404"/>
                    <a:pt x="292" y="404"/>
                  </a:cubicBezTo>
                  <a:cubicBezTo>
                    <a:pt x="292" y="403"/>
                    <a:pt x="294" y="405"/>
                    <a:pt x="296" y="408"/>
                  </a:cubicBezTo>
                  <a:cubicBezTo>
                    <a:pt x="297" y="410"/>
                    <a:pt x="303" y="421"/>
                    <a:pt x="304" y="421"/>
                  </a:cubicBezTo>
                  <a:cubicBezTo>
                    <a:pt x="304" y="422"/>
                    <a:pt x="305" y="424"/>
                    <a:pt x="305" y="425"/>
                  </a:cubicBezTo>
                  <a:cubicBezTo>
                    <a:pt x="306" y="427"/>
                    <a:pt x="309" y="429"/>
                    <a:pt x="311" y="430"/>
                  </a:cubicBezTo>
                  <a:cubicBezTo>
                    <a:pt x="312" y="431"/>
                    <a:pt x="314" y="435"/>
                    <a:pt x="315" y="438"/>
                  </a:cubicBezTo>
                  <a:cubicBezTo>
                    <a:pt x="316" y="441"/>
                    <a:pt x="315" y="444"/>
                    <a:pt x="317" y="447"/>
                  </a:cubicBezTo>
                  <a:cubicBezTo>
                    <a:pt x="318" y="450"/>
                    <a:pt x="323" y="454"/>
                    <a:pt x="324" y="454"/>
                  </a:cubicBezTo>
                  <a:cubicBezTo>
                    <a:pt x="325" y="455"/>
                    <a:pt x="328" y="462"/>
                    <a:pt x="331" y="465"/>
                  </a:cubicBezTo>
                  <a:cubicBezTo>
                    <a:pt x="333" y="469"/>
                    <a:pt x="335" y="471"/>
                    <a:pt x="336" y="472"/>
                  </a:cubicBezTo>
                  <a:cubicBezTo>
                    <a:pt x="336" y="473"/>
                    <a:pt x="336" y="474"/>
                    <a:pt x="337" y="475"/>
                  </a:cubicBezTo>
                  <a:cubicBezTo>
                    <a:pt x="337" y="476"/>
                    <a:pt x="336" y="477"/>
                    <a:pt x="336" y="478"/>
                  </a:cubicBezTo>
                  <a:cubicBezTo>
                    <a:pt x="335" y="480"/>
                    <a:pt x="337" y="486"/>
                    <a:pt x="339" y="491"/>
                  </a:cubicBezTo>
                  <a:cubicBezTo>
                    <a:pt x="340" y="496"/>
                    <a:pt x="339" y="496"/>
                    <a:pt x="341" y="496"/>
                  </a:cubicBezTo>
                  <a:cubicBezTo>
                    <a:pt x="344" y="497"/>
                    <a:pt x="347" y="498"/>
                    <a:pt x="350" y="495"/>
                  </a:cubicBezTo>
                  <a:cubicBezTo>
                    <a:pt x="354" y="492"/>
                    <a:pt x="353" y="493"/>
                    <a:pt x="357" y="493"/>
                  </a:cubicBezTo>
                  <a:cubicBezTo>
                    <a:pt x="361" y="492"/>
                    <a:pt x="361" y="490"/>
                    <a:pt x="365" y="489"/>
                  </a:cubicBezTo>
                  <a:cubicBezTo>
                    <a:pt x="368" y="488"/>
                    <a:pt x="372" y="487"/>
                    <a:pt x="375" y="485"/>
                  </a:cubicBezTo>
                  <a:cubicBezTo>
                    <a:pt x="377" y="484"/>
                    <a:pt x="386" y="483"/>
                    <a:pt x="388" y="481"/>
                  </a:cubicBezTo>
                  <a:cubicBezTo>
                    <a:pt x="391" y="478"/>
                    <a:pt x="389" y="478"/>
                    <a:pt x="391" y="476"/>
                  </a:cubicBezTo>
                  <a:cubicBezTo>
                    <a:pt x="392" y="475"/>
                    <a:pt x="394" y="474"/>
                    <a:pt x="396" y="473"/>
                  </a:cubicBezTo>
                  <a:cubicBezTo>
                    <a:pt x="398" y="472"/>
                    <a:pt x="400" y="471"/>
                    <a:pt x="402" y="472"/>
                  </a:cubicBezTo>
                  <a:cubicBezTo>
                    <a:pt x="406" y="472"/>
                    <a:pt x="409" y="471"/>
                    <a:pt x="408" y="470"/>
                  </a:cubicBezTo>
                  <a:cubicBezTo>
                    <a:pt x="408" y="469"/>
                    <a:pt x="407" y="469"/>
                    <a:pt x="409" y="468"/>
                  </a:cubicBezTo>
                  <a:cubicBezTo>
                    <a:pt x="410" y="467"/>
                    <a:pt x="414" y="467"/>
                    <a:pt x="415" y="465"/>
                  </a:cubicBezTo>
                  <a:cubicBezTo>
                    <a:pt x="417" y="463"/>
                    <a:pt x="417" y="461"/>
                    <a:pt x="420" y="461"/>
                  </a:cubicBezTo>
                  <a:cubicBezTo>
                    <a:pt x="422" y="461"/>
                    <a:pt x="423" y="460"/>
                    <a:pt x="422" y="456"/>
                  </a:cubicBezTo>
                  <a:cubicBezTo>
                    <a:pt x="422" y="453"/>
                    <a:pt x="421" y="452"/>
                    <a:pt x="424" y="451"/>
                  </a:cubicBezTo>
                  <a:cubicBezTo>
                    <a:pt x="427" y="451"/>
                    <a:pt x="428" y="451"/>
                    <a:pt x="429" y="449"/>
                  </a:cubicBezTo>
                  <a:cubicBezTo>
                    <a:pt x="429" y="447"/>
                    <a:pt x="432" y="444"/>
                    <a:pt x="434" y="442"/>
                  </a:cubicBezTo>
                  <a:cubicBezTo>
                    <a:pt x="435" y="440"/>
                    <a:pt x="435" y="439"/>
                    <a:pt x="434" y="439"/>
                  </a:cubicBezTo>
                  <a:cubicBezTo>
                    <a:pt x="433" y="439"/>
                    <a:pt x="431" y="437"/>
                    <a:pt x="429" y="435"/>
                  </a:cubicBezTo>
                  <a:cubicBezTo>
                    <a:pt x="428" y="433"/>
                    <a:pt x="429" y="433"/>
                    <a:pt x="427" y="432"/>
                  </a:cubicBezTo>
                  <a:cubicBezTo>
                    <a:pt x="425" y="432"/>
                    <a:pt x="419" y="431"/>
                    <a:pt x="417" y="428"/>
                  </a:cubicBezTo>
                  <a:cubicBezTo>
                    <a:pt x="415" y="425"/>
                    <a:pt x="413" y="422"/>
                    <a:pt x="414" y="421"/>
                  </a:cubicBezTo>
                  <a:cubicBezTo>
                    <a:pt x="414" y="419"/>
                    <a:pt x="416" y="416"/>
                    <a:pt x="415" y="417"/>
                  </a:cubicBezTo>
                  <a:cubicBezTo>
                    <a:pt x="413" y="419"/>
                    <a:pt x="411" y="421"/>
                    <a:pt x="409" y="423"/>
                  </a:cubicBezTo>
                  <a:cubicBezTo>
                    <a:pt x="407" y="425"/>
                    <a:pt x="403" y="428"/>
                    <a:pt x="401" y="429"/>
                  </a:cubicBezTo>
                  <a:cubicBezTo>
                    <a:pt x="399" y="430"/>
                    <a:pt x="398" y="429"/>
                    <a:pt x="396" y="429"/>
                  </a:cubicBezTo>
                  <a:cubicBezTo>
                    <a:pt x="395" y="428"/>
                    <a:pt x="395" y="429"/>
                    <a:pt x="393" y="430"/>
                  </a:cubicBezTo>
                  <a:cubicBezTo>
                    <a:pt x="391" y="430"/>
                    <a:pt x="391" y="432"/>
                    <a:pt x="389" y="430"/>
                  </a:cubicBezTo>
                  <a:cubicBezTo>
                    <a:pt x="389" y="430"/>
                    <a:pt x="389" y="430"/>
                    <a:pt x="389" y="430"/>
                  </a:cubicBezTo>
                  <a:cubicBezTo>
                    <a:pt x="388" y="429"/>
                    <a:pt x="387" y="428"/>
                    <a:pt x="386" y="427"/>
                  </a:cubicBezTo>
                  <a:cubicBezTo>
                    <a:pt x="385" y="427"/>
                    <a:pt x="385" y="427"/>
                    <a:pt x="386" y="426"/>
                  </a:cubicBezTo>
                  <a:cubicBezTo>
                    <a:pt x="386" y="426"/>
                    <a:pt x="387" y="425"/>
                    <a:pt x="387" y="424"/>
                  </a:cubicBezTo>
                  <a:cubicBezTo>
                    <a:pt x="387" y="422"/>
                    <a:pt x="387" y="421"/>
                    <a:pt x="387" y="420"/>
                  </a:cubicBezTo>
                  <a:cubicBezTo>
                    <a:pt x="387" y="419"/>
                    <a:pt x="386" y="417"/>
                    <a:pt x="385" y="418"/>
                  </a:cubicBezTo>
                  <a:cubicBezTo>
                    <a:pt x="384" y="418"/>
                    <a:pt x="383" y="418"/>
                    <a:pt x="383" y="420"/>
                  </a:cubicBezTo>
                  <a:cubicBezTo>
                    <a:pt x="383" y="421"/>
                    <a:pt x="383" y="423"/>
                    <a:pt x="382" y="423"/>
                  </a:cubicBezTo>
                  <a:cubicBezTo>
                    <a:pt x="382" y="424"/>
                    <a:pt x="382" y="424"/>
                    <a:pt x="382" y="424"/>
                  </a:cubicBezTo>
                  <a:cubicBezTo>
                    <a:pt x="382" y="423"/>
                    <a:pt x="378" y="418"/>
                    <a:pt x="378" y="417"/>
                  </a:cubicBezTo>
                  <a:cubicBezTo>
                    <a:pt x="377" y="416"/>
                    <a:pt x="379" y="416"/>
                    <a:pt x="379" y="415"/>
                  </a:cubicBezTo>
                  <a:cubicBezTo>
                    <a:pt x="380" y="414"/>
                    <a:pt x="380" y="414"/>
                    <a:pt x="379" y="413"/>
                  </a:cubicBezTo>
                  <a:cubicBezTo>
                    <a:pt x="378" y="412"/>
                    <a:pt x="376" y="412"/>
                    <a:pt x="376" y="411"/>
                  </a:cubicBezTo>
                  <a:cubicBezTo>
                    <a:pt x="376" y="410"/>
                    <a:pt x="375" y="411"/>
                    <a:pt x="374" y="410"/>
                  </a:cubicBezTo>
                  <a:cubicBezTo>
                    <a:pt x="373" y="409"/>
                    <a:pt x="371" y="405"/>
                    <a:pt x="369" y="402"/>
                  </a:cubicBezTo>
                  <a:cubicBezTo>
                    <a:pt x="369" y="402"/>
                    <a:pt x="369" y="402"/>
                    <a:pt x="369" y="402"/>
                  </a:cubicBezTo>
                  <a:cubicBezTo>
                    <a:pt x="368" y="399"/>
                    <a:pt x="366" y="398"/>
                    <a:pt x="366" y="397"/>
                  </a:cubicBezTo>
                  <a:cubicBezTo>
                    <a:pt x="366" y="395"/>
                    <a:pt x="367" y="397"/>
                    <a:pt x="368" y="396"/>
                  </a:cubicBezTo>
                  <a:cubicBezTo>
                    <a:pt x="368" y="396"/>
                    <a:pt x="369" y="396"/>
                    <a:pt x="367" y="394"/>
                  </a:cubicBezTo>
                  <a:cubicBezTo>
                    <a:pt x="367" y="394"/>
                    <a:pt x="366" y="393"/>
                    <a:pt x="366" y="393"/>
                  </a:cubicBezTo>
                  <a:cubicBezTo>
                    <a:pt x="366" y="393"/>
                    <a:pt x="366" y="393"/>
                    <a:pt x="367" y="393"/>
                  </a:cubicBezTo>
                  <a:cubicBezTo>
                    <a:pt x="368" y="394"/>
                    <a:pt x="370" y="395"/>
                    <a:pt x="371" y="394"/>
                  </a:cubicBezTo>
                  <a:cubicBezTo>
                    <a:pt x="371" y="394"/>
                    <a:pt x="371" y="394"/>
                    <a:pt x="371" y="394"/>
                  </a:cubicBezTo>
                  <a:cubicBezTo>
                    <a:pt x="371" y="393"/>
                    <a:pt x="372" y="393"/>
                    <a:pt x="372" y="393"/>
                  </a:cubicBezTo>
                  <a:cubicBezTo>
                    <a:pt x="372" y="392"/>
                    <a:pt x="372" y="390"/>
                    <a:pt x="372" y="390"/>
                  </a:cubicBezTo>
                  <a:cubicBezTo>
                    <a:pt x="373" y="391"/>
                    <a:pt x="374" y="392"/>
                    <a:pt x="375" y="392"/>
                  </a:cubicBezTo>
                  <a:cubicBezTo>
                    <a:pt x="375" y="392"/>
                    <a:pt x="374" y="393"/>
                    <a:pt x="375" y="393"/>
                  </a:cubicBezTo>
                  <a:cubicBezTo>
                    <a:pt x="377" y="392"/>
                    <a:pt x="377" y="391"/>
                    <a:pt x="378" y="392"/>
                  </a:cubicBezTo>
                  <a:cubicBezTo>
                    <a:pt x="378" y="392"/>
                    <a:pt x="378" y="392"/>
                    <a:pt x="379" y="394"/>
                  </a:cubicBezTo>
                  <a:cubicBezTo>
                    <a:pt x="381" y="395"/>
                    <a:pt x="384" y="402"/>
                    <a:pt x="385" y="403"/>
                  </a:cubicBezTo>
                  <a:cubicBezTo>
                    <a:pt x="385" y="404"/>
                    <a:pt x="386" y="406"/>
                    <a:pt x="388" y="406"/>
                  </a:cubicBezTo>
                  <a:cubicBezTo>
                    <a:pt x="389" y="407"/>
                    <a:pt x="393" y="410"/>
                    <a:pt x="396" y="411"/>
                  </a:cubicBezTo>
                  <a:cubicBezTo>
                    <a:pt x="399" y="413"/>
                    <a:pt x="405" y="415"/>
                    <a:pt x="406" y="415"/>
                  </a:cubicBezTo>
                  <a:cubicBezTo>
                    <a:pt x="407" y="414"/>
                    <a:pt x="409" y="413"/>
                    <a:pt x="409" y="414"/>
                  </a:cubicBezTo>
                  <a:cubicBezTo>
                    <a:pt x="409" y="414"/>
                    <a:pt x="408" y="415"/>
                    <a:pt x="409" y="415"/>
                  </a:cubicBezTo>
                  <a:cubicBezTo>
                    <a:pt x="411" y="414"/>
                    <a:pt x="413" y="413"/>
                    <a:pt x="414" y="412"/>
                  </a:cubicBezTo>
                  <a:cubicBezTo>
                    <a:pt x="414" y="411"/>
                    <a:pt x="414" y="412"/>
                    <a:pt x="413" y="411"/>
                  </a:cubicBezTo>
                  <a:cubicBezTo>
                    <a:pt x="413" y="411"/>
                    <a:pt x="413" y="411"/>
                    <a:pt x="414" y="411"/>
                  </a:cubicBezTo>
                  <a:cubicBezTo>
                    <a:pt x="415" y="411"/>
                    <a:pt x="417" y="411"/>
                    <a:pt x="418" y="413"/>
                  </a:cubicBezTo>
                  <a:cubicBezTo>
                    <a:pt x="419" y="414"/>
                    <a:pt x="419" y="418"/>
                    <a:pt x="421" y="419"/>
                  </a:cubicBezTo>
                  <a:cubicBezTo>
                    <a:pt x="422" y="420"/>
                    <a:pt x="433" y="422"/>
                    <a:pt x="437" y="422"/>
                  </a:cubicBezTo>
                  <a:cubicBezTo>
                    <a:pt x="441" y="422"/>
                    <a:pt x="443" y="423"/>
                    <a:pt x="445" y="424"/>
                  </a:cubicBezTo>
                  <a:cubicBezTo>
                    <a:pt x="446" y="424"/>
                    <a:pt x="446" y="424"/>
                    <a:pt x="447" y="424"/>
                  </a:cubicBezTo>
                  <a:cubicBezTo>
                    <a:pt x="450" y="424"/>
                    <a:pt x="457" y="422"/>
                    <a:pt x="458" y="422"/>
                  </a:cubicBezTo>
                  <a:cubicBezTo>
                    <a:pt x="458" y="421"/>
                    <a:pt x="459" y="422"/>
                    <a:pt x="461" y="422"/>
                  </a:cubicBezTo>
                  <a:cubicBezTo>
                    <a:pt x="463" y="422"/>
                    <a:pt x="468" y="423"/>
                    <a:pt x="470" y="422"/>
                  </a:cubicBezTo>
                  <a:cubicBezTo>
                    <a:pt x="472" y="422"/>
                    <a:pt x="474" y="421"/>
                    <a:pt x="474" y="422"/>
                  </a:cubicBezTo>
                  <a:cubicBezTo>
                    <a:pt x="475" y="423"/>
                    <a:pt x="475" y="425"/>
                    <a:pt x="475" y="425"/>
                  </a:cubicBezTo>
                  <a:cubicBezTo>
                    <a:pt x="476" y="425"/>
                    <a:pt x="477" y="426"/>
                    <a:pt x="478" y="427"/>
                  </a:cubicBezTo>
                  <a:cubicBezTo>
                    <a:pt x="478" y="428"/>
                    <a:pt x="479" y="431"/>
                    <a:pt x="480" y="431"/>
                  </a:cubicBezTo>
                  <a:cubicBezTo>
                    <a:pt x="481" y="432"/>
                    <a:pt x="481" y="432"/>
                    <a:pt x="481" y="431"/>
                  </a:cubicBezTo>
                  <a:cubicBezTo>
                    <a:pt x="481" y="430"/>
                    <a:pt x="481" y="430"/>
                    <a:pt x="482" y="430"/>
                  </a:cubicBezTo>
                  <a:cubicBezTo>
                    <a:pt x="482" y="431"/>
                    <a:pt x="481" y="430"/>
                    <a:pt x="483" y="432"/>
                  </a:cubicBezTo>
                  <a:cubicBezTo>
                    <a:pt x="483" y="432"/>
                    <a:pt x="483" y="432"/>
                    <a:pt x="483" y="432"/>
                  </a:cubicBezTo>
                  <a:cubicBezTo>
                    <a:pt x="484" y="434"/>
                    <a:pt x="485" y="435"/>
                    <a:pt x="486" y="436"/>
                  </a:cubicBezTo>
                  <a:cubicBezTo>
                    <a:pt x="488" y="436"/>
                    <a:pt x="488" y="438"/>
                    <a:pt x="490" y="438"/>
                  </a:cubicBezTo>
                  <a:cubicBezTo>
                    <a:pt x="491" y="438"/>
                    <a:pt x="492" y="437"/>
                    <a:pt x="494" y="437"/>
                  </a:cubicBezTo>
                  <a:cubicBezTo>
                    <a:pt x="496" y="437"/>
                    <a:pt x="496" y="437"/>
                    <a:pt x="495" y="438"/>
                  </a:cubicBezTo>
                  <a:cubicBezTo>
                    <a:pt x="494" y="438"/>
                    <a:pt x="493" y="440"/>
                    <a:pt x="491" y="440"/>
                  </a:cubicBezTo>
                  <a:cubicBezTo>
                    <a:pt x="490" y="441"/>
                    <a:pt x="489" y="440"/>
                    <a:pt x="488" y="440"/>
                  </a:cubicBezTo>
                  <a:cubicBezTo>
                    <a:pt x="488" y="440"/>
                    <a:pt x="488" y="441"/>
                    <a:pt x="488" y="442"/>
                  </a:cubicBezTo>
                  <a:cubicBezTo>
                    <a:pt x="488" y="443"/>
                    <a:pt x="493" y="447"/>
                    <a:pt x="494" y="448"/>
                  </a:cubicBezTo>
                  <a:cubicBezTo>
                    <a:pt x="496" y="450"/>
                    <a:pt x="497" y="451"/>
                    <a:pt x="499" y="450"/>
                  </a:cubicBezTo>
                  <a:cubicBezTo>
                    <a:pt x="501" y="450"/>
                    <a:pt x="502" y="449"/>
                    <a:pt x="504" y="448"/>
                  </a:cubicBezTo>
                  <a:cubicBezTo>
                    <a:pt x="506" y="447"/>
                    <a:pt x="507" y="446"/>
                    <a:pt x="506" y="445"/>
                  </a:cubicBezTo>
                  <a:cubicBezTo>
                    <a:pt x="506" y="444"/>
                    <a:pt x="505" y="444"/>
                    <a:pt x="505" y="444"/>
                  </a:cubicBezTo>
                  <a:cubicBezTo>
                    <a:pt x="506" y="443"/>
                    <a:pt x="506" y="443"/>
                    <a:pt x="506" y="442"/>
                  </a:cubicBezTo>
                  <a:cubicBezTo>
                    <a:pt x="506" y="441"/>
                    <a:pt x="507" y="441"/>
                    <a:pt x="508" y="441"/>
                  </a:cubicBezTo>
                  <a:cubicBezTo>
                    <a:pt x="509" y="441"/>
                    <a:pt x="509" y="441"/>
                    <a:pt x="508" y="442"/>
                  </a:cubicBezTo>
                  <a:cubicBezTo>
                    <a:pt x="508" y="442"/>
                    <a:pt x="508" y="443"/>
                    <a:pt x="509" y="443"/>
                  </a:cubicBezTo>
                  <a:cubicBezTo>
                    <a:pt x="509" y="443"/>
                    <a:pt x="510" y="443"/>
                    <a:pt x="509" y="444"/>
                  </a:cubicBezTo>
                  <a:cubicBezTo>
                    <a:pt x="508" y="444"/>
                    <a:pt x="507" y="445"/>
                    <a:pt x="508" y="445"/>
                  </a:cubicBezTo>
                  <a:cubicBezTo>
                    <a:pt x="509" y="445"/>
                    <a:pt x="510" y="444"/>
                    <a:pt x="509" y="445"/>
                  </a:cubicBezTo>
                  <a:cubicBezTo>
                    <a:pt x="508" y="446"/>
                    <a:pt x="507" y="446"/>
                    <a:pt x="508" y="447"/>
                  </a:cubicBezTo>
                  <a:cubicBezTo>
                    <a:pt x="510" y="448"/>
                    <a:pt x="510" y="449"/>
                    <a:pt x="510" y="450"/>
                  </a:cubicBezTo>
                  <a:cubicBezTo>
                    <a:pt x="510" y="451"/>
                    <a:pt x="509" y="452"/>
                    <a:pt x="509" y="453"/>
                  </a:cubicBezTo>
                  <a:cubicBezTo>
                    <a:pt x="509" y="454"/>
                    <a:pt x="507" y="454"/>
                    <a:pt x="509" y="456"/>
                  </a:cubicBezTo>
                  <a:cubicBezTo>
                    <a:pt x="511" y="458"/>
                    <a:pt x="510" y="461"/>
                    <a:pt x="510" y="464"/>
                  </a:cubicBezTo>
                  <a:cubicBezTo>
                    <a:pt x="510" y="466"/>
                    <a:pt x="510" y="466"/>
                    <a:pt x="510" y="468"/>
                  </a:cubicBezTo>
                  <a:cubicBezTo>
                    <a:pt x="510" y="470"/>
                    <a:pt x="509" y="472"/>
                    <a:pt x="510" y="471"/>
                  </a:cubicBezTo>
                  <a:cubicBezTo>
                    <a:pt x="510" y="470"/>
                    <a:pt x="510" y="468"/>
                    <a:pt x="511" y="469"/>
                  </a:cubicBezTo>
                  <a:cubicBezTo>
                    <a:pt x="511" y="471"/>
                    <a:pt x="512" y="477"/>
                    <a:pt x="514" y="479"/>
                  </a:cubicBezTo>
                  <a:cubicBezTo>
                    <a:pt x="515" y="481"/>
                    <a:pt x="518" y="487"/>
                    <a:pt x="519" y="492"/>
                  </a:cubicBezTo>
                  <a:cubicBezTo>
                    <a:pt x="520" y="497"/>
                    <a:pt x="519" y="497"/>
                    <a:pt x="522" y="500"/>
                  </a:cubicBezTo>
                  <a:cubicBezTo>
                    <a:pt x="525" y="503"/>
                    <a:pt x="526" y="506"/>
                    <a:pt x="528" y="510"/>
                  </a:cubicBezTo>
                  <a:cubicBezTo>
                    <a:pt x="529" y="514"/>
                    <a:pt x="527" y="515"/>
                    <a:pt x="529" y="518"/>
                  </a:cubicBezTo>
                  <a:cubicBezTo>
                    <a:pt x="531" y="520"/>
                    <a:pt x="531" y="522"/>
                    <a:pt x="533" y="523"/>
                  </a:cubicBezTo>
                  <a:cubicBezTo>
                    <a:pt x="535" y="525"/>
                    <a:pt x="539" y="522"/>
                    <a:pt x="540" y="521"/>
                  </a:cubicBezTo>
                  <a:cubicBezTo>
                    <a:pt x="540" y="519"/>
                    <a:pt x="540" y="518"/>
                    <a:pt x="541" y="517"/>
                  </a:cubicBezTo>
                  <a:cubicBezTo>
                    <a:pt x="542" y="516"/>
                    <a:pt x="543" y="514"/>
                    <a:pt x="545" y="514"/>
                  </a:cubicBezTo>
                  <a:cubicBezTo>
                    <a:pt x="546" y="513"/>
                    <a:pt x="549" y="512"/>
                    <a:pt x="549" y="511"/>
                  </a:cubicBezTo>
                  <a:cubicBezTo>
                    <a:pt x="548" y="509"/>
                    <a:pt x="548" y="506"/>
                    <a:pt x="548" y="504"/>
                  </a:cubicBezTo>
                  <a:cubicBezTo>
                    <a:pt x="548" y="502"/>
                    <a:pt x="549" y="500"/>
                    <a:pt x="550" y="498"/>
                  </a:cubicBezTo>
                  <a:cubicBezTo>
                    <a:pt x="552" y="496"/>
                    <a:pt x="551" y="495"/>
                    <a:pt x="551" y="493"/>
                  </a:cubicBezTo>
                  <a:cubicBezTo>
                    <a:pt x="550" y="491"/>
                    <a:pt x="549" y="485"/>
                    <a:pt x="549" y="483"/>
                  </a:cubicBezTo>
                  <a:cubicBezTo>
                    <a:pt x="550" y="482"/>
                    <a:pt x="551" y="480"/>
                    <a:pt x="552" y="479"/>
                  </a:cubicBezTo>
                  <a:cubicBezTo>
                    <a:pt x="554" y="479"/>
                    <a:pt x="555" y="478"/>
                    <a:pt x="557" y="477"/>
                  </a:cubicBezTo>
                  <a:cubicBezTo>
                    <a:pt x="559" y="476"/>
                    <a:pt x="560" y="477"/>
                    <a:pt x="561" y="476"/>
                  </a:cubicBezTo>
                  <a:cubicBezTo>
                    <a:pt x="562" y="475"/>
                    <a:pt x="561" y="473"/>
                    <a:pt x="563" y="473"/>
                  </a:cubicBezTo>
                  <a:cubicBezTo>
                    <a:pt x="565" y="472"/>
                    <a:pt x="566" y="469"/>
                    <a:pt x="569" y="467"/>
                  </a:cubicBezTo>
                  <a:cubicBezTo>
                    <a:pt x="571" y="465"/>
                    <a:pt x="575" y="461"/>
                    <a:pt x="576" y="460"/>
                  </a:cubicBezTo>
                  <a:cubicBezTo>
                    <a:pt x="578" y="458"/>
                    <a:pt x="578" y="457"/>
                    <a:pt x="581" y="456"/>
                  </a:cubicBezTo>
                  <a:cubicBezTo>
                    <a:pt x="583" y="456"/>
                    <a:pt x="587" y="452"/>
                    <a:pt x="587" y="451"/>
                  </a:cubicBezTo>
                  <a:cubicBezTo>
                    <a:pt x="587" y="449"/>
                    <a:pt x="585" y="448"/>
                    <a:pt x="587" y="447"/>
                  </a:cubicBezTo>
                  <a:cubicBezTo>
                    <a:pt x="589" y="446"/>
                    <a:pt x="591" y="445"/>
                    <a:pt x="592" y="444"/>
                  </a:cubicBezTo>
                  <a:cubicBezTo>
                    <a:pt x="594" y="442"/>
                    <a:pt x="595" y="439"/>
                    <a:pt x="595" y="441"/>
                  </a:cubicBezTo>
                  <a:cubicBezTo>
                    <a:pt x="594" y="442"/>
                    <a:pt x="592" y="444"/>
                    <a:pt x="594" y="444"/>
                  </a:cubicBezTo>
                  <a:cubicBezTo>
                    <a:pt x="595" y="444"/>
                    <a:pt x="594" y="446"/>
                    <a:pt x="596" y="444"/>
                  </a:cubicBezTo>
                  <a:cubicBezTo>
                    <a:pt x="598" y="442"/>
                    <a:pt x="598" y="442"/>
                    <a:pt x="598" y="443"/>
                  </a:cubicBezTo>
                  <a:cubicBezTo>
                    <a:pt x="598" y="444"/>
                    <a:pt x="598" y="445"/>
                    <a:pt x="598" y="445"/>
                  </a:cubicBezTo>
                  <a:cubicBezTo>
                    <a:pt x="599" y="445"/>
                    <a:pt x="599" y="445"/>
                    <a:pt x="599" y="444"/>
                  </a:cubicBezTo>
                  <a:cubicBezTo>
                    <a:pt x="599" y="443"/>
                    <a:pt x="599" y="440"/>
                    <a:pt x="599" y="442"/>
                  </a:cubicBezTo>
                  <a:cubicBezTo>
                    <a:pt x="600" y="444"/>
                    <a:pt x="600" y="443"/>
                    <a:pt x="600" y="443"/>
                  </a:cubicBezTo>
                  <a:cubicBezTo>
                    <a:pt x="600" y="442"/>
                    <a:pt x="600" y="441"/>
                    <a:pt x="601" y="442"/>
                  </a:cubicBezTo>
                  <a:cubicBezTo>
                    <a:pt x="601" y="444"/>
                    <a:pt x="602" y="444"/>
                    <a:pt x="602" y="443"/>
                  </a:cubicBezTo>
                  <a:cubicBezTo>
                    <a:pt x="603" y="441"/>
                    <a:pt x="602" y="438"/>
                    <a:pt x="603" y="440"/>
                  </a:cubicBezTo>
                  <a:cubicBezTo>
                    <a:pt x="604" y="443"/>
                    <a:pt x="605" y="443"/>
                    <a:pt x="607" y="442"/>
                  </a:cubicBezTo>
                  <a:cubicBezTo>
                    <a:pt x="608" y="441"/>
                    <a:pt x="606" y="438"/>
                    <a:pt x="606" y="437"/>
                  </a:cubicBezTo>
                  <a:cubicBezTo>
                    <a:pt x="606" y="435"/>
                    <a:pt x="606" y="435"/>
                    <a:pt x="605" y="434"/>
                  </a:cubicBezTo>
                  <a:cubicBezTo>
                    <a:pt x="604" y="433"/>
                    <a:pt x="606" y="435"/>
                    <a:pt x="607" y="436"/>
                  </a:cubicBezTo>
                  <a:cubicBezTo>
                    <a:pt x="607" y="436"/>
                    <a:pt x="607" y="438"/>
                    <a:pt x="608" y="438"/>
                  </a:cubicBezTo>
                  <a:cubicBezTo>
                    <a:pt x="609" y="438"/>
                    <a:pt x="610" y="438"/>
                    <a:pt x="611" y="438"/>
                  </a:cubicBezTo>
                  <a:cubicBezTo>
                    <a:pt x="611" y="438"/>
                    <a:pt x="612" y="437"/>
                    <a:pt x="612" y="438"/>
                  </a:cubicBezTo>
                  <a:cubicBezTo>
                    <a:pt x="612" y="439"/>
                    <a:pt x="613" y="439"/>
                    <a:pt x="613" y="441"/>
                  </a:cubicBezTo>
                  <a:cubicBezTo>
                    <a:pt x="613" y="443"/>
                    <a:pt x="613" y="444"/>
                    <a:pt x="613" y="445"/>
                  </a:cubicBezTo>
                  <a:cubicBezTo>
                    <a:pt x="614" y="446"/>
                    <a:pt x="614" y="447"/>
                    <a:pt x="614" y="448"/>
                  </a:cubicBezTo>
                  <a:cubicBezTo>
                    <a:pt x="615" y="449"/>
                    <a:pt x="615" y="450"/>
                    <a:pt x="616" y="451"/>
                  </a:cubicBezTo>
                  <a:cubicBezTo>
                    <a:pt x="618" y="453"/>
                    <a:pt x="619" y="456"/>
                    <a:pt x="619" y="455"/>
                  </a:cubicBezTo>
                  <a:cubicBezTo>
                    <a:pt x="619" y="454"/>
                    <a:pt x="618" y="452"/>
                    <a:pt x="619" y="453"/>
                  </a:cubicBezTo>
                  <a:cubicBezTo>
                    <a:pt x="620" y="454"/>
                    <a:pt x="624" y="458"/>
                    <a:pt x="623" y="459"/>
                  </a:cubicBezTo>
                  <a:cubicBezTo>
                    <a:pt x="622" y="461"/>
                    <a:pt x="621" y="463"/>
                    <a:pt x="622" y="462"/>
                  </a:cubicBezTo>
                  <a:cubicBezTo>
                    <a:pt x="622" y="461"/>
                    <a:pt x="623" y="460"/>
                    <a:pt x="624" y="461"/>
                  </a:cubicBezTo>
                  <a:cubicBezTo>
                    <a:pt x="625" y="463"/>
                    <a:pt x="627" y="468"/>
                    <a:pt x="626" y="470"/>
                  </a:cubicBezTo>
                  <a:cubicBezTo>
                    <a:pt x="625" y="472"/>
                    <a:pt x="626" y="476"/>
                    <a:pt x="625" y="477"/>
                  </a:cubicBezTo>
                  <a:cubicBezTo>
                    <a:pt x="625" y="479"/>
                    <a:pt x="626" y="479"/>
                    <a:pt x="626" y="478"/>
                  </a:cubicBezTo>
                  <a:cubicBezTo>
                    <a:pt x="627" y="476"/>
                    <a:pt x="627" y="475"/>
                    <a:pt x="627" y="476"/>
                  </a:cubicBezTo>
                  <a:cubicBezTo>
                    <a:pt x="627" y="477"/>
                    <a:pt x="627" y="479"/>
                    <a:pt x="627" y="479"/>
                  </a:cubicBezTo>
                  <a:cubicBezTo>
                    <a:pt x="627" y="478"/>
                    <a:pt x="628" y="477"/>
                    <a:pt x="628" y="478"/>
                  </a:cubicBezTo>
                  <a:cubicBezTo>
                    <a:pt x="628" y="479"/>
                    <a:pt x="628" y="481"/>
                    <a:pt x="629" y="480"/>
                  </a:cubicBezTo>
                  <a:cubicBezTo>
                    <a:pt x="629" y="479"/>
                    <a:pt x="630" y="477"/>
                    <a:pt x="630" y="478"/>
                  </a:cubicBezTo>
                  <a:cubicBezTo>
                    <a:pt x="630" y="479"/>
                    <a:pt x="629" y="480"/>
                    <a:pt x="631" y="479"/>
                  </a:cubicBezTo>
                  <a:cubicBezTo>
                    <a:pt x="632" y="478"/>
                    <a:pt x="631" y="478"/>
                    <a:pt x="632" y="477"/>
                  </a:cubicBezTo>
                  <a:cubicBezTo>
                    <a:pt x="634" y="477"/>
                    <a:pt x="636" y="476"/>
                    <a:pt x="637" y="475"/>
                  </a:cubicBezTo>
                  <a:cubicBezTo>
                    <a:pt x="637" y="474"/>
                    <a:pt x="638" y="473"/>
                    <a:pt x="638" y="473"/>
                  </a:cubicBezTo>
                  <a:cubicBezTo>
                    <a:pt x="639" y="472"/>
                    <a:pt x="638" y="471"/>
                    <a:pt x="639" y="472"/>
                  </a:cubicBezTo>
                  <a:cubicBezTo>
                    <a:pt x="639" y="473"/>
                    <a:pt x="639" y="475"/>
                    <a:pt x="640" y="475"/>
                  </a:cubicBezTo>
                  <a:cubicBezTo>
                    <a:pt x="640" y="475"/>
                    <a:pt x="642" y="474"/>
                    <a:pt x="642" y="476"/>
                  </a:cubicBezTo>
                  <a:cubicBezTo>
                    <a:pt x="642" y="478"/>
                    <a:pt x="643" y="489"/>
                    <a:pt x="645" y="491"/>
                  </a:cubicBezTo>
                  <a:cubicBezTo>
                    <a:pt x="647" y="493"/>
                    <a:pt x="647" y="493"/>
                    <a:pt x="647" y="494"/>
                  </a:cubicBezTo>
                  <a:cubicBezTo>
                    <a:pt x="647" y="495"/>
                    <a:pt x="649" y="497"/>
                    <a:pt x="649" y="496"/>
                  </a:cubicBezTo>
                  <a:cubicBezTo>
                    <a:pt x="649" y="495"/>
                    <a:pt x="649" y="496"/>
                    <a:pt x="649" y="497"/>
                  </a:cubicBezTo>
                  <a:cubicBezTo>
                    <a:pt x="648" y="497"/>
                    <a:pt x="648" y="498"/>
                    <a:pt x="648" y="499"/>
                  </a:cubicBezTo>
                  <a:cubicBezTo>
                    <a:pt x="648" y="500"/>
                    <a:pt x="648" y="500"/>
                    <a:pt x="649" y="499"/>
                  </a:cubicBezTo>
                  <a:cubicBezTo>
                    <a:pt x="649" y="499"/>
                    <a:pt x="649" y="500"/>
                    <a:pt x="649" y="500"/>
                  </a:cubicBezTo>
                  <a:cubicBezTo>
                    <a:pt x="648" y="501"/>
                    <a:pt x="647" y="502"/>
                    <a:pt x="647" y="503"/>
                  </a:cubicBezTo>
                  <a:cubicBezTo>
                    <a:pt x="647" y="504"/>
                    <a:pt x="648" y="505"/>
                    <a:pt x="648" y="504"/>
                  </a:cubicBezTo>
                  <a:cubicBezTo>
                    <a:pt x="648" y="504"/>
                    <a:pt x="650" y="503"/>
                    <a:pt x="649" y="504"/>
                  </a:cubicBezTo>
                  <a:cubicBezTo>
                    <a:pt x="649" y="504"/>
                    <a:pt x="649" y="506"/>
                    <a:pt x="648" y="507"/>
                  </a:cubicBezTo>
                  <a:cubicBezTo>
                    <a:pt x="648" y="508"/>
                    <a:pt x="647" y="508"/>
                    <a:pt x="647" y="509"/>
                  </a:cubicBezTo>
                  <a:cubicBezTo>
                    <a:pt x="647" y="510"/>
                    <a:pt x="647" y="512"/>
                    <a:pt x="647" y="514"/>
                  </a:cubicBezTo>
                  <a:cubicBezTo>
                    <a:pt x="647" y="516"/>
                    <a:pt x="647" y="518"/>
                    <a:pt x="646" y="519"/>
                  </a:cubicBezTo>
                  <a:cubicBezTo>
                    <a:pt x="646" y="520"/>
                    <a:pt x="646" y="521"/>
                    <a:pt x="646" y="522"/>
                  </a:cubicBezTo>
                  <a:cubicBezTo>
                    <a:pt x="647" y="523"/>
                    <a:pt x="648" y="522"/>
                    <a:pt x="649" y="523"/>
                  </a:cubicBezTo>
                  <a:cubicBezTo>
                    <a:pt x="650" y="524"/>
                    <a:pt x="652" y="528"/>
                    <a:pt x="653" y="529"/>
                  </a:cubicBezTo>
                  <a:cubicBezTo>
                    <a:pt x="654" y="530"/>
                    <a:pt x="655" y="532"/>
                    <a:pt x="656" y="533"/>
                  </a:cubicBezTo>
                  <a:cubicBezTo>
                    <a:pt x="657" y="533"/>
                    <a:pt x="657" y="533"/>
                    <a:pt x="657" y="533"/>
                  </a:cubicBezTo>
                  <a:cubicBezTo>
                    <a:pt x="658" y="535"/>
                    <a:pt x="658" y="540"/>
                    <a:pt x="658" y="543"/>
                  </a:cubicBezTo>
                  <a:cubicBezTo>
                    <a:pt x="659" y="545"/>
                    <a:pt x="660" y="548"/>
                    <a:pt x="661" y="549"/>
                  </a:cubicBezTo>
                  <a:cubicBezTo>
                    <a:pt x="662" y="550"/>
                    <a:pt x="663" y="552"/>
                    <a:pt x="664" y="554"/>
                  </a:cubicBezTo>
                  <a:cubicBezTo>
                    <a:pt x="664" y="556"/>
                    <a:pt x="667" y="557"/>
                    <a:pt x="669" y="559"/>
                  </a:cubicBezTo>
                  <a:cubicBezTo>
                    <a:pt x="672" y="561"/>
                    <a:pt x="675" y="563"/>
                    <a:pt x="677" y="563"/>
                  </a:cubicBezTo>
                  <a:cubicBezTo>
                    <a:pt x="678" y="564"/>
                    <a:pt x="680" y="563"/>
                    <a:pt x="680" y="563"/>
                  </a:cubicBezTo>
                  <a:cubicBezTo>
                    <a:pt x="681" y="563"/>
                    <a:pt x="681" y="563"/>
                    <a:pt x="680" y="561"/>
                  </a:cubicBezTo>
                  <a:cubicBezTo>
                    <a:pt x="679" y="559"/>
                    <a:pt x="677" y="557"/>
                    <a:pt x="676" y="555"/>
                  </a:cubicBezTo>
                  <a:cubicBezTo>
                    <a:pt x="675" y="554"/>
                    <a:pt x="674" y="550"/>
                    <a:pt x="675" y="548"/>
                  </a:cubicBezTo>
                  <a:cubicBezTo>
                    <a:pt x="675" y="546"/>
                    <a:pt x="676" y="543"/>
                    <a:pt x="675" y="541"/>
                  </a:cubicBezTo>
                  <a:cubicBezTo>
                    <a:pt x="674" y="540"/>
                    <a:pt x="670" y="537"/>
                    <a:pt x="668" y="535"/>
                  </a:cubicBezTo>
                  <a:cubicBezTo>
                    <a:pt x="668" y="535"/>
                    <a:pt x="668" y="535"/>
                    <a:pt x="668" y="535"/>
                  </a:cubicBezTo>
                  <a:cubicBezTo>
                    <a:pt x="666" y="533"/>
                    <a:pt x="665" y="531"/>
                    <a:pt x="663" y="531"/>
                  </a:cubicBezTo>
                  <a:cubicBezTo>
                    <a:pt x="661" y="530"/>
                    <a:pt x="658" y="530"/>
                    <a:pt x="657" y="528"/>
                  </a:cubicBezTo>
                  <a:cubicBezTo>
                    <a:pt x="656" y="527"/>
                    <a:pt x="657" y="526"/>
                    <a:pt x="658" y="527"/>
                  </a:cubicBezTo>
                  <a:cubicBezTo>
                    <a:pt x="658" y="528"/>
                    <a:pt x="659" y="528"/>
                    <a:pt x="658" y="526"/>
                  </a:cubicBezTo>
                  <a:cubicBezTo>
                    <a:pt x="657" y="524"/>
                    <a:pt x="656" y="521"/>
                    <a:pt x="655" y="520"/>
                  </a:cubicBezTo>
                  <a:cubicBezTo>
                    <a:pt x="655" y="518"/>
                    <a:pt x="656" y="518"/>
                    <a:pt x="654" y="518"/>
                  </a:cubicBezTo>
                  <a:cubicBezTo>
                    <a:pt x="653" y="517"/>
                    <a:pt x="651" y="517"/>
                    <a:pt x="651" y="515"/>
                  </a:cubicBezTo>
                  <a:cubicBezTo>
                    <a:pt x="651" y="514"/>
                    <a:pt x="651" y="511"/>
                    <a:pt x="652" y="509"/>
                  </a:cubicBezTo>
                  <a:cubicBezTo>
                    <a:pt x="653" y="507"/>
                    <a:pt x="654" y="506"/>
                    <a:pt x="654" y="504"/>
                  </a:cubicBezTo>
                  <a:cubicBezTo>
                    <a:pt x="655" y="502"/>
                    <a:pt x="656" y="503"/>
                    <a:pt x="656" y="500"/>
                  </a:cubicBezTo>
                  <a:cubicBezTo>
                    <a:pt x="656" y="497"/>
                    <a:pt x="656" y="493"/>
                    <a:pt x="656" y="493"/>
                  </a:cubicBezTo>
                  <a:cubicBezTo>
                    <a:pt x="657" y="492"/>
                    <a:pt x="661" y="492"/>
                    <a:pt x="661" y="494"/>
                  </a:cubicBezTo>
                  <a:cubicBezTo>
                    <a:pt x="661" y="496"/>
                    <a:pt x="660" y="498"/>
                    <a:pt x="661" y="498"/>
                  </a:cubicBezTo>
                  <a:cubicBezTo>
                    <a:pt x="663" y="498"/>
                    <a:pt x="666" y="498"/>
                    <a:pt x="668" y="499"/>
                  </a:cubicBezTo>
                  <a:cubicBezTo>
                    <a:pt x="670" y="500"/>
                    <a:pt x="671" y="500"/>
                    <a:pt x="672" y="501"/>
                  </a:cubicBezTo>
                  <a:cubicBezTo>
                    <a:pt x="672" y="502"/>
                    <a:pt x="672" y="502"/>
                    <a:pt x="672" y="502"/>
                  </a:cubicBezTo>
                  <a:cubicBezTo>
                    <a:pt x="673" y="503"/>
                    <a:pt x="674" y="505"/>
                    <a:pt x="674" y="507"/>
                  </a:cubicBezTo>
                  <a:cubicBezTo>
                    <a:pt x="674" y="508"/>
                    <a:pt x="675" y="508"/>
                    <a:pt x="675" y="508"/>
                  </a:cubicBezTo>
                  <a:cubicBezTo>
                    <a:pt x="676" y="507"/>
                    <a:pt x="676" y="508"/>
                    <a:pt x="676" y="509"/>
                  </a:cubicBezTo>
                  <a:cubicBezTo>
                    <a:pt x="676" y="510"/>
                    <a:pt x="676" y="510"/>
                    <a:pt x="677" y="510"/>
                  </a:cubicBezTo>
                  <a:cubicBezTo>
                    <a:pt x="678" y="510"/>
                    <a:pt x="678" y="511"/>
                    <a:pt x="678" y="512"/>
                  </a:cubicBezTo>
                  <a:cubicBezTo>
                    <a:pt x="678" y="512"/>
                    <a:pt x="678" y="514"/>
                    <a:pt x="679" y="513"/>
                  </a:cubicBezTo>
                  <a:cubicBezTo>
                    <a:pt x="679" y="512"/>
                    <a:pt x="680" y="510"/>
                    <a:pt x="681" y="511"/>
                  </a:cubicBezTo>
                  <a:cubicBezTo>
                    <a:pt x="681" y="511"/>
                    <a:pt x="681" y="511"/>
                    <a:pt x="681" y="511"/>
                  </a:cubicBezTo>
                  <a:cubicBezTo>
                    <a:pt x="682" y="511"/>
                    <a:pt x="681" y="512"/>
                    <a:pt x="682" y="512"/>
                  </a:cubicBezTo>
                  <a:cubicBezTo>
                    <a:pt x="684" y="512"/>
                    <a:pt x="685" y="512"/>
                    <a:pt x="685" y="513"/>
                  </a:cubicBezTo>
                  <a:cubicBezTo>
                    <a:pt x="685" y="514"/>
                    <a:pt x="684" y="515"/>
                    <a:pt x="683" y="516"/>
                  </a:cubicBezTo>
                  <a:cubicBezTo>
                    <a:pt x="683" y="518"/>
                    <a:pt x="683" y="521"/>
                    <a:pt x="684" y="521"/>
                  </a:cubicBezTo>
                  <a:cubicBezTo>
                    <a:pt x="684" y="521"/>
                    <a:pt x="686" y="520"/>
                    <a:pt x="687" y="519"/>
                  </a:cubicBezTo>
                  <a:cubicBezTo>
                    <a:pt x="688" y="518"/>
                    <a:pt x="688" y="519"/>
                    <a:pt x="690" y="518"/>
                  </a:cubicBezTo>
                  <a:cubicBezTo>
                    <a:pt x="691" y="517"/>
                    <a:pt x="692" y="516"/>
                    <a:pt x="691" y="516"/>
                  </a:cubicBezTo>
                  <a:cubicBezTo>
                    <a:pt x="691" y="515"/>
                    <a:pt x="689" y="513"/>
                    <a:pt x="690" y="514"/>
                  </a:cubicBezTo>
                  <a:cubicBezTo>
                    <a:pt x="691" y="514"/>
                    <a:pt x="692" y="516"/>
                    <a:pt x="693" y="515"/>
                  </a:cubicBezTo>
                  <a:cubicBezTo>
                    <a:pt x="693" y="515"/>
                    <a:pt x="694" y="515"/>
                    <a:pt x="693" y="514"/>
                  </a:cubicBezTo>
                  <a:cubicBezTo>
                    <a:pt x="692" y="513"/>
                    <a:pt x="691" y="512"/>
                    <a:pt x="692" y="513"/>
                  </a:cubicBezTo>
                  <a:cubicBezTo>
                    <a:pt x="693" y="513"/>
                    <a:pt x="694" y="515"/>
                    <a:pt x="694" y="514"/>
                  </a:cubicBezTo>
                  <a:cubicBezTo>
                    <a:pt x="694" y="512"/>
                    <a:pt x="693" y="512"/>
                    <a:pt x="694" y="512"/>
                  </a:cubicBezTo>
                  <a:cubicBezTo>
                    <a:pt x="694" y="511"/>
                    <a:pt x="694" y="511"/>
                    <a:pt x="694" y="511"/>
                  </a:cubicBezTo>
                  <a:cubicBezTo>
                    <a:pt x="694" y="511"/>
                    <a:pt x="694" y="510"/>
                    <a:pt x="695" y="510"/>
                  </a:cubicBezTo>
                  <a:cubicBezTo>
                    <a:pt x="695" y="509"/>
                    <a:pt x="695" y="509"/>
                    <a:pt x="696" y="510"/>
                  </a:cubicBezTo>
                  <a:cubicBezTo>
                    <a:pt x="697" y="510"/>
                    <a:pt x="696" y="511"/>
                    <a:pt x="698" y="511"/>
                  </a:cubicBezTo>
                  <a:cubicBezTo>
                    <a:pt x="699" y="511"/>
                    <a:pt x="702" y="508"/>
                    <a:pt x="705" y="505"/>
                  </a:cubicBezTo>
                  <a:cubicBezTo>
                    <a:pt x="709" y="503"/>
                    <a:pt x="709" y="504"/>
                    <a:pt x="709" y="502"/>
                  </a:cubicBezTo>
                  <a:cubicBezTo>
                    <a:pt x="709" y="499"/>
                    <a:pt x="708" y="499"/>
                    <a:pt x="709" y="498"/>
                  </a:cubicBezTo>
                  <a:cubicBezTo>
                    <a:pt x="710" y="497"/>
                    <a:pt x="711" y="497"/>
                    <a:pt x="710" y="496"/>
                  </a:cubicBezTo>
                  <a:cubicBezTo>
                    <a:pt x="709" y="495"/>
                    <a:pt x="709" y="496"/>
                    <a:pt x="709" y="494"/>
                  </a:cubicBezTo>
                  <a:cubicBezTo>
                    <a:pt x="709" y="492"/>
                    <a:pt x="709" y="488"/>
                    <a:pt x="707" y="485"/>
                  </a:cubicBezTo>
                  <a:cubicBezTo>
                    <a:pt x="706" y="483"/>
                    <a:pt x="704" y="480"/>
                    <a:pt x="703" y="478"/>
                  </a:cubicBezTo>
                  <a:cubicBezTo>
                    <a:pt x="702" y="476"/>
                    <a:pt x="702" y="477"/>
                    <a:pt x="700" y="475"/>
                  </a:cubicBezTo>
                  <a:cubicBezTo>
                    <a:pt x="698" y="473"/>
                    <a:pt x="695" y="472"/>
                    <a:pt x="694" y="470"/>
                  </a:cubicBezTo>
                  <a:cubicBezTo>
                    <a:pt x="693" y="468"/>
                    <a:pt x="694" y="468"/>
                    <a:pt x="692" y="467"/>
                  </a:cubicBezTo>
                  <a:cubicBezTo>
                    <a:pt x="691" y="466"/>
                    <a:pt x="690" y="464"/>
                    <a:pt x="689" y="463"/>
                  </a:cubicBezTo>
                  <a:cubicBezTo>
                    <a:pt x="688" y="462"/>
                    <a:pt x="689" y="459"/>
                    <a:pt x="689" y="457"/>
                  </a:cubicBezTo>
                  <a:cubicBezTo>
                    <a:pt x="689" y="456"/>
                    <a:pt x="691" y="456"/>
                    <a:pt x="692" y="454"/>
                  </a:cubicBezTo>
                  <a:cubicBezTo>
                    <a:pt x="693" y="453"/>
                    <a:pt x="694" y="451"/>
                    <a:pt x="695" y="450"/>
                  </a:cubicBezTo>
                  <a:cubicBezTo>
                    <a:pt x="695" y="449"/>
                    <a:pt x="696" y="449"/>
                    <a:pt x="697" y="448"/>
                  </a:cubicBezTo>
                  <a:cubicBezTo>
                    <a:pt x="698" y="448"/>
                    <a:pt x="700" y="446"/>
                    <a:pt x="701" y="446"/>
                  </a:cubicBezTo>
                  <a:cubicBezTo>
                    <a:pt x="701" y="445"/>
                    <a:pt x="701" y="445"/>
                    <a:pt x="702" y="445"/>
                  </a:cubicBezTo>
                  <a:cubicBezTo>
                    <a:pt x="703" y="445"/>
                    <a:pt x="704" y="445"/>
                    <a:pt x="705" y="444"/>
                  </a:cubicBezTo>
                  <a:cubicBezTo>
                    <a:pt x="705" y="444"/>
                    <a:pt x="705" y="443"/>
                    <a:pt x="706" y="444"/>
                  </a:cubicBezTo>
                  <a:cubicBezTo>
                    <a:pt x="707" y="445"/>
                    <a:pt x="707" y="446"/>
                    <a:pt x="708" y="446"/>
                  </a:cubicBezTo>
                  <a:cubicBezTo>
                    <a:pt x="710" y="446"/>
                    <a:pt x="711" y="445"/>
                    <a:pt x="711" y="446"/>
                  </a:cubicBezTo>
                  <a:cubicBezTo>
                    <a:pt x="712" y="446"/>
                    <a:pt x="713" y="446"/>
                    <a:pt x="712" y="447"/>
                  </a:cubicBezTo>
                  <a:cubicBezTo>
                    <a:pt x="711" y="448"/>
                    <a:pt x="711" y="449"/>
                    <a:pt x="712" y="450"/>
                  </a:cubicBezTo>
                  <a:cubicBezTo>
                    <a:pt x="712" y="451"/>
                    <a:pt x="713" y="453"/>
                    <a:pt x="714" y="453"/>
                  </a:cubicBezTo>
                  <a:cubicBezTo>
                    <a:pt x="715" y="453"/>
                    <a:pt x="717" y="452"/>
                    <a:pt x="716" y="451"/>
                  </a:cubicBezTo>
                  <a:cubicBezTo>
                    <a:pt x="716" y="451"/>
                    <a:pt x="714" y="450"/>
                    <a:pt x="714" y="449"/>
                  </a:cubicBezTo>
                  <a:cubicBezTo>
                    <a:pt x="715" y="448"/>
                    <a:pt x="716" y="447"/>
                    <a:pt x="717" y="446"/>
                  </a:cubicBezTo>
                  <a:cubicBezTo>
                    <a:pt x="719" y="445"/>
                    <a:pt x="722" y="445"/>
                    <a:pt x="723" y="444"/>
                  </a:cubicBezTo>
                  <a:cubicBezTo>
                    <a:pt x="724" y="443"/>
                    <a:pt x="725" y="443"/>
                    <a:pt x="725" y="444"/>
                  </a:cubicBezTo>
                  <a:cubicBezTo>
                    <a:pt x="726" y="444"/>
                    <a:pt x="726" y="443"/>
                    <a:pt x="727" y="443"/>
                  </a:cubicBezTo>
                  <a:cubicBezTo>
                    <a:pt x="728" y="443"/>
                    <a:pt x="729" y="444"/>
                    <a:pt x="730" y="443"/>
                  </a:cubicBezTo>
                  <a:cubicBezTo>
                    <a:pt x="731" y="442"/>
                    <a:pt x="731" y="441"/>
                    <a:pt x="732" y="441"/>
                  </a:cubicBezTo>
                  <a:cubicBezTo>
                    <a:pt x="733" y="441"/>
                    <a:pt x="733" y="441"/>
                    <a:pt x="733" y="441"/>
                  </a:cubicBezTo>
                  <a:cubicBezTo>
                    <a:pt x="733" y="440"/>
                    <a:pt x="733" y="438"/>
                    <a:pt x="733" y="439"/>
                  </a:cubicBezTo>
                  <a:cubicBezTo>
                    <a:pt x="734" y="440"/>
                    <a:pt x="734" y="440"/>
                    <a:pt x="735" y="440"/>
                  </a:cubicBezTo>
                  <a:cubicBezTo>
                    <a:pt x="736" y="440"/>
                    <a:pt x="737" y="439"/>
                    <a:pt x="739" y="438"/>
                  </a:cubicBezTo>
                  <a:cubicBezTo>
                    <a:pt x="740" y="438"/>
                    <a:pt x="739" y="439"/>
                    <a:pt x="741" y="439"/>
                  </a:cubicBezTo>
                  <a:cubicBezTo>
                    <a:pt x="743" y="439"/>
                    <a:pt x="744" y="439"/>
                    <a:pt x="745" y="439"/>
                  </a:cubicBezTo>
                  <a:cubicBezTo>
                    <a:pt x="746" y="439"/>
                    <a:pt x="746" y="438"/>
                    <a:pt x="747" y="438"/>
                  </a:cubicBezTo>
                  <a:cubicBezTo>
                    <a:pt x="748" y="437"/>
                    <a:pt x="749" y="437"/>
                    <a:pt x="749" y="437"/>
                  </a:cubicBezTo>
                  <a:cubicBezTo>
                    <a:pt x="750" y="437"/>
                    <a:pt x="750" y="436"/>
                    <a:pt x="750" y="436"/>
                  </a:cubicBezTo>
                  <a:cubicBezTo>
                    <a:pt x="751" y="435"/>
                    <a:pt x="752" y="434"/>
                    <a:pt x="752" y="433"/>
                  </a:cubicBezTo>
                  <a:cubicBezTo>
                    <a:pt x="752" y="433"/>
                    <a:pt x="752" y="433"/>
                    <a:pt x="752" y="433"/>
                  </a:cubicBezTo>
                  <a:cubicBezTo>
                    <a:pt x="752" y="433"/>
                    <a:pt x="753" y="433"/>
                    <a:pt x="754" y="433"/>
                  </a:cubicBezTo>
                  <a:cubicBezTo>
                    <a:pt x="756" y="432"/>
                    <a:pt x="757" y="431"/>
                    <a:pt x="758" y="431"/>
                  </a:cubicBezTo>
                  <a:cubicBezTo>
                    <a:pt x="758" y="430"/>
                    <a:pt x="759" y="429"/>
                    <a:pt x="759" y="429"/>
                  </a:cubicBezTo>
                  <a:cubicBezTo>
                    <a:pt x="758" y="428"/>
                    <a:pt x="760" y="428"/>
                    <a:pt x="761" y="428"/>
                  </a:cubicBezTo>
                  <a:cubicBezTo>
                    <a:pt x="763" y="427"/>
                    <a:pt x="763" y="427"/>
                    <a:pt x="763" y="426"/>
                  </a:cubicBezTo>
                  <a:cubicBezTo>
                    <a:pt x="764" y="425"/>
                    <a:pt x="765" y="424"/>
                    <a:pt x="765" y="424"/>
                  </a:cubicBezTo>
                  <a:cubicBezTo>
                    <a:pt x="766" y="423"/>
                    <a:pt x="767" y="422"/>
                    <a:pt x="767" y="421"/>
                  </a:cubicBezTo>
                  <a:cubicBezTo>
                    <a:pt x="767" y="420"/>
                    <a:pt x="768" y="419"/>
                    <a:pt x="767" y="419"/>
                  </a:cubicBezTo>
                  <a:cubicBezTo>
                    <a:pt x="765" y="419"/>
                    <a:pt x="765" y="418"/>
                    <a:pt x="766" y="418"/>
                  </a:cubicBezTo>
                  <a:cubicBezTo>
                    <a:pt x="767" y="418"/>
                    <a:pt x="769" y="418"/>
                    <a:pt x="769" y="417"/>
                  </a:cubicBezTo>
                  <a:cubicBezTo>
                    <a:pt x="769" y="415"/>
                    <a:pt x="767" y="415"/>
                    <a:pt x="767" y="415"/>
                  </a:cubicBezTo>
                  <a:cubicBezTo>
                    <a:pt x="768" y="414"/>
                    <a:pt x="769" y="415"/>
                    <a:pt x="770" y="414"/>
                  </a:cubicBezTo>
                  <a:cubicBezTo>
                    <a:pt x="771" y="414"/>
                    <a:pt x="774" y="410"/>
                    <a:pt x="774" y="408"/>
                  </a:cubicBezTo>
                  <a:cubicBezTo>
                    <a:pt x="774" y="407"/>
                    <a:pt x="772" y="407"/>
                    <a:pt x="774" y="407"/>
                  </a:cubicBezTo>
                  <a:cubicBezTo>
                    <a:pt x="776" y="406"/>
                    <a:pt x="778" y="405"/>
                    <a:pt x="778" y="404"/>
                  </a:cubicBezTo>
                  <a:cubicBezTo>
                    <a:pt x="778" y="403"/>
                    <a:pt x="778" y="403"/>
                    <a:pt x="777" y="402"/>
                  </a:cubicBezTo>
                  <a:cubicBezTo>
                    <a:pt x="777" y="402"/>
                    <a:pt x="778" y="402"/>
                    <a:pt x="778" y="402"/>
                  </a:cubicBezTo>
                  <a:cubicBezTo>
                    <a:pt x="779" y="401"/>
                    <a:pt x="779" y="402"/>
                    <a:pt x="779" y="400"/>
                  </a:cubicBezTo>
                  <a:cubicBezTo>
                    <a:pt x="779" y="399"/>
                    <a:pt x="778" y="398"/>
                    <a:pt x="779" y="399"/>
                  </a:cubicBezTo>
                  <a:cubicBezTo>
                    <a:pt x="780" y="399"/>
                    <a:pt x="780" y="400"/>
                    <a:pt x="780" y="400"/>
                  </a:cubicBezTo>
                  <a:cubicBezTo>
                    <a:pt x="781" y="399"/>
                    <a:pt x="783" y="399"/>
                    <a:pt x="782" y="398"/>
                  </a:cubicBezTo>
                  <a:cubicBezTo>
                    <a:pt x="780" y="397"/>
                    <a:pt x="779" y="397"/>
                    <a:pt x="780" y="396"/>
                  </a:cubicBezTo>
                  <a:cubicBezTo>
                    <a:pt x="781" y="396"/>
                    <a:pt x="784" y="394"/>
                    <a:pt x="783" y="394"/>
                  </a:cubicBezTo>
                  <a:cubicBezTo>
                    <a:pt x="782" y="394"/>
                    <a:pt x="781" y="395"/>
                    <a:pt x="780" y="394"/>
                  </a:cubicBezTo>
                  <a:cubicBezTo>
                    <a:pt x="778" y="393"/>
                    <a:pt x="778" y="392"/>
                    <a:pt x="777" y="392"/>
                  </a:cubicBezTo>
                  <a:cubicBezTo>
                    <a:pt x="776" y="393"/>
                    <a:pt x="776" y="393"/>
                    <a:pt x="775" y="393"/>
                  </a:cubicBezTo>
                  <a:cubicBezTo>
                    <a:pt x="774" y="394"/>
                    <a:pt x="773" y="393"/>
                    <a:pt x="772" y="393"/>
                  </a:cubicBezTo>
                  <a:cubicBezTo>
                    <a:pt x="771" y="393"/>
                    <a:pt x="773" y="393"/>
                    <a:pt x="774" y="392"/>
                  </a:cubicBezTo>
                  <a:cubicBezTo>
                    <a:pt x="775" y="391"/>
                    <a:pt x="776" y="390"/>
                    <a:pt x="778" y="389"/>
                  </a:cubicBezTo>
                  <a:cubicBezTo>
                    <a:pt x="779" y="389"/>
                    <a:pt x="781" y="389"/>
                    <a:pt x="780" y="388"/>
                  </a:cubicBezTo>
                  <a:cubicBezTo>
                    <a:pt x="780" y="386"/>
                    <a:pt x="780" y="387"/>
                    <a:pt x="778" y="386"/>
                  </a:cubicBezTo>
                  <a:cubicBezTo>
                    <a:pt x="777" y="385"/>
                    <a:pt x="777" y="385"/>
                    <a:pt x="776" y="383"/>
                  </a:cubicBezTo>
                  <a:cubicBezTo>
                    <a:pt x="774" y="382"/>
                    <a:pt x="774" y="382"/>
                    <a:pt x="773" y="382"/>
                  </a:cubicBezTo>
                  <a:cubicBezTo>
                    <a:pt x="772" y="382"/>
                    <a:pt x="771" y="382"/>
                    <a:pt x="770" y="381"/>
                  </a:cubicBezTo>
                  <a:cubicBezTo>
                    <a:pt x="769" y="380"/>
                    <a:pt x="768" y="379"/>
                    <a:pt x="769" y="380"/>
                  </a:cubicBezTo>
                  <a:cubicBezTo>
                    <a:pt x="770" y="381"/>
                    <a:pt x="771" y="382"/>
                    <a:pt x="772" y="381"/>
                  </a:cubicBezTo>
                  <a:cubicBezTo>
                    <a:pt x="773" y="381"/>
                    <a:pt x="775" y="381"/>
                    <a:pt x="776" y="382"/>
                  </a:cubicBezTo>
                  <a:cubicBezTo>
                    <a:pt x="778" y="383"/>
                    <a:pt x="778" y="383"/>
                    <a:pt x="779" y="383"/>
                  </a:cubicBezTo>
                  <a:cubicBezTo>
                    <a:pt x="780" y="383"/>
                    <a:pt x="781" y="384"/>
                    <a:pt x="780" y="383"/>
                  </a:cubicBezTo>
                  <a:cubicBezTo>
                    <a:pt x="779" y="382"/>
                    <a:pt x="779" y="380"/>
                    <a:pt x="777" y="379"/>
                  </a:cubicBezTo>
                  <a:cubicBezTo>
                    <a:pt x="775" y="378"/>
                    <a:pt x="775" y="377"/>
                    <a:pt x="775" y="377"/>
                  </a:cubicBezTo>
                  <a:cubicBezTo>
                    <a:pt x="774" y="376"/>
                    <a:pt x="774" y="373"/>
                    <a:pt x="773" y="370"/>
                  </a:cubicBezTo>
                  <a:cubicBezTo>
                    <a:pt x="772" y="368"/>
                    <a:pt x="773" y="368"/>
                    <a:pt x="770" y="367"/>
                  </a:cubicBezTo>
                  <a:cubicBezTo>
                    <a:pt x="768" y="365"/>
                    <a:pt x="765" y="365"/>
                    <a:pt x="766" y="363"/>
                  </a:cubicBezTo>
                  <a:cubicBezTo>
                    <a:pt x="766" y="361"/>
                    <a:pt x="769" y="359"/>
                    <a:pt x="770" y="358"/>
                  </a:cubicBezTo>
                  <a:cubicBezTo>
                    <a:pt x="771" y="357"/>
                    <a:pt x="771" y="356"/>
                    <a:pt x="771" y="356"/>
                  </a:cubicBezTo>
                  <a:cubicBezTo>
                    <a:pt x="770" y="355"/>
                    <a:pt x="770" y="355"/>
                    <a:pt x="771" y="355"/>
                  </a:cubicBezTo>
                  <a:cubicBezTo>
                    <a:pt x="773" y="355"/>
                    <a:pt x="774" y="355"/>
                    <a:pt x="774" y="355"/>
                  </a:cubicBezTo>
                  <a:cubicBezTo>
                    <a:pt x="774" y="354"/>
                    <a:pt x="773" y="353"/>
                    <a:pt x="774" y="353"/>
                  </a:cubicBezTo>
                  <a:cubicBezTo>
                    <a:pt x="775" y="352"/>
                    <a:pt x="776" y="352"/>
                    <a:pt x="777" y="351"/>
                  </a:cubicBezTo>
                  <a:cubicBezTo>
                    <a:pt x="779" y="351"/>
                    <a:pt x="783" y="349"/>
                    <a:pt x="783" y="350"/>
                  </a:cubicBezTo>
                  <a:cubicBezTo>
                    <a:pt x="782" y="351"/>
                    <a:pt x="782" y="351"/>
                    <a:pt x="783" y="351"/>
                  </a:cubicBezTo>
                  <a:cubicBezTo>
                    <a:pt x="784" y="350"/>
                    <a:pt x="786" y="349"/>
                    <a:pt x="785" y="349"/>
                  </a:cubicBezTo>
                  <a:cubicBezTo>
                    <a:pt x="785" y="348"/>
                    <a:pt x="784" y="346"/>
                    <a:pt x="783" y="346"/>
                  </a:cubicBezTo>
                  <a:cubicBezTo>
                    <a:pt x="782" y="346"/>
                    <a:pt x="780" y="347"/>
                    <a:pt x="778" y="346"/>
                  </a:cubicBezTo>
                  <a:cubicBezTo>
                    <a:pt x="776" y="345"/>
                    <a:pt x="776" y="344"/>
                    <a:pt x="774" y="345"/>
                  </a:cubicBezTo>
                  <a:cubicBezTo>
                    <a:pt x="773" y="345"/>
                    <a:pt x="771" y="348"/>
                    <a:pt x="769" y="348"/>
                  </a:cubicBezTo>
                  <a:cubicBezTo>
                    <a:pt x="767" y="349"/>
                    <a:pt x="765" y="348"/>
                    <a:pt x="765" y="348"/>
                  </a:cubicBezTo>
                  <a:cubicBezTo>
                    <a:pt x="764" y="347"/>
                    <a:pt x="765" y="345"/>
                    <a:pt x="765" y="344"/>
                  </a:cubicBezTo>
                  <a:cubicBezTo>
                    <a:pt x="765" y="343"/>
                    <a:pt x="763" y="342"/>
                    <a:pt x="761" y="342"/>
                  </a:cubicBezTo>
                  <a:cubicBezTo>
                    <a:pt x="759" y="342"/>
                    <a:pt x="756" y="340"/>
                    <a:pt x="756" y="338"/>
                  </a:cubicBezTo>
                  <a:cubicBezTo>
                    <a:pt x="756" y="337"/>
                    <a:pt x="758" y="335"/>
                    <a:pt x="759" y="335"/>
                  </a:cubicBezTo>
                  <a:cubicBezTo>
                    <a:pt x="760" y="336"/>
                    <a:pt x="761" y="336"/>
                    <a:pt x="762" y="335"/>
                  </a:cubicBezTo>
                  <a:cubicBezTo>
                    <a:pt x="763" y="335"/>
                    <a:pt x="764" y="335"/>
                    <a:pt x="766" y="334"/>
                  </a:cubicBezTo>
                  <a:cubicBezTo>
                    <a:pt x="767" y="332"/>
                    <a:pt x="769" y="330"/>
                    <a:pt x="770" y="330"/>
                  </a:cubicBezTo>
                  <a:cubicBezTo>
                    <a:pt x="772" y="329"/>
                    <a:pt x="774" y="326"/>
                    <a:pt x="775" y="325"/>
                  </a:cubicBezTo>
                  <a:cubicBezTo>
                    <a:pt x="776" y="324"/>
                    <a:pt x="777" y="323"/>
                    <a:pt x="779" y="324"/>
                  </a:cubicBezTo>
                  <a:cubicBezTo>
                    <a:pt x="782" y="325"/>
                    <a:pt x="783" y="325"/>
                    <a:pt x="783" y="326"/>
                  </a:cubicBezTo>
                  <a:cubicBezTo>
                    <a:pt x="782" y="327"/>
                    <a:pt x="781" y="330"/>
                    <a:pt x="780" y="331"/>
                  </a:cubicBezTo>
                  <a:cubicBezTo>
                    <a:pt x="779" y="331"/>
                    <a:pt x="776" y="333"/>
                    <a:pt x="778" y="333"/>
                  </a:cubicBezTo>
                  <a:cubicBezTo>
                    <a:pt x="779" y="333"/>
                    <a:pt x="779" y="334"/>
                    <a:pt x="780" y="333"/>
                  </a:cubicBezTo>
                  <a:cubicBezTo>
                    <a:pt x="781" y="333"/>
                    <a:pt x="781" y="334"/>
                    <a:pt x="780" y="334"/>
                  </a:cubicBezTo>
                  <a:cubicBezTo>
                    <a:pt x="779" y="335"/>
                    <a:pt x="778" y="336"/>
                    <a:pt x="777" y="337"/>
                  </a:cubicBezTo>
                  <a:cubicBezTo>
                    <a:pt x="777" y="337"/>
                    <a:pt x="777" y="338"/>
                    <a:pt x="778" y="338"/>
                  </a:cubicBezTo>
                  <a:cubicBezTo>
                    <a:pt x="779" y="337"/>
                    <a:pt x="780" y="336"/>
                    <a:pt x="781" y="335"/>
                  </a:cubicBezTo>
                  <a:cubicBezTo>
                    <a:pt x="782" y="335"/>
                    <a:pt x="784" y="333"/>
                    <a:pt x="786" y="332"/>
                  </a:cubicBezTo>
                  <a:cubicBezTo>
                    <a:pt x="787" y="332"/>
                    <a:pt x="791" y="330"/>
                    <a:pt x="794" y="331"/>
                  </a:cubicBezTo>
                  <a:cubicBezTo>
                    <a:pt x="794" y="331"/>
                    <a:pt x="794" y="331"/>
                    <a:pt x="794" y="331"/>
                  </a:cubicBezTo>
                  <a:cubicBezTo>
                    <a:pt x="797" y="331"/>
                    <a:pt x="799" y="332"/>
                    <a:pt x="800" y="332"/>
                  </a:cubicBezTo>
                  <a:cubicBezTo>
                    <a:pt x="801" y="332"/>
                    <a:pt x="801" y="332"/>
                    <a:pt x="801" y="333"/>
                  </a:cubicBezTo>
                  <a:cubicBezTo>
                    <a:pt x="801" y="335"/>
                    <a:pt x="800" y="337"/>
                    <a:pt x="800" y="337"/>
                  </a:cubicBezTo>
                  <a:cubicBezTo>
                    <a:pt x="800" y="338"/>
                    <a:pt x="800" y="338"/>
                    <a:pt x="801" y="338"/>
                  </a:cubicBezTo>
                  <a:cubicBezTo>
                    <a:pt x="802" y="338"/>
                    <a:pt x="802" y="338"/>
                    <a:pt x="800" y="338"/>
                  </a:cubicBezTo>
                  <a:cubicBezTo>
                    <a:pt x="799" y="338"/>
                    <a:pt x="798" y="340"/>
                    <a:pt x="798" y="341"/>
                  </a:cubicBezTo>
                  <a:cubicBezTo>
                    <a:pt x="798" y="342"/>
                    <a:pt x="797" y="342"/>
                    <a:pt x="798" y="342"/>
                  </a:cubicBezTo>
                  <a:cubicBezTo>
                    <a:pt x="799" y="342"/>
                    <a:pt x="799" y="343"/>
                    <a:pt x="799" y="343"/>
                  </a:cubicBezTo>
                  <a:cubicBezTo>
                    <a:pt x="799" y="344"/>
                    <a:pt x="800" y="343"/>
                    <a:pt x="800" y="343"/>
                  </a:cubicBezTo>
                  <a:cubicBezTo>
                    <a:pt x="801" y="343"/>
                    <a:pt x="801" y="343"/>
                    <a:pt x="801" y="344"/>
                  </a:cubicBezTo>
                  <a:cubicBezTo>
                    <a:pt x="801" y="344"/>
                    <a:pt x="800" y="344"/>
                    <a:pt x="801" y="344"/>
                  </a:cubicBezTo>
                  <a:cubicBezTo>
                    <a:pt x="802" y="344"/>
                    <a:pt x="802" y="343"/>
                    <a:pt x="803" y="343"/>
                  </a:cubicBezTo>
                  <a:cubicBezTo>
                    <a:pt x="805" y="344"/>
                    <a:pt x="805" y="344"/>
                    <a:pt x="806" y="344"/>
                  </a:cubicBezTo>
                  <a:cubicBezTo>
                    <a:pt x="807" y="344"/>
                    <a:pt x="807" y="344"/>
                    <a:pt x="808" y="344"/>
                  </a:cubicBezTo>
                  <a:cubicBezTo>
                    <a:pt x="808" y="345"/>
                    <a:pt x="808" y="345"/>
                    <a:pt x="808" y="345"/>
                  </a:cubicBezTo>
                  <a:cubicBezTo>
                    <a:pt x="809" y="347"/>
                    <a:pt x="808" y="347"/>
                    <a:pt x="809" y="348"/>
                  </a:cubicBezTo>
                  <a:cubicBezTo>
                    <a:pt x="810" y="349"/>
                    <a:pt x="810" y="350"/>
                    <a:pt x="809" y="350"/>
                  </a:cubicBezTo>
                  <a:cubicBezTo>
                    <a:pt x="808" y="350"/>
                    <a:pt x="805" y="350"/>
                    <a:pt x="806" y="350"/>
                  </a:cubicBezTo>
                  <a:cubicBezTo>
                    <a:pt x="806" y="351"/>
                    <a:pt x="807" y="351"/>
                    <a:pt x="808" y="352"/>
                  </a:cubicBezTo>
                  <a:cubicBezTo>
                    <a:pt x="808" y="353"/>
                    <a:pt x="809" y="355"/>
                    <a:pt x="808" y="355"/>
                  </a:cubicBezTo>
                  <a:cubicBezTo>
                    <a:pt x="807" y="355"/>
                    <a:pt x="807" y="355"/>
                    <a:pt x="808" y="356"/>
                  </a:cubicBezTo>
                  <a:cubicBezTo>
                    <a:pt x="808" y="356"/>
                    <a:pt x="809" y="357"/>
                    <a:pt x="808" y="358"/>
                  </a:cubicBezTo>
                  <a:cubicBezTo>
                    <a:pt x="807" y="358"/>
                    <a:pt x="807" y="359"/>
                    <a:pt x="807" y="360"/>
                  </a:cubicBezTo>
                  <a:cubicBezTo>
                    <a:pt x="806" y="362"/>
                    <a:pt x="805" y="363"/>
                    <a:pt x="806" y="363"/>
                  </a:cubicBezTo>
                  <a:cubicBezTo>
                    <a:pt x="807" y="362"/>
                    <a:pt x="806" y="363"/>
                    <a:pt x="807" y="363"/>
                  </a:cubicBezTo>
                  <a:cubicBezTo>
                    <a:pt x="808" y="363"/>
                    <a:pt x="808" y="363"/>
                    <a:pt x="808" y="363"/>
                  </a:cubicBezTo>
                  <a:cubicBezTo>
                    <a:pt x="807" y="363"/>
                    <a:pt x="807" y="364"/>
                    <a:pt x="807" y="364"/>
                  </a:cubicBezTo>
                  <a:cubicBezTo>
                    <a:pt x="808" y="364"/>
                    <a:pt x="807" y="364"/>
                    <a:pt x="807" y="365"/>
                  </a:cubicBezTo>
                  <a:cubicBezTo>
                    <a:pt x="807" y="365"/>
                    <a:pt x="806" y="366"/>
                    <a:pt x="806" y="366"/>
                  </a:cubicBezTo>
                  <a:cubicBezTo>
                    <a:pt x="805" y="366"/>
                    <a:pt x="804" y="368"/>
                    <a:pt x="805" y="367"/>
                  </a:cubicBezTo>
                  <a:cubicBezTo>
                    <a:pt x="806" y="366"/>
                    <a:pt x="806" y="365"/>
                    <a:pt x="807" y="366"/>
                  </a:cubicBezTo>
                  <a:cubicBezTo>
                    <a:pt x="807" y="367"/>
                    <a:pt x="807" y="367"/>
                    <a:pt x="808" y="367"/>
                  </a:cubicBezTo>
                  <a:cubicBezTo>
                    <a:pt x="809" y="366"/>
                    <a:pt x="810" y="366"/>
                    <a:pt x="810" y="365"/>
                  </a:cubicBezTo>
                  <a:cubicBezTo>
                    <a:pt x="811" y="365"/>
                    <a:pt x="811" y="364"/>
                    <a:pt x="812" y="365"/>
                  </a:cubicBezTo>
                  <a:cubicBezTo>
                    <a:pt x="812" y="365"/>
                    <a:pt x="812" y="366"/>
                    <a:pt x="813" y="366"/>
                  </a:cubicBezTo>
                  <a:cubicBezTo>
                    <a:pt x="813" y="365"/>
                    <a:pt x="813" y="364"/>
                    <a:pt x="814" y="364"/>
                  </a:cubicBezTo>
                  <a:cubicBezTo>
                    <a:pt x="814" y="363"/>
                    <a:pt x="815" y="363"/>
                    <a:pt x="815" y="364"/>
                  </a:cubicBezTo>
                  <a:cubicBezTo>
                    <a:pt x="815" y="364"/>
                    <a:pt x="815" y="365"/>
                    <a:pt x="816" y="365"/>
                  </a:cubicBezTo>
                  <a:cubicBezTo>
                    <a:pt x="816" y="364"/>
                    <a:pt x="816" y="364"/>
                    <a:pt x="817" y="364"/>
                  </a:cubicBezTo>
                  <a:cubicBezTo>
                    <a:pt x="817" y="364"/>
                    <a:pt x="819" y="364"/>
                    <a:pt x="819" y="364"/>
                  </a:cubicBezTo>
                  <a:cubicBezTo>
                    <a:pt x="820" y="364"/>
                    <a:pt x="820" y="364"/>
                    <a:pt x="820" y="363"/>
                  </a:cubicBezTo>
                  <a:cubicBezTo>
                    <a:pt x="820" y="363"/>
                    <a:pt x="820" y="362"/>
                    <a:pt x="820" y="362"/>
                  </a:cubicBezTo>
                  <a:cubicBezTo>
                    <a:pt x="821" y="362"/>
                    <a:pt x="823" y="362"/>
                    <a:pt x="824" y="361"/>
                  </a:cubicBezTo>
                  <a:cubicBezTo>
                    <a:pt x="824" y="361"/>
                    <a:pt x="824" y="360"/>
                    <a:pt x="825" y="360"/>
                  </a:cubicBezTo>
                  <a:cubicBezTo>
                    <a:pt x="826" y="360"/>
                    <a:pt x="826" y="359"/>
                    <a:pt x="826" y="360"/>
                  </a:cubicBezTo>
                  <a:cubicBezTo>
                    <a:pt x="827" y="362"/>
                    <a:pt x="827" y="362"/>
                    <a:pt x="827" y="362"/>
                  </a:cubicBezTo>
                  <a:cubicBezTo>
                    <a:pt x="827" y="361"/>
                    <a:pt x="828" y="361"/>
                    <a:pt x="827" y="360"/>
                  </a:cubicBezTo>
                  <a:cubicBezTo>
                    <a:pt x="826" y="359"/>
                    <a:pt x="825" y="357"/>
                    <a:pt x="825" y="356"/>
                  </a:cubicBezTo>
                  <a:cubicBezTo>
                    <a:pt x="824" y="355"/>
                    <a:pt x="824" y="355"/>
                    <a:pt x="824" y="354"/>
                  </a:cubicBezTo>
                  <a:cubicBezTo>
                    <a:pt x="824" y="353"/>
                    <a:pt x="824" y="350"/>
                    <a:pt x="823" y="347"/>
                  </a:cubicBezTo>
                  <a:cubicBezTo>
                    <a:pt x="822" y="344"/>
                    <a:pt x="820" y="342"/>
                    <a:pt x="819" y="341"/>
                  </a:cubicBezTo>
                  <a:cubicBezTo>
                    <a:pt x="819" y="340"/>
                    <a:pt x="818" y="340"/>
                    <a:pt x="818" y="339"/>
                  </a:cubicBezTo>
                  <a:cubicBezTo>
                    <a:pt x="817" y="338"/>
                    <a:pt x="816" y="336"/>
                    <a:pt x="814" y="336"/>
                  </a:cubicBezTo>
                  <a:cubicBezTo>
                    <a:pt x="812" y="334"/>
                    <a:pt x="812" y="335"/>
                    <a:pt x="813" y="334"/>
                  </a:cubicBezTo>
                  <a:cubicBezTo>
                    <a:pt x="814" y="332"/>
                    <a:pt x="813" y="332"/>
                    <a:pt x="815" y="331"/>
                  </a:cubicBezTo>
                  <a:cubicBezTo>
                    <a:pt x="817" y="330"/>
                    <a:pt x="819" y="330"/>
                    <a:pt x="820" y="328"/>
                  </a:cubicBezTo>
                  <a:cubicBezTo>
                    <a:pt x="821" y="326"/>
                    <a:pt x="824" y="325"/>
                    <a:pt x="825" y="324"/>
                  </a:cubicBezTo>
                  <a:cubicBezTo>
                    <a:pt x="826" y="323"/>
                    <a:pt x="826" y="320"/>
                    <a:pt x="826" y="319"/>
                  </a:cubicBezTo>
                  <a:cubicBezTo>
                    <a:pt x="825" y="318"/>
                    <a:pt x="826" y="317"/>
                    <a:pt x="826" y="317"/>
                  </a:cubicBezTo>
                  <a:cubicBezTo>
                    <a:pt x="827" y="316"/>
                    <a:pt x="829" y="314"/>
                    <a:pt x="831" y="313"/>
                  </a:cubicBezTo>
                  <a:cubicBezTo>
                    <a:pt x="831" y="313"/>
                    <a:pt x="831" y="313"/>
                    <a:pt x="831" y="312"/>
                  </a:cubicBezTo>
                  <a:cubicBezTo>
                    <a:pt x="832" y="311"/>
                    <a:pt x="834" y="312"/>
                    <a:pt x="835" y="311"/>
                  </a:cubicBezTo>
                  <a:cubicBezTo>
                    <a:pt x="836" y="310"/>
                    <a:pt x="836" y="309"/>
                    <a:pt x="838" y="309"/>
                  </a:cubicBezTo>
                  <a:cubicBezTo>
                    <a:pt x="840" y="309"/>
                    <a:pt x="840" y="309"/>
                    <a:pt x="842" y="310"/>
                  </a:cubicBezTo>
                  <a:cubicBezTo>
                    <a:pt x="843" y="311"/>
                    <a:pt x="845" y="312"/>
                    <a:pt x="848" y="310"/>
                  </a:cubicBezTo>
                  <a:cubicBezTo>
                    <a:pt x="851" y="309"/>
                    <a:pt x="854" y="307"/>
                    <a:pt x="858" y="304"/>
                  </a:cubicBezTo>
                  <a:cubicBezTo>
                    <a:pt x="861" y="300"/>
                    <a:pt x="864" y="297"/>
                    <a:pt x="865" y="296"/>
                  </a:cubicBezTo>
                  <a:cubicBezTo>
                    <a:pt x="866" y="294"/>
                    <a:pt x="870" y="291"/>
                    <a:pt x="874" y="285"/>
                  </a:cubicBezTo>
                  <a:cubicBezTo>
                    <a:pt x="877" y="280"/>
                    <a:pt x="881" y="275"/>
                    <a:pt x="883" y="273"/>
                  </a:cubicBezTo>
                  <a:cubicBezTo>
                    <a:pt x="885" y="271"/>
                    <a:pt x="887" y="266"/>
                    <a:pt x="887" y="263"/>
                  </a:cubicBezTo>
                  <a:cubicBezTo>
                    <a:pt x="888" y="261"/>
                    <a:pt x="887" y="254"/>
                    <a:pt x="887" y="252"/>
                  </a:cubicBezTo>
                  <a:cubicBezTo>
                    <a:pt x="888" y="251"/>
                    <a:pt x="892" y="245"/>
                    <a:pt x="892" y="243"/>
                  </a:cubicBezTo>
                  <a:cubicBezTo>
                    <a:pt x="892" y="241"/>
                    <a:pt x="893" y="239"/>
                    <a:pt x="892" y="238"/>
                  </a:cubicBezTo>
                  <a:cubicBezTo>
                    <a:pt x="891" y="237"/>
                    <a:pt x="890" y="236"/>
                    <a:pt x="890" y="236"/>
                  </a:cubicBezTo>
                  <a:cubicBezTo>
                    <a:pt x="890" y="236"/>
                    <a:pt x="892" y="237"/>
                    <a:pt x="892" y="236"/>
                  </a:cubicBezTo>
                  <a:cubicBezTo>
                    <a:pt x="892" y="234"/>
                    <a:pt x="892" y="234"/>
                    <a:pt x="891" y="233"/>
                  </a:cubicBezTo>
                  <a:cubicBezTo>
                    <a:pt x="890" y="233"/>
                    <a:pt x="888" y="231"/>
                    <a:pt x="887" y="230"/>
                  </a:cubicBezTo>
                  <a:cubicBezTo>
                    <a:pt x="885" y="228"/>
                    <a:pt x="886" y="228"/>
                    <a:pt x="883" y="228"/>
                  </a:cubicBezTo>
                  <a:cubicBezTo>
                    <a:pt x="880" y="227"/>
                    <a:pt x="879" y="226"/>
                    <a:pt x="878" y="226"/>
                  </a:cubicBezTo>
                  <a:cubicBezTo>
                    <a:pt x="878" y="227"/>
                    <a:pt x="879" y="229"/>
                    <a:pt x="878" y="229"/>
                  </a:cubicBezTo>
                  <a:cubicBezTo>
                    <a:pt x="876" y="229"/>
                    <a:pt x="876" y="229"/>
                    <a:pt x="875" y="230"/>
                  </a:cubicBezTo>
                  <a:cubicBezTo>
                    <a:pt x="875" y="231"/>
                    <a:pt x="873" y="232"/>
                    <a:pt x="872" y="232"/>
                  </a:cubicBezTo>
                  <a:cubicBezTo>
                    <a:pt x="871" y="231"/>
                    <a:pt x="871" y="230"/>
                    <a:pt x="871" y="230"/>
                  </a:cubicBezTo>
                  <a:cubicBezTo>
                    <a:pt x="872" y="229"/>
                    <a:pt x="871" y="230"/>
                    <a:pt x="871" y="229"/>
                  </a:cubicBezTo>
                  <a:cubicBezTo>
                    <a:pt x="871" y="227"/>
                    <a:pt x="872" y="227"/>
                    <a:pt x="872" y="226"/>
                  </a:cubicBezTo>
                  <a:cubicBezTo>
                    <a:pt x="872" y="225"/>
                    <a:pt x="872" y="226"/>
                    <a:pt x="871" y="226"/>
                  </a:cubicBezTo>
                  <a:cubicBezTo>
                    <a:pt x="870" y="226"/>
                    <a:pt x="868" y="227"/>
                    <a:pt x="868" y="227"/>
                  </a:cubicBezTo>
                  <a:cubicBezTo>
                    <a:pt x="868" y="228"/>
                    <a:pt x="870" y="229"/>
                    <a:pt x="868" y="229"/>
                  </a:cubicBezTo>
                  <a:cubicBezTo>
                    <a:pt x="866" y="230"/>
                    <a:pt x="866" y="230"/>
                    <a:pt x="866" y="229"/>
                  </a:cubicBezTo>
                  <a:cubicBezTo>
                    <a:pt x="866" y="228"/>
                    <a:pt x="867" y="224"/>
                    <a:pt x="866" y="224"/>
                  </a:cubicBezTo>
                  <a:cubicBezTo>
                    <a:pt x="866" y="224"/>
                    <a:pt x="866" y="224"/>
                    <a:pt x="866" y="224"/>
                  </a:cubicBezTo>
                  <a:cubicBezTo>
                    <a:pt x="866" y="224"/>
                    <a:pt x="866" y="224"/>
                    <a:pt x="864" y="224"/>
                  </a:cubicBezTo>
                  <a:cubicBezTo>
                    <a:pt x="861" y="224"/>
                    <a:pt x="861" y="224"/>
                    <a:pt x="860" y="223"/>
                  </a:cubicBezTo>
                  <a:cubicBezTo>
                    <a:pt x="858" y="222"/>
                    <a:pt x="857" y="222"/>
                    <a:pt x="859" y="221"/>
                  </a:cubicBezTo>
                  <a:cubicBezTo>
                    <a:pt x="860" y="220"/>
                    <a:pt x="863" y="218"/>
                    <a:pt x="865" y="217"/>
                  </a:cubicBezTo>
                  <a:cubicBezTo>
                    <a:pt x="866" y="215"/>
                    <a:pt x="873" y="211"/>
                    <a:pt x="874" y="209"/>
                  </a:cubicBezTo>
                  <a:cubicBezTo>
                    <a:pt x="875" y="207"/>
                    <a:pt x="880" y="203"/>
                    <a:pt x="884" y="201"/>
                  </a:cubicBezTo>
                  <a:cubicBezTo>
                    <a:pt x="887" y="198"/>
                    <a:pt x="886" y="198"/>
                    <a:pt x="888" y="196"/>
                  </a:cubicBezTo>
                  <a:cubicBezTo>
                    <a:pt x="890" y="194"/>
                    <a:pt x="894" y="192"/>
                    <a:pt x="896" y="190"/>
                  </a:cubicBezTo>
                  <a:cubicBezTo>
                    <a:pt x="897" y="188"/>
                    <a:pt x="900" y="186"/>
                    <a:pt x="902" y="185"/>
                  </a:cubicBezTo>
                  <a:cubicBezTo>
                    <a:pt x="904" y="185"/>
                    <a:pt x="906" y="184"/>
                    <a:pt x="911" y="184"/>
                  </a:cubicBezTo>
                  <a:cubicBezTo>
                    <a:pt x="915" y="184"/>
                    <a:pt x="917" y="184"/>
                    <a:pt x="918" y="185"/>
                  </a:cubicBezTo>
                  <a:cubicBezTo>
                    <a:pt x="919" y="186"/>
                    <a:pt x="919" y="187"/>
                    <a:pt x="920" y="186"/>
                  </a:cubicBezTo>
                  <a:cubicBezTo>
                    <a:pt x="922" y="186"/>
                    <a:pt x="924" y="185"/>
                    <a:pt x="925" y="185"/>
                  </a:cubicBezTo>
                  <a:cubicBezTo>
                    <a:pt x="926" y="185"/>
                    <a:pt x="927" y="186"/>
                    <a:pt x="927" y="186"/>
                  </a:cubicBezTo>
                  <a:cubicBezTo>
                    <a:pt x="928" y="186"/>
                    <a:pt x="930" y="185"/>
                    <a:pt x="931" y="185"/>
                  </a:cubicBezTo>
                  <a:cubicBezTo>
                    <a:pt x="932" y="185"/>
                    <a:pt x="932" y="186"/>
                    <a:pt x="933" y="186"/>
                  </a:cubicBezTo>
                  <a:cubicBezTo>
                    <a:pt x="935" y="186"/>
                    <a:pt x="936" y="186"/>
                    <a:pt x="936" y="185"/>
                  </a:cubicBezTo>
                  <a:cubicBezTo>
                    <a:pt x="936" y="184"/>
                    <a:pt x="936" y="183"/>
                    <a:pt x="938" y="183"/>
                  </a:cubicBezTo>
                  <a:cubicBezTo>
                    <a:pt x="939" y="182"/>
                    <a:pt x="943" y="182"/>
                    <a:pt x="944" y="183"/>
                  </a:cubicBezTo>
                  <a:cubicBezTo>
                    <a:pt x="945" y="184"/>
                    <a:pt x="947" y="185"/>
                    <a:pt x="947" y="184"/>
                  </a:cubicBezTo>
                  <a:cubicBezTo>
                    <a:pt x="948" y="184"/>
                    <a:pt x="951" y="184"/>
                    <a:pt x="952" y="185"/>
                  </a:cubicBezTo>
                  <a:cubicBezTo>
                    <a:pt x="953" y="186"/>
                    <a:pt x="954" y="187"/>
                    <a:pt x="953" y="187"/>
                  </a:cubicBezTo>
                  <a:cubicBezTo>
                    <a:pt x="952" y="187"/>
                    <a:pt x="950" y="187"/>
                    <a:pt x="950" y="187"/>
                  </a:cubicBezTo>
                  <a:cubicBezTo>
                    <a:pt x="949" y="188"/>
                    <a:pt x="948" y="189"/>
                    <a:pt x="951" y="189"/>
                  </a:cubicBezTo>
                  <a:cubicBezTo>
                    <a:pt x="954" y="189"/>
                    <a:pt x="954" y="189"/>
                    <a:pt x="955" y="189"/>
                  </a:cubicBezTo>
                  <a:cubicBezTo>
                    <a:pt x="956" y="188"/>
                    <a:pt x="957" y="189"/>
                    <a:pt x="959" y="189"/>
                  </a:cubicBezTo>
                  <a:cubicBezTo>
                    <a:pt x="960" y="188"/>
                    <a:pt x="960" y="187"/>
                    <a:pt x="962" y="187"/>
                  </a:cubicBezTo>
                  <a:cubicBezTo>
                    <a:pt x="963" y="187"/>
                    <a:pt x="964" y="188"/>
                    <a:pt x="965" y="188"/>
                  </a:cubicBezTo>
                  <a:cubicBezTo>
                    <a:pt x="967" y="188"/>
                    <a:pt x="971" y="187"/>
                    <a:pt x="971" y="186"/>
                  </a:cubicBezTo>
                  <a:cubicBezTo>
                    <a:pt x="972" y="186"/>
                    <a:pt x="973" y="185"/>
                    <a:pt x="970" y="185"/>
                  </a:cubicBezTo>
                  <a:cubicBezTo>
                    <a:pt x="968" y="184"/>
                    <a:pt x="966" y="185"/>
                    <a:pt x="967" y="183"/>
                  </a:cubicBezTo>
                  <a:cubicBezTo>
                    <a:pt x="967" y="182"/>
                    <a:pt x="967" y="181"/>
                    <a:pt x="968" y="179"/>
                  </a:cubicBezTo>
                  <a:cubicBezTo>
                    <a:pt x="970" y="177"/>
                    <a:pt x="969" y="176"/>
                    <a:pt x="971" y="176"/>
                  </a:cubicBezTo>
                  <a:cubicBezTo>
                    <a:pt x="973" y="176"/>
                    <a:pt x="975" y="173"/>
                    <a:pt x="977" y="172"/>
                  </a:cubicBezTo>
                  <a:cubicBezTo>
                    <a:pt x="979" y="170"/>
                    <a:pt x="980" y="170"/>
                    <a:pt x="980" y="169"/>
                  </a:cubicBezTo>
                  <a:cubicBezTo>
                    <a:pt x="981" y="167"/>
                    <a:pt x="981" y="166"/>
                    <a:pt x="983" y="165"/>
                  </a:cubicBezTo>
                  <a:cubicBezTo>
                    <a:pt x="985" y="164"/>
                    <a:pt x="987" y="165"/>
                    <a:pt x="989" y="165"/>
                  </a:cubicBezTo>
                  <a:cubicBezTo>
                    <a:pt x="991" y="164"/>
                    <a:pt x="994" y="163"/>
                    <a:pt x="995" y="164"/>
                  </a:cubicBezTo>
                  <a:cubicBezTo>
                    <a:pt x="996" y="165"/>
                    <a:pt x="997" y="166"/>
                    <a:pt x="997" y="166"/>
                  </a:cubicBezTo>
                  <a:cubicBezTo>
                    <a:pt x="998" y="165"/>
                    <a:pt x="1000" y="164"/>
                    <a:pt x="1001" y="164"/>
                  </a:cubicBezTo>
                  <a:cubicBezTo>
                    <a:pt x="1001" y="164"/>
                    <a:pt x="1002" y="164"/>
                    <a:pt x="1001" y="165"/>
                  </a:cubicBezTo>
                  <a:cubicBezTo>
                    <a:pt x="1000" y="167"/>
                    <a:pt x="999" y="168"/>
                    <a:pt x="999" y="169"/>
                  </a:cubicBezTo>
                  <a:cubicBezTo>
                    <a:pt x="999" y="171"/>
                    <a:pt x="998" y="171"/>
                    <a:pt x="999" y="171"/>
                  </a:cubicBezTo>
                  <a:cubicBezTo>
                    <a:pt x="1001" y="171"/>
                    <a:pt x="1003" y="170"/>
                    <a:pt x="1002" y="171"/>
                  </a:cubicBezTo>
                  <a:cubicBezTo>
                    <a:pt x="1001" y="172"/>
                    <a:pt x="999" y="174"/>
                    <a:pt x="1000" y="174"/>
                  </a:cubicBezTo>
                  <a:cubicBezTo>
                    <a:pt x="1002" y="174"/>
                    <a:pt x="1002" y="174"/>
                    <a:pt x="1005" y="172"/>
                  </a:cubicBezTo>
                  <a:cubicBezTo>
                    <a:pt x="1007" y="170"/>
                    <a:pt x="1011" y="166"/>
                    <a:pt x="1013" y="166"/>
                  </a:cubicBezTo>
                  <a:cubicBezTo>
                    <a:pt x="1015" y="166"/>
                    <a:pt x="1016" y="167"/>
                    <a:pt x="1017" y="166"/>
                  </a:cubicBezTo>
                  <a:cubicBezTo>
                    <a:pt x="1017" y="165"/>
                    <a:pt x="1016" y="164"/>
                    <a:pt x="1017" y="163"/>
                  </a:cubicBezTo>
                  <a:cubicBezTo>
                    <a:pt x="1017" y="162"/>
                    <a:pt x="1016" y="161"/>
                    <a:pt x="1018" y="160"/>
                  </a:cubicBezTo>
                  <a:cubicBezTo>
                    <a:pt x="1019" y="158"/>
                    <a:pt x="1017" y="159"/>
                    <a:pt x="1020" y="158"/>
                  </a:cubicBezTo>
                  <a:cubicBezTo>
                    <a:pt x="1023" y="157"/>
                    <a:pt x="1024" y="156"/>
                    <a:pt x="1025" y="157"/>
                  </a:cubicBezTo>
                  <a:cubicBezTo>
                    <a:pt x="1026" y="157"/>
                    <a:pt x="1027" y="158"/>
                    <a:pt x="1028" y="158"/>
                  </a:cubicBezTo>
                  <a:cubicBezTo>
                    <a:pt x="1030" y="158"/>
                    <a:pt x="1029" y="158"/>
                    <a:pt x="1027" y="159"/>
                  </a:cubicBezTo>
                  <a:cubicBezTo>
                    <a:pt x="1024" y="159"/>
                    <a:pt x="1023" y="160"/>
                    <a:pt x="1023" y="162"/>
                  </a:cubicBezTo>
                  <a:cubicBezTo>
                    <a:pt x="1022" y="163"/>
                    <a:pt x="1023" y="166"/>
                    <a:pt x="1022" y="166"/>
                  </a:cubicBezTo>
                  <a:cubicBezTo>
                    <a:pt x="1022" y="166"/>
                    <a:pt x="1021" y="166"/>
                    <a:pt x="1021" y="167"/>
                  </a:cubicBezTo>
                  <a:cubicBezTo>
                    <a:pt x="1022" y="168"/>
                    <a:pt x="1023" y="168"/>
                    <a:pt x="1022" y="169"/>
                  </a:cubicBezTo>
                  <a:cubicBezTo>
                    <a:pt x="1021" y="170"/>
                    <a:pt x="1019" y="171"/>
                    <a:pt x="1019" y="171"/>
                  </a:cubicBezTo>
                  <a:cubicBezTo>
                    <a:pt x="1020" y="172"/>
                    <a:pt x="1021" y="172"/>
                    <a:pt x="1018" y="173"/>
                  </a:cubicBezTo>
                  <a:cubicBezTo>
                    <a:pt x="1014" y="174"/>
                    <a:pt x="1012" y="176"/>
                    <a:pt x="1011" y="177"/>
                  </a:cubicBezTo>
                  <a:cubicBezTo>
                    <a:pt x="1010" y="177"/>
                    <a:pt x="1010" y="177"/>
                    <a:pt x="1009" y="179"/>
                  </a:cubicBezTo>
                  <a:cubicBezTo>
                    <a:pt x="1007" y="180"/>
                    <a:pt x="1006" y="181"/>
                    <a:pt x="1005" y="183"/>
                  </a:cubicBezTo>
                  <a:cubicBezTo>
                    <a:pt x="1003" y="184"/>
                    <a:pt x="1004" y="182"/>
                    <a:pt x="1002" y="184"/>
                  </a:cubicBezTo>
                  <a:cubicBezTo>
                    <a:pt x="1000" y="186"/>
                    <a:pt x="1000" y="186"/>
                    <a:pt x="998" y="187"/>
                  </a:cubicBezTo>
                  <a:cubicBezTo>
                    <a:pt x="997" y="189"/>
                    <a:pt x="996" y="192"/>
                    <a:pt x="993" y="194"/>
                  </a:cubicBezTo>
                  <a:cubicBezTo>
                    <a:pt x="990" y="196"/>
                    <a:pt x="989" y="197"/>
                    <a:pt x="987" y="197"/>
                  </a:cubicBezTo>
                  <a:cubicBezTo>
                    <a:pt x="985" y="197"/>
                    <a:pt x="984" y="199"/>
                    <a:pt x="983" y="198"/>
                  </a:cubicBezTo>
                  <a:cubicBezTo>
                    <a:pt x="982" y="198"/>
                    <a:pt x="981" y="198"/>
                    <a:pt x="981" y="199"/>
                  </a:cubicBezTo>
                  <a:cubicBezTo>
                    <a:pt x="981" y="199"/>
                    <a:pt x="982" y="203"/>
                    <a:pt x="980" y="204"/>
                  </a:cubicBezTo>
                  <a:cubicBezTo>
                    <a:pt x="979" y="205"/>
                    <a:pt x="976" y="207"/>
                    <a:pt x="975" y="209"/>
                  </a:cubicBezTo>
                  <a:cubicBezTo>
                    <a:pt x="974" y="211"/>
                    <a:pt x="973" y="217"/>
                    <a:pt x="974" y="221"/>
                  </a:cubicBezTo>
                  <a:cubicBezTo>
                    <a:pt x="975" y="225"/>
                    <a:pt x="976" y="234"/>
                    <a:pt x="976" y="237"/>
                  </a:cubicBezTo>
                  <a:cubicBezTo>
                    <a:pt x="977" y="239"/>
                    <a:pt x="979" y="240"/>
                    <a:pt x="979" y="242"/>
                  </a:cubicBezTo>
                  <a:cubicBezTo>
                    <a:pt x="979" y="244"/>
                    <a:pt x="980" y="247"/>
                    <a:pt x="980" y="248"/>
                  </a:cubicBezTo>
                  <a:cubicBezTo>
                    <a:pt x="980" y="250"/>
                    <a:pt x="980" y="248"/>
                    <a:pt x="980" y="250"/>
                  </a:cubicBezTo>
                  <a:cubicBezTo>
                    <a:pt x="981" y="251"/>
                    <a:pt x="979" y="253"/>
                    <a:pt x="981" y="253"/>
                  </a:cubicBezTo>
                  <a:cubicBezTo>
                    <a:pt x="982" y="252"/>
                    <a:pt x="985" y="248"/>
                    <a:pt x="988" y="246"/>
                  </a:cubicBezTo>
                  <a:cubicBezTo>
                    <a:pt x="990" y="244"/>
                    <a:pt x="990" y="243"/>
                    <a:pt x="990" y="240"/>
                  </a:cubicBezTo>
                  <a:cubicBezTo>
                    <a:pt x="991" y="238"/>
                    <a:pt x="990" y="238"/>
                    <a:pt x="993" y="237"/>
                  </a:cubicBezTo>
                  <a:cubicBezTo>
                    <a:pt x="995" y="236"/>
                    <a:pt x="997" y="235"/>
                    <a:pt x="998" y="235"/>
                  </a:cubicBezTo>
                  <a:cubicBezTo>
                    <a:pt x="999" y="236"/>
                    <a:pt x="999" y="236"/>
                    <a:pt x="999" y="235"/>
                  </a:cubicBezTo>
                  <a:cubicBezTo>
                    <a:pt x="999" y="234"/>
                    <a:pt x="997" y="231"/>
                    <a:pt x="999" y="228"/>
                  </a:cubicBezTo>
                  <a:cubicBezTo>
                    <a:pt x="1000" y="226"/>
                    <a:pt x="1002" y="224"/>
                    <a:pt x="1004" y="224"/>
                  </a:cubicBezTo>
                  <a:cubicBezTo>
                    <a:pt x="1007" y="224"/>
                    <a:pt x="1009" y="225"/>
                    <a:pt x="1010" y="224"/>
                  </a:cubicBezTo>
                  <a:cubicBezTo>
                    <a:pt x="1011" y="223"/>
                    <a:pt x="1013" y="224"/>
                    <a:pt x="1012" y="222"/>
                  </a:cubicBezTo>
                  <a:cubicBezTo>
                    <a:pt x="1010" y="220"/>
                    <a:pt x="1009" y="219"/>
                    <a:pt x="1009" y="218"/>
                  </a:cubicBezTo>
                  <a:cubicBezTo>
                    <a:pt x="1009" y="216"/>
                    <a:pt x="1011" y="213"/>
                    <a:pt x="1012" y="212"/>
                  </a:cubicBezTo>
                  <a:cubicBezTo>
                    <a:pt x="1013" y="212"/>
                    <a:pt x="1014" y="211"/>
                    <a:pt x="1014" y="212"/>
                  </a:cubicBezTo>
                  <a:cubicBezTo>
                    <a:pt x="1015" y="212"/>
                    <a:pt x="1016" y="213"/>
                    <a:pt x="1017" y="212"/>
                  </a:cubicBezTo>
                  <a:cubicBezTo>
                    <a:pt x="1018" y="212"/>
                    <a:pt x="1018" y="211"/>
                    <a:pt x="1018" y="209"/>
                  </a:cubicBezTo>
                  <a:cubicBezTo>
                    <a:pt x="1018" y="208"/>
                    <a:pt x="1016" y="208"/>
                    <a:pt x="1016" y="206"/>
                  </a:cubicBezTo>
                  <a:cubicBezTo>
                    <a:pt x="1015" y="205"/>
                    <a:pt x="1014" y="202"/>
                    <a:pt x="1016" y="201"/>
                  </a:cubicBezTo>
                  <a:cubicBezTo>
                    <a:pt x="1017" y="200"/>
                    <a:pt x="1019" y="200"/>
                    <a:pt x="1018" y="199"/>
                  </a:cubicBezTo>
                  <a:cubicBezTo>
                    <a:pt x="1017" y="198"/>
                    <a:pt x="1015" y="197"/>
                    <a:pt x="1015" y="197"/>
                  </a:cubicBezTo>
                  <a:cubicBezTo>
                    <a:pt x="1014" y="197"/>
                    <a:pt x="1014" y="198"/>
                    <a:pt x="1013" y="198"/>
                  </a:cubicBezTo>
                  <a:cubicBezTo>
                    <a:pt x="1012" y="198"/>
                    <a:pt x="1011" y="198"/>
                    <a:pt x="1011" y="196"/>
                  </a:cubicBezTo>
                  <a:cubicBezTo>
                    <a:pt x="1011" y="195"/>
                    <a:pt x="1012" y="192"/>
                    <a:pt x="1014" y="191"/>
                  </a:cubicBezTo>
                  <a:cubicBezTo>
                    <a:pt x="1016" y="189"/>
                    <a:pt x="1016" y="189"/>
                    <a:pt x="1017" y="187"/>
                  </a:cubicBezTo>
                  <a:cubicBezTo>
                    <a:pt x="1018" y="185"/>
                    <a:pt x="1018" y="183"/>
                    <a:pt x="1019" y="182"/>
                  </a:cubicBezTo>
                  <a:cubicBezTo>
                    <a:pt x="1020" y="181"/>
                    <a:pt x="1021" y="179"/>
                    <a:pt x="1022" y="180"/>
                  </a:cubicBezTo>
                  <a:cubicBezTo>
                    <a:pt x="1023" y="181"/>
                    <a:pt x="1023" y="181"/>
                    <a:pt x="1024" y="180"/>
                  </a:cubicBezTo>
                  <a:cubicBezTo>
                    <a:pt x="1025" y="180"/>
                    <a:pt x="1025" y="178"/>
                    <a:pt x="1026" y="179"/>
                  </a:cubicBezTo>
                  <a:cubicBezTo>
                    <a:pt x="1027" y="180"/>
                    <a:pt x="1027" y="181"/>
                    <a:pt x="1028" y="181"/>
                  </a:cubicBezTo>
                  <a:cubicBezTo>
                    <a:pt x="1029" y="180"/>
                    <a:pt x="1030" y="178"/>
                    <a:pt x="1032" y="177"/>
                  </a:cubicBezTo>
                  <a:cubicBezTo>
                    <a:pt x="1034" y="176"/>
                    <a:pt x="1036" y="176"/>
                    <a:pt x="1035" y="177"/>
                  </a:cubicBezTo>
                  <a:cubicBezTo>
                    <a:pt x="1035" y="178"/>
                    <a:pt x="1034" y="182"/>
                    <a:pt x="1035" y="181"/>
                  </a:cubicBezTo>
                  <a:cubicBezTo>
                    <a:pt x="1036" y="180"/>
                    <a:pt x="1040" y="178"/>
                    <a:pt x="1041" y="177"/>
                  </a:cubicBezTo>
                  <a:cubicBezTo>
                    <a:pt x="1042" y="176"/>
                    <a:pt x="1045" y="175"/>
                    <a:pt x="1047" y="175"/>
                  </a:cubicBezTo>
                  <a:cubicBezTo>
                    <a:pt x="1048" y="175"/>
                    <a:pt x="1052" y="175"/>
                    <a:pt x="1053" y="176"/>
                  </a:cubicBezTo>
                  <a:cubicBezTo>
                    <a:pt x="1054" y="176"/>
                    <a:pt x="1057" y="180"/>
                    <a:pt x="1058" y="180"/>
                  </a:cubicBezTo>
                  <a:cubicBezTo>
                    <a:pt x="1059" y="180"/>
                    <a:pt x="1059" y="179"/>
                    <a:pt x="1060" y="178"/>
                  </a:cubicBezTo>
                  <a:cubicBezTo>
                    <a:pt x="1060" y="177"/>
                    <a:pt x="1065" y="175"/>
                    <a:pt x="1067" y="172"/>
                  </a:cubicBezTo>
                  <a:cubicBezTo>
                    <a:pt x="1069" y="170"/>
                    <a:pt x="1072" y="169"/>
                    <a:pt x="1075" y="168"/>
                  </a:cubicBezTo>
                  <a:cubicBezTo>
                    <a:pt x="1077" y="167"/>
                    <a:pt x="1088" y="162"/>
                    <a:pt x="1091" y="161"/>
                  </a:cubicBezTo>
                  <a:cubicBezTo>
                    <a:pt x="1095" y="159"/>
                    <a:pt x="1097" y="158"/>
                    <a:pt x="1097" y="157"/>
                  </a:cubicBezTo>
                  <a:cubicBezTo>
                    <a:pt x="1097" y="156"/>
                    <a:pt x="1097" y="156"/>
                    <a:pt x="1098" y="156"/>
                  </a:cubicBezTo>
                  <a:cubicBezTo>
                    <a:pt x="1099" y="157"/>
                    <a:pt x="1099" y="158"/>
                    <a:pt x="1100" y="158"/>
                  </a:cubicBezTo>
                  <a:cubicBezTo>
                    <a:pt x="1102" y="158"/>
                    <a:pt x="1105" y="158"/>
                    <a:pt x="1106" y="159"/>
                  </a:cubicBezTo>
                  <a:cubicBezTo>
                    <a:pt x="1108" y="160"/>
                    <a:pt x="1108" y="160"/>
                    <a:pt x="1109" y="160"/>
                  </a:cubicBezTo>
                  <a:cubicBezTo>
                    <a:pt x="1110" y="159"/>
                    <a:pt x="1112" y="157"/>
                    <a:pt x="1111" y="156"/>
                  </a:cubicBezTo>
                  <a:cubicBezTo>
                    <a:pt x="1111" y="155"/>
                    <a:pt x="1111" y="154"/>
                    <a:pt x="1110" y="153"/>
                  </a:cubicBezTo>
                  <a:cubicBezTo>
                    <a:pt x="1109" y="152"/>
                    <a:pt x="1108" y="151"/>
                    <a:pt x="1107" y="150"/>
                  </a:cubicBezTo>
                  <a:cubicBezTo>
                    <a:pt x="1105" y="149"/>
                    <a:pt x="1107" y="149"/>
                    <a:pt x="1107" y="148"/>
                  </a:cubicBezTo>
                  <a:cubicBezTo>
                    <a:pt x="1107" y="147"/>
                    <a:pt x="1106" y="144"/>
                    <a:pt x="1105" y="143"/>
                  </a:cubicBezTo>
                  <a:cubicBezTo>
                    <a:pt x="1104" y="142"/>
                    <a:pt x="1104" y="144"/>
                    <a:pt x="1103" y="143"/>
                  </a:cubicBezTo>
                  <a:cubicBezTo>
                    <a:pt x="1101" y="142"/>
                    <a:pt x="1100" y="141"/>
                    <a:pt x="1099" y="140"/>
                  </a:cubicBezTo>
                  <a:cubicBezTo>
                    <a:pt x="1099" y="139"/>
                    <a:pt x="1100" y="138"/>
                    <a:pt x="1099" y="138"/>
                  </a:cubicBezTo>
                  <a:cubicBezTo>
                    <a:pt x="1098" y="138"/>
                    <a:pt x="1098" y="139"/>
                    <a:pt x="1097" y="139"/>
                  </a:cubicBezTo>
                  <a:cubicBezTo>
                    <a:pt x="1096" y="139"/>
                    <a:pt x="1094" y="140"/>
                    <a:pt x="1093" y="139"/>
                  </a:cubicBezTo>
                  <a:cubicBezTo>
                    <a:pt x="1093" y="138"/>
                    <a:pt x="1091" y="137"/>
                    <a:pt x="1092" y="137"/>
                  </a:cubicBezTo>
                  <a:cubicBezTo>
                    <a:pt x="1094" y="137"/>
                    <a:pt x="1097" y="138"/>
                    <a:pt x="1096" y="137"/>
                  </a:cubicBezTo>
                  <a:cubicBezTo>
                    <a:pt x="1095" y="137"/>
                    <a:pt x="1092" y="136"/>
                    <a:pt x="1093" y="136"/>
                  </a:cubicBezTo>
                  <a:cubicBezTo>
                    <a:pt x="1095" y="136"/>
                    <a:pt x="1097" y="135"/>
                    <a:pt x="1099" y="136"/>
                  </a:cubicBezTo>
                  <a:cubicBezTo>
                    <a:pt x="1100" y="137"/>
                    <a:pt x="1101" y="138"/>
                    <a:pt x="1102" y="138"/>
                  </a:cubicBezTo>
                  <a:cubicBezTo>
                    <a:pt x="1104" y="138"/>
                    <a:pt x="1104" y="139"/>
                    <a:pt x="1107" y="138"/>
                  </a:cubicBezTo>
                  <a:cubicBezTo>
                    <a:pt x="1111" y="137"/>
                    <a:pt x="1116" y="136"/>
                    <a:pt x="1115" y="135"/>
                  </a:cubicBezTo>
                  <a:cubicBezTo>
                    <a:pt x="1114" y="134"/>
                    <a:pt x="1113" y="134"/>
                    <a:pt x="1114" y="133"/>
                  </a:cubicBezTo>
                  <a:cubicBezTo>
                    <a:pt x="1116" y="132"/>
                    <a:pt x="1118" y="132"/>
                    <a:pt x="1118" y="131"/>
                  </a:cubicBezTo>
                  <a:cubicBezTo>
                    <a:pt x="1118" y="130"/>
                    <a:pt x="1115" y="128"/>
                    <a:pt x="1115" y="127"/>
                  </a:cubicBezTo>
                  <a:cubicBezTo>
                    <a:pt x="1115" y="126"/>
                    <a:pt x="1118" y="125"/>
                    <a:pt x="1118" y="124"/>
                  </a:cubicBezTo>
                  <a:cubicBezTo>
                    <a:pt x="1119" y="123"/>
                    <a:pt x="1119" y="125"/>
                    <a:pt x="1120" y="124"/>
                  </a:cubicBezTo>
                  <a:cubicBezTo>
                    <a:pt x="1122" y="124"/>
                    <a:pt x="1125" y="124"/>
                    <a:pt x="1123" y="125"/>
                  </a:cubicBezTo>
                  <a:cubicBezTo>
                    <a:pt x="1122" y="126"/>
                    <a:pt x="1120" y="127"/>
                    <a:pt x="1121" y="127"/>
                  </a:cubicBezTo>
                  <a:cubicBezTo>
                    <a:pt x="1122" y="128"/>
                    <a:pt x="1123" y="129"/>
                    <a:pt x="1123" y="130"/>
                  </a:cubicBezTo>
                  <a:cubicBezTo>
                    <a:pt x="1123" y="131"/>
                    <a:pt x="1122" y="132"/>
                    <a:pt x="1124" y="132"/>
                  </a:cubicBezTo>
                  <a:cubicBezTo>
                    <a:pt x="1126" y="131"/>
                    <a:pt x="1129" y="130"/>
                    <a:pt x="1131" y="131"/>
                  </a:cubicBezTo>
                  <a:cubicBezTo>
                    <a:pt x="1133" y="131"/>
                    <a:pt x="1136" y="131"/>
                    <a:pt x="1138" y="133"/>
                  </a:cubicBezTo>
                  <a:cubicBezTo>
                    <a:pt x="1139" y="135"/>
                    <a:pt x="1137" y="135"/>
                    <a:pt x="1140" y="137"/>
                  </a:cubicBezTo>
                  <a:cubicBezTo>
                    <a:pt x="1144" y="139"/>
                    <a:pt x="1147" y="139"/>
                    <a:pt x="1148" y="140"/>
                  </a:cubicBezTo>
                  <a:cubicBezTo>
                    <a:pt x="1149" y="141"/>
                    <a:pt x="1149" y="142"/>
                    <a:pt x="1150" y="142"/>
                  </a:cubicBezTo>
                  <a:cubicBezTo>
                    <a:pt x="1152" y="142"/>
                    <a:pt x="1152" y="142"/>
                    <a:pt x="1152" y="141"/>
                  </a:cubicBezTo>
                  <a:cubicBezTo>
                    <a:pt x="1152" y="141"/>
                    <a:pt x="1152" y="141"/>
                    <a:pt x="1153" y="141"/>
                  </a:cubicBezTo>
                  <a:cubicBezTo>
                    <a:pt x="1152" y="141"/>
                    <a:pt x="1152" y="142"/>
                    <a:pt x="1153" y="142"/>
                  </a:cubicBezTo>
                  <a:cubicBezTo>
                    <a:pt x="1153" y="142"/>
                    <a:pt x="1154" y="142"/>
                    <a:pt x="1155" y="142"/>
                  </a:cubicBezTo>
                  <a:cubicBezTo>
                    <a:pt x="1156" y="141"/>
                    <a:pt x="1159" y="142"/>
                    <a:pt x="1158" y="141"/>
                  </a:cubicBezTo>
                  <a:cubicBezTo>
                    <a:pt x="1156" y="140"/>
                    <a:pt x="1154" y="139"/>
                    <a:pt x="1154" y="138"/>
                  </a:cubicBezTo>
                  <a:cubicBezTo>
                    <a:pt x="1155" y="137"/>
                    <a:pt x="1156" y="137"/>
                    <a:pt x="1157" y="138"/>
                  </a:cubicBezTo>
                  <a:cubicBezTo>
                    <a:pt x="1157" y="138"/>
                    <a:pt x="1158" y="139"/>
                    <a:pt x="1158" y="138"/>
                  </a:cubicBezTo>
                  <a:cubicBezTo>
                    <a:pt x="1158" y="138"/>
                    <a:pt x="1156" y="137"/>
                    <a:pt x="1157" y="137"/>
                  </a:cubicBezTo>
                  <a:cubicBezTo>
                    <a:pt x="1158" y="136"/>
                    <a:pt x="1158" y="134"/>
                    <a:pt x="1158" y="133"/>
                  </a:cubicBezTo>
                  <a:close/>
                  <a:moveTo>
                    <a:pt x="251" y="198"/>
                  </a:moveTo>
                  <a:cubicBezTo>
                    <a:pt x="251" y="198"/>
                    <a:pt x="251" y="198"/>
                    <a:pt x="251" y="198"/>
                  </a:cubicBezTo>
                  <a:cubicBezTo>
                    <a:pt x="251" y="198"/>
                    <a:pt x="251" y="198"/>
                    <a:pt x="251" y="198"/>
                  </a:cubicBezTo>
                  <a:cubicBezTo>
                    <a:pt x="251" y="198"/>
                    <a:pt x="251" y="198"/>
                    <a:pt x="251" y="198"/>
                  </a:cubicBezTo>
                  <a:close/>
                  <a:moveTo>
                    <a:pt x="39" y="523"/>
                  </a:moveTo>
                  <a:cubicBezTo>
                    <a:pt x="39" y="523"/>
                    <a:pt x="39" y="523"/>
                    <a:pt x="39" y="523"/>
                  </a:cubicBezTo>
                  <a:cubicBezTo>
                    <a:pt x="39" y="523"/>
                    <a:pt x="39" y="523"/>
                    <a:pt x="39" y="523"/>
                  </a:cubicBezTo>
                  <a:cubicBezTo>
                    <a:pt x="39" y="523"/>
                    <a:pt x="39" y="523"/>
                    <a:pt x="39" y="523"/>
                  </a:cubicBezTo>
                  <a:close/>
                  <a:moveTo>
                    <a:pt x="123" y="459"/>
                  </a:moveTo>
                  <a:cubicBezTo>
                    <a:pt x="124" y="458"/>
                    <a:pt x="126" y="458"/>
                    <a:pt x="127" y="458"/>
                  </a:cubicBezTo>
                  <a:cubicBezTo>
                    <a:pt x="126" y="458"/>
                    <a:pt x="124" y="458"/>
                    <a:pt x="123" y="459"/>
                  </a:cubicBezTo>
                  <a:close/>
                  <a:moveTo>
                    <a:pt x="267" y="615"/>
                  </a:moveTo>
                  <a:cubicBezTo>
                    <a:pt x="267" y="615"/>
                    <a:pt x="267" y="615"/>
                    <a:pt x="266" y="615"/>
                  </a:cubicBezTo>
                  <a:cubicBezTo>
                    <a:pt x="265" y="614"/>
                    <a:pt x="265" y="613"/>
                    <a:pt x="264" y="612"/>
                  </a:cubicBezTo>
                  <a:cubicBezTo>
                    <a:pt x="264" y="611"/>
                    <a:pt x="264" y="611"/>
                    <a:pt x="264" y="610"/>
                  </a:cubicBezTo>
                  <a:cubicBezTo>
                    <a:pt x="263" y="610"/>
                    <a:pt x="261" y="608"/>
                    <a:pt x="260" y="607"/>
                  </a:cubicBezTo>
                  <a:cubicBezTo>
                    <a:pt x="260" y="605"/>
                    <a:pt x="260" y="602"/>
                    <a:pt x="260" y="601"/>
                  </a:cubicBezTo>
                  <a:cubicBezTo>
                    <a:pt x="259" y="600"/>
                    <a:pt x="259" y="600"/>
                    <a:pt x="259" y="598"/>
                  </a:cubicBezTo>
                  <a:cubicBezTo>
                    <a:pt x="258" y="596"/>
                    <a:pt x="258" y="588"/>
                    <a:pt x="259" y="589"/>
                  </a:cubicBezTo>
                  <a:cubicBezTo>
                    <a:pt x="259" y="589"/>
                    <a:pt x="259" y="589"/>
                    <a:pt x="259" y="589"/>
                  </a:cubicBezTo>
                  <a:cubicBezTo>
                    <a:pt x="260" y="590"/>
                    <a:pt x="261" y="592"/>
                    <a:pt x="261" y="594"/>
                  </a:cubicBezTo>
                  <a:cubicBezTo>
                    <a:pt x="262" y="595"/>
                    <a:pt x="262" y="597"/>
                    <a:pt x="262" y="598"/>
                  </a:cubicBezTo>
                  <a:cubicBezTo>
                    <a:pt x="262" y="599"/>
                    <a:pt x="264" y="603"/>
                    <a:pt x="264" y="604"/>
                  </a:cubicBezTo>
                  <a:cubicBezTo>
                    <a:pt x="264" y="606"/>
                    <a:pt x="265" y="606"/>
                    <a:pt x="265" y="607"/>
                  </a:cubicBezTo>
                  <a:cubicBezTo>
                    <a:pt x="266" y="607"/>
                    <a:pt x="266" y="610"/>
                    <a:pt x="266" y="611"/>
                  </a:cubicBezTo>
                  <a:cubicBezTo>
                    <a:pt x="266" y="612"/>
                    <a:pt x="268" y="615"/>
                    <a:pt x="268" y="616"/>
                  </a:cubicBezTo>
                  <a:cubicBezTo>
                    <a:pt x="268" y="616"/>
                    <a:pt x="268" y="616"/>
                    <a:pt x="267" y="615"/>
                  </a:cubicBezTo>
                  <a:close/>
                  <a:moveTo>
                    <a:pt x="281" y="623"/>
                  </a:moveTo>
                  <a:cubicBezTo>
                    <a:pt x="280" y="623"/>
                    <a:pt x="280" y="623"/>
                    <a:pt x="280" y="623"/>
                  </a:cubicBezTo>
                  <a:cubicBezTo>
                    <a:pt x="280" y="623"/>
                    <a:pt x="281" y="623"/>
                    <a:pt x="281" y="623"/>
                  </a:cubicBezTo>
                  <a:cubicBezTo>
                    <a:pt x="281" y="623"/>
                    <a:pt x="281" y="623"/>
                    <a:pt x="281" y="623"/>
                  </a:cubicBezTo>
                  <a:close/>
                  <a:moveTo>
                    <a:pt x="290" y="634"/>
                  </a:moveTo>
                  <a:cubicBezTo>
                    <a:pt x="290" y="634"/>
                    <a:pt x="290" y="635"/>
                    <a:pt x="290" y="635"/>
                  </a:cubicBezTo>
                  <a:cubicBezTo>
                    <a:pt x="290" y="635"/>
                    <a:pt x="290" y="636"/>
                    <a:pt x="290" y="637"/>
                  </a:cubicBezTo>
                  <a:cubicBezTo>
                    <a:pt x="290" y="638"/>
                    <a:pt x="290" y="639"/>
                    <a:pt x="290" y="641"/>
                  </a:cubicBezTo>
                  <a:cubicBezTo>
                    <a:pt x="289" y="642"/>
                    <a:pt x="289" y="643"/>
                    <a:pt x="290" y="644"/>
                  </a:cubicBezTo>
                  <a:cubicBezTo>
                    <a:pt x="291" y="645"/>
                    <a:pt x="291" y="647"/>
                    <a:pt x="292" y="647"/>
                  </a:cubicBezTo>
                  <a:cubicBezTo>
                    <a:pt x="292" y="647"/>
                    <a:pt x="292" y="648"/>
                    <a:pt x="292" y="649"/>
                  </a:cubicBezTo>
                  <a:cubicBezTo>
                    <a:pt x="292" y="650"/>
                    <a:pt x="291" y="651"/>
                    <a:pt x="291" y="650"/>
                  </a:cubicBezTo>
                  <a:cubicBezTo>
                    <a:pt x="290" y="649"/>
                    <a:pt x="289" y="649"/>
                    <a:pt x="289" y="648"/>
                  </a:cubicBezTo>
                  <a:cubicBezTo>
                    <a:pt x="289" y="647"/>
                    <a:pt x="288" y="647"/>
                    <a:pt x="288" y="646"/>
                  </a:cubicBezTo>
                  <a:cubicBezTo>
                    <a:pt x="288" y="645"/>
                    <a:pt x="288" y="644"/>
                    <a:pt x="288" y="643"/>
                  </a:cubicBezTo>
                  <a:cubicBezTo>
                    <a:pt x="288" y="641"/>
                    <a:pt x="288" y="641"/>
                    <a:pt x="288" y="640"/>
                  </a:cubicBezTo>
                  <a:cubicBezTo>
                    <a:pt x="288" y="639"/>
                    <a:pt x="286" y="641"/>
                    <a:pt x="286" y="640"/>
                  </a:cubicBezTo>
                  <a:cubicBezTo>
                    <a:pt x="286" y="638"/>
                    <a:pt x="286" y="638"/>
                    <a:pt x="287" y="637"/>
                  </a:cubicBezTo>
                  <a:cubicBezTo>
                    <a:pt x="287" y="636"/>
                    <a:pt x="287" y="635"/>
                    <a:pt x="287" y="634"/>
                  </a:cubicBezTo>
                  <a:cubicBezTo>
                    <a:pt x="287" y="633"/>
                    <a:pt x="288" y="632"/>
                    <a:pt x="287" y="630"/>
                  </a:cubicBezTo>
                  <a:cubicBezTo>
                    <a:pt x="287" y="628"/>
                    <a:pt x="285" y="626"/>
                    <a:pt x="285" y="625"/>
                  </a:cubicBezTo>
                  <a:cubicBezTo>
                    <a:pt x="285" y="625"/>
                    <a:pt x="286" y="625"/>
                    <a:pt x="287" y="625"/>
                  </a:cubicBezTo>
                  <a:cubicBezTo>
                    <a:pt x="287" y="625"/>
                    <a:pt x="287" y="626"/>
                    <a:pt x="288" y="626"/>
                  </a:cubicBezTo>
                  <a:cubicBezTo>
                    <a:pt x="288" y="627"/>
                    <a:pt x="288" y="630"/>
                    <a:pt x="289" y="631"/>
                  </a:cubicBezTo>
                  <a:cubicBezTo>
                    <a:pt x="289" y="632"/>
                    <a:pt x="289" y="633"/>
                    <a:pt x="290" y="634"/>
                  </a:cubicBezTo>
                  <a:close/>
                  <a:moveTo>
                    <a:pt x="279" y="568"/>
                  </a:moveTo>
                  <a:cubicBezTo>
                    <a:pt x="280" y="567"/>
                    <a:pt x="281" y="567"/>
                    <a:pt x="282" y="567"/>
                  </a:cubicBezTo>
                  <a:cubicBezTo>
                    <a:pt x="283" y="567"/>
                    <a:pt x="284" y="567"/>
                    <a:pt x="285" y="568"/>
                  </a:cubicBezTo>
                  <a:cubicBezTo>
                    <a:pt x="285" y="568"/>
                    <a:pt x="286" y="568"/>
                    <a:pt x="286" y="569"/>
                  </a:cubicBezTo>
                  <a:cubicBezTo>
                    <a:pt x="286" y="570"/>
                    <a:pt x="286" y="570"/>
                    <a:pt x="287" y="570"/>
                  </a:cubicBezTo>
                  <a:cubicBezTo>
                    <a:pt x="288" y="570"/>
                    <a:pt x="290" y="570"/>
                    <a:pt x="288" y="571"/>
                  </a:cubicBezTo>
                  <a:cubicBezTo>
                    <a:pt x="287" y="571"/>
                    <a:pt x="287" y="573"/>
                    <a:pt x="287" y="574"/>
                  </a:cubicBezTo>
                  <a:cubicBezTo>
                    <a:pt x="287" y="575"/>
                    <a:pt x="287" y="575"/>
                    <a:pt x="286" y="575"/>
                  </a:cubicBezTo>
                  <a:cubicBezTo>
                    <a:pt x="286" y="576"/>
                    <a:pt x="285" y="577"/>
                    <a:pt x="285" y="578"/>
                  </a:cubicBezTo>
                  <a:cubicBezTo>
                    <a:pt x="284" y="579"/>
                    <a:pt x="282" y="581"/>
                    <a:pt x="281" y="581"/>
                  </a:cubicBezTo>
                  <a:cubicBezTo>
                    <a:pt x="280" y="581"/>
                    <a:pt x="279" y="580"/>
                    <a:pt x="280" y="581"/>
                  </a:cubicBezTo>
                  <a:cubicBezTo>
                    <a:pt x="280" y="581"/>
                    <a:pt x="283" y="581"/>
                    <a:pt x="284" y="581"/>
                  </a:cubicBezTo>
                  <a:cubicBezTo>
                    <a:pt x="285" y="581"/>
                    <a:pt x="284" y="583"/>
                    <a:pt x="283" y="583"/>
                  </a:cubicBezTo>
                  <a:cubicBezTo>
                    <a:pt x="281" y="583"/>
                    <a:pt x="280" y="582"/>
                    <a:pt x="278" y="582"/>
                  </a:cubicBezTo>
                  <a:cubicBezTo>
                    <a:pt x="276" y="582"/>
                    <a:pt x="276" y="584"/>
                    <a:pt x="275" y="583"/>
                  </a:cubicBezTo>
                  <a:cubicBezTo>
                    <a:pt x="274" y="582"/>
                    <a:pt x="272" y="582"/>
                    <a:pt x="273" y="580"/>
                  </a:cubicBezTo>
                  <a:cubicBezTo>
                    <a:pt x="273" y="578"/>
                    <a:pt x="275" y="576"/>
                    <a:pt x="274" y="575"/>
                  </a:cubicBezTo>
                  <a:cubicBezTo>
                    <a:pt x="274" y="575"/>
                    <a:pt x="274" y="575"/>
                    <a:pt x="274" y="575"/>
                  </a:cubicBezTo>
                  <a:cubicBezTo>
                    <a:pt x="274" y="574"/>
                    <a:pt x="273" y="574"/>
                    <a:pt x="274" y="573"/>
                  </a:cubicBezTo>
                  <a:cubicBezTo>
                    <a:pt x="274" y="572"/>
                    <a:pt x="274" y="570"/>
                    <a:pt x="275" y="569"/>
                  </a:cubicBezTo>
                  <a:cubicBezTo>
                    <a:pt x="276" y="569"/>
                    <a:pt x="278" y="569"/>
                    <a:pt x="279" y="568"/>
                  </a:cubicBezTo>
                  <a:close/>
                  <a:moveTo>
                    <a:pt x="291" y="400"/>
                  </a:moveTo>
                  <a:cubicBezTo>
                    <a:pt x="291" y="400"/>
                    <a:pt x="291" y="399"/>
                    <a:pt x="291" y="398"/>
                  </a:cubicBezTo>
                  <a:cubicBezTo>
                    <a:pt x="291" y="399"/>
                    <a:pt x="291" y="399"/>
                    <a:pt x="291" y="400"/>
                  </a:cubicBezTo>
                  <a:close/>
                  <a:moveTo>
                    <a:pt x="291" y="398"/>
                  </a:moveTo>
                  <a:cubicBezTo>
                    <a:pt x="292" y="396"/>
                    <a:pt x="292" y="395"/>
                    <a:pt x="292" y="394"/>
                  </a:cubicBezTo>
                  <a:cubicBezTo>
                    <a:pt x="292" y="395"/>
                    <a:pt x="292" y="395"/>
                    <a:pt x="292" y="395"/>
                  </a:cubicBezTo>
                  <a:cubicBezTo>
                    <a:pt x="292" y="396"/>
                    <a:pt x="292" y="397"/>
                    <a:pt x="291" y="398"/>
                  </a:cubicBezTo>
                  <a:close/>
                  <a:moveTo>
                    <a:pt x="396" y="457"/>
                  </a:moveTo>
                  <a:cubicBezTo>
                    <a:pt x="394" y="458"/>
                    <a:pt x="392" y="459"/>
                    <a:pt x="389" y="459"/>
                  </a:cubicBezTo>
                  <a:cubicBezTo>
                    <a:pt x="389" y="460"/>
                    <a:pt x="388" y="460"/>
                    <a:pt x="387" y="460"/>
                  </a:cubicBezTo>
                  <a:cubicBezTo>
                    <a:pt x="390" y="459"/>
                    <a:pt x="393" y="458"/>
                    <a:pt x="396" y="457"/>
                  </a:cubicBezTo>
                  <a:close/>
                  <a:moveTo>
                    <a:pt x="401" y="346"/>
                  </a:moveTo>
                  <a:cubicBezTo>
                    <a:pt x="401" y="348"/>
                    <a:pt x="401" y="349"/>
                    <a:pt x="401" y="349"/>
                  </a:cubicBezTo>
                  <a:cubicBezTo>
                    <a:pt x="400" y="350"/>
                    <a:pt x="396" y="351"/>
                    <a:pt x="391" y="352"/>
                  </a:cubicBezTo>
                  <a:cubicBezTo>
                    <a:pt x="386" y="352"/>
                    <a:pt x="379" y="346"/>
                    <a:pt x="378" y="346"/>
                  </a:cubicBezTo>
                  <a:cubicBezTo>
                    <a:pt x="378" y="345"/>
                    <a:pt x="374" y="345"/>
                    <a:pt x="373" y="345"/>
                  </a:cubicBezTo>
                  <a:cubicBezTo>
                    <a:pt x="372" y="344"/>
                    <a:pt x="372" y="342"/>
                    <a:pt x="372" y="339"/>
                  </a:cubicBezTo>
                  <a:cubicBezTo>
                    <a:pt x="372" y="338"/>
                    <a:pt x="372" y="337"/>
                    <a:pt x="372" y="337"/>
                  </a:cubicBezTo>
                  <a:cubicBezTo>
                    <a:pt x="372" y="335"/>
                    <a:pt x="374" y="336"/>
                    <a:pt x="375" y="335"/>
                  </a:cubicBezTo>
                  <a:cubicBezTo>
                    <a:pt x="376" y="333"/>
                    <a:pt x="376" y="330"/>
                    <a:pt x="376" y="329"/>
                  </a:cubicBezTo>
                  <a:cubicBezTo>
                    <a:pt x="377" y="327"/>
                    <a:pt x="377" y="328"/>
                    <a:pt x="377" y="327"/>
                  </a:cubicBezTo>
                  <a:cubicBezTo>
                    <a:pt x="377" y="325"/>
                    <a:pt x="373" y="319"/>
                    <a:pt x="371" y="317"/>
                  </a:cubicBezTo>
                  <a:cubicBezTo>
                    <a:pt x="371" y="317"/>
                    <a:pt x="371" y="317"/>
                    <a:pt x="370" y="316"/>
                  </a:cubicBezTo>
                  <a:cubicBezTo>
                    <a:pt x="368" y="314"/>
                    <a:pt x="364" y="309"/>
                    <a:pt x="364" y="308"/>
                  </a:cubicBezTo>
                  <a:cubicBezTo>
                    <a:pt x="364" y="306"/>
                    <a:pt x="365" y="303"/>
                    <a:pt x="364" y="302"/>
                  </a:cubicBezTo>
                  <a:cubicBezTo>
                    <a:pt x="363" y="301"/>
                    <a:pt x="362" y="300"/>
                    <a:pt x="362" y="299"/>
                  </a:cubicBezTo>
                  <a:cubicBezTo>
                    <a:pt x="361" y="299"/>
                    <a:pt x="359" y="298"/>
                    <a:pt x="360" y="297"/>
                  </a:cubicBezTo>
                  <a:cubicBezTo>
                    <a:pt x="361" y="297"/>
                    <a:pt x="365" y="291"/>
                    <a:pt x="365" y="290"/>
                  </a:cubicBezTo>
                  <a:cubicBezTo>
                    <a:pt x="365" y="289"/>
                    <a:pt x="367" y="289"/>
                    <a:pt x="368" y="289"/>
                  </a:cubicBezTo>
                  <a:cubicBezTo>
                    <a:pt x="368" y="289"/>
                    <a:pt x="370" y="288"/>
                    <a:pt x="371" y="287"/>
                  </a:cubicBezTo>
                  <a:cubicBezTo>
                    <a:pt x="372" y="286"/>
                    <a:pt x="373" y="286"/>
                    <a:pt x="374" y="286"/>
                  </a:cubicBezTo>
                  <a:cubicBezTo>
                    <a:pt x="374" y="286"/>
                    <a:pt x="374" y="285"/>
                    <a:pt x="374" y="285"/>
                  </a:cubicBezTo>
                  <a:cubicBezTo>
                    <a:pt x="375" y="284"/>
                    <a:pt x="376" y="283"/>
                    <a:pt x="376" y="283"/>
                  </a:cubicBezTo>
                  <a:cubicBezTo>
                    <a:pt x="377" y="283"/>
                    <a:pt x="377" y="283"/>
                    <a:pt x="379" y="283"/>
                  </a:cubicBezTo>
                  <a:cubicBezTo>
                    <a:pt x="381" y="282"/>
                    <a:pt x="384" y="280"/>
                    <a:pt x="387" y="280"/>
                  </a:cubicBezTo>
                  <a:cubicBezTo>
                    <a:pt x="389" y="280"/>
                    <a:pt x="390" y="281"/>
                    <a:pt x="391" y="281"/>
                  </a:cubicBezTo>
                  <a:cubicBezTo>
                    <a:pt x="393" y="282"/>
                    <a:pt x="393" y="281"/>
                    <a:pt x="395" y="280"/>
                  </a:cubicBezTo>
                  <a:cubicBezTo>
                    <a:pt x="396" y="280"/>
                    <a:pt x="397" y="282"/>
                    <a:pt x="397" y="283"/>
                  </a:cubicBezTo>
                  <a:cubicBezTo>
                    <a:pt x="398" y="284"/>
                    <a:pt x="398" y="286"/>
                    <a:pt x="398" y="288"/>
                  </a:cubicBezTo>
                  <a:cubicBezTo>
                    <a:pt x="398" y="289"/>
                    <a:pt x="397" y="289"/>
                    <a:pt x="396" y="290"/>
                  </a:cubicBezTo>
                  <a:cubicBezTo>
                    <a:pt x="396" y="291"/>
                    <a:pt x="399" y="290"/>
                    <a:pt x="397" y="292"/>
                  </a:cubicBezTo>
                  <a:cubicBezTo>
                    <a:pt x="397" y="293"/>
                    <a:pt x="396" y="293"/>
                    <a:pt x="395" y="293"/>
                  </a:cubicBezTo>
                  <a:cubicBezTo>
                    <a:pt x="393" y="293"/>
                    <a:pt x="390" y="292"/>
                    <a:pt x="388" y="292"/>
                  </a:cubicBezTo>
                  <a:cubicBezTo>
                    <a:pt x="386" y="292"/>
                    <a:pt x="385" y="294"/>
                    <a:pt x="385" y="295"/>
                  </a:cubicBezTo>
                  <a:cubicBezTo>
                    <a:pt x="385" y="296"/>
                    <a:pt x="386" y="297"/>
                    <a:pt x="385" y="298"/>
                  </a:cubicBezTo>
                  <a:cubicBezTo>
                    <a:pt x="385" y="298"/>
                    <a:pt x="383" y="297"/>
                    <a:pt x="382" y="297"/>
                  </a:cubicBezTo>
                  <a:cubicBezTo>
                    <a:pt x="381" y="297"/>
                    <a:pt x="381" y="298"/>
                    <a:pt x="381" y="298"/>
                  </a:cubicBezTo>
                  <a:cubicBezTo>
                    <a:pt x="381" y="299"/>
                    <a:pt x="383" y="299"/>
                    <a:pt x="384" y="300"/>
                  </a:cubicBezTo>
                  <a:cubicBezTo>
                    <a:pt x="384" y="300"/>
                    <a:pt x="384" y="302"/>
                    <a:pt x="386" y="304"/>
                  </a:cubicBezTo>
                  <a:cubicBezTo>
                    <a:pt x="387" y="305"/>
                    <a:pt x="386" y="307"/>
                    <a:pt x="386" y="307"/>
                  </a:cubicBezTo>
                  <a:cubicBezTo>
                    <a:pt x="386" y="308"/>
                    <a:pt x="388" y="308"/>
                    <a:pt x="388" y="308"/>
                  </a:cubicBezTo>
                  <a:cubicBezTo>
                    <a:pt x="389" y="308"/>
                    <a:pt x="389" y="309"/>
                    <a:pt x="391" y="310"/>
                  </a:cubicBezTo>
                  <a:cubicBezTo>
                    <a:pt x="392" y="311"/>
                    <a:pt x="393" y="310"/>
                    <a:pt x="394" y="312"/>
                  </a:cubicBezTo>
                  <a:cubicBezTo>
                    <a:pt x="395" y="313"/>
                    <a:pt x="393" y="313"/>
                    <a:pt x="393" y="315"/>
                  </a:cubicBezTo>
                  <a:cubicBezTo>
                    <a:pt x="393" y="316"/>
                    <a:pt x="393" y="316"/>
                    <a:pt x="393" y="317"/>
                  </a:cubicBezTo>
                  <a:cubicBezTo>
                    <a:pt x="394" y="319"/>
                    <a:pt x="396" y="322"/>
                    <a:pt x="396" y="323"/>
                  </a:cubicBezTo>
                  <a:cubicBezTo>
                    <a:pt x="397" y="324"/>
                    <a:pt x="396" y="324"/>
                    <a:pt x="395" y="325"/>
                  </a:cubicBezTo>
                  <a:cubicBezTo>
                    <a:pt x="395" y="326"/>
                    <a:pt x="394" y="327"/>
                    <a:pt x="394" y="328"/>
                  </a:cubicBezTo>
                  <a:cubicBezTo>
                    <a:pt x="395" y="329"/>
                    <a:pt x="397" y="329"/>
                    <a:pt x="399" y="329"/>
                  </a:cubicBezTo>
                  <a:cubicBezTo>
                    <a:pt x="400" y="330"/>
                    <a:pt x="400" y="332"/>
                    <a:pt x="399" y="333"/>
                  </a:cubicBezTo>
                  <a:cubicBezTo>
                    <a:pt x="398" y="334"/>
                    <a:pt x="401" y="335"/>
                    <a:pt x="401" y="336"/>
                  </a:cubicBezTo>
                  <a:cubicBezTo>
                    <a:pt x="402" y="338"/>
                    <a:pt x="401" y="338"/>
                    <a:pt x="401" y="339"/>
                  </a:cubicBezTo>
                  <a:cubicBezTo>
                    <a:pt x="401" y="339"/>
                    <a:pt x="401" y="343"/>
                    <a:pt x="401" y="346"/>
                  </a:cubicBezTo>
                  <a:close/>
                  <a:moveTo>
                    <a:pt x="440" y="297"/>
                  </a:moveTo>
                  <a:cubicBezTo>
                    <a:pt x="440" y="298"/>
                    <a:pt x="440" y="298"/>
                    <a:pt x="439" y="298"/>
                  </a:cubicBezTo>
                  <a:cubicBezTo>
                    <a:pt x="438" y="300"/>
                    <a:pt x="438" y="301"/>
                    <a:pt x="436" y="301"/>
                  </a:cubicBezTo>
                  <a:cubicBezTo>
                    <a:pt x="434" y="301"/>
                    <a:pt x="434" y="302"/>
                    <a:pt x="433" y="302"/>
                  </a:cubicBezTo>
                  <a:cubicBezTo>
                    <a:pt x="430" y="301"/>
                    <a:pt x="431" y="300"/>
                    <a:pt x="431" y="299"/>
                  </a:cubicBezTo>
                  <a:cubicBezTo>
                    <a:pt x="431" y="297"/>
                    <a:pt x="433" y="296"/>
                    <a:pt x="433" y="294"/>
                  </a:cubicBezTo>
                  <a:cubicBezTo>
                    <a:pt x="433" y="294"/>
                    <a:pt x="433" y="294"/>
                    <a:pt x="433" y="293"/>
                  </a:cubicBezTo>
                  <a:cubicBezTo>
                    <a:pt x="433" y="292"/>
                    <a:pt x="433" y="292"/>
                    <a:pt x="432" y="291"/>
                  </a:cubicBezTo>
                  <a:cubicBezTo>
                    <a:pt x="432" y="291"/>
                    <a:pt x="431" y="290"/>
                    <a:pt x="430" y="290"/>
                  </a:cubicBezTo>
                  <a:cubicBezTo>
                    <a:pt x="430" y="291"/>
                    <a:pt x="430" y="291"/>
                    <a:pt x="430" y="292"/>
                  </a:cubicBezTo>
                  <a:cubicBezTo>
                    <a:pt x="430" y="293"/>
                    <a:pt x="429" y="295"/>
                    <a:pt x="429" y="296"/>
                  </a:cubicBezTo>
                  <a:cubicBezTo>
                    <a:pt x="429" y="297"/>
                    <a:pt x="430" y="300"/>
                    <a:pt x="429" y="300"/>
                  </a:cubicBezTo>
                  <a:cubicBezTo>
                    <a:pt x="429" y="299"/>
                    <a:pt x="427" y="299"/>
                    <a:pt x="427" y="298"/>
                  </a:cubicBezTo>
                  <a:cubicBezTo>
                    <a:pt x="427" y="297"/>
                    <a:pt x="426" y="295"/>
                    <a:pt x="427" y="294"/>
                  </a:cubicBezTo>
                  <a:cubicBezTo>
                    <a:pt x="427" y="293"/>
                    <a:pt x="428" y="292"/>
                    <a:pt x="428" y="291"/>
                  </a:cubicBezTo>
                  <a:cubicBezTo>
                    <a:pt x="429" y="290"/>
                    <a:pt x="429" y="290"/>
                    <a:pt x="429" y="289"/>
                  </a:cubicBezTo>
                  <a:cubicBezTo>
                    <a:pt x="429" y="288"/>
                    <a:pt x="429" y="287"/>
                    <a:pt x="430" y="288"/>
                  </a:cubicBezTo>
                  <a:cubicBezTo>
                    <a:pt x="432" y="288"/>
                    <a:pt x="432" y="288"/>
                    <a:pt x="433" y="289"/>
                  </a:cubicBezTo>
                  <a:cubicBezTo>
                    <a:pt x="434" y="289"/>
                    <a:pt x="434" y="289"/>
                    <a:pt x="435" y="289"/>
                  </a:cubicBezTo>
                  <a:cubicBezTo>
                    <a:pt x="435" y="288"/>
                    <a:pt x="435" y="287"/>
                    <a:pt x="436" y="287"/>
                  </a:cubicBezTo>
                  <a:cubicBezTo>
                    <a:pt x="438" y="287"/>
                    <a:pt x="439" y="289"/>
                    <a:pt x="439" y="290"/>
                  </a:cubicBezTo>
                  <a:cubicBezTo>
                    <a:pt x="439" y="291"/>
                    <a:pt x="439" y="293"/>
                    <a:pt x="440" y="295"/>
                  </a:cubicBezTo>
                  <a:cubicBezTo>
                    <a:pt x="440" y="296"/>
                    <a:pt x="440" y="297"/>
                    <a:pt x="440" y="297"/>
                  </a:cubicBezTo>
                  <a:close/>
                  <a:moveTo>
                    <a:pt x="444" y="358"/>
                  </a:moveTo>
                  <a:cubicBezTo>
                    <a:pt x="444" y="358"/>
                    <a:pt x="444" y="358"/>
                    <a:pt x="444" y="358"/>
                  </a:cubicBezTo>
                  <a:cubicBezTo>
                    <a:pt x="444" y="358"/>
                    <a:pt x="444" y="358"/>
                    <a:pt x="444" y="358"/>
                  </a:cubicBezTo>
                  <a:close/>
                  <a:moveTo>
                    <a:pt x="482" y="349"/>
                  </a:moveTo>
                  <a:cubicBezTo>
                    <a:pt x="482" y="349"/>
                    <a:pt x="482" y="349"/>
                    <a:pt x="482" y="349"/>
                  </a:cubicBezTo>
                  <a:cubicBezTo>
                    <a:pt x="482" y="349"/>
                    <a:pt x="482" y="349"/>
                    <a:pt x="482" y="349"/>
                  </a:cubicBezTo>
                  <a:cubicBezTo>
                    <a:pt x="482" y="349"/>
                    <a:pt x="482" y="349"/>
                    <a:pt x="482" y="349"/>
                  </a:cubicBezTo>
                  <a:close/>
                  <a:moveTo>
                    <a:pt x="526" y="284"/>
                  </a:moveTo>
                  <a:cubicBezTo>
                    <a:pt x="524" y="284"/>
                    <a:pt x="522" y="287"/>
                    <a:pt x="520" y="287"/>
                  </a:cubicBezTo>
                  <a:cubicBezTo>
                    <a:pt x="518" y="288"/>
                    <a:pt x="518" y="289"/>
                    <a:pt x="518" y="291"/>
                  </a:cubicBezTo>
                  <a:cubicBezTo>
                    <a:pt x="517" y="293"/>
                    <a:pt x="518" y="292"/>
                    <a:pt x="518" y="294"/>
                  </a:cubicBezTo>
                  <a:cubicBezTo>
                    <a:pt x="518" y="295"/>
                    <a:pt x="517" y="294"/>
                    <a:pt x="516" y="293"/>
                  </a:cubicBezTo>
                  <a:cubicBezTo>
                    <a:pt x="514" y="291"/>
                    <a:pt x="515" y="288"/>
                    <a:pt x="515" y="287"/>
                  </a:cubicBezTo>
                  <a:cubicBezTo>
                    <a:pt x="516" y="286"/>
                    <a:pt x="518" y="285"/>
                    <a:pt x="519" y="284"/>
                  </a:cubicBezTo>
                  <a:cubicBezTo>
                    <a:pt x="521" y="283"/>
                    <a:pt x="523" y="283"/>
                    <a:pt x="525" y="283"/>
                  </a:cubicBezTo>
                  <a:cubicBezTo>
                    <a:pt x="526" y="283"/>
                    <a:pt x="529" y="282"/>
                    <a:pt x="531" y="283"/>
                  </a:cubicBezTo>
                  <a:cubicBezTo>
                    <a:pt x="531" y="284"/>
                    <a:pt x="528" y="284"/>
                    <a:pt x="526" y="284"/>
                  </a:cubicBezTo>
                  <a:close/>
                  <a:moveTo>
                    <a:pt x="545" y="285"/>
                  </a:moveTo>
                  <a:cubicBezTo>
                    <a:pt x="545" y="286"/>
                    <a:pt x="542" y="285"/>
                    <a:pt x="540" y="285"/>
                  </a:cubicBezTo>
                  <a:cubicBezTo>
                    <a:pt x="537" y="285"/>
                    <a:pt x="536" y="285"/>
                    <a:pt x="535" y="284"/>
                  </a:cubicBezTo>
                  <a:cubicBezTo>
                    <a:pt x="535" y="283"/>
                    <a:pt x="541" y="283"/>
                    <a:pt x="541" y="284"/>
                  </a:cubicBezTo>
                  <a:cubicBezTo>
                    <a:pt x="542" y="284"/>
                    <a:pt x="543" y="284"/>
                    <a:pt x="544" y="284"/>
                  </a:cubicBezTo>
                  <a:cubicBezTo>
                    <a:pt x="546" y="284"/>
                    <a:pt x="545" y="283"/>
                    <a:pt x="546" y="282"/>
                  </a:cubicBezTo>
                  <a:cubicBezTo>
                    <a:pt x="546" y="282"/>
                    <a:pt x="546" y="284"/>
                    <a:pt x="545" y="285"/>
                  </a:cubicBezTo>
                  <a:close/>
                  <a:moveTo>
                    <a:pt x="657" y="451"/>
                  </a:moveTo>
                  <a:cubicBezTo>
                    <a:pt x="657" y="451"/>
                    <a:pt x="657" y="451"/>
                    <a:pt x="657" y="451"/>
                  </a:cubicBezTo>
                  <a:cubicBezTo>
                    <a:pt x="657" y="451"/>
                    <a:pt x="657" y="451"/>
                    <a:pt x="657" y="451"/>
                  </a:cubicBezTo>
                  <a:cubicBezTo>
                    <a:pt x="657" y="451"/>
                    <a:pt x="657" y="451"/>
                    <a:pt x="657" y="451"/>
                  </a:cubicBezTo>
                  <a:close/>
                  <a:moveTo>
                    <a:pt x="661" y="445"/>
                  </a:moveTo>
                  <a:cubicBezTo>
                    <a:pt x="661" y="445"/>
                    <a:pt x="660" y="446"/>
                    <a:pt x="660" y="446"/>
                  </a:cubicBezTo>
                  <a:cubicBezTo>
                    <a:pt x="660" y="446"/>
                    <a:pt x="661" y="445"/>
                    <a:pt x="661" y="445"/>
                  </a:cubicBezTo>
                  <a:close/>
                  <a:moveTo>
                    <a:pt x="686" y="489"/>
                  </a:moveTo>
                  <a:cubicBezTo>
                    <a:pt x="686" y="489"/>
                    <a:pt x="686" y="489"/>
                    <a:pt x="686" y="489"/>
                  </a:cubicBezTo>
                  <a:cubicBezTo>
                    <a:pt x="686" y="489"/>
                    <a:pt x="687" y="489"/>
                    <a:pt x="687" y="489"/>
                  </a:cubicBezTo>
                  <a:cubicBezTo>
                    <a:pt x="687" y="489"/>
                    <a:pt x="686" y="489"/>
                    <a:pt x="686" y="489"/>
                  </a:cubicBezTo>
                  <a:close/>
                  <a:moveTo>
                    <a:pt x="712" y="218"/>
                  </a:moveTo>
                  <a:cubicBezTo>
                    <a:pt x="711" y="220"/>
                    <a:pt x="712" y="223"/>
                    <a:pt x="711" y="227"/>
                  </a:cubicBezTo>
                  <a:cubicBezTo>
                    <a:pt x="710" y="231"/>
                    <a:pt x="707" y="230"/>
                    <a:pt x="706" y="231"/>
                  </a:cubicBezTo>
                  <a:cubicBezTo>
                    <a:pt x="704" y="232"/>
                    <a:pt x="706" y="232"/>
                    <a:pt x="708" y="232"/>
                  </a:cubicBezTo>
                  <a:cubicBezTo>
                    <a:pt x="710" y="232"/>
                    <a:pt x="707" y="233"/>
                    <a:pt x="705" y="234"/>
                  </a:cubicBezTo>
                  <a:cubicBezTo>
                    <a:pt x="704" y="236"/>
                    <a:pt x="702" y="237"/>
                    <a:pt x="699" y="239"/>
                  </a:cubicBezTo>
                  <a:cubicBezTo>
                    <a:pt x="696" y="241"/>
                    <a:pt x="695" y="241"/>
                    <a:pt x="693" y="242"/>
                  </a:cubicBezTo>
                  <a:cubicBezTo>
                    <a:pt x="691" y="243"/>
                    <a:pt x="691" y="245"/>
                    <a:pt x="690" y="246"/>
                  </a:cubicBezTo>
                  <a:cubicBezTo>
                    <a:pt x="689" y="247"/>
                    <a:pt x="683" y="248"/>
                    <a:pt x="681" y="248"/>
                  </a:cubicBezTo>
                  <a:cubicBezTo>
                    <a:pt x="679" y="247"/>
                    <a:pt x="679" y="245"/>
                    <a:pt x="681" y="246"/>
                  </a:cubicBezTo>
                  <a:cubicBezTo>
                    <a:pt x="683" y="246"/>
                    <a:pt x="686" y="244"/>
                    <a:pt x="687" y="243"/>
                  </a:cubicBezTo>
                  <a:cubicBezTo>
                    <a:pt x="688" y="243"/>
                    <a:pt x="689" y="242"/>
                    <a:pt x="691" y="240"/>
                  </a:cubicBezTo>
                  <a:cubicBezTo>
                    <a:pt x="693" y="239"/>
                    <a:pt x="693" y="239"/>
                    <a:pt x="695" y="237"/>
                  </a:cubicBezTo>
                  <a:cubicBezTo>
                    <a:pt x="697" y="236"/>
                    <a:pt x="699" y="235"/>
                    <a:pt x="700" y="234"/>
                  </a:cubicBezTo>
                  <a:cubicBezTo>
                    <a:pt x="701" y="233"/>
                    <a:pt x="700" y="233"/>
                    <a:pt x="700" y="232"/>
                  </a:cubicBezTo>
                  <a:cubicBezTo>
                    <a:pt x="701" y="231"/>
                    <a:pt x="705" y="227"/>
                    <a:pt x="706" y="225"/>
                  </a:cubicBezTo>
                  <a:cubicBezTo>
                    <a:pt x="707" y="223"/>
                    <a:pt x="709" y="218"/>
                    <a:pt x="709" y="217"/>
                  </a:cubicBezTo>
                  <a:cubicBezTo>
                    <a:pt x="709" y="216"/>
                    <a:pt x="711" y="215"/>
                    <a:pt x="712" y="214"/>
                  </a:cubicBezTo>
                  <a:cubicBezTo>
                    <a:pt x="713" y="214"/>
                    <a:pt x="713" y="217"/>
                    <a:pt x="712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54" name="Freeform 536">
              <a:extLst>
                <a:ext uri="{FF2B5EF4-FFF2-40B4-BE49-F238E27FC236}">
                  <a16:creationId xmlns:a16="http://schemas.microsoft.com/office/drawing/2014/main" xmlns="" id="{27A88D84-B23F-4743-82D9-A539476E7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420"/>
              <a:ext cx="27" cy="87"/>
            </a:xfrm>
            <a:custGeom>
              <a:avLst/>
              <a:gdLst>
                <a:gd name="T0" fmla="*/ 5 w 20"/>
                <a:gd name="T1" fmla="*/ 7 h 63"/>
                <a:gd name="T2" fmla="*/ 4 w 20"/>
                <a:gd name="T3" fmla="*/ 8 h 63"/>
                <a:gd name="T4" fmla="*/ 2 w 20"/>
                <a:gd name="T5" fmla="*/ 16 h 63"/>
                <a:gd name="T6" fmla="*/ 2 w 20"/>
                <a:gd name="T7" fmla="*/ 19 h 63"/>
                <a:gd name="T8" fmla="*/ 5 w 20"/>
                <a:gd name="T9" fmla="*/ 24 h 63"/>
                <a:gd name="T10" fmla="*/ 5 w 20"/>
                <a:gd name="T11" fmla="*/ 29 h 63"/>
                <a:gd name="T12" fmla="*/ 6 w 20"/>
                <a:gd name="T13" fmla="*/ 37 h 63"/>
                <a:gd name="T14" fmla="*/ 5 w 20"/>
                <a:gd name="T15" fmla="*/ 39 h 63"/>
                <a:gd name="T16" fmla="*/ 5 w 20"/>
                <a:gd name="T17" fmla="*/ 46 h 63"/>
                <a:gd name="T18" fmla="*/ 4 w 20"/>
                <a:gd name="T19" fmla="*/ 52 h 63"/>
                <a:gd name="T20" fmla="*/ 4 w 20"/>
                <a:gd name="T21" fmla="*/ 60 h 63"/>
                <a:gd name="T22" fmla="*/ 5 w 20"/>
                <a:gd name="T23" fmla="*/ 62 h 63"/>
                <a:gd name="T24" fmla="*/ 7 w 20"/>
                <a:gd name="T25" fmla="*/ 58 h 63"/>
                <a:gd name="T26" fmla="*/ 11 w 20"/>
                <a:gd name="T27" fmla="*/ 59 h 63"/>
                <a:gd name="T28" fmla="*/ 13 w 20"/>
                <a:gd name="T29" fmla="*/ 61 h 63"/>
                <a:gd name="T30" fmla="*/ 12 w 20"/>
                <a:gd name="T31" fmla="*/ 56 h 63"/>
                <a:gd name="T32" fmla="*/ 7 w 20"/>
                <a:gd name="T33" fmla="*/ 51 h 63"/>
                <a:gd name="T34" fmla="*/ 8 w 20"/>
                <a:gd name="T35" fmla="*/ 44 h 63"/>
                <a:gd name="T36" fmla="*/ 10 w 20"/>
                <a:gd name="T37" fmla="*/ 41 h 63"/>
                <a:gd name="T38" fmla="*/ 12 w 20"/>
                <a:gd name="T39" fmla="*/ 39 h 63"/>
                <a:gd name="T40" fmla="*/ 17 w 20"/>
                <a:gd name="T41" fmla="*/ 40 h 63"/>
                <a:gd name="T42" fmla="*/ 20 w 20"/>
                <a:gd name="T43" fmla="*/ 42 h 63"/>
                <a:gd name="T44" fmla="*/ 17 w 20"/>
                <a:gd name="T45" fmla="*/ 37 h 63"/>
                <a:gd name="T46" fmla="*/ 15 w 20"/>
                <a:gd name="T47" fmla="*/ 31 h 63"/>
                <a:gd name="T48" fmla="*/ 11 w 20"/>
                <a:gd name="T49" fmla="*/ 17 h 63"/>
                <a:gd name="T50" fmla="*/ 11 w 20"/>
                <a:gd name="T51" fmla="*/ 13 h 63"/>
                <a:gd name="T52" fmla="*/ 10 w 20"/>
                <a:gd name="T53" fmla="*/ 3 h 63"/>
                <a:gd name="T54" fmla="*/ 9 w 20"/>
                <a:gd name="T55" fmla="*/ 1 h 63"/>
                <a:gd name="T56" fmla="*/ 6 w 20"/>
                <a:gd name="T57" fmla="*/ 1 h 63"/>
                <a:gd name="T58" fmla="*/ 8 w 20"/>
                <a:gd name="T59" fmla="*/ 5 h 63"/>
                <a:gd name="T60" fmla="*/ 5 w 20"/>
                <a:gd name="T61" fmla="*/ 7 h 6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0"/>
                <a:gd name="T94" fmla="*/ 0 h 63"/>
                <a:gd name="T95" fmla="*/ 20 w 20"/>
                <a:gd name="T96" fmla="*/ 63 h 6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0" h="63">
                  <a:moveTo>
                    <a:pt x="5" y="7"/>
                  </a:moveTo>
                  <a:cubicBezTo>
                    <a:pt x="5" y="7"/>
                    <a:pt x="4" y="7"/>
                    <a:pt x="4" y="8"/>
                  </a:cubicBezTo>
                  <a:cubicBezTo>
                    <a:pt x="4" y="10"/>
                    <a:pt x="3" y="15"/>
                    <a:pt x="2" y="16"/>
                  </a:cubicBezTo>
                  <a:cubicBezTo>
                    <a:pt x="2" y="16"/>
                    <a:pt x="0" y="17"/>
                    <a:pt x="2" y="19"/>
                  </a:cubicBezTo>
                  <a:cubicBezTo>
                    <a:pt x="3" y="21"/>
                    <a:pt x="5" y="22"/>
                    <a:pt x="5" y="24"/>
                  </a:cubicBezTo>
                  <a:cubicBezTo>
                    <a:pt x="5" y="26"/>
                    <a:pt x="6" y="27"/>
                    <a:pt x="5" y="29"/>
                  </a:cubicBezTo>
                  <a:cubicBezTo>
                    <a:pt x="5" y="30"/>
                    <a:pt x="6" y="34"/>
                    <a:pt x="6" y="37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1"/>
                    <a:pt x="4" y="45"/>
                    <a:pt x="5" y="46"/>
                  </a:cubicBezTo>
                  <a:cubicBezTo>
                    <a:pt x="5" y="47"/>
                    <a:pt x="5" y="50"/>
                    <a:pt x="4" y="52"/>
                  </a:cubicBezTo>
                  <a:cubicBezTo>
                    <a:pt x="4" y="55"/>
                    <a:pt x="3" y="58"/>
                    <a:pt x="4" y="60"/>
                  </a:cubicBezTo>
                  <a:cubicBezTo>
                    <a:pt x="4" y="62"/>
                    <a:pt x="4" y="63"/>
                    <a:pt x="5" y="62"/>
                  </a:cubicBezTo>
                  <a:cubicBezTo>
                    <a:pt x="5" y="61"/>
                    <a:pt x="5" y="58"/>
                    <a:pt x="7" y="58"/>
                  </a:cubicBezTo>
                  <a:cubicBezTo>
                    <a:pt x="10" y="59"/>
                    <a:pt x="11" y="57"/>
                    <a:pt x="11" y="59"/>
                  </a:cubicBezTo>
                  <a:cubicBezTo>
                    <a:pt x="12" y="61"/>
                    <a:pt x="13" y="63"/>
                    <a:pt x="13" y="61"/>
                  </a:cubicBezTo>
                  <a:cubicBezTo>
                    <a:pt x="13" y="60"/>
                    <a:pt x="14" y="58"/>
                    <a:pt x="12" y="56"/>
                  </a:cubicBezTo>
                  <a:cubicBezTo>
                    <a:pt x="10" y="54"/>
                    <a:pt x="8" y="53"/>
                    <a:pt x="7" y="51"/>
                  </a:cubicBezTo>
                  <a:cubicBezTo>
                    <a:pt x="7" y="48"/>
                    <a:pt x="7" y="45"/>
                    <a:pt x="8" y="44"/>
                  </a:cubicBezTo>
                  <a:cubicBezTo>
                    <a:pt x="9" y="44"/>
                    <a:pt x="10" y="42"/>
                    <a:pt x="10" y="41"/>
                  </a:cubicBezTo>
                  <a:cubicBezTo>
                    <a:pt x="10" y="40"/>
                    <a:pt x="10" y="40"/>
                    <a:pt x="12" y="39"/>
                  </a:cubicBezTo>
                  <a:cubicBezTo>
                    <a:pt x="14" y="39"/>
                    <a:pt x="15" y="39"/>
                    <a:pt x="17" y="40"/>
                  </a:cubicBezTo>
                  <a:cubicBezTo>
                    <a:pt x="19" y="42"/>
                    <a:pt x="20" y="44"/>
                    <a:pt x="20" y="42"/>
                  </a:cubicBezTo>
                  <a:cubicBezTo>
                    <a:pt x="19" y="41"/>
                    <a:pt x="18" y="39"/>
                    <a:pt x="17" y="37"/>
                  </a:cubicBezTo>
                  <a:cubicBezTo>
                    <a:pt x="16" y="34"/>
                    <a:pt x="15" y="32"/>
                    <a:pt x="15" y="31"/>
                  </a:cubicBezTo>
                  <a:cubicBezTo>
                    <a:pt x="14" y="28"/>
                    <a:pt x="11" y="19"/>
                    <a:pt x="11" y="17"/>
                  </a:cubicBezTo>
                  <a:cubicBezTo>
                    <a:pt x="11" y="15"/>
                    <a:pt x="11" y="15"/>
                    <a:pt x="11" y="13"/>
                  </a:cubicBezTo>
                  <a:cubicBezTo>
                    <a:pt x="11" y="11"/>
                    <a:pt x="10" y="5"/>
                    <a:pt x="10" y="3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5" y="0"/>
                    <a:pt x="6" y="1"/>
                  </a:cubicBezTo>
                  <a:cubicBezTo>
                    <a:pt x="8" y="3"/>
                    <a:pt x="9" y="5"/>
                    <a:pt x="8" y="5"/>
                  </a:cubicBezTo>
                  <a:cubicBezTo>
                    <a:pt x="7" y="6"/>
                    <a:pt x="6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55" name="Freeform 537">
              <a:extLst>
                <a:ext uri="{FF2B5EF4-FFF2-40B4-BE49-F238E27FC236}">
                  <a16:creationId xmlns:a16="http://schemas.microsoft.com/office/drawing/2014/main" xmlns="" id="{F2D26BA0-49C3-4CD0-9256-8BE41F15C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409"/>
              <a:ext cx="41" cy="40"/>
            </a:xfrm>
            <a:custGeom>
              <a:avLst/>
              <a:gdLst>
                <a:gd name="T0" fmla="*/ 3 w 30"/>
                <a:gd name="T1" fmla="*/ 25 h 29"/>
                <a:gd name="T2" fmla="*/ 3 w 30"/>
                <a:gd name="T3" fmla="*/ 27 h 29"/>
                <a:gd name="T4" fmla="*/ 5 w 30"/>
                <a:gd name="T5" fmla="*/ 27 h 29"/>
                <a:gd name="T6" fmla="*/ 5 w 30"/>
                <a:gd name="T7" fmla="*/ 29 h 29"/>
                <a:gd name="T8" fmla="*/ 8 w 30"/>
                <a:gd name="T9" fmla="*/ 28 h 29"/>
                <a:gd name="T10" fmla="*/ 17 w 30"/>
                <a:gd name="T11" fmla="*/ 24 h 29"/>
                <a:gd name="T12" fmla="*/ 22 w 30"/>
                <a:gd name="T13" fmla="*/ 23 h 29"/>
                <a:gd name="T14" fmla="*/ 24 w 30"/>
                <a:gd name="T15" fmla="*/ 20 h 29"/>
                <a:gd name="T16" fmla="*/ 26 w 30"/>
                <a:gd name="T17" fmla="*/ 15 h 29"/>
                <a:gd name="T18" fmla="*/ 23 w 30"/>
                <a:gd name="T19" fmla="*/ 10 h 29"/>
                <a:gd name="T20" fmla="*/ 24 w 30"/>
                <a:gd name="T21" fmla="*/ 9 h 29"/>
                <a:gd name="T22" fmla="*/ 26 w 30"/>
                <a:gd name="T23" fmla="*/ 8 h 29"/>
                <a:gd name="T24" fmla="*/ 29 w 30"/>
                <a:gd name="T25" fmla="*/ 6 h 29"/>
                <a:gd name="T26" fmla="*/ 27 w 30"/>
                <a:gd name="T27" fmla="*/ 4 h 29"/>
                <a:gd name="T28" fmla="*/ 27 w 30"/>
                <a:gd name="T29" fmla="*/ 4 h 29"/>
                <a:gd name="T30" fmla="*/ 25 w 30"/>
                <a:gd name="T31" fmla="*/ 1 h 29"/>
                <a:gd name="T32" fmla="*/ 23 w 30"/>
                <a:gd name="T33" fmla="*/ 0 h 29"/>
                <a:gd name="T34" fmla="*/ 20 w 30"/>
                <a:gd name="T35" fmla="*/ 1 h 29"/>
                <a:gd name="T36" fmla="*/ 18 w 30"/>
                <a:gd name="T37" fmla="*/ 2 h 29"/>
                <a:gd name="T38" fmla="*/ 16 w 30"/>
                <a:gd name="T39" fmla="*/ 1 h 29"/>
                <a:gd name="T40" fmla="*/ 12 w 30"/>
                <a:gd name="T41" fmla="*/ 1 h 29"/>
                <a:gd name="T42" fmla="*/ 12 w 30"/>
                <a:gd name="T43" fmla="*/ 2 h 29"/>
                <a:gd name="T44" fmla="*/ 11 w 30"/>
                <a:gd name="T45" fmla="*/ 3 h 29"/>
                <a:gd name="T46" fmla="*/ 11 w 30"/>
                <a:gd name="T47" fmla="*/ 4 h 29"/>
                <a:gd name="T48" fmla="*/ 13 w 30"/>
                <a:gd name="T49" fmla="*/ 6 h 29"/>
                <a:gd name="T50" fmla="*/ 9 w 30"/>
                <a:gd name="T51" fmla="*/ 7 h 29"/>
                <a:gd name="T52" fmla="*/ 6 w 30"/>
                <a:gd name="T53" fmla="*/ 7 h 29"/>
                <a:gd name="T54" fmla="*/ 3 w 30"/>
                <a:gd name="T55" fmla="*/ 8 h 29"/>
                <a:gd name="T56" fmla="*/ 3 w 30"/>
                <a:gd name="T57" fmla="*/ 9 h 29"/>
                <a:gd name="T58" fmla="*/ 2 w 30"/>
                <a:gd name="T59" fmla="*/ 9 h 29"/>
                <a:gd name="T60" fmla="*/ 2 w 30"/>
                <a:gd name="T61" fmla="*/ 10 h 29"/>
                <a:gd name="T62" fmla="*/ 4 w 30"/>
                <a:gd name="T63" fmla="*/ 12 h 29"/>
                <a:gd name="T64" fmla="*/ 3 w 30"/>
                <a:gd name="T65" fmla="*/ 14 h 29"/>
                <a:gd name="T66" fmla="*/ 6 w 30"/>
                <a:gd name="T67" fmla="*/ 15 h 29"/>
                <a:gd name="T68" fmla="*/ 7 w 30"/>
                <a:gd name="T69" fmla="*/ 16 h 29"/>
                <a:gd name="T70" fmla="*/ 4 w 30"/>
                <a:gd name="T71" fmla="*/ 21 h 29"/>
                <a:gd name="T72" fmla="*/ 2 w 30"/>
                <a:gd name="T73" fmla="*/ 23 h 29"/>
                <a:gd name="T74" fmla="*/ 2 w 30"/>
                <a:gd name="T75" fmla="*/ 23 h 29"/>
                <a:gd name="T76" fmla="*/ 2 w 30"/>
                <a:gd name="T77" fmla="*/ 24 h 29"/>
                <a:gd name="T78" fmla="*/ 1 w 30"/>
                <a:gd name="T79" fmla="*/ 25 h 29"/>
                <a:gd name="T80" fmla="*/ 3 w 30"/>
                <a:gd name="T81" fmla="*/ 25 h 2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"/>
                <a:gd name="T124" fmla="*/ 0 h 29"/>
                <a:gd name="T125" fmla="*/ 30 w 30"/>
                <a:gd name="T126" fmla="*/ 29 h 2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" h="29">
                  <a:moveTo>
                    <a:pt x="3" y="25"/>
                  </a:moveTo>
                  <a:cubicBezTo>
                    <a:pt x="2" y="26"/>
                    <a:pt x="2" y="28"/>
                    <a:pt x="3" y="27"/>
                  </a:cubicBezTo>
                  <a:cubicBezTo>
                    <a:pt x="4" y="27"/>
                    <a:pt x="5" y="26"/>
                    <a:pt x="5" y="27"/>
                  </a:cubicBezTo>
                  <a:cubicBezTo>
                    <a:pt x="4" y="27"/>
                    <a:pt x="5" y="29"/>
                    <a:pt x="5" y="29"/>
                  </a:cubicBezTo>
                  <a:cubicBezTo>
                    <a:pt x="6" y="28"/>
                    <a:pt x="7" y="29"/>
                    <a:pt x="8" y="28"/>
                  </a:cubicBezTo>
                  <a:cubicBezTo>
                    <a:pt x="10" y="28"/>
                    <a:pt x="14" y="25"/>
                    <a:pt x="17" y="24"/>
                  </a:cubicBezTo>
                  <a:cubicBezTo>
                    <a:pt x="19" y="23"/>
                    <a:pt x="21" y="24"/>
                    <a:pt x="22" y="23"/>
                  </a:cubicBezTo>
                  <a:cubicBezTo>
                    <a:pt x="24" y="23"/>
                    <a:pt x="24" y="22"/>
                    <a:pt x="24" y="20"/>
                  </a:cubicBezTo>
                  <a:cubicBezTo>
                    <a:pt x="25" y="19"/>
                    <a:pt x="26" y="18"/>
                    <a:pt x="26" y="15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4" y="9"/>
                    <a:pt x="24" y="9"/>
                  </a:cubicBezTo>
                  <a:cubicBezTo>
                    <a:pt x="24" y="9"/>
                    <a:pt x="25" y="9"/>
                    <a:pt x="26" y="8"/>
                  </a:cubicBezTo>
                  <a:cubicBezTo>
                    <a:pt x="27" y="7"/>
                    <a:pt x="28" y="6"/>
                    <a:pt x="29" y="6"/>
                  </a:cubicBezTo>
                  <a:cubicBezTo>
                    <a:pt x="30" y="5"/>
                    <a:pt x="28" y="4"/>
                    <a:pt x="27" y="4"/>
                  </a:cubicBezTo>
                  <a:cubicBezTo>
                    <a:pt x="26" y="4"/>
                    <a:pt x="27" y="4"/>
                    <a:pt x="27" y="4"/>
                  </a:cubicBezTo>
                  <a:cubicBezTo>
                    <a:pt x="27" y="3"/>
                    <a:pt x="26" y="1"/>
                    <a:pt x="25" y="1"/>
                  </a:cubicBezTo>
                  <a:cubicBezTo>
                    <a:pt x="25" y="0"/>
                    <a:pt x="25" y="0"/>
                    <a:pt x="23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19" y="1"/>
                    <a:pt x="18" y="1"/>
                    <a:pt x="18" y="2"/>
                  </a:cubicBezTo>
                  <a:cubicBezTo>
                    <a:pt x="17" y="2"/>
                    <a:pt x="17" y="2"/>
                    <a:pt x="16" y="1"/>
                  </a:cubicBezTo>
                  <a:cubicBezTo>
                    <a:pt x="14" y="1"/>
                    <a:pt x="13" y="1"/>
                    <a:pt x="12" y="1"/>
                  </a:cubicBezTo>
                  <a:cubicBezTo>
                    <a:pt x="11" y="1"/>
                    <a:pt x="12" y="2"/>
                    <a:pt x="12" y="2"/>
                  </a:cubicBezTo>
                  <a:cubicBezTo>
                    <a:pt x="13" y="3"/>
                    <a:pt x="11" y="3"/>
                    <a:pt x="11" y="3"/>
                  </a:cubicBezTo>
                  <a:cubicBezTo>
                    <a:pt x="10" y="4"/>
                    <a:pt x="9" y="4"/>
                    <a:pt x="11" y="4"/>
                  </a:cubicBezTo>
                  <a:cubicBezTo>
                    <a:pt x="12" y="4"/>
                    <a:pt x="14" y="5"/>
                    <a:pt x="13" y="6"/>
                  </a:cubicBezTo>
                  <a:cubicBezTo>
                    <a:pt x="12" y="6"/>
                    <a:pt x="10" y="6"/>
                    <a:pt x="9" y="7"/>
                  </a:cubicBezTo>
                  <a:cubicBezTo>
                    <a:pt x="8" y="7"/>
                    <a:pt x="7" y="7"/>
                    <a:pt x="6" y="7"/>
                  </a:cubicBezTo>
                  <a:cubicBezTo>
                    <a:pt x="4" y="7"/>
                    <a:pt x="2" y="8"/>
                    <a:pt x="3" y="8"/>
                  </a:cubicBezTo>
                  <a:cubicBezTo>
                    <a:pt x="4" y="8"/>
                    <a:pt x="4" y="9"/>
                    <a:pt x="3" y="9"/>
                  </a:cubicBezTo>
                  <a:cubicBezTo>
                    <a:pt x="2" y="9"/>
                    <a:pt x="1" y="9"/>
                    <a:pt x="2" y="9"/>
                  </a:cubicBezTo>
                  <a:cubicBezTo>
                    <a:pt x="4" y="9"/>
                    <a:pt x="1" y="10"/>
                    <a:pt x="2" y="10"/>
                  </a:cubicBezTo>
                  <a:cubicBezTo>
                    <a:pt x="3" y="10"/>
                    <a:pt x="5" y="11"/>
                    <a:pt x="4" y="12"/>
                  </a:cubicBezTo>
                  <a:cubicBezTo>
                    <a:pt x="3" y="12"/>
                    <a:pt x="1" y="14"/>
                    <a:pt x="3" y="14"/>
                  </a:cubicBezTo>
                  <a:cubicBezTo>
                    <a:pt x="4" y="15"/>
                    <a:pt x="6" y="15"/>
                    <a:pt x="6" y="15"/>
                  </a:cubicBezTo>
                  <a:cubicBezTo>
                    <a:pt x="7" y="15"/>
                    <a:pt x="8" y="15"/>
                    <a:pt x="7" y="16"/>
                  </a:cubicBezTo>
                  <a:cubicBezTo>
                    <a:pt x="6" y="18"/>
                    <a:pt x="5" y="20"/>
                    <a:pt x="4" y="21"/>
                  </a:cubicBezTo>
                  <a:cubicBezTo>
                    <a:pt x="4" y="23"/>
                    <a:pt x="3" y="23"/>
                    <a:pt x="2" y="23"/>
                  </a:cubicBezTo>
                  <a:cubicBezTo>
                    <a:pt x="1" y="23"/>
                    <a:pt x="0" y="23"/>
                    <a:pt x="2" y="23"/>
                  </a:cubicBezTo>
                  <a:cubicBezTo>
                    <a:pt x="4" y="23"/>
                    <a:pt x="4" y="24"/>
                    <a:pt x="2" y="24"/>
                  </a:cubicBezTo>
                  <a:cubicBezTo>
                    <a:pt x="1" y="24"/>
                    <a:pt x="0" y="26"/>
                    <a:pt x="1" y="25"/>
                  </a:cubicBezTo>
                  <a:cubicBezTo>
                    <a:pt x="2" y="25"/>
                    <a:pt x="4" y="24"/>
                    <a:pt x="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56" name="Freeform 538">
              <a:extLst>
                <a:ext uri="{FF2B5EF4-FFF2-40B4-BE49-F238E27FC236}">
                  <a16:creationId xmlns:a16="http://schemas.microsoft.com/office/drawing/2014/main" xmlns="" id="{24E62660-D437-45AB-8848-943DC3481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0"/>
              <a:ext cx="482" cy="357"/>
            </a:xfrm>
            <a:custGeom>
              <a:avLst/>
              <a:gdLst>
                <a:gd name="T0" fmla="*/ 257 w 350"/>
                <a:gd name="T1" fmla="*/ 160 h 259"/>
                <a:gd name="T2" fmla="*/ 280 w 350"/>
                <a:gd name="T3" fmla="*/ 153 h 259"/>
                <a:gd name="T4" fmla="*/ 273 w 350"/>
                <a:gd name="T5" fmla="*/ 141 h 259"/>
                <a:gd name="T6" fmla="*/ 266 w 350"/>
                <a:gd name="T7" fmla="*/ 134 h 259"/>
                <a:gd name="T8" fmla="*/ 276 w 350"/>
                <a:gd name="T9" fmla="*/ 127 h 259"/>
                <a:gd name="T10" fmla="*/ 301 w 350"/>
                <a:gd name="T11" fmla="*/ 123 h 259"/>
                <a:gd name="T12" fmla="*/ 309 w 350"/>
                <a:gd name="T13" fmla="*/ 117 h 259"/>
                <a:gd name="T14" fmla="*/ 303 w 350"/>
                <a:gd name="T15" fmla="*/ 107 h 259"/>
                <a:gd name="T16" fmla="*/ 298 w 350"/>
                <a:gd name="T17" fmla="*/ 96 h 259"/>
                <a:gd name="T18" fmla="*/ 307 w 350"/>
                <a:gd name="T19" fmla="*/ 83 h 259"/>
                <a:gd name="T20" fmla="*/ 298 w 350"/>
                <a:gd name="T21" fmla="*/ 65 h 259"/>
                <a:gd name="T22" fmla="*/ 300 w 350"/>
                <a:gd name="T23" fmla="*/ 51 h 259"/>
                <a:gd name="T24" fmla="*/ 328 w 350"/>
                <a:gd name="T25" fmla="*/ 39 h 259"/>
                <a:gd name="T26" fmla="*/ 303 w 350"/>
                <a:gd name="T27" fmla="*/ 31 h 259"/>
                <a:gd name="T28" fmla="*/ 262 w 350"/>
                <a:gd name="T29" fmla="*/ 31 h 259"/>
                <a:gd name="T30" fmla="*/ 287 w 350"/>
                <a:gd name="T31" fmla="*/ 18 h 259"/>
                <a:gd name="T32" fmla="*/ 236 w 350"/>
                <a:gd name="T33" fmla="*/ 9 h 259"/>
                <a:gd name="T34" fmla="*/ 212 w 350"/>
                <a:gd name="T35" fmla="*/ 1 h 259"/>
                <a:gd name="T36" fmla="*/ 187 w 350"/>
                <a:gd name="T37" fmla="*/ 9 h 259"/>
                <a:gd name="T38" fmla="*/ 181 w 350"/>
                <a:gd name="T39" fmla="*/ 15 h 259"/>
                <a:gd name="T40" fmla="*/ 158 w 350"/>
                <a:gd name="T41" fmla="*/ 14 h 259"/>
                <a:gd name="T42" fmla="*/ 134 w 350"/>
                <a:gd name="T43" fmla="*/ 24 h 259"/>
                <a:gd name="T44" fmla="*/ 110 w 350"/>
                <a:gd name="T45" fmla="*/ 19 h 259"/>
                <a:gd name="T46" fmla="*/ 70 w 350"/>
                <a:gd name="T47" fmla="*/ 25 h 259"/>
                <a:gd name="T48" fmla="*/ 32 w 350"/>
                <a:gd name="T49" fmla="*/ 46 h 259"/>
                <a:gd name="T50" fmla="*/ 32 w 350"/>
                <a:gd name="T51" fmla="*/ 61 h 259"/>
                <a:gd name="T52" fmla="*/ 5 w 350"/>
                <a:gd name="T53" fmla="*/ 77 h 259"/>
                <a:gd name="T54" fmla="*/ 39 w 350"/>
                <a:gd name="T55" fmla="*/ 82 h 259"/>
                <a:gd name="T56" fmla="*/ 29 w 350"/>
                <a:gd name="T57" fmla="*/ 91 h 259"/>
                <a:gd name="T58" fmla="*/ 48 w 350"/>
                <a:gd name="T59" fmla="*/ 96 h 259"/>
                <a:gd name="T60" fmla="*/ 88 w 350"/>
                <a:gd name="T61" fmla="*/ 109 h 259"/>
                <a:gd name="T62" fmla="*/ 101 w 350"/>
                <a:gd name="T63" fmla="*/ 133 h 259"/>
                <a:gd name="T64" fmla="*/ 102 w 350"/>
                <a:gd name="T65" fmla="*/ 140 h 259"/>
                <a:gd name="T66" fmla="*/ 101 w 350"/>
                <a:gd name="T67" fmla="*/ 149 h 259"/>
                <a:gd name="T68" fmla="*/ 116 w 350"/>
                <a:gd name="T69" fmla="*/ 144 h 259"/>
                <a:gd name="T70" fmla="*/ 125 w 350"/>
                <a:gd name="T71" fmla="*/ 149 h 259"/>
                <a:gd name="T72" fmla="*/ 125 w 350"/>
                <a:gd name="T73" fmla="*/ 160 h 259"/>
                <a:gd name="T74" fmla="*/ 129 w 350"/>
                <a:gd name="T75" fmla="*/ 168 h 259"/>
                <a:gd name="T76" fmla="*/ 120 w 350"/>
                <a:gd name="T77" fmla="*/ 178 h 259"/>
                <a:gd name="T78" fmla="*/ 125 w 350"/>
                <a:gd name="T79" fmla="*/ 182 h 259"/>
                <a:gd name="T80" fmla="*/ 117 w 350"/>
                <a:gd name="T81" fmla="*/ 183 h 259"/>
                <a:gd name="T82" fmla="*/ 124 w 350"/>
                <a:gd name="T83" fmla="*/ 186 h 259"/>
                <a:gd name="T84" fmla="*/ 125 w 350"/>
                <a:gd name="T85" fmla="*/ 188 h 259"/>
                <a:gd name="T86" fmla="*/ 127 w 350"/>
                <a:gd name="T87" fmla="*/ 193 h 259"/>
                <a:gd name="T88" fmla="*/ 116 w 350"/>
                <a:gd name="T89" fmla="*/ 199 h 259"/>
                <a:gd name="T90" fmla="*/ 117 w 350"/>
                <a:gd name="T91" fmla="*/ 204 h 259"/>
                <a:gd name="T92" fmla="*/ 120 w 350"/>
                <a:gd name="T93" fmla="*/ 210 h 259"/>
                <a:gd name="T94" fmla="*/ 129 w 350"/>
                <a:gd name="T95" fmla="*/ 214 h 259"/>
                <a:gd name="T96" fmla="*/ 130 w 350"/>
                <a:gd name="T97" fmla="*/ 220 h 259"/>
                <a:gd name="T98" fmla="*/ 136 w 350"/>
                <a:gd name="T99" fmla="*/ 240 h 259"/>
                <a:gd name="T100" fmla="*/ 156 w 350"/>
                <a:gd name="T101" fmla="*/ 250 h 259"/>
                <a:gd name="T102" fmla="*/ 163 w 350"/>
                <a:gd name="T103" fmla="*/ 254 h 259"/>
                <a:gd name="T104" fmla="*/ 170 w 350"/>
                <a:gd name="T105" fmla="*/ 253 h 259"/>
                <a:gd name="T106" fmla="*/ 176 w 350"/>
                <a:gd name="T107" fmla="*/ 236 h 259"/>
                <a:gd name="T108" fmla="*/ 186 w 350"/>
                <a:gd name="T109" fmla="*/ 224 h 259"/>
                <a:gd name="T110" fmla="*/ 189 w 350"/>
                <a:gd name="T111" fmla="*/ 208 h 259"/>
                <a:gd name="T112" fmla="*/ 205 w 350"/>
                <a:gd name="T113" fmla="*/ 205 h 259"/>
                <a:gd name="T114" fmla="*/ 234 w 350"/>
                <a:gd name="T115" fmla="*/ 185 h 259"/>
                <a:gd name="T116" fmla="*/ 266 w 350"/>
                <a:gd name="T117" fmla="*/ 178 h 25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50"/>
                <a:gd name="T178" fmla="*/ 0 h 259"/>
                <a:gd name="T179" fmla="*/ 350 w 350"/>
                <a:gd name="T180" fmla="*/ 259 h 25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50" h="259">
                  <a:moveTo>
                    <a:pt x="291" y="163"/>
                  </a:moveTo>
                  <a:cubicBezTo>
                    <a:pt x="290" y="163"/>
                    <a:pt x="284" y="163"/>
                    <a:pt x="282" y="163"/>
                  </a:cubicBezTo>
                  <a:cubicBezTo>
                    <a:pt x="279" y="162"/>
                    <a:pt x="276" y="161"/>
                    <a:pt x="274" y="161"/>
                  </a:cubicBezTo>
                  <a:cubicBezTo>
                    <a:pt x="272" y="161"/>
                    <a:pt x="268" y="163"/>
                    <a:pt x="268" y="162"/>
                  </a:cubicBezTo>
                  <a:cubicBezTo>
                    <a:pt x="267" y="162"/>
                    <a:pt x="266" y="161"/>
                    <a:pt x="266" y="162"/>
                  </a:cubicBezTo>
                  <a:cubicBezTo>
                    <a:pt x="265" y="162"/>
                    <a:pt x="263" y="164"/>
                    <a:pt x="262" y="164"/>
                  </a:cubicBezTo>
                  <a:cubicBezTo>
                    <a:pt x="261" y="164"/>
                    <a:pt x="259" y="163"/>
                    <a:pt x="261" y="162"/>
                  </a:cubicBezTo>
                  <a:cubicBezTo>
                    <a:pt x="264" y="161"/>
                    <a:pt x="269" y="160"/>
                    <a:pt x="267" y="160"/>
                  </a:cubicBezTo>
                  <a:cubicBezTo>
                    <a:pt x="265" y="160"/>
                    <a:pt x="258" y="161"/>
                    <a:pt x="257" y="160"/>
                  </a:cubicBezTo>
                  <a:cubicBezTo>
                    <a:pt x="255" y="160"/>
                    <a:pt x="253" y="160"/>
                    <a:pt x="253" y="160"/>
                  </a:cubicBezTo>
                  <a:cubicBezTo>
                    <a:pt x="253" y="160"/>
                    <a:pt x="254" y="159"/>
                    <a:pt x="255" y="158"/>
                  </a:cubicBezTo>
                  <a:cubicBezTo>
                    <a:pt x="257" y="157"/>
                    <a:pt x="258" y="157"/>
                    <a:pt x="259" y="156"/>
                  </a:cubicBezTo>
                  <a:cubicBezTo>
                    <a:pt x="259" y="154"/>
                    <a:pt x="259" y="154"/>
                    <a:pt x="261" y="154"/>
                  </a:cubicBezTo>
                  <a:cubicBezTo>
                    <a:pt x="262" y="154"/>
                    <a:pt x="262" y="155"/>
                    <a:pt x="265" y="154"/>
                  </a:cubicBezTo>
                  <a:cubicBezTo>
                    <a:pt x="268" y="154"/>
                    <a:pt x="275" y="152"/>
                    <a:pt x="274" y="152"/>
                  </a:cubicBezTo>
                  <a:cubicBezTo>
                    <a:pt x="273" y="151"/>
                    <a:pt x="271" y="149"/>
                    <a:pt x="269" y="149"/>
                  </a:cubicBezTo>
                  <a:cubicBezTo>
                    <a:pt x="267" y="148"/>
                    <a:pt x="270" y="148"/>
                    <a:pt x="273" y="149"/>
                  </a:cubicBezTo>
                  <a:cubicBezTo>
                    <a:pt x="275" y="151"/>
                    <a:pt x="279" y="152"/>
                    <a:pt x="280" y="153"/>
                  </a:cubicBezTo>
                  <a:cubicBezTo>
                    <a:pt x="281" y="154"/>
                    <a:pt x="278" y="156"/>
                    <a:pt x="283" y="158"/>
                  </a:cubicBezTo>
                  <a:cubicBezTo>
                    <a:pt x="287" y="160"/>
                    <a:pt x="289" y="158"/>
                    <a:pt x="289" y="157"/>
                  </a:cubicBezTo>
                  <a:cubicBezTo>
                    <a:pt x="289" y="156"/>
                    <a:pt x="290" y="161"/>
                    <a:pt x="292" y="159"/>
                  </a:cubicBezTo>
                  <a:cubicBezTo>
                    <a:pt x="293" y="157"/>
                    <a:pt x="295" y="155"/>
                    <a:pt x="294" y="153"/>
                  </a:cubicBezTo>
                  <a:cubicBezTo>
                    <a:pt x="294" y="150"/>
                    <a:pt x="293" y="148"/>
                    <a:pt x="293" y="148"/>
                  </a:cubicBezTo>
                  <a:cubicBezTo>
                    <a:pt x="292" y="148"/>
                    <a:pt x="290" y="150"/>
                    <a:pt x="290" y="149"/>
                  </a:cubicBezTo>
                  <a:cubicBezTo>
                    <a:pt x="290" y="148"/>
                    <a:pt x="291" y="148"/>
                    <a:pt x="290" y="147"/>
                  </a:cubicBezTo>
                  <a:cubicBezTo>
                    <a:pt x="289" y="146"/>
                    <a:pt x="278" y="140"/>
                    <a:pt x="277" y="139"/>
                  </a:cubicBezTo>
                  <a:cubicBezTo>
                    <a:pt x="276" y="139"/>
                    <a:pt x="274" y="141"/>
                    <a:pt x="273" y="141"/>
                  </a:cubicBezTo>
                  <a:cubicBezTo>
                    <a:pt x="273" y="142"/>
                    <a:pt x="274" y="140"/>
                    <a:pt x="273" y="140"/>
                  </a:cubicBezTo>
                  <a:cubicBezTo>
                    <a:pt x="272" y="139"/>
                    <a:pt x="270" y="139"/>
                    <a:pt x="272" y="139"/>
                  </a:cubicBezTo>
                  <a:cubicBezTo>
                    <a:pt x="273" y="139"/>
                    <a:pt x="276" y="139"/>
                    <a:pt x="276" y="138"/>
                  </a:cubicBezTo>
                  <a:cubicBezTo>
                    <a:pt x="276" y="137"/>
                    <a:pt x="277" y="136"/>
                    <a:pt x="276" y="136"/>
                  </a:cubicBezTo>
                  <a:cubicBezTo>
                    <a:pt x="275" y="135"/>
                    <a:pt x="273" y="134"/>
                    <a:pt x="272" y="135"/>
                  </a:cubicBezTo>
                  <a:cubicBezTo>
                    <a:pt x="271" y="136"/>
                    <a:pt x="269" y="137"/>
                    <a:pt x="268" y="137"/>
                  </a:cubicBezTo>
                  <a:cubicBezTo>
                    <a:pt x="267" y="136"/>
                    <a:pt x="266" y="135"/>
                    <a:pt x="265" y="135"/>
                  </a:cubicBezTo>
                  <a:cubicBezTo>
                    <a:pt x="263" y="136"/>
                    <a:pt x="261" y="134"/>
                    <a:pt x="262" y="134"/>
                  </a:cubicBezTo>
                  <a:cubicBezTo>
                    <a:pt x="264" y="134"/>
                    <a:pt x="265" y="134"/>
                    <a:pt x="266" y="134"/>
                  </a:cubicBezTo>
                  <a:cubicBezTo>
                    <a:pt x="267" y="134"/>
                    <a:pt x="268" y="136"/>
                    <a:pt x="269" y="135"/>
                  </a:cubicBezTo>
                  <a:cubicBezTo>
                    <a:pt x="271" y="134"/>
                    <a:pt x="275" y="134"/>
                    <a:pt x="275" y="134"/>
                  </a:cubicBezTo>
                  <a:cubicBezTo>
                    <a:pt x="276" y="133"/>
                    <a:pt x="273" y="131"/>
                    <a:pt x="271" y="131"/>
                  </a:cubicBezTo>
                  <a:cubicBezTo>
                    <a:pt x="268" y="131"/>
                    <a:pt x="263" y="132"/>
                    <a:pt x="262" y="132"/>
                  </a:cubicBezTo>
                  <a:cubicBezTo>
                    <a:pt x="262" y="132"/>
                    <a:pt x="265" y="130"/>
                    <a:pt x="267" y="130"/>
                  </a:cubicBezTo>
                  <a:cubicBezTo>
                    <a:pt x="269" y="130"/>
                    <a:pt x="263" y="129"/>
                    <a:pt x="262" y="128"/>
                  </a:cubicBezTo>
                  <a:cubicBezTo>
                    <a:pt x="262" y="128"/>
                    <a:pt x="268" y="129"/>
                    <a:pt x="271" y="130"/>
                  </a:cubicBezTo>
                  <a:cubicBezTo>
                    <a:pt x="271" y="130"/>
                    <a:pt x="273" y="128"/>
                    <a:pt x="274" y="128"/>
                  </a:cubicBezTo>
                  <a:cubicBezTo>
                    <a:pt x="275" y="128"/>
                    <a:pt x="276" y="128"/>
                    <a:pt x="276" y="127"/>
                  </a:cubicBezTo>
                  <a:cubicBezTo>
                    <a:pt x="276" y="126"/>
                    <a:pt x="272" y="122"/>
                    <a:pt x="272" y="123"/>
                  </a:cubicBezTo>
                  <a:cubicBezTo>
                    <a:pt x="273" y="124"/>
                    <a:pt x="278" y="127"/>
                    <a:pt x="279" y="126"/>
                  </a:cubicBezTo>
                  <a:cubicBezTo>
                    <a:pt x="279" y="126"/>
                    <a:pt x="279" y="124"/>
                    <a:pt x="281" y="124"/>
                  </a:cubicBezTo>
                  <a:cubicBezTo>
                    <a:pt x="282" y="124"/>
                    <a:pt x="292" y="127"/>
                    <a:pt x="290" y="127"/>
                  </a:cubicBezTo>
                  <a:cubicBezTo>
                    <a:pt x="289" y="127"/>
                    <a:pt x="281" y="124"/>
                    <a:pt x="282" y="125"/>
                  </a:cubicBezTo>
                  <a:cubicBezTo>
                    <a:pt x="282" y="126"/>
                    <a:pt x="286" y="129"/>
                    <a:pt x="288" y="129"/>
                  </a:cubicBezTo>
                  <a:cubicBezTo>
                    <a:pt x="290" y="129"/>
                    <a:pt x="295" y="128"/>
                    <a:pt x="296" y="128"/>
                  </a:cubicBezTo>
                  <a:cubicBezTo>
                    <a:pt x="298" y="127"/>
                    <a:pt x="300" y="128"/>
                    <a:pt x="301" y="127"/>
                  </a:cubicBezTo>
                  <a:cubicBezTo>
                    <a:pt x="301" y="126"/>
                    <a:pt x="304" y="125"/>
                    <a:pt x="301" y="123"/>
                  </a:cubicBezTo>
                  <a:cubicBezTo>
                    <a:pt x="299" y="122"/>
                    <a:pt x="294" y="120"/>
                    <a:pt x="294" y="121"/>
                  </a:cubicBezTo>
                  <a:cubicBezTo>
                    <a:pt x="293" y="122"/>
                    <a:pt x="295" y="126"/>
                    <a:pt x="294" y="124"/>
                  </a:cubicBezTo>
                  <a:cubicBezTo>
                    <a:pt x="293" y="123"/>
                    <a:pt x="292" y="121"/>
                    <a:pt x="291" y="121"/>
                  </a:cubicBezTo>
                  <a:cubicBezTo>
                    <a:pt x="289" y="121"/>
                    <a:pt x="293" y="121"/>
                    <a:pt x="292" y="119"/>
                  </a:cubicBezTo>
                  <a:cubicBezTo>
                    <a:pt x="290" y="117"/>
                    <a:pt x="293" y="118"/>
                    <a:pt x="293" y="115"/>
                  </a:cubicBezTo>
                  <a:cubicBezTo>
                    <a:pt x="293" y="112"/>
                    <a:pt x="294" y="118"/>
                    <a:pt x="294" y="119"/>
                  </a:cubicBezTo>
                  <a:cubicBezTo>
                    <a:pt x="294" y="120"/>
                    <a:pt x="294" y="120"/>
                    <a:pt x="297" y="120"/>
                  </a:cubicBezTo>
                  <a:cubicBezTo>
                    <a:pt x="300" y="120"/>
                    <a:pt x="303" y="119"/>
                    <a:pt x="305" y="119"/>
                  </a:cubicBezTo>
                  <a:cubicBezTo>
                    <a:pt x="307" y="119"/>
                    <a:pt x="308" y="118"/>
                    <a:pt x="309" y="117"/>
                  </a:cubicBezTo>
                  <a:cubicBezTo>
                    <a:pt x="310" y="116"/>
                    <a:pt x="309" y="115"/>
                    <a:pt x="308" y="115"/>
                  </a:cubicBezTo>
                  <a:cubicBezTo>
                    <a:pt x="307" y="115"/>
                    <a:pt x="307" y="115"/>
                    <a:pt x="305" y="115"/>
                  </a:cubicBezTo>
                  <a:cubicBezTo>
                    <a:pt x="303" y="115"/>
                    <a:pt x="305" y="114"/>
                    <a:pt x="305" y="112"/>
                  </a:cubicBezTo>
                  <a:cubicBezTo>
                    <a:pt x="305" y="111"/>
                    <a:pt x="303" y="109"/>
                    <a:pt x="302" y="110"/>
                  </a:cubicBezTo>
                  <a:cubicBezTo>
                    <a:pt x="301" y="111"/>
                    <a:pt x="299" y="109"/>
                    <a:pt x="298" y="110"/>
                  </a:cubicBezTo>
                  <a:cubicBezTo>
                    <a:pt x="297" y="110"/>
                    <a:pt x="295" y="111"/>
                    <a:pt x="294" y="110"/>
                  </a:cubicBezTo>
                  <a:cubicBezTo>
                    <a:pt x="293" y="109"/>
                    <a:pt x="294" y="110"/>
                    <a:pt x="295" y="110"/>
                  </a:cubicBezTo>
                  <a:cubicBezTo>
                    <a:pt x="297" y="110"/>
                    <a:pt x="299" y="109"/>
                    <a:pt x="300" y="108"/>
                  </a:cubicBezTo>
                  <a:cubicBezTo>
                    <a:pt x="300" y="107"/>
                    <a:pt x="302" y="106"/>
                    <a:pt x="303" y="107"/>
                  </a:cubicBezTo>
                  <a:cubicBezTo>
                    <a:pt x="305" y="108"/>
                    <a:pt x="305" y="109"/>
                    <a:pt x="306" y="109"/>
                  </a:cubicBezTo>
                  <a:cubicBezTo>
                    <a:pt x="307" y="108"/>
                    <a:pt x="307" y="107"/>
                    <a:pt x="308" y="106"/>
                  </a:cubicBezTo>
                  <a:cubicBezTo>
                    <a:pt x="308" y="105"/>
                    <a:pt x="308" y="103"/>
                    <a:pt x="305" y="102"/>
                  </a:cubicBezTo>
                  <a:cubicBezTo>
                    <a:pt x="303" y="100"/>
                    <a:pt x="305" y="100"/>
                    <a:pt x="307" y="101"/>
                  </a:cubicBezTo>
                  <a:cubicBezTo>
                    <a:pt x="308" y="103"/>
                    <a:pt x="307" y="105"/>
                    <a:pt x="308" y="104"/>
                  </a:cubicBezTo>
                  <a:cubicBezTo>
                    <a:pt x="309" y="103"/>
                    <a:pt x="311" y="102"/>
                    <a:pt x="309" y="101"/>
                  </a:cubicBezTo>
                  <a:cubicBezTo>
                    <a:pt x="308" y="99"/>
                    <a:pt x="307" y="98"/>
                    <a:pt x="305" y="97"/>
                  </a:cubicBezTo>
                  <a:cubicBezTo>
                    <a:pt x="304" y="96"/>
                    <a:pt x="304" y="96"/>
                    <a:pt x="303" y="96"/>
                  </a:cubicBezTo>
                  <a:cubicBezTo>
                    <a:pt x="301" y="96"/>
                    <a:pt x="299" y="96"/>
                    <a:pt x="298" y="96"/>
                  </a:cubicBezTo>
                  <a:cubicBezTo>
                    <a:pt x="297" y="96"/>
                    <a:pt x="295" y="95"/>
                    <a:pt x="295" y="94"/>
                  </a:cubicBezTo>
                  <a:cubicBezTo>
                    <a:pt x="294" y="93"/>
                    <a:pt x="294" y="92"/>
                    <a:pt x="293" y="92"/>
                  </a:cubicBezTo>
                  <a:cubicBezTo>
                    <a:pt x="291" y="92"/>
                    <a:pt x="289" y="92"/>
                    <a:pt x="289" y="91"/>
                  </a:cubicBezTo>
                  <a:cubicBezTo>
                    <a:pt x="290" y="89"/>
                    <a:pt x="291" y="87"/>
                    <a:pt x="292" y="89"/>
                  </a:cubicBezTo>
                  <a:cubicBezTo>
                    <a:pt x="294" y="91"/>
                    <a:pt x="295" y="91"/>
                    <a:pt x="297" y="90"/>
                  </a:cubicBezTo>
                  <a:cubicBezTo>
                    <a:pt x="299" y="88"/>
                    <a:pt x="301" y="87"/>
                    <a:pt x="304" y="87"/>
                  </a:cubicBezTo>
                  <a:cubicBezTo>
                    <a:pt x="307" y="88"/>
                    <a:pt x="312" y="90"/>
                    <a:pt x="313" y="89"/>
                  </a:cubicBezTo>
                  <a:cubicBezTo>
                    <a:pt x="315" y="88"/>
                    <a:pt x="315" y="82"/>
                    <a:pt x="312" y="83"/>
                  </a:cubicBezTo>
                  <a:cubicBezTo>
                    <a:pt x="308" y="83"/>
                    <a:pt x="309" y="84"/>
                    <a:pt x="307" y="83"/>
                  </a:cubicBezTo>
                  <a:cubicBezTo>
                    <a:pt x="305" y="82"/>
                    <a:pt x="303" y="82"/>
                    <a:pt x="301" y="80"/>
                  </a:cubicBezTo>
                  <a:cubicBezTo>
                    <a:pt x="300" y="79"/>
                    <a:pt x="300" y="78"/>
                    <a:pt x="304" y="79"/>
                  </a:cubicBezTo>
                  <a:cubicBezTo>
                    <a:pt x="307" y="80"/>
                    <a:pt x="311" y="81"/>
                    <a:pt x="309" y="80"/>
                  </a:cubicBezTo>
                  <a:cubicBezTo>
                    <a:pt x="308" y="78"/>
                    <a:pt x="302" y="75"/>
                    <a:pt x="301" y="75"/>
                  </a:cubicBezTo>
                  <a:cubicBezTo>
                    <a:pt x="299" y="75"/>
                    <a:pt x="298" y="74"/>
                    <a:pt x="298" y="75"/>
                  </a:cubicBezTo>
                  <a:cubicBezTo>
                    <a:pt x="297" y="76"/>
                    <a:pt x="297" y="79"/>
                    <a:pt x="296" y="79"/>
                  </a:cubicBezTo>
                  <a:cubicBezTo>
                    <a:pt x="295" y="79"/>
                    <a:pt x="293" y="80"/>
                    <a:pt x="293" y="78"/>
                  </a:cubicBezTo>
                  <a:cubicBezTo>
                    <a:pt x="294" y="77"/>
                    <a:pt x="296" y="72"/>
                    <a:pt x="297" y="70"/>
                  </a:cubicBezTo>
                  <a:cubicBezTo>
                    <a:pt x="298" y="68"/>
                    <a:pt x="297" y="66"/>
                    <a:pt x="298" y="65"/>
                  </a:cubicBezTo>
                  <a:cubicBezTo>
                    <a:pt x="299" y="64"/>
                    <a:pt x="304" y="65"/>
                    <a:pt x="304" y="64"/>
                  </a:cubicBezTo>
                  <a:cubicBezTo>
                    <a:pt x="305" y="63"/>
                    <a:pt x="305" y="62"/>
                    <a:pt x="306" y="61"/>
                  </a:cubicBezTo>
                  <a:cubicBezTo>
                    <a:pt x="308" y="60"/>
                    <a:pt x="310" y="59"/>
                    <a:pt x="308" y="59"/>
                  </a:cubicBezTo>
                  <a:cubicBezTo>
                    <a:pt x="306" y="58"/>
                    <a:pt x="307" y="55"/>
                    <a:pt x="307" y="53"/>
                  </a:cubicBezTo>
                  <a:cubicBezTo>
                    <a:pt x="307" y="52"/>
                    <a:pt x="311" y="53"/>
                    <a:pt x="313" y="52"/>
                  </a:cubicBezTo>
                  <a:cubicBezTo>
                    <a:pt x="315" y="51"/>
                    <a:pt x="319" y="49"/>
                    <a:pt x="318" y="49"/>
                  </a:cubicBezTo>
                  <a:cubicBezTo>
                    <a:pt x="316" y="49"/>
                    <a:pt x="311" y="49"/>
                    <a:pt x="309" y="49"/>
                  </a:cubicBezTo>
                  <a:cubicBezTo>
                    <a:pt x="307" y="49"/>
                    <a:pt x="304" y="50"/>
                    <a:pt x="303" y="52"/>
                  </a:cubicBezTo>
                  <a:cubicBezTo>
                    <a:pt x="303" y="53"/>
                    <a:pt x="300" y="52"/>
                    <a:pt x="300" y="51"/>
                  </a:cubicBezTo>
                  <a:cubicBezTo>
                    <a:pt x="300" y="50"/>
                    <a:pt x="301" y="47"/>
                    <a:pt x="304" y="46"/>
                  </a:cubicBezTo>
                  <a:cubicBezTo>
                    <a:pt x="307" y="45"/>
                    <a:pt x="318" y="47"/>
                    <a:pt x="320" y="46"/>
                  </a:cubicBezTo>
                  <a:cubicBezTo>
                    <a:pt x="322" y="46"/>
                    <a:pt x="325" y="43"/>
                    <a:pt x="324" y="43"/>
                  </a:cubicBezTo>
                  <a:cubicBezTo>
                    <a:pt x="323" y="43"/>
                    <a:pt x="320" y="41"/>
                    <a:pt x="318" y="42"/>
                  </a:cubicBezTo>
                  <a:cubicBezTo>
                    <a:pt x="317" y="43"/>
                    <a:pt x="314" y="42"/>
                    <a:pt x="311" y="42"/>
                  </a:cubicBezTo>
                  <a:cubicBezTo>
                    <a:pt x="308" y="41"/>
                    <a:pt x="301" y="41"/>
                    <a:pt x="303" y="41"/>
                  </a:cubicBezTo>
                  <a:cubicBezTo>
                    <a:pt x="306" y="41"/>
                    <a:pt x="312" y="42"/>
                    <a:pt x="314" y="41"/>
                  </a:cubicBezTo>
                  <a:cubicBezTo>
                    <a:pt x="316" y="40"/>
                    <a:pt x="317" y="40"/>
                    <a:pt x="320" y="40"/>
                  </a:cubicBezTo>
                  <a:cubicBezTo>
                    <a:pt x="323" y="40"/>
                    <a:pt x="326" y="40"/>
                    <a:pt x="328" y="39"/>
                  </a:cubicBezTo>
                  <a:cubicBezTo>
                    <a:pt x="329" y="38"/>
                    <a:pt x="333" y="39"/>
                    <a:pt x="333" y="38"/>
                  </a:cubicBezTo>
                  <a:cubicBezTo>
                    <a:pt x="333" y="37"/>
                    <a:pt x="331" y="35"/>
                    <a:pt x="332" y="35"/>
                  </a:cubicBezTo>
                  <a:cubicBezTo>
                    <a:pt x="333" y="35"/>
                    <a:pt x="337" y="35"/>
                    <a:pt x="340" y="33"/>
                  </a:cubicBezTo>
                  <a:cubicBezTo>
                    <a:pt x="343" y="31"/>
                    <a:pt x="350" y="30"/>
                    <a:pt x="348" y="29"/>
                  </a:cubicBezTo>
                  <a:cubicBezTo>
                    <a:pt x="346" y="28"/>
                    <a:pt x="337" y="24"/>
                    <a:pt x="334" y="24"/>
                  </a:cubicBezTo>
                  <a:cubicBezTo>
                    <a:pt x="331" y="24"/>
                    <a:pt x="324" y="23"/>
                    <a:pt x="321" y="25"/>
                  </a:cubicBezTo>
                  <a:cubicBezTo>
                    <a:pt x="318" y="27"/>
                    <a:pt x="316" y="31"/>
                    <a:pt x="314" y="30"/>
                  </a:cubicBezTo>
                  <a:cubicBezTo>
                    <a:pt x="311" y="29"/>
                    <a:pt x="309" y="29"/>
                    <a:pt x="307" y="29"/>
                  </a:cubicBezTo>
                  <a:cubicBezTo>
                    <a:pt x="306" y="30"/>
                    <a:pt x="303" y="32"/>
                    <a:pt x="303" y="31"/>
                  </a:cubicBezTo>
                  <a:cubicBezTo>
                    <a:pt x="303" y="29"/>
                    <a:pt x="304" y="28"/>
                    <a:pt x="303" y="28"/>
                  </a:cubicBezTo>
                  <a:cubicBezTo>
                    <a:pt x="302" y="28"/>
                    <a:pt x="297" y="31"/>
                    <a:pt x="295" y="32"/>
                  </a:cubicBezTo>
                  <a:cubicBezTo>
                    <a:pt x="293" y="34"/>
                    <a:pt x="286" y="37"/>
                    <a:pt x="285" y="38"/>
                  </a:cubicBezTo>
                  <a:cubicBezTo>
                    <a:pt x="284" y="39"/>
                    <a:pt x="277" y="43"/>
                    <a:pt x="279" y="41"/>
                  </a:cubicBezTo>
                  <a:cubicBezTo>
                    <a:pt x="281" y="40"/>
                    <a:pt x="284" y="36"/>
                    <a:pt x="287" y="34"/>
                  </a:cubicBezTo>
                  <a:cubicBezTo>
                    <a:pt x="290" y="32"/>
                    <a:pt x="293" y="26"/>
                    <a:pt x="292" y="24"/>
                  </a:cubicBezTo>
                  <a:cubicBezTo>
                    <a:pt x="290" y="22"/>
                    <a:pt x="285" y="21"/>
                    <a:pt x="283" y="23"/>
                  </a:cubicBezTo>
                  <a:cubicBezTo>
                    <a:pt x="280" y="25"/>
                    <a:pt x="281" y="26"/>
                    <a:pt x="279" y="27"/>
                  </a:cubicBezTo>
                  <a:cubicBezTo>
                    <a:pt x="277" y="27"/>
                    <a:pt x="262" y="32"/>
                    <a:pt x="262" y="31"/>
                  </a:cubicBezTo>
                  <a:cubicBezTo>
                    <a:pt x="261" y="31"/>
                    <a:pt x="260" y="30"/>
                    <a:pt x="262" y="29"/>
                  </a:cubicBezTo>
                  <a:cubicBezTo>
                    <a:pt x="264" y="28"/>
                    <a:pt x="275" y="25"/>
                    <a:pt x="274" y="24"/>
                  </a:cubicBezTo>
                  <a:cubicBezTo>
                    <a:pt x="273" y="23"/>
                    <a:pt x="256" y="23"/>
                    <a:pt x="252" y="23"/>
                  </a:cubicBezTo>
                  <a:cubicBezTo>
                    <a:pt x="247" y="24"/>
                    <a:pt x="242" y="25"/>
                    <a:pt x="239" y="25"/>
                  </a:cubicBezTo>
                  <a:cubicBezTo>
                    <a:pt x="236" y="25"/>
                    <a:pt x="231" y="28"/>
                    <a:pt x="231" y="27"/>
                  </a:cubicBezTo>
                  <a:cubicBezTo>
                    <a:pt x="230" y="26"/>
                    <a:pt x="229" y="26"/>
                    <a:pt x="231" y="25"/>
                  </a:cubicBezTo>
                  <a:cubicBezTo>
                    <a:pt x="234" y="24"/>
                    <a:pt x="244" y="20"/>
                    <a:pt x="251" y="20"/>
                  </a:cubicBezTo>
                  <a:cubicBezTo>
                    <a:pt x="257" y="20"/>
                    <a:pt x="274" y="21"/>
                    <a:pt x="275" y="21"/>
                  </a:cubicBezTo>
                  <a:cubicBezTo>
                    <a:pt x="277" y="20"/>
                    <a:pt x="283" y="19"/>
                    <a:pt x="287" y="18"/>
                  </a:cubicBezTo>
                  <a:cubicBezTo>
                    <a:pt x="290" y="18"/>
                    <a:pt x="296" y="15"/>
                    <a:pt x="295" y="14"/>
                  </a:cubicBezTo>
                  <a:cubicBezTo>
                    <a:pt x="294" y="13"/>
                    <a:pt x="290" y="12"/>
                    <a:pt x="287" y="12"/>
                  </a:cubicBezTo>
                  <a:cubicBezTo>
                    <a:pt x="284" y="11"/>
                    <a:pt x="283" y="13"/>
                    <a:pt x="281" y="12"/>
                  </a:cubicBezTo>
                  <a:cubicBezTo>
                    <a:pt x="280" y="11"/>
                    <a:pt x="281" y="11"/>
                    <a:pt x="279" y="11"/>
                  </a:cubicBezTo>
                  <a:cubicBezTo>
                    <a:pt x="277" y="11"/>
                    <a:pt x="273" y="12"/>
                    <a:pt x="272" y="12"/>
                  </a:cubicBezTo>
                  <a:cubicBezTo>
                    <a:pt x="271" y="12"/>
                    <a:pt x="277" y="8"/>
                    <a:pt x="276" y="8"/>
                  </a:cubicBezTo>
                  <a:cubicBezTo>
                    <a:pt x="275" y="7"/>
                    <a:pt x="268" y="7"/>
                    <a:pt x="264" y="8"/>
                  </a:cubicBezTo>
                  <a:cubicBezTo>
                    <a:pt x="259" y="8"/>
                    <a:pt x="251" y="7"/>
                    <a:pt x="249" y="7"/>
                  </a:cubicBezTo>
                  <a:cubicBezTo>
                    <a:pt x="246" y="7"/>
                    <a:pt x="238" y="9"/>
                    <a:pt x="236" y="9"/>
                  </a:cubicBezTo>
                  <a:cubicBezTo>
                    <a:pt x="234" y="9"/>
                    <a:pt x="225" y="10"/>
                    <a:pt x="222" y="10"/>
                  </a:cubicBezTo>
                  <a:cubicBezTo>
                    <a:pt x="218" y="10"/>
                    <a:pt x="226" y="9"/>
                    <a:pt x="229" y="9"/>
                  </a:cubicBezTo>
                  <a:cubicBezTo>
                    <a:pt x="233" y="8"/>
                    <a:pt x="235" y="8"/>
                    <a:pt x="239" y="7"/>
                  </a:cubicBezTo>
                  <a:cubicBezTo>
                    <a:pt x="243" y="6"/>
                    <a:pt x="256" y="6"/>
                    <a:pt x="259" y="6"/>
                  </a:cubicBezTo>
                  <a:cubicBezTo>
                    <a:pt x="263" y="6"/>
                    <a:pt x="272" y="5"/>
                    <a:pt x="271" y="5"/>
                  </a:cubicBezTo>
                  <a:cubicBezTo>
                    <a:pt x="269" y="4"/>
                    <a:pt x="265" y="2"/>
                    <a:pt x="260" y="2"/>
                  </a:cubicBezTo>
                  <a:cubicBezTo>
                    <a:pt x="255" y="2"/>
                    <a:pt x="252" y="1"/>
                    <a:pt x="248" y="1"/>
                  </a:cubicBezTo>
                  <a:cubicBezTo>
                    <a:pt x="245" y="0"/>
                    <a:pt x="230" y="0"/>
                    <a:pt x="228" y="0"/>
                  </a:cubicBezTo>
                  <a:cubicBezTo>
                    <a:pt x="226" y="0"/>
                    <a:pt x="215" y="1"/>
                    <a:pt x="212" y="1"/>
                  </a:cubicBezTo>
                  <a:cubicBezTo>
                    <a:pt x="210" y="2"/>
                    <a:pt x="211" y="4"/>
                    <a:pt x="209" y="3"/>
                  </a:cubicBezTo>
                  <a:cubicBezTo>
                    <a:pt x="208" y="3"/>
                    <a:pt x="204" y="1"/>
                    <a:pt x="203" y="2"/>
                  </a:cubicBezTo>
                  <a:cubicBezTo>
                    <a:pt x="202" y="2"/>
                    <a:pt x="202" y="3"/>
                    <a:pt x="200" y="3"/>
                  </a:cubicBezTo>
                  <a:cubicBezTo>
                    <a:pt x="198" y="3"/>
                    <a:pt x="196" y="3"/>
                    <a:pt x="197" y="4"/>
                  </a:cubicBezTo>
                  <a:cubicBezTo>
                    <a:pt x="199" y="5"/>
                    <a:pt x="209" y="7"/>
                    <a:pt x="207" y="7"/>
                  </a:cubicBezTo>
                  <a:cubicBezTo>
                    <a:pt x="205" y="7"/>
                    <a:pt x="198" y="9"/>
                    <a:pt x="196" y="9"/>
                  </a:cubicBezTo>
                  <a:cubicBezTo>
                    <a:pt x="194" y="9"/>
                    <a:pt x="199" y="12"/>
                    <a:pt x="197" y="11"/>
                  </a:cubicBezTo>
                  <a:cubicBezTo>
                    <a:pt x="196" y="11"/>
                    <a:pt x="194" y="10"/>
                    <a:pt x="193" y="9"/>
                  </a:cubicBezTo>
                  <a:cubicBezTo>
                    <a:pt x="192" y="9"/>
                    <a:pt x="189" y="9"/>
                    <a:pt x="187" y="9"/>
                  </a:cubicBezTo>
                  <a:cubicBezTo>
                    <a:pt x="185" y="9"/>
                    <a:pt x="179" y="6"/>
                    <a:pt x="176" y="5"/>
                  </a:cubicBezTo>
                  <a:cubicBezTo>
                    <a:pt x="173" y="5"/>
                    <a:pt x="173" y="7"/>
                    <a:pt x="171" y="7"/>
                  </a:cubicBezTo>
                  <a:cubicBezTo>
                    <a:pt x="168" y="7"/>
                    <a:pt x="159" y="7"/>
                    <a:pt x="161" y="8"/>
                  </a:cubicBezTo>
                  <a:cubicBezTo>
                    <a:pt x="163" y="9"/>
                    <a:pt x="171" y="11"/>
                    <a:pt x="175" y="11"/>
                  </a:cubicBezTo>
                  <a:cubicBezTo>
                    <a:pt x="178" y="11"/>
                    <a:pt x="189" y="12"/>
                    <a:pt x="190" y="13"/>
                  </a:cubicBezTo>
                  <a:cubicBezTo>
                    <a:pt x="191" y="15"/>
                    <a:pt x="191" y="18"/>
                    <a:pt x="190" y="17"/>
                  </a:cubicBezTo>
                  <a:cubicBezTo>
                    <a:pt x="189" y="16"/>
                    <a:pt x="190" y="15"/>
                    <a:pt x="187" y="13"/>
                  </a:cubicBezTo>
                  <a:cubicBezTo>
                    <a:pt x="183" y="12"/>
                    <a:pt x="180" y="12"/>
                    <a:pt x="180" y="13"/>
                  </a:cubicBezTo>
                  <a:cubicBezTo>
                    <a:pt x="180" y="13"/>
                    <a:pt x="182" y="17"/>
                    <a:pt x="181" y="15"/>
                  </a:cubicBezTo>
                  <a:cubicBezTo>
                    <a:pt x="179" y="14"/>
                    <a:pt x="179" y="13"/>
                    <a:pt x="177" y="12"/>
                  </a:cubicBezTo>
                  <a:cubicBezTo>
                    <a:pt x="174" y="12"/>
                    <a:pt x="161" y="11"/>
                    <a:pt x="159" y="12"/>
                  </a:cubicBezTo>
                  <a:cubicBezTo>
                    <a:pt x="158" y="12"/>
                    <a:pt x="166" y="16"/>
                    <a:pt x="171" y="18"/>
                  </a:cubicBezTo>
                  <a:cubicBezTo>
                    <a:pt x="175" y="20"/>
                    <a:pt x="174" y="20"/>
                    <a:pt x="173" y="19"/>
                  </a:cubicBezTo>
                  <a:cubicBezTo>
                    <a:pt x="172" y="19"/>
                    <a:pt x="164" y="19"/>
                    <a:pt x="163" y="19"/>
                  </a:cubicBezTo>
                  <a:cubicBezTo>
                    <a:pt x="163" y="20"/>
                    <a:pt x="164" y="22"/>
                    <a:pt x="164" y="22"/>
                  </a:cubicBezTo>
                  <a:cubicBezTo>
                    <a:pt x="163" y="21"/>
                    <a:pt x="161" y="20"/>
                    <a:pt x="161" y="19"/>
                  </a:cubicBezTo>
                  <a:cubicBezTo>
                    <a:pt x="162" y="19"/>
                    <a:pt x="165" y="19"/>
                    <a:pt x="164" y="18"/>
                  </a:cubicBezTo>
                  <a:cubicBezTo>
                    <a:pt x="163" y="18"/>
                    <a:pt x="162" y="16"/>
                    <a:pt x="158" y="14"/>
                  </a:cubicBezTo>
                  <a:cubicBezTo>
                    <a:pt x="154" y="13"/>
                    <a:pt x="147" y="12"/>
                    <a:pt x="148" y="13"/>
                  </a:cubicBezTo>
                  <a:cubicBezTo>
                    <a:pt x="148" y="15"/>
                    <a:pt x="151" y="17"/>
                    <a:pt x="154" y="18"/>
                  </a:cubicBezTo>
                  <a:cubicBezTo>
                    <a:pt x="157" y="19"/>
                    <a:pt x="164" y="23"/>
                    <a:pt x="165" y="24"/>
                  </a:cubicBezTo>
                  <a:cubicBezTo>
                    <a:pt x="165" y="25"/>
                    <a:pt x="163" y="27"/>
                    <a:pt x="161" y="26"/>
                  </a:cubicBezTo>
                  <a:cubicBezTo>
                    <a:pt x="159" y="25"/>
                    <a:pt x="155" y="22"/>
                    <a:pt x="154" y="22"/>
                  </a:cubicBezTo>
                  <a:cubicBezTo>
                    <a:pt x="152" y="21"/>
                    <a:pt x="137" y="16"/>
                    <a:pt x="135" y="16"/>
                  </a:cubicBezTo>
                  <a:cubicBezTo>
                    <a:pt x="133" y="16"/>
                    <a:pt x="127" y="15"/>
                    <a:pt x="128" y="16"/>
                  </a:cubicBezTo>
                  <a:cubicBezTo>
                    <a:pt x="128" y="17"/>
                    <a:pt x="130" y="21"/>
                    <a:pt x="132" y="22"/>
                  </a:cubicBezTo>
                  <a:cubicBezTo>
                    <a:pt x="134" y="23"/>
                    <a:pt x="136" y="24"/>
                    <a:pt x="134" y="24"/>
                  </a:cubicBezTo>
                  <a:cubicBezTo>
                    <a:pt x="132" y="24"/>
                    <a:pt x="127" y="23"/>
                    <a:pt x="128" y="24"/>
                  </a:cubicBezTo>
                  <a:cubicBezTo>
                    <a:pt x="128" y="25"/>
                    <a:pt x="132" y="26"/>
                    <a:pt x="132" y="27"/>
                  </a:cubicBezTo>
                  <a:cubicBezTo>
                    <a:pt x="133" y="28"/>
                    <a:pt x="133" y="28"/>
                    <a:pt x="131" y="27"/>
                  </a:cubicBezTo>
                  <a:cubicBezTo>
                    <a:pt x="129" y="26"/>
                    <a:pt x="118" y="22"/>
                    <a:pt x="117" y="22"/>
                  </a:cubicBezTo>
                  <a:cubicBezTo>
                    <a:pt x="116" y="22"/>
                    <a:pt x="116" y="25"/>
                    <a:pt x="116" y="25"/>
                  </a:cubicBezTo>
                  <a:cubicBezTo>
                    <a:pt x="115" y="26"/>
                    <a:pt x="114" y="26"/>
                    <a:pt x="113" y="27"/>
                  </a:cubicBezTo>
                  <a:cubicBezTo>
                    <a:pt x="113" y="27"/>
                    <a:pt x="112" y="31"/>
                    <a:pt x="112" y="30"/>
                  </a:cubicBezTo>
                  <a:cubicBezTo>
                    <a:pt x="111" y="29"/>
                    <a:pt x="111" y="27"/>
                    <a:pt x="112" y="25"/>
                  </a:cubicBezTo>
                  <a:cubicBezTo>
                    <a:pt x="113" y="24"/>
                    <a:pt x="112" y="19"/>
                    <a:pt x="110" y="19"/>
                  </a:cubicBezTo>
                  <a:cubicBezTo>
                    <a:pt x="107" y="18"/>
                    <a:pt x="106" y="18"/>
                    <a:pt x="102" y="19"/>
                  </a:cubicBezTo>
                  <a:cubicBezTo>
                    <a:pt x="98" y="20"/>
                    <a:pt x="89" y="21"/>
                    <a:pt x="86" y="21"/>
                  </a:cubicBezTo>
                  <a:cubicBezTo>
                    <a:pt x="82" y="22"/>
                    <a:pt x="79" y="23"/>
                    <a:pt x="80" y="23"/>
                  </a:cubicBezTo>
                  <a:cubicBezTo>
                    <a:pt x="82" y="23"/>
                    <a:pt x="84" y="24"/>
                    <a:pt x="85" y="25"/>
                  </a:cubicBezTo>
                  <a:cubicBezTo>
                    <a:pt x="87" y="27"/>
                    <a:pt x="88" y="27"/>
                    <a:pt x="90" y="27"/>
                  </a:cubicBezTo>
                  <a:cubicBezTo>
                    <a:pt x="91" y="28"/>
                    <a:pt x="96" y="32"/>
                    <a:pt x="92" y="30"/>
                  </a:cubicBezTo>
                  <a:cubicBezTo>
                    <a:pt x="89" y="28"/>
                    <a:pt x="87" y="29"/>
                    <a:pt x="86" y="28"/>
                  </a:cubicBezTo>
                  <a:cubicBezTo>
                    <a:pt x="84" y="27"/>
                    <a:pt x="84" y="25"/>
                    <a:pt x="82" y="25"/>
                  </a:cubicBezTo>
                  <a:cubicBezTo>
                    <a:pt x="79" y="24"/>
                    <a:pt x="73" y="25"/>
                    <a:pt x="70" y="25"/>
                  </a:cubicBezTo>
                  <a:cubicBezTo>
                    <a:pt x="67" y="26"/>
                    <a:pt x="67" y="26"/>
                    <a:pt x="69" y="27"/>
                  </a:cubicBezTo>
                  <a:cubicBezTo>
                    <a:pt x="70" y="29"/>
                    <a:pt x="70" y="31"/>
                    <a:pt x="70" y="32"/>
                  </a:cubicBezTo>
                  <a:cubicBezTo>
                    <a:pt x="69" y="32"/>
                    <a:pt x="70" y="36"/>
                    <a:pt x="68" y="35"/>
                  </a:cubicBezTo>
                  <a:cubicBezTo>
                    <a:pt x="67" y="34"/>
                    <a:pt x="60" y="33"/>
                    <a:pt x="58" y="33"/>
                  </a:cubicBezTo>
                  <a:cubicBezTo>
                    <a:pt x="57" y="34"/>
                    <a:pt x="57" y="38"/>
                    <a:pt x="58" y="38"/>
                  </a:cubicBezTo>
                  <a:cubicBezTo>
                    <a:pt x="59" y="39"/>
                    <a:pt x="58" y="40"/>
                    <a:pt x="57" y="38"/>
                  </a:cubicBezTo>
                  <a:cubicBezTo>
                    <a:pt x="55" y="37"/>
                    <a:pt x="53" y="34"/>
                    <a:pt x="50" y="36"/>
                  </a:cubicBezTo>
                  <a:cubicBezTo>
                    <a:pt x="46" y="38"/>
                    <a:pt x="40" y="42"/>
                    <a:pt x="38" y="43"/>
                  </a:cubicBezTo>
                  <a:cubicBezTo>
                    <a:pt x="36" y="43"/>
                    <a:pt x="32" y="45"/>
                    <a:pt x="32" y="46"/>
                  </a:cubicBezTo>
                  <a:cubicBezTo>
                    <a:pt x="31" y="46"/>
                    <a:pt x="34" y="48"/>
                    <a:pt x="34" y="48"/>
                  </a:cubicBezTo>
                  <a:cubicBezTo>
                    <a:pt x="35" y="48"/>
                    <a:pt x="40" y="49"/>
                    <a:pt x="43" y="49"/>
                  </a:cubicBezTo>
                  <a:cubicBezTo>
                    <a:pt x="46" y="49"/>
                    <a:pt x="53" y="47"/>
                    <a:pt x="52" y="48"/>
                  </a:cubicBezTo>
                  <a:cubicBezTo>
                    <a:pt x="50" y="48"/>
                    <a:pt x="46" y="50"/>
                    <a:pt x="46" y="53"/>
                  </a:cubicBezTo>
                  <a:cubicBezTo>
                    <a:pt x="47" y="55"/>
                    <a:pt x="49" y="55"/>
                    <a:pt x="46" y="58"/>
                  </a:cubicBezTo>
                  <a:cubicBezTo>
                    <a:pt x="43" y="60"/>
                    <a:pt x="41" y="61"/>
                    <a:pt x="40" y="61"/>
                  </a:cubicBezTo>
                  <a:cubicBezTo>
                    <a:pt x="39" y="61"/>
                    <a:pt x="39" y="60"/>
                    <a:pt x="38" y="61"/>
                  </a:cubicBezTo>
                  <a:cubicBezTo>
                    <a:pt x="37" y="61"/>
                    <a:pt x="35" y="61"/>
                    <a:pt x="34" y="61"/>
                  </a:cubicBezTo>
                  <a:cubicBezTo>
                    <a:pt x="33" y="61"/>
                    <a:pt x="33" y="61"/>
                    <a:pt x="32" y="61"/>
                  </a:cubicBezTo>
                  <a:cubicBezTo>
                    <a:pt x="30" y="61"/>
                    <a:pt x="26" y="62"/>
                    <a:pt x="24" y="63"/>
                  </a:cubicBezTo>
                  <a:cubicBezTo>
                    <a:pt x="23" y="64"/>
                    <a:pt x="24" y="64"/>
                    <a:pt x="22" y="65"/>
                  </a:cubicBezTo>
                  <a:cubicBezTo>
                    <a:pt x="19" y="65"/>
                    <a:pt x="10" y="68"/>
                    <a:pt x="9" y="67"/>
                  </a:cubicBezTo>
                  <a:cubicBezTo>
                    <a:pt x="7" y="67"/>
                    <a:pt x="6" y="67"/>
                    <a:pt x="5" y="67"/>
                  </a:cubicBezTo>
                  <a:cubicBezTo>
                    <a:pt x="5" y="68"/>
                    <a:pt x="4" y="69"/>
                    <a:pt x="3" y="69"/>
                  </a:cubicBezTo>
                  <a:cubicBezTo>
                    <a:pt x="2" y="69"/>
                    <a:pt x="0" y="71"/>
                    <a:pt x="2" y="71"/>
                  </a:cubicBezTo>
                  <a:cubicBezTo>
                    <a:pt x="3" y="71"/>
                    <a:pt x="1" y="73"/>
                    <a:pt x="1" y="73"/>
                  </a:cubicBezTo>
                  <a:cubicBezTo>
                    <a:pt x="1" y="73"/>
                    <a:pt x="1" y="73"/>
                    <a:pt x="2" y="74"/>
                  </a:cubicBezTo>
                  <a:cubicBezTo>
                    <a:pt x="4" y="75"/>
                    <a:pt x="4" y="77"/>
                    <a:pt x="5" y="77"/>
                  </a:cubicBezTo>
                  <a:cubicBezTo>
                    <a:pt x="6" y="76"/>
                    <a:pt x="6" y="75"/>
                    <a:pt x="8" y="76"/>
                  </a:cubicBezTo>
                  <a:cubicBezTo>
                    <a:pt x="10" y="78"/>
                    <a:pt x="12" y="78"/>
                    <a:pt x="13" y="78"/>
                  </a:cubicBezTo>
                  <a:cubicBezTo>
                    <a:pt x="15" y="77"/>
                    <a:pt x="17" y="76"/>
                    <a:pt x="16" y="77"/>
                  </a:cubicBezTo>
                  <a:cubicBezTo>
                    <a:pt x="15" y="78"/>
                    <a:pt x="15" y="78"/>
                    <a:pt x="17" y="80"/>
                  </a:cubicBezTo>
                  <a:cubicBezTo>
                    <a:pt x="19" y="81"/>
                    <a:pt x="23" y="82"/>
                    <a:pt x="24" y="82"/>
                  </a:cubicBezTo>
                  <a:cubicBezTo>
                    <a:pt x="24" y="81"/>
                    <a:pt x="25" y="80"/>
                    <a:pt x="26" y="80"/>
                  </a:cubicBezTo>
                  <a:cubicBezTo>
                    <a:pt x="28" y="81"/>
                    <a:pt x="33" y="81"/>
                    <a:pt x="34" y="80"/>
                  </a:cubicBezTo>
                  <a:cubicBezTo>
                    <a:pt x="35" y="80"/>
                    <a:pt x="35" y="78"/>
                    <a:pt x="37" y="79"/>
                  </a:cubicBezTo>
                  <a:cubicBezTo>
                    <a:pt x="39" y="80"/>
                    <a:pt x="41" y="81"/>
                    <a:pt x="39" y="82"/>
                  </a:cubicBezTo>
                  <a:cubicBezTo>
                    <a:pt x="38" y="83"/>
                    <a:pt x="27" y="82"/>
                    <a:pt x="25" y="83"/>
                  </a:cubicBezTo>
                  <a:cubicBezTo>
                    <a:pt x="24" y="84"/>
                    <a:pt x="32" y="85"/>
                    <a:pt x="34" y="85"/>
                  </a:cubicBezTo>
                  <a:cubicBezTo>
                    <a:pt x="36" y="85"/>
                    <a:pt x="29" y="86"/>
                    <a:pt x="24" y="85"/>
                  </a:cubicBezTo>
                  <a:cubicBezTo>
                    <a:pt x="20" y="84"/>
                    <a:pt x="15" y="84"/>
                    <a:pt x="14" y="85"/>
                  </a:cubicBezTo>
                  <a:cubicBezTo>
                    <a:pt x="12" y="85"/>
                    <a:pt x="9" y="87"/>
                    <a:pt x="12" y="88"/>
                  </a:cubicBezTo>
                  <a:cubicBezTo>
                    <a:pt x="15" y="89"/>
                    <a:pt x="16" y="90"/>
                    <a:pt x="17" y="89"/>
                  </a:cubicBezTo>
                  <a:cubicBezTo>
                    <a:pt x="19" y="87"/>
                    <a:pt x="19" y="88"/>
                    <a:pt x="18" y="89"/>
                  </a:cubicBezTo>
                  <a:cubicBezTo>
                    <a:pt x="18" y="90"/>
                    <a:pt x="20" y="91"/>
                    <a:pt x="22" y="91"/>
                  </a:cubicBezTo>
                  <a:cubicBezTo>
                    <a:pt x="25" y="91"/>
                    <a:pt x="26" y="91"/>
                    <a:pt x="29" y="91"/>
                  </a:cubicBezTo>
                  <a:cubicBezTo>
                    <a:pt x="32" y="91"/>
                    <a:pt x="29" y="91"/>
                    <a:pt x="27" y="92"/>
                  </a:cubicBezTo>
                  <a:cubicBezTo>
                    <a:pt x="25" y="92"/>
                    <a:pt x="22" y="92"/>
                    <a:pt x="22" y="94"/>
                  </a:cubicBezTo>
                  <a:cubicBezTo>
                    <a:pt x="21" y="95"/>
                    <a:pt x="22" y="95"/>
                    <a:pt x="25" y="96"/>
                  </a:cubicBezTo>
                  <a:cubicBezTo>
                    <a:pt x="28" y="98"/>
                    <a:pt x="37" y="100"/>
                    <a:pt x="37" y="99"/>
                  </a:cubicBezTo>
                  <a:cubicBezTo>
                    <a:pt x="36" y="99"/>
                    <a:pt x="33" y="97"/>
                    <a:pt x="35" y="97"/>
                  </a:cubicBezTo>
                  <a:cubicBezTo>
                    <a:pt x="36" y="96"/>
                    <a:pt x="37" y="98"/>
                    <a:pt x="38" y="97"/>
                  </a:cubicBezTo>
                  <a:cubicBezTo>
                    <a:pt x="39" y="97"/>
                    <a:pt x="42" y="93"/>
                    <a:pt x="42" y="95"/>
                  </a:cubicBezTo>
                  <a:cubicBezTo>
                    <a:pt x="43" y="97"/>
                    <a:pt x="41" y="99"/>
                    <a:pt x="43" y="98"/>
                  </a:cubicBezTo>
                  <a:cubicBezTo>
                    <a:pt x="44" y="98"/>
                    <a:pt x="46" y="97"/>
                    <a:pt x="48" y="96"/>
                  </a:cubicBezTo>
                  <a:cubicBezTo>
                    <a:pt x="50" y="95"/>
                    <a:pt x="50" y="95"/>
                    <a:pt x="51" y="96"/>
                  </a:cubicBezTo>
                  <a:cubicBezTo>
                    <a:pt x="52" y="97"/>
                    <a:pt x="52" y="97"/>
                    <a:pt x="54" y="96"/>
                  </a:cubicBezTo>
                  <a:cubicBezTo>
                    <a:pt x="55" y="95"/>
                    <a:pt x="54" y="95"/>
                    <a:pt x="57" y="95"/>
                  </a:cubicBezTo>
                  <a:cubicBezTo>
                    <a:pt x="60" y="95"/>
                    <a:pt x="64" y="96"/>
                    <a:pt x="65" y="97"/>
                  </a:cubicBezTo>
                  <a:cubicBezTo>
                    <a:pt x="67" y="97"/>
                    <a:pt x="73" y="98"/>
                    <a:pt x="76" y="100"/>
                  </a:cubicBezTo>
                  <a:cubicBezTo>
                    <a:pt x="78" y="101"/>
                    <a:pt x="76" y="99"/>
                    <a:pt x="79" y="101"/>
                  </a:cubicBezTo>
                  <a:cubicBezTo>
                    <a:pt x="81" y="102"/>
                    <a:pt x="83" y="102"/>
                    <a:pt x="84" y="103"/>
                  </a:cubicBezTo>
                  <a:cubicBezTo>
                    <a:pt x="86" y="104"/>
                    <a:pt x="84" y="106"/>
                    <a:pt x="84" y="106"/>
                  </a:cubicBezTo>
                  <a:cubicBezTo>
                    <a:pt x="84" y="107"/>
                    <a:pt x="86" y="109"/>
                    <a:pt x="88" y="109"/>
                  </a:cubicBezTo>
                  <a:cubicBezTo>
                    <a:pt x="89" y="110"/>
                    <a:pt x="91" y="110"/>
                    <a:pt x="92" y="111"/>
                  </a:cubicBezTo>
                  <a:cubicBezTo>
                    <a:pt x="93" y="112"/>
                    <a:pt x="95" y="114"/>
                    <a:pt x="95" y="115"/>
                  </a:cubicBezTo>
                  <a:cubicBezTo>
                    <a:pt x="96" y="116"/>
                    <a:pt x="96" y="118"/>
                    <a:pt x="97" y="120"/>
                  </a:cubicBezTo>
                  <a:cubicBezTo>
                    <a:pt x="98" y="122"/>
                    <a:pt x="100" y="124"/>
                    <a:pt x="99" y="125"/>
                  </a:cubicBezTo>
                  <a:cubicBezTo>
                    <a:pt x="98" y="126"/>
                    <a:pt x="100" y="127"/>
                    <a:pt x="100" y="128"/>
                  </a:cubicBezTo>
                  <a:cubicBezTo>
                    <a:pt x="101" y="128"/>
                    <a:pt x="100" y="126"/>
                    <a:pt x="101" y="127"/>
                  </a:cubicBezTo>
                  <a:cubicBezTo>
                    <a:pt x="102" y="128"/>
                    <a:pt x="103" y="129"/>
                    <a:pt x="103" y="129"/>
                  </a:cubicBezTo>
                  <a:cubicBezTo>
                    <a:pt x="103" y="130"/>
                    <a:pt x="101" y="131"/>
                    <a:pt x="101" y="131"/>
                  </a:cubicBezTo>
                  <a:cubicBezTo>
                    <a:pt x="101" y="132"/>
                    <a:pt x="101" y="133"/>
                    <a:pt x="101" y="133"/>
                  </a:cubicBezTo>
                  <a:cubicBezTo>
                    <a:pt x="102" y="133"/>
                    <a:pt x="103" y="131"/>
                    <a:pt x="104" y="132"/>
                  </a:cubicBezTo>
                  <a:cubicBezTo>
                    <a:pt x="105" y="133"/>
                    <a:pt x="106" y="137"/>
                    <a:pt x="105" y="137"/>
                  </a:cubicBezTo>
                  <a:cubicBezTo>
                    <a:pt x="104" y="137"/>
                    <a:pt x="105" y="137"/>
                    <a:pt x="106" y="138"/>
                  </a:cubicBezTo>
                  <a:cubicBezTo>
                    <a:pt x="108" y="138"/>
                    <a:pt x="107" y="138"/>
                    <a:pt x="106" y="139"/>
                  </a:cubicBezTo>
                  <a:cubicBezTo>
                    <a:pt x="104" y="139"/>
                    <a:pt x="105" y="142"/>
                    <a:pt x="104" y="141"/>
                  </a:cubicBezTo>
                  <a:cubicBezTo>
                    <a:pt x="103" y="140"/>
                    <a:pt x="103" y="140"/>
                    <a:pt x="103" y="139"/>
                  </a:cubicBezTo>
                  <a:cubicBezTo>
                    <a:pt x="104" y="139"/>
                    <a:pt x="104" y="139"/>
                    <a:pt x="103" y="139"/>
                  </a:cubicBezTo>
                  <a:cubicBezTo>
                    <a:pt x="102" y="138"/>
                    <a:pt x="100" y="138"/>
                    <a:pt x="101" y="139"/>
                  </a:cubicBezTo>
                  <a:cubicBezTo>
                    <a:pt x="102" y="139"/>
                    <a:pt x="103" y="140"/>
                    <a:pt x="102" y="140"/>
                  </a:cubicBezTo>
                  <a:cubicBezTo>
                    <a:pt x="101" y="140"/>
                    <a:pt x="100" y="141"/>
                    <a:pt x="100" y="141"/>
                  </a:cubicBezTo>
                  <a:cubicBezTo>
                    <a:pt x="101" y="142"/>
                    <a:pt x="103" y="142"/>
                    <a:pt x="103" y="143"/>
                  </a:cubicBezTo>
                  <a:cubicBezTo>
                    <a:pt x="102" y="143"/>
                    <a:pt x="102" y="144"/>
                    <a:pt x="103" y="145"/>
                  </a:cubicBezTo>
                  <a:cubicBezTo>
                    <a:pt x="104" y="145"/>
                    <a:pt x="105" y="144"/>
                    <a:pt x="106" y="143"/>
                  </a:cubicBezTo>
                  <a:cubicBezTo>
                    <a:pt x="105" y="144"/>
                    <a:pt x="104" y="145"/>
                    <a:pt x="103" y="145"/>
                  </a:cubicBezTo>
                  <a:cubicBezTo>
                    <a:pt x="102" y="145"/>
                    <a:pt x="101" y="144"/>
                    <a:pt x="101" y="145"/>
                  </a:cubicBezTo>
                  <a:cubicBezTo>
                    <a:pt x="100" y="145"/>
                    <a:pt x="101" y="146"/>
                    <a:pt x="101" y="146"/>
                  </a:cubicBezTo>
                  <a:cubicBezTo>
                    <a:pt x="100" y="146"/>
                    <a:pt x="98" y="147"/>
                    <a:pt x="99" y="147"/>
                  </a:cubicBezTo>
                  <a:cubicBezTo>
                    <a:pt x="100" y="147"/>
                    <a:pt x="101" y="148"/>
                    <a:pt x="101" y="149"/>
                  </a:cubicBezTo>
                  <a:cubicBezTo>
                    <a:pt x="101" y="150"/>
                    <a:pt x="102" y="150"/>
                    <a:pt x="102" y="149"/>
                  </a:cubicBezTo>
                  <a:cubicBezTo>
                    <a:pt x="103" y="148"/>
                    <a:pt x="104" y="149"/>
                    <a:pt x="105" y="150"/>
                  </a:cubicBezTo>
                  <a:cubicBezTo>
                    <a:pt x="106" y="150"/>
                    <a:pt x="109" y="150"/>
                    <a:pt x="109" y="149"/>
                  </a:cubicBezTo>
                  <a:cubicBezTo>
                    <a:pt x="110" y="149"/>
                    <a:pt x="109" y="147"/>
                    <a:pt x="110" y="146"/>
                  </a:cubicBezTo>
                  <a:cubicBezTo>
                    <a:pt x="112" y="146"/>
                    <a:pt x="114" y="146"/>
                    <a:pt x="113" y="144"/>
                  </a:cubicBezTo>
                  <a:cubicBezTo>
                    <a:pt x="111" y="142"/>
                    <a:pt x="111" y="141"/>
                    <a:pt x="111" y="140"/>
                  </a:cubicBezTo>
                  <a:cubicBezTo>
                    <a:pt x="111" y="139"/>
                    <a:pt x="111" y="141"/>
                    <a:pt x="112" y="142"/>
                  </a:cubicBezTo>
                  <a:cubicBezTo>
                    <a:pt x="112" y="143"/>
                    <a:pt x="113" y="144"/>
                    <a:pt x="114" y="145"/>
                  </a:cubicBezTo>
                  <a:cubicBezTo>
                    <a:pt x="115" y="145"/>
                    <a:pt x="116" y="145"/>
                    <a:pt x="116" y="144"/>
                  </a:cubicBezTo>
                  <a:cubicBezTo>
                    <a:pt x="117" y="143"/>
                    <a:pt x="117" y="144"/>
                    <a:pt x="116" y="145"/>
                  </a:cubicBezTo>
                  <a:cubicBezTo>
                    <a:pt x="115" y="146"/>
                    <a:pt x="115" y="147"/>
                    <a:pt x="114" y="148"/>
                  </a:cubicBezTo>
                  <a:cubicBezTo>
                    <a:pt x="112" y="148"/>
                    <a:pt x="114" y="148"/>
                    <a:pt x="115" y="148"/>
                  </a:cubicBezTo>
                  <a:cubicBezTo>
                    <a:pt x="115" y="147"/>
                    <a:pt x="118" y="147"/>
                    <a:pt x="119" y="147"/>
                  </a:cubicBezTo>
                  <a:cubicBezTo>
                    <a:pt x="121" y="148"/>
                    <a:pt x="124" y="145"/>
                    <a:pt x="123" y="146"/>
                  </a:cubicBezTo>
                  <a:cubicBezTo>
                    <a:pt x="122" y="147"/>
                    <a:pt x="123" y="148"/>
                    <a:pt x="121" y="148"/>
                  </a:cubicBezTo>
                  <a:cubicBezTo>
                    <a:pt x="119" y="148"/>
                    <a:pt x="118" y="148"/>
                    <a:pt x="118" y="149"/>
                  </a:cubicBezTo>
                  <a:cubicBezTo>
                    <a:pt x="117" y="149"/>
                    <a:pt x="115" y="151"/>
                    <a:pt x="119" y="150"/>
                  </a:cubicBezTo>
                  <a:cubicBezTo>
                    <a:pt x="123" y="149"/>
                    <a:pt x="127" y="149"/>
                    <a:pt x="125" y="149"/>
                  </a:cubicBezTo>
                  <a:cubicBezTo>
                    <a:pt x="122" y="150"/>
                    <a:pt x="118" y="150"/>
                    <a:pt x="119" y="151"/>
                  </a:cubicBezTo>
                  <a:cubicBezTo>
                    <a:pt x="120" y="151"/>
                    <a:pt x="121" y="151"/>
                    <a:pt x="122" y="152"/>
                  </a:cubicBezTo>
                  <a:cubicBezTo>
                    <a:pt x="122" y="152"/>
                    <a:pt x="122" y="153"/>
                    <a:pt x="122" y="153"/>
                  </a:cubicBezTo>
                  <a:cubicBezTo>
                    <a:pt x="123" y="154"/>
                    <a:pt x="123" y="155"/>
                    <a:pt x="122" y="155"/>
                  </a:cubicBezTo>
                  <a:cubicBezTo>
                    <a:pt x="121" y="155"/>
                    <a:pt x="121" y="156"/>
                    <a:pt x="122" y="156"/>
                  </a:cubicBezTo>
                  <a:cubicBezTo>
                    <a:pt x="123" y="155"/>
                    <a:pt x="124" y="155"/>
                    <a:pt x="125" y="155"/>
                  </a:cubicBezTo>
                  <a:cubicBezTo>
                    <a:pt x="126" y="155"/>
                    <a:pt x="126" y="155"/>
                    <a:pt x="126" y="156"/>
                  </a:cubicBezTo>
                  <a:cubicBezTo>
                    <a:pt x="127" y="157"/>
                    <a:pt x="129" y="160"/>
                    <a:pt x="128" y="160"/>
                  </a:cubicBezTo>
                  <a:cubicBezTo>
                    <a:pt x="127" y="161"/>
                    <a:pt x="126" y="161"/>
                    <a:pt x="125" y="160"/>
                  </a:cubicBezTo>
                  <a:cubicBezTo>
                    <a:pt x="124" y="160"/>
                    <a:pt x="120" y="157"/>
                    <a:pt x="118" y="157"/>
                  </a:cubicBezTo>
                  <a:cubicBezTo>
                    <a:pt x="116" y="157"/>
                    <a:pt x="111" y="156"/>
                    <a:pt x="109" y="156"/>
                  </a:cubicBezTo>
                  <a:cubicBezTo>
                    <a:pt x="108" y="156"/>
                    <a:pt x="106" y="156"/>
                    <a:pt x="109" y="158"/>
                  </a:cubicBezTo>
                  <a:cubicBezTo>
                    <a:pt x="111" y="160"/>
                    <a:pt x="114" y="160"/>
                    <a:pt x="116" y="161"/>
                  </a:cubicBezTo>
                  <a:cubicBezTo>
                    <a:pt x="118" y="162"/>
                    <a:pt x="119" y="164"/>
                    <a:pt x="121" y="164"/>
                  </a:cubicBezTo>
                  <a:cubicBezTo>
                    <a:pt x="122" y="164"/>
                    <a:pt x="126" y="163"/>
                    <a:pt x="127" y="164"/>
                  </a:cubicBezTo>
                  <a:cubicBezTo>
                    <a:pt x="128" y="164"/>
                    <a:pt x="129" y="164"/>
                    <a:pt x="130" y="164"/>
                  </a:cubicBezTo>
                  <a:cubicBezTo>
                    <a:pt x="131" y="164"/>
                    <a:pt x="131" y="167"/>
                    <a:pt x="130" y="167"/>
                  </a:cubicBezTo>
                  <a:cubicBezTo>
                    <a:pt x="129" y="167"/>
                    <a:pt x="128" y="167"/>
                    <a:pt x="129" y="168"/>
                  </a:cubicBezTo>
                  <a:cubicBezTo>
                    <a:pt x="130" y="169"/>
                    <a:pt x="131" y="169"/>
                    <a:pt x="129" y="170"/>
                  </a:cubicBezTo>
                  <a:cubicBezTo>
                    <a:pt x="128" y="170"/>
                    <a:pt x="127" y="171"/>
                    <a:pt x="127" y="172"/>
                  </a:cubicBezTo>
                  <a:cubicBezTo>
                    <a:pt x="127" y="173"/>
                    <a:pt x="127" y="173"/>
                    <a:pt x="128" y="172"/>
                  </a:cubicBezTo>
                  <a:cubicBezTo>
                    <a:pt x="130" y="172"/>
                    <a:pt x="130" y="173"/>
                    <a:pt x="129" y="173"/>
                  </a:cubicBezTo>
                  <a:cubicBezTo>
                    <a:pt x="127" y="173"/>
                    <a:pt x="126" y="173"/>
                    <a:pt x="126" y="174"/>
                  </a:cubicBezTo>
                  <a:cubicBezTo>
                    <a:pt x="126" y="176"/>
                    <a:pt x="125" y="177"/>
                    <a:pt x="126" y="177"/>
                  </a:cubicBezTo>
                  <a:cubicBezTo>
                    <a:pt x="126" y="176"/>
                    <a:pt x="128" y="176"/>
                    <a:pt x="127" y="177"/>
                  </a:cubicBezTo>
                  <a:cubicBezTo>
                    <a:pt x="127" y="178"/>
                    <a:pt x="126" y="179"/>
                    <a:pt x="125" y="179"/>
                  </a:cubicBezTo>
                  <a:cubicBezTo>
                    <a:pt x="123" y="179"/>
                    <a:pt x="121" y="179"/>
                    <a:pt x="120" y="178"/>
                  </a:cubicBezTo>
                  <a:cubicBezTo>
                    <a:pt x="119" y="178"/>
                    <a:pt x="118" y="180"/>
                    <a:pt x="117" y="180"/>
                  </a:cubicBezTo>
                  <a:cubicBezTo>
                    <a:pt x="116" y="180"/>
                    <a:pt x="115" y="179"/>
                    <a:pt x="115" y="180"/>
                  </a:cubicBezTo>
                  <a:cubicBezTo>
                    <a:pt x="116" y="181"/>
                    <a:pt x="117" y="181"/>
                    <a:pt x="117" y="182"/>
                  </a:cubicBezTo>
                  <a:cubicBezTo>
                    <a:pt x="118" y="182"/>
                    <a:pt x="120" y="183"/>
                    <a:pt x="119" y="183"/>
                  </a:cubicBezTo>
                  <a:cubicBezTo>
                    <a:pt x="119" y="182"/>
                    <a:pt x="119" y="182"/>
                    <a:pt x="120" y="182"/>
                  </a:cubicBezTo>
                  <a:cubicBezTo>
                    <a:pt x="122" y="182"/>
                    <a:pt x="122" y="183"/>
                    <a:pt x="123" y="182"/>
                  </a:cubicBezTo>
                  <a:cubicBezTo>
                    <a:pt x="125" y="181"/>
                    <a:pt x="126" y="181"/>
                    <a:pt x="126" y="181"/>
                  </a:cubicBezTo>
                  <a:cubicBezTo>
                    <a:pt x="127" y="181"/>
                    <a:pt x="128" y="181"/>
                    <a:pt x="127" y="181"/>
                  </a:cubicBezTo>
                  <a:cubicBezTo>
                    <a:pt x="125" y="181"/>
                    <a:pt x="124" y="182"/>
                    <a:pt x="125" y="182"/>
                  </a:cubicBezTo>
                  <a:cubicBezTo>
                    <a:pt x="126" y="182"/>
                    <a:pt x="127" y="183"/>
                    <a:pt x="127" y="183"/>
                  </a:cubicBezTo>
                  <a:cubicBezTo>
                    <a:pt x="126" y="184"/>
                    <a:pt x="127" y="184"/>
                    <a:pt x="128" y="184"/>
                  </a:cubicBezTo>
                  <a:cubicBezTo>
                    <a:pt x="130" y="184"/>
                    <a:pt x="133" y="185"/>
                    <a:pt x="131" y="185"/>
                  </a:cubicBezTo>
                  <a:cubicBezTo>
                    <a:pt x="130" y="185"/>
                    <a:pt x="128" y="184"/>
                    <a:pt x="130" y="186"/>
                  </a:cubicBezTo>
                  <a:cubicBezTo>
                    <a:pt x="132" y="187"/>
                    <a:pt x="134" y="189"/>
                    <a:pt x="132" y="188"/>
                  </a:cubicBezTo>
                  <a:cubicBezTo>
                    <a:pt x="130" y="187"/>
                    <a:pt x="129" y="185"/>
                    <a:pt x="128" y="184"/>
                  </a:cubicBezTo>
                  <a:cubicBezTo>
                    <a:pt x="127" y="184"/>
                    <a:pt x="126" y="184"/>
                    <a:pt x="125" y="184"/>
                  </a:cubicBezTo>
                  <a:cubicBezTo>
                    <a:pt x="123" y="184"/>
                    <a:pt x="122" y="184"/>
                    <a:pt x="121" y="184"/>
                  </a:cubicBezTo>
                  <a:cubicBezTo>
                    <a:pt x="119" y="184"/>
                    <a:pt x="119" y="183"/>
                    <a:pt x="117" y="183"/>
                  </a:cubicBezTo>
                  <a:cubicBezTo>
                    <a:pt x="116" y="183"/>
                    <a:pt x="116" y="185"/>
                    <a:pt x="115" y="185"/>
                  </a:cubicBezTo>
                  <a:cubicBezTo>
                    <a:pt x="114" y="186"/>
                    <a:pt x="112" y="186"/>
                    <a:pt x="112" y="187"/>
                  </a:cubicBezTo>
                  <a:cubicBezTo>
                    <a:pt x="112" y="188"/>
                    <a:pt x="112" y="189"/>
                    <a:pt x="113" y="189"/>
                  </a:cubicBezTo>
                  <a:cubicBezTo>
                    <a:pt x="114" y="188"/>
                    <a:pt x="117" y="186"/>
                    <a:pt x="118" y="186"/>
                  </a:cubicBezTo>
                  <a:cubicBezTo>
                    <a:pt x="119" y="185"/>
                    <a:pt x="119" y="184"/>
                    <a:pt x="119" y="184"/>
                  </a:cubicBezTo>
                  <a:cubicBezTo>
                    <a:pt x="119" y="185"/>
                    <a:pt x="119" y="185"/>
                    <a:pt x="120" y="185"/>
                  </a:cubicBezTo>
                  <a:cubicBezTo>
                    <a:pt x="121" y="185"/>
                    <a:pt x="122" y="185"/>
                    <a:pt x="122" y="186"/>
                  </a:cubicBezTo>
                  <a:cubicBezTo>
                    <a:pt x="122" y="187"/>
                    <a:pt x="124" y="188"/>
                    <a:pt x="124" y="187"/>
                  </a:cubicBezTo>
                  <a:cubicBezTo>
                    <a:pt x="124" y="186"/>
                    <a:pt x="124" y="185"/>
                    <a:pt x="124" y="186"/>
                  </a:cubicBezTo>
                  <a:cubicBezTo>
                    <a:pt x="125" y="186"/>
                    <a:pt x="125" y="186"/>
                    <a:pt x="126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8" y="186"/>
                    <a:pt x="129" y="187"/>
                    <a:pt x="130" y="188"/>
                  </a:cubicBezTo>
                  <a:cubicBezTo>
                    <a:pt x="131" y="188"/>
                    <a:pt x="131" y="188"/>
                    <a:pt x="130" y="188"/>
                  </a:cubicBezTo>
                  <a:cubicBezTo>
                    <a:pt x="128" y="188"/>
                    <a:pt x="129" y="189"/>
                    <a:pt x="130" y="189"/>
                  </a:cubicBezTo>
                  <a:cubicBezTo>
                    <a:pt x="131" y="189"/>
                    <a:pt x="132" y="190"/>
                    <a:pt x="131" y="189"/>
                  </a:cubicBezTo>
                  <a:cubicBezTo>
                    <a:pt x="129" y="189"/>
                    <a:pt x="128" y="189"/>
                    <a:pt x="127" y="188"/>
                  </a:cubicBezTo>
                  <a:cubicBezTo>
                    <a:pt x="126" y="188"/>
                    <a:pt x="125" y="187"/>
                    <a:pt x="125" y="188"/>
                  </a:cubicBezTo>
                  <a:cubicBezTo>
                    <a:pt x="125" y="189"/>
                    <a:pt x="125" y="189"/>
                    <a:pt x="125" y="188"/>
                  </a:cubicBezTo>
                  <a:cubicBezTo>
                    <a:pt x="125" y="188"/>
                    <a:pt x="124" y="188"/>
                    <a:pt x="123" y="188"/>
                  </a:cubicBezTo>
                  <a:cubicBezTo>
                    <a:pt x="123" y="188"/>
                    <a:pt x="122" y="187"/>
                    <a:pt x="121" y="187"/>
                  </a:cubicBezTo>
                  <a:cubicBezTo>
                    <a:pt x="120" y="187"/>
                    <a:pt x="118" y="187"/>
                    <a:pt x="117" y="187"/>
                  </a:cubicBezTo>
                  <a:cubicBezTo>
                    <a:pt x="116" y="188"/>
                    <a:pt x="111" y="189"/>
                    <a:pt x="111" y="190"/>
                  </a:cubicBezTo>
                  <a:cubicBezTo>
                    <a:pt x="111" y="191"/>
                    <a:pt x="110" y="192"/>
                    <a:pt x="112" y="192"/>
                  </a:cubicBezTo>
                  <a:cubicBezTo>
                    <a:pt x="113" y="191"/>
                    <a:pt x="117" y="191"/>
                    <a:pt x="118" y="191"/>
                  </a:cubicBezTo>
                  <a:cubicBezTo>
                    <a:pt x="119" y="190"/>
                    <a:pt x="123" y="190"/>
                    <a:pt x="124" y="191"/>
                  </a:cubicBezTo>
                  <a:cubicBezTo>
                    <a:pt x="125" y="191"/>
                    <a:pt x="125" y="193"/>
                    <a:pt x="127" y="192"/>
                  </a:cubicBezTo>
                  <a:cubicBezTo>
                    <a:pt x="129" y="192"/>
                    <a:pt x="129" y="193"/>
                    <a:pt x="127" y="193"/>
                  </a:cubicBezTo>
                  <a:cubicBezTo>
                    <a:pt x="126" y="193"/>
                    <a:pt x="126" y="193"/>
                    <a:pt x="124" y="192"/>
                  </a:cubicBezTo>
                  <a:cubicBezTo>
                    <a:pt x="122" y="191"/>
                    <a:pt x="120" y="191"/>
                    <a:pt x="118" y="191"/>
                  </a:cubicBezTo>
                  <a:cubicBezTo>
                    <a:pt x="117" y="191"/>
                    <a:pt x="113" y="192"/>
                    <a:pt x="112" y="193"/>
                  </a:cubicBezTo>
                  <a:cubicBezTo>
                    <a:pt x="111" y="193"/>
                    <a:pt x="112" y="195"/>
                    <a:pt x="113" y="195"/>
                  </a:cubicBezTo>
                  <a:cubicBezTo>
                    <a:pt x="115" y="195"/>
                    <a:pt x="120" y="195"/>
                    <a:pt x="119" y="195"/>
                  </a:cubicBezTo>
                  <a:cubicBezTo>
                    <a:pt x="117" y="195"/>
                    <a:pt x="117" y="196"/>
                    <a:pt x="117" y="196"/>
                  </a:cubicBezTo>
                  <a:cubicBezTo>
                    <a:pt x="116" y="197"/>
                    <a:pt x="114" y="197"/>
                    <a:pt x="113" y="197"/>
                  </a:cubicBezTo>
                  <a:cubicBezTo>
                    <a:pt x="113" y="198"/>
                    <a:pt x="113" y="198"/>
                    <a:pt x="115" y="198"/>
                  </a:cubicBezTo>
                  <a:cubicBezTo>
                    <a:pt x="117" y="198"/>
                    <a:pt x="118" y="199"/>
                    <a:pt x="116" y="199"/>
                  </a:cubicBezTo>
                  <a:cubicBezTo>
                    <a:pt x="114" y="199"/>
                    <a:pt x="112" y="199"/>
                    <a:pt x="112" y="200"/>
                  </a:cubicBezTo>
                  <a:cubicBezTo>
                    <a:pt x="112" y="202"/>
                    <a:pt x="112" y="203"/>
                    <a:pt x="114" y="203"/>
                  </a:cubicBezTo>
                  <a:cubicBezTo>
                    <a:pt x="115" y="202"/>
                    <a:pt x="119" y="199"/>
                    <a:pt x="122" y="197"/>
                  </a:cubicBezTo>
                  <a:cubicBezTo>
                    <a:pt x="125" y="195"/>
                    <a:pt x="126" y="194"/>
                    <a:pt x="129" y="194"/>
                  </a:cubicBezTo>
                  <a:cubicBezTo>
                    <a:pt x="131" y="194"/>
                    <a:pt x="133" y="195"/>
                    <a:pt x="130" y="195"/>
                  </a:cubicBezTo>
                  <a:cubicBezTo>
                    <a:pt x="127" y="195"/>
                    <a:pt x="126" y="195"/>
                    <a:pt x="129" y="195"/>
                  </a:cubicBezTo>
                  <a:cubicBezTo>
                    <a:pt x="131" y="195"/>
                    <a:pt x="132" y="196"/>
                    <a:pt x="129" y="196"/>
                  </a:cubicBezTo>
                  <a:cubicBezTo>
                    <a:pt x="126" y="196"/>
                    <a:pt x="117" y="201"/>
                    <a:pt x="115" y="203"/>
                  </a:cubicBezTo>
                  <a:cubicBezTo>
                    <a:pt x="113" y="206"/>
                    <a:pt x="116" y="204"/>
                    <a:pt x="117" y="204"/>
                  </a:cubicBezTo>
                  <a:cubicBezTo>
                    <a:pt x="119" y="204"/>
                    <a:pt x="123" y="203"/>
                    <a:pt x="122" y="203"/>
                  </a:cubicBezTo>
                  <a:cubicBezTo>
                    <a:pt x="121" y="204"/>
                    <a:pt x="120" y="204"/>
                    <a:pt x="119" y="204"/>
                  </a:cubicBezTo>
                  <a:cubicBezTo>
                    <a:pt x="118" y="205"/>
                    <a:pt x="116" y="204"/>
                    <a:pt x="117" y="205"/>
                  </a:cubicBezTo>
                  <a:cubicBezTo>
                    <a:pt x="117" y="207"/>
                    <a:pt x="119" y="209"/>
                    <a:pt x="119" y="209"/>
                  </a:cubicBezTo>
                  <a:cubicBezTo>
                    <a:pt x="120" y="208"/>
                    <a:pt x="122" y="206"/>
                    <a:pt x="123" y="206"/>
                  </a:cubicBezTo>
                  <a:cubicBezTo>
                    <a:pt x="124" y="206"/>
                    <a:pt x="130" y="206"/>
                    <a:pt x="128" y="206"/>
                  </a:cubicBezTo>
                  <a:cubicBezTo>
                    <a:pt x="127" y="206"/>
                    <a:pt x="124" y="206"/>
                    <a:pt x="123" y="206"/>
                  </a:cubicBezTo>
                  <a:cubicBezTo>
                    <a:pt x="122" y="206"/>
                    <a:pt x="120" y="208"/>
                    <a:pt x="120" y="209"/>
                  </a:cubicBezTo>
                  <a:cubicBezTo>
                    <a:pt x="120" y="210"/>
                    <a:pt x="120" y="209"/>
                    <a:pt x="120" y="210"/>
                  </a:cubicBezTo>
                  <a:cubicBezTo>
                    <a:pt x="120" y="211"/>
                    <a:pt x="120" y="213"/>
                    <a:pt x="121" y="214"/>
                  </a:cubicBezTo>
                  <a:cubicBezTo>
                    <a:pt x="121" y="215"/>
                    <a:pt x="122" y="215"/>
                    <a:pt x="123" y="214"/>
                  </a:cubicBezTo>
                  <a:cubicBezTo>
                    <a:pt x="123" y="213"/>
                    <a:pt x="124" y="214"/>
                    <a:pt x="123" y="214"/>
                  </a:cubicBezTo>
                  <a:cubicBezTo>
                    <a:pt x="122" y="215"/>
                    <a:pt x="121" y="220"/>
                    <a:pt x="122" y="220"/>
                  </a:cubicBezTo>
                  <a:cubicBezTo>
                    <a:pt x="123" y="219"/>
                    <a:pt x="125" y="216"/>
                    <a:pt x="126" y="216"/>
                  </a:cubicBezTo>
                  <a:cubicBezTo>
                    <a:pt x="127" y="215"/>
                    <a:pt x="126" y="216"/>
                    <a:pt x="126" y="217"/>
                  </a:cubicBezTo>
                  <a:cubicBezTo>
                    <a:pt x="126" y="218"/>
                    <a:pt x="127" y="220"/>
                    <a:pt x="127" y="219"/>
                  </a:cubicBezTo>
                  <a:cubicBezTo>
                    <a:pt x="128" y="218"/>
                    <a:pt x="129" y="218"/>
                    <a:pt x="129" y="217"/>
                  </a:cubicBezTo>
                  <a:cubicBezTo>
                    <a:pt x="129" y="217"/>
                    <a:pt x="130" y="216"/>
                    <a:pt x="129" y="214"/>
                  </a:cubicBezTo>
                  <a:cubicBezTo>
                    <a:pt x="127" y="212"/>
                    <a:pt x="126" y="211"/>
                    <a:pt x="128" y="213"/>
                  </a:cubicBezTo>
                  <a:cubicBezTo>
                    <a:pt x="130" y="215"/>
                    <a:pt x="130" y="217"/>
                    <a:pt x="131" y="216"/>
                  </a:cubicBezTo>
                  <a:cubicBezTo>
                    <a:pt x="131" y="215"/>
                    <a:pt x="132" y="214"/>
                    <a:pt x="132" y="215"/>
                  </a:cubicBezTo>
                  <a:cubicBezTo>
                    <a:pt x="131" y="215"/>
                    <a:pt x="135" y="219"/>
                    <a:pt x="134" y="219"/>
                  </a:cubicBezTo>
                  <a:cubicBezTo>
                    <a:pt x="133" y="218"/>
                    <a:pt x="133" y="218"/>
                    <a:pt x="132" y="217"/>
                  </a:cubicBezTo>
                  <a:cubicBezTo>
                    <a:pt x="132" y="217"/>
                    <a:pt x="131" y="217"/>
                    <a:pt x="131" y="218"/>
                  </a:cubicBezTo>
                  <a:cubicBezTo>
                    <a:pt x="131" y="219"/>
                    <a:pt x="132" y="222"/>
                    <a:pt x="132" y="223"/>
                  </a:cubicBezTo>
                  <a:cubicBezTo>
                    <a:pt x="131" y="224"/>
                    <a:pt x="131" y="224"/>
                    <a:pt x="131" y="222"/>
                  </a:cubicBezTo>
                  <a:cubicBezTo>
                    <a:pt x="131" y="221"/>
                    <a:pt x="132" y="219"/>
                    <a:pt x="130" y="220"/>
                  </a:cubicBezTo>
                  <a:cubicBezTo>
                    <a:pt x="129" y="220"/>
                    <a:pt x="129" y="221"/>
                    <a:pt x="128" y="221"/>
                  </a:cubicBezTo>
                  <a:cubicBezTo>
                    <a:pt x="127" y="221"/>
                    <a:pt x="125" y="224"/>
                    <a:pt x="125" y="225"/>
                  </a:cubicBezTo>
                  <a:cubicBezTo>
                    <a:pt x="125" y="226"/>
                    <a:pt x="127" y="226"/>
                    <a:pt x="128" y="226"/>
                  </a:cubicBezTo>
                  <a:cubicBezTo>
                    <a:pt x="129" y="225"/>
                    <a:pt x="127" y="228"/>
                    <a:pt x="127" y="229"/>
                  </a:cubicBezTo>
                  <a:cubicBezTo>
                    <a:pt x="127" y="229"/>
                    <a:pt x="129" y="227"/>
                    <a:pt x="129" y="228"/>
                  </a:cubicBezTo>
                  <a:cubicBezTo>
                    <a:pt x="130" y="230"/>
                    <a:pt x="129" y="231"/>
                    <a:pt x="131" y="231"/>
                  </a:cubicBezTo>
                  <a:cubicBezTo>
                    <a:pt x="132" y="232"/>
                    <a:pt x="133" y="232"/>
                    <a:pt x="132" y="233"/>
                  </a:cubicBezTo>
                  <a:cubicBezTo>
                    <a:pt x="132" y="234"/>
                    <a:pt x="130" y="235"/>
                    <a:pt x="132" y="237"/>
                  </a:cubicBezTo>
                  <a:cubicBezTo>
                    <a:pt x="134" y="238"/>
                    <a:pt x="135" y="239"/>
                    <a:pt x="136" y="240"/>
                  </a:cubicBezTo>
                  <a:cubicBezTo>
                    <a:pt x="137" y="241"/>
                    <a:pt x="138" y="240"/>
                    <a:pt x="138" y="240"/>
                  </a:cubicBezTo>
                  <a:cubicBezTo>
                    <a:pt x="139" y="239"/>
                    <a:pt x="139" y="239"/>
                    <a:pt x="139" y="240"/>
                  </a:cubicBezTo>
                  <a:cubicBezTo>
                    <a:pt x="139" y="242"/>
                    <a:pt x="139" y="243"/>
                    <a:pt x="139" y="244"/>
                  </a:cubicBezTo>
                  <a:cubicBezTo>
                    <a:pt x="139" y="245"/>
                    <a:pt x="140" y="246"/>
                    <a:pt x="141" y="246"/>
                  </a:cubicBezTo>
                  <a:cubicBezTo>
                    <a:pt x="141" y="245"/>
                    <a:pt x="141" y="245"/>
                    <a:pt x="142" y="246"/>
                  </a:cubicBezTo>
                  <a:cubicBezTo>
                    <a:pt x="143" y="247"/>
                    <a:pt x="146" y="249"/>
                    <a:pt x="147" y="250"/>
                  </a:cubicBezTo>
                  <a:cubicBezTo>
                    <a:pt x="149" y="250"/>
                    <a:pt x="151" y="250"/>
                    <a:pt x="152" y="249"/>
                  </a:cubicBezTo>
                  <a:cubicBezTo>
                    <a:pt x="153" y="249"/>
                    <a:pt x="155" y="250"/>
                    <a:pt x="156" y="249"/>
                  </a:cubicBezTo>
                  <a:cubicBezTo>
                    <a:pt x="156" y="248"/>
                    <a:pt x="156" y="248"/>
                    <a:pt x="156" y="250"/>
                  </a:cubicBezTo>
                  <a:cubicBezTo>
                    <a:pt x="156" y="251"/>
                    <a:pt x="156" y="253"/>
                    <a:pt x="157" y="251"/>
                  </a:cubicBezTo>
                  <a:cubicBezTo>
                    <a:pt x="157" y="250"/>
                    <a:pt x="159" y="247"/>
                    <a:pt x="159" y="248"/>
                  </a:cubicBezTo>
                  <a:cubicBezTo>
                    <a:pt x="158" y="250"/>
                    <a:pt x="158" y="250"/>
                    <a:pt x="159" y="251"/>
                  </a:cubicBezTo>
                  <a:cubicBezTo>
                    <a:pt x="159" y="251"/>
                    <a:pt x="159" y="251"/>
                    <a:pt x="160" y="251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8" y="252"/>
                    <a:pt x="157" y="253"/>
                    <a:pt x="159" y="253"/>
                  </a:cubicBezTo>
                  <a:cubicBezTo>
                    <a:pt x="160" y="252"/>
                    <a:pt x="161" y="253"/>
                    <a:pt x="160" y="254"/>
                  </a:cubicBezTo>
                  <a:cubicBezTo>
                    <a:pt x="160" y="255"/>
                    <a:pt x="160" y="255"/>
                    <a:pt x="161" y="254"/>
                  </a:cubicBezTo>
                  <a:cubicBezTo>
                    <a:pt x="163" y="253"/>
                    <a:pt x="164" y="252"/>
                    <a:pt x="163" y="254"/>
                  </a:cubicBezTo>
                  <a:cubicBezTo>
                    <a:pt x="162" y="255"/>
                    <a:pt x="159" y="258"/>
                    <a:pt x="162" y="256"/>
                  </a:cubicBezTo>
                  <a:cubicBezTo>
                    <a:pt x="164" y="254"/>
                    <a:pt x="163" y="257"/>
                    <a:pt x="163" y="256"/>
                  </a:cubicBezTo>
                  <a:cubicBezTo>
                    <a:pt x="163" y="256"/>
                    <a:pt x="163" y="257"/>
                    <a:pt x="164" y="257"/>
                  </a:cubicBezTo>
                  <a:cubicBezTo>
                    <a:pt x="166" y="256"/>
                    <a:pt x="167" y="253"/>
                    <a:pt x="167" y="255"/>
                  </a:cubicBezTo>
                  <a:cubicBezTo>
                    <a:pt x="167" y="256"/>
                    <a:pt x="166" y="259"/>
                    <a:pt x="167" y="259"/>
                  </a:cubicBezTo>
                  <a:cubicBezTo>
                    <a:pt x="167" y="258"/>
                    <a:pt x="169" y="257"/>
                    <a:pt x="170" y="257"/>
                  </a:cubicBezTo>
                  <a:cubicBezTo>
                    <a:pt x="171" y="257"/>
                    <a:pt x="172" y="256"/>
                    <a:pt x="171" y="255"/>
                  </a:cubicBezTo>
                  <a:cubicBezTo>
                    <a:pt x="171" y="254"/>
                    <a:pt x="169" y="254"/>
                    <a:pt x="169" y="253"/>
                  </a:cubicBezTo>
                  <a:cubicBezTo>
                    <a:pt x="168" y="252"/>
                    <a:pt x="169" y="253"/>
                    <a:pt x="170" y="253"/>
                  </a:cubicBezTo>
                  <a:cubicBezTo>
                    <a:pt x="171" y="253"/>
                    <a:pt x="174" y="253"/>
                    <a:pt x="173" y="252"/>
                  </a:cubicBezTo>
                  <a:cubicBezTo>
                    <a:pt x="173" y="251"/>
                    <a:pt x="171" y="251"/>
                    <a:pt x="171" y="250"/>
                  </a:cubicBezTo>
                  <a:cubicBezTo>
                    <a:pt x="172" y="250"/>
                    <a:pt x="175" y="249"/>
                    <a:pt x="174" y="249"/>
                  </a:cubicBezTo>
                  <a:cubicBezTo>
                    <a:pt x="173" y="248"/>
                    <a:pt x="171" y="248"/>
                    <a:pt x="171" y="248"/>
                  </a:cubicBezTo>
                  <a:cubicBezTo>
                    <a:pt x="172" y="248"/>
                    <a:pt x="176" y="245"/>
                    <a:pt x="175" y="245"/>
                  </a:cubicBezTo>
                  <a:cubicBezTo>
                    <a:pt x="175" y="245"/>
                    <a:pt x="172" y="244"/>
                    <a:pt x="173" y="244"/>
                  </a:cubicBezTo>
                  <a:cubicBezTo>
                    <a:pt x="174" y="243"/>
                    <a:pt x="176" y="243"/>
                    <a:pt x="176" y="242"/>
                  </a:cubicBezTo>
                  <a:cubicBezTo>
                    <a:pt x="176" y="241"/>
                    <a:pt x="176" y="238"/>
                    <a:pt x="176" y="237"/>
                  </a:cubicBezTo>
                  <a:cubicBezTo>
                    <a:pt x="175" y="237"/>
                    <a:pt x="177" y="236"/>
                    <a:pt x="176" y="236"/>
                  </a:cubicBezTo>
                  <a:cubicBezTo>
                    <a:pt x="176" y="235"/>
                    <a:pt x="173" y="233"/>
                    <a:pt x="173" y="233"/>
                  </a:cubicBezTo>
                  <a:cubicBezTo>
                    <a:pt x="174" y="233"/>
                    <a:pt x="182" y="233"/>
                    <a:pt x="181" y="232"/>
                  </a:cubicBezTo>
                  <a:cubicBezTo>
                    <a:pt x="180" y="231"/>
                    <a:pt x="177" y="230"/>
                    <a:pt x="178" y="230"/>
                  </a:cubicBezTo>
                  <a:cubicBezTo>
                    <a:pt x="179" y="230"/>
                    <a:pt x="185" y="231"/>
                    <a:pt x="183" y="230"/>
                  </a:cubicBezTo>
                  <a:cubicBezTo>
                    <a:pt x="182" y="229"/>
                    <a:pt x="179" y="228"/>
                    <a:pt x="180" y="228"/>
                  </a:cubicBezTo>
                  <a:cubicBezTo>
                    <a:pt x="181" y="228"/>
                    <a:pt x="185" y="229"/>
                    <a:pt x="184" y="228"/>
                  </a:cubicBezTo>
                  <a:cubicBezTo>
                    <a:pt x="183" y="227"/>
                    <a:pt x="186" y="227"/>
                    <a:pt x="185" y="226"/>
                  </a:cubicBezTo>
                  <a:cubicBezTo>
                    <a:pt x="184" y="225"/>
                    <a:pt x="180" y="224"/>
                    <a:pt x="182" y="224"/>
                  </a:cubicBezTo>
                  <a:cubicBezTo>
                    <a:pt x="183" y="224"/>
                    <a:pt x="187" y="225"/>
                    <a:pt x="186" y="224"/>
                  </a:cubicBezTo>
                  <a:cubicBezTo>
                    <a:pt x="186" y="222"/>
                    <a:pt x="187" y="222"/>
                    <a:pt x="185" y="221"/>
                  </a:cubicBezTo>
                  <a:cubicBezTo>
                    <a:pt x="183" y="220"/>
                    <a:pt x="181" y="220"/>
                    <a:pt x="182" y="220"/>
                  </a:cubicBezTo>
                  <a:cubicBezTo>
                    <a:pt x="183" y="219"/>
                    <a:pt x="189" y="220"/>
                    <a:pt x="189" y="218"/>
                  </a:cubicBezTo>
                  <a:cubicBezTo>
                    <a:pt x="189" y="217"/>
                    <a:pt x="188" y="216"/>
                    <a:pt x="186" y="215"/>
                  </a:cubicBezTo>
                  <a:cubicBezTo>
                    <a:pt x="185" y="215"/>
                    <a:pt x="182" y="214"/>
                    <a:pt x="184" y="213"/>
                  </a:cubicBezTo>
                  <a:cubicBezTo>
                    <a:pt x="185" y="212"/>
                    <a:pt x="186" y="212"/>
                    <a:pt x="187" y="212"/>
                  </a:cubicBezTo>
                  <a:cubicBezTo>
                    <a:pt x="188" y="212"/>
                    <a:pt x="187" y="213"/>
                    <a:pt x="188" y="213"/>
                  </a:cubicBezTo>
                  <a:cubicBezTo>
                    <a:pt x="190" y="211"/>
                    <a:pt x="192" y="211"/>
                    <a:pt x="191" y="210"/>
                  </a:cubicBezTo>
                  <a:cubicBezTo>
                    <a:pt x="190" y="210"/>
                    <a:pt x="189" y="209"/>
                    <a:pt x="189" y="208"/>
                  </a:cubicBezTo>
                  <a:cubicBezTo>
                    <a:pt x="190" y="208"/>
                    <a:pt x="192" y="207"/>
                    <a:pt x="192" y="207"/>
                  </a:cubicBezTo>
                  <a:cubicBezTo>
                    <a:pt x="192" y="206"/>
                    <a:pt x="192" y="207"/>
                    <a:pt x="194" y="207"/>
                  </a:cubicBezTo>
                  <a:cubicBezTo>
                    <a:pt x="196" y="207"/>
                    <a:pt x="200" y="208"/>
                    <a:pt x="200" y="206"/>
                  </a:cubicBezTo>
                  <a:cubicBezTo>
                    <a:pt x="200" y="205"/>
                    <a:pt x="198" y="205"/>
                    <a:pt x="199" y="204"/>
                  </a:cubicBezTo>
                  <a:cubicBezTo>
                    <a:pt x="200" y="203"/>
                    <a:pt x="201" y="202"/>
                    <a:pt x="202" y="201"/>
                  </a:cubicBezTo>
                  <a:cubicBezTo>
                    <a:pt x="202" y="200"/>
                    <a:pt x="206" y="200"/>
                    <a:pt x="205" y="200"/>
                  </a:cubicBezTo>
                  <a:cubicBezTo>
                    <a:pt x="204" y="201"/>
                    <a:pt x="203" y="202"/>
                    <a:pt x="203" y="204"/>
                  </a:cubicBezTo>
                  <a:cubicBezTo>
                    <a:pt x="202" y="205"/>
                    <a:pt x="201" y="207"/>
                    <a:pt x="202" y="207"/>
                  </a:cubicBezTo>
                  <a:cubicBezTo>
                    <a:pt x="203" y="206"/>
                    <a:pt x="204" y="206"/>
                    <a:pt x="205" y="205"/>
                  </a:cubicBezTo>
                  <a:cubicBezTo>
                    <a:pt x="206" y="205"/>
                    <a:pt x="206" y="204"/>
                    <a:pt x="207" y="204"/>
                  </a:cubicBezTo>
                  <a:cubicBezTo>
                    <a:pt x="208" y="204"/>
                    <a:pt x="209" y="206"/>
                    <a:pt x="210" y="205"/>
                  </a:cubicBezTo>
                  <a:cubicBezTo>
                    <a:pt x="210" y="204"/>
                    <a:pt x="210" y="203"/>
                    <a:pt x="210" y="203"/>
                  </a:cubicBezTo>
                  <a:cubicBezTo>
                    <a:pt x="211" y="203"/>
                    <a:pt x="212" y="204"/>
                    <a:pt x="213" y="204"/>
                  </a:cubicBezTo>
                  <a:cubicBezTo>
                    <a:pt x="214" y="203"/>
                    <a:pt x="215" y="201"/>
                    <a:pt x="216" y="201"/>
                  </a:cubicBezTo>
                  <a:cubicBezTo>
                    <a:pt x="218" y="201"/>
                    <a:pt x="219" y="200"/>
                    <a:pt x="220" y="199"/>
                  </a:cubicBezTo>
                  <a:cubicBezTo>
                    <a:pt x="221" y="198"/>
                    <a:pt x="224" y="195"/>
                    <a:pt x="225" y="194"/>
                  </a:cubicBezTo>
                  <a:cubicBezTo>
                    <a:pt x="226" y="192"/>
                    <a:pt x="228" y="189"/>
                    <a:pt x="228" y="188"/>
                  </a:cubicBezTo>
                  <a:cubicBezTo>
                    <a:pt x="229" y="188"/>
                    <a:pt x="235" y="187"/>
                    <a:pt x="234" y="185"/>
                  </a:cubicBezTo>
                  <a:cubicBezTo>
                    <a:pt x="234" y="183"/>
                    <a:pt x="232" y="178"/>
                    <a:pt x="233" y="179"/>
                  </a:cubicBezTo>
                  <a:cubicBezTo>
                    <a:pt x="235" y="180"/>
                    <a:pt x="238" y="183"/>
                    <a:pt x="240" y="183"/>
                  </a:cubicBezTo>
                  <a:cubicBezTo>
                    <a:pt x="242" y="184"/>
                    <a:pt x="244" y="183"/>
                    <a:pt x="244" y="182"/>
                  </a:cubicBezTo>
                  <a:cubicBezTo>
                    <a:pt x="244" y="181"/>
                    <a:pt x="244" y="183"/>
                    <a:pt x="245" y="183"/>
                  </a:cubicBezTo>
                  <a:cubicBezTo>
                    <a:pt x="246" y="183"/>
                    <a:pt x="248" y="183"/>
                    <a:pt x="247" y="182"/>
                  </a:cubicBezTo>
                  <a:cubicBezTo>
                    <a:pt x="247" y="182"/>
                    <a:pt x="246" y="181"/>
                    <a:pt x="247" y="180"/>
                  </a:cubicBezTo>
                  <a:cubicBezTo>
                    <a:pt x="248" y="180"/>
                    <a:pt x="248" y="181"/>
                    <a:pt x="249" y="181"/>
                  </a:cubicBezTo>
                  <a:cubicBezTo>
                    <a:pt x="251" y="181"/>
                    <a:pt x="252" y="181"/>
                    <a:pt x="255" y="180"/>
                  </a:cubicBezTo>
                  <a:cubicBezTo>
                    <a:pt x="258" y="180"/>
                    <a:pt x="264" y="179"/>
                    <a:pt x="266" y="178"/>
                  </a:cubicBezTo>
                  <a:cubicBezTo>
                    <a:pt x="269" y="176"/>
                    <a:pt x="278" y="171"/>
                    <a:pt x="280" y="170"/>
                  </a:cubicBezTo>
                  <a:cubicBezTo>
                    <a:pt x="283" y="168"/>
                    <a:pt x="293" y="163"/>
                    <a:pt x="291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57" name="Freeform 539">
              <a:extLst>
                <a:ext uri="{FF2B5EF4-FFF2-40B4-BE49-F238E27FC236}">
                  <a16:creationId xmlns:a16="http://schemas.microsoft.com/office/drawing/2014/main" xmlns="" id="{0D1654BC-B234-42D3-8ECC-82544806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222"/>
              <a:ext cx="26" cy="15"/>
            </a:xfrm>
            <a:custGeom>
              <a:avLst/>
              <a:gdLst>
                <a:gd name="T0" fmla="*/ 2 w 19"/>
                <a:gd name="T1" fmla="*/ 7 h 11"/>
                <a:gd name="T2" fmla="*/ 7 w 19"/>
                <a:gd name="T3" fmla="*/ 8 h 11"/>
                <a:gd name="T4" fmla="*/ 7 w 19"/>
                <a:gd name="T5" fmla="*/ 10 h 11"/>
                <a:gd name="T6" fmla="*/ 13 w 19"/>
                <a:gd name="T7" fmla="*/ 10 h 11"/>
                <a:gd name="T8" fmla="*/ 18 w 19"/>
                <a:gd name="T9" fmla="*/ 7 h 11"/>
                <a:gd name="T10" fmla="*/ 15 w 19"/>
                <a:gd name="T11" fmla="*/ 4 h 11"/>
                <a:gd name="T12" fmla="*/ 9 w 19"/>
                <a:gd name="T13" fmla="*/ 1 h 11"/>
                <a:gd name="T14" fmla="*/ 2 w 19"/>
                <a:gd name="T15" fmla="*/ 2 h 11"/>
                <a:gd name="T16" fmla="*/ 4 w 19"/>
                <a:gd name="T17" fmla="*/ 4 h 11"/>
                <a:gd name="T18" fmla="*/ 2 w 19"/>
                <a:gd name="T19" fmla="*/ 6 h 11"/>
                <a:gd name="T20" fmla="*/ 2 w 19"/>
                <a:gd name="T21" fmla="*/ 7 h 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"/>
                <a:gd name="T34" fmla="*/ 0 h 11"/>
                <a:gd name="T35" fmla="*/ 19 w 19"/>
                <a:gd name="T36" fmla="*/ 11 h 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" h="11">
                  <a:moveTo>
                    <a:pt x="2" y="7"/>
                  </a:moveTo>
                  <a:cubicBezTo>
                    <a:pt x="5" y="7"/>
                    <a:pt x="7" y="7"/>
                    <a:pt x="7" y="8"/>
                  </a:cubicBezTo>
                  <a:cubicBezTo>
                    <a:pt x="8" y="9"/>
                    <a:pt x="5" y="10"/>
                    <a:pt x="7" y="10"/>
                  </a:cubicBezTo>
                  <a:cubicBezTo>
                    <a:pt x="8" y="10"/>
                    <a:pt x="11" y="11"/>
                    <a:pt x="13" y="10"/>
                  </a:cubicBezTo>
                  <a:cubicBezTo>
                    <a:pt x="16" y="8"/>
                    <a:pt x="19" y="8"/>
                    <a:pt x="18" y="7"/>
                  </a:cubicBezTo>
                  <a:cubicBezTo>
                    <a:pt x="18" y="5"/>
                    <a:pt x="17" y="6"/>
                    <a:pt x="15" y="4"/>
                  </a:cubicBezTo>
                  <a:cubicBezTo>
                    <a:pt x="13" y="3"/>
                    <a:pt x="11" y="2"/>
                    <a:pt x="9" y="1"/>
                  </a:cubicBezTo>
                  <a:cubicBezTo>
                    <a:pt x="7" y="0"/>
                    <a:pt x="1" y="0"/>
                    <a:pt x="2" y="2"/>
                  </a:cubicBezTo>
                  <a:cubicBezTo>
                    <a:pt x="3" y="3"/>
                    <a:pt x="5" y="3"/>
                    <a:pt x="4" y="4"/>
                  </a:cubicBezTo>
                  <a:cubicBezTo>
                    <a:pt x="3" y="4"/>
                    <a:pt x="1" y="5"/>
                    <a:pt x="2" y="6"/>
                  </a:cubicBezTo>
                  <a:cubicBezTo>
                    <a:pt x="3" y="6"/>
                    <a:pt x="0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58" name="Freeform 540">
              <a:extLst>
                <a:ext uri="{FF2B5EF4-FFF2-40B4-BE49-F238E27FC236}">
                  <a16:creationId xmlns:a16="http://schemas.microsoft.com/office/drawing/2014/main" xmlns="" id="{1DE67BDD-AD35-41B1-B8E1-8CDAA1ED7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" y="208"/>
              <a:ext cx="5" cy="3"/>
            </a:xfrm>
            <a:custGeom>
              <a:avLst/>
              <a:gdLst>
                <a:gd name="T0" fmla="*/ 2 w 4"/>
                <a:gd name="T1" fmla="*/ 1 h 2"/>
                <a:gd name="T2" fmla="*/ 2 w 4"/>
                <a:gd name="T3" fmla="*/ 2 h 2"/>
                <a:gd name="T4" fmla="*/ 2 w 4"/>
                <a:gd name="T5" fmla="*/ 1 h 2"/>
                <a:gd name="T6" fmla="*/ 0 60000 65536"/>
                <a:gd name="T7" fmla="*/ 0 60000 65536"/>
                <a:gd name="T8" fmla="*/ 0 60000 65536"/>
                <a:gd name="T9" fmla="*/ 0 w 4"/>
                <a:gd name="T10" fmla="*/ 0 h 2"/>
                <a:gd name="T11" fmla="*/ 4 w 4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2">
                  <a:moveTo>
                    <a:pt x="2" y="1"/>
                  </a:moveTo>
                  <a:cubicBezTo>
                    <a:pt x="0" y="0"/>
                    <a:pt x="0" y="2"/>
                    <a:pt x="2" y="2"/>
                  </a:cubicBezTo>
                  <a:cubicBezTo>
                    <a:pt x="4" y="2"/>
                    <a:pt x="3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59" name="Freeform 541">
              <a:extLst>
                <a:ext uri="{FF2B5EF4-FFF2-40B4-BE49-F238E27FC236}">
                  <a16:creationId xmlns:a16="http://schemas.microsoft.com/office/drawing/2014/main" xmlns="" id="{95F6790A-9DD6-4FCA-8E7B-D76FE6243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25"/>
              <a:ext cx="18" cy="8"/>
            </a:xfrm>
            <a:custGeom>
              <a:avLst/>
              <a:gdLst>
                <a:gd name="T0" fmla="*/ 2 w 13"/>
                <a:gd name="T1" fmla="*/ 3 h 6"/>
                <a:gd name="T2" fmla="*/ 10 w 13"/>
                <a:gd name="T3" fmla="*/ 5 h 6"/>
                <a:gd name="T4" fmla="*/ 10 w 13"/>
                <a:gd name="T5" fmla="*/ 3 h 6"/>
                <a:gd name="T6" fmla="*/ 2 w 13"/>
                <a:gd name="T7" fmla="*/ 1 h 6"/>
                <a:gd name="T8" fmla="*/ 2 w 13"/>
                <a:gd name="T9" fmla="*/ 3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6"/>
                <a:gd name="T17" fmla="*/ 13 w 1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6">
                  <a:moveTo>
                    <a:pt x="2" y="3"/>
                  </a:moveTo>
                  <a:cubicBezTo>
                    <a:pt x="4" y="4"/>
                    <a:pt x="8" y="5"/>
                    <a:pt x="10" y="5"/>
                  </a:cubicBezTo>
                  <a:cubicBezTo>
                    <a:pt x="13" y="6"/>
                    <a:pt x="13" y="4"/>
                    <a:pt x="10" y="3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0" y="0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60" name="Freeform 542">
              <a:extLst>
                <a:ext uri="{FF2B5EF4-FFF2-40B4-BE49-F238E27FC236}">
                  <a16:creationId xmlns:a16="http://schemas.microsoft.com/office/drawing/2014/main" xmlns="" id="{A1443D3B-BF0E-4BDF-BEF3-99CF2D8E1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" y="14"/>
              <a:ext cx="7" cy="2"/>
            </a:xfrm>
            <a:custGeom>
              <a:avLst/>
              <a:gdLst>
                <a:gd name="T0" fmla="*/ 4 w 5"/>
                <a:gd name="T1" fmla="*/ 2 h 2"/>
                <a:gd name="T2" fmla="*/ 2 w 5"/>
                <a:gd name="T3" fmla="*/ 0 h 2"/>
                <a:gd name="T4" fmla="*/ 4 w 5"/>
                <a:gd name="T5" fmla="*/ 2 h 2"/>
                <a:gd name="T6" fmla="*/ 0 60000 65536"/>
                <a:gd name="T7" fmla="*/ 0 60000 65536"/>
                <a:gd name="T8" fmla="*/ 0 60000 65536"/>
                <a:gd name="T9" fmla="*/ 0 w 5"/>
                <a:gd name="T10" fmla="*/ 0 h 2"/>
                <a:gd name="T11" fmla="*/ 5 w 5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2">
                  <a:moveTo>
                    <a:pt x="4" y="2"/>
                  </a:moveTo>
                  <a:cubicBezTo>
                    <a:pt x="5" y="2"/>
                    <a:pt x="4" y="0"/>
                    <a:pt x="2" y="0"/>
                  </a:cubicBezTo>
                  <a:cubicBezTo>
                    <a:pt x="0" y="0"/>
                    <a:pt x="1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61" name="Freeform 543">
              <a:extLst>
                <a:ext uri="{FF2B5EF4-FFF2-40B4-BE49-F238E27FC236}">
                  <a16:creationId xmlns:a16="http://schemas.microsoft.com/office/drawing/2014/main" xmlns="" id="{C73C35BD-9B3D-4BB1-97D3-8DF050A74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" y="11"/>
              <a:ext cx="12" cy="5"/>
            </a:xfrm>
            <a:custGeom>
              <a:avLst/>
              <a:gdLst>
                <a:gd name="T0" fmla="*/ 3 w 9"/>
                <a:gd name="T1" fmla="*/ 2 h 4"/>
                <a:gd name="T2" fmla="*/ 9 w 9"/>
                <a:gd name="T3" fmla="*/ 2 h 4"/>
                <a:gd name="T4" fmla="*/ 2 w 9"/>
                <a:gd name="T5" fmla="*/ 1 h 4"/>
                <a:gd name="T6" fmla="*/ 3 w 9"/>
                <a:gd name="T7" fmla="*/ 2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4"/>
                <a:gd name="T14" fmla="*/ 9 w 9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4">
                  <a:moveTo>
                    <a:pt x="3" y="2"/>
                  </a:moveTo>
                  <a:cubicBezTo>
                    <a:pt x="4" y="3"/>
                    <a:pt x="9" y="4"/>
                    <a:pt x="9" y="2"/>
                  </a:cubicBezTo>
                  <a:cubicBezTo>
                    <a:pt x="9" y="1"/>
                    <a:pt x="3" y="0"/>
                    <a:pt x="2" y="1"/>
                  </a:cubicBezTo>
                  <a:cubicBezTo>
                    <a:pt x="0" y="2"/>
                    <a:pt x="1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62" name="Freeform 544">
              <a:extLst>
                <a:ext uri="{FF2B5EF4-FFF2-40B4-BE49-F238E27FC236}">
                  <a16:creationId xmlns:a16="http://schemas.microsoft.com/office/drawing/2014/main" xmlns="" id="{DB4F82FF-644D-4DA5-9B88-A585FA377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" y="5"/>
              <a:ext cx="17" cy="7"/>
            </a:xfrm>
            <a:custGeom>
              <a:avLst/>
              <a:gdLst>
                <a:gd name="T0" fmla="*/ 2 w 12"/>
                <a:gd name="T1" fmla="*/ 3 h 5"/>
                <a:gd name="T2" fmla="*/ 6 w 12"/>
                <a:gd name="T3" fmla="*/ 4 h 5"/>
                <a:gd name="T4" fmla="*/ 7 w 12"/>
                <a:gd name="T5" fmla="*/ 3 h 5"/>
                <a:gd name="T6" fmla="*/ 11 w 12"/>
                <a:gd name="T7" fmla="*/ 3 h 5"/>
                <a:gd name="T8" fmla="*/ 7 w 12"/>
                <a:gd name="T9" fmla="*/ 2 h 5"/>
                <a:gd name="T10" fmla="*/ 1 w 12"/>
                <a:gd name="T11" fmla="*/ 0 h 5"/>
                <a:gd name="T12" fmla="*/ 6 w 12"/>
                <a:gd name="T13" fmla="*/ 3 h 5"/>
                <a:gd name="T14" fmla="*/ 2 w 12"/>
                <a:gd name="T15" fmla="*/ 3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5"/>
                <a:gd name="T26" fmla="*/ 12 w 12"/>
                <a:gd name="T27" fmla="*/ 5 h 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5">
                  <a:moveTo>
                    <a:pt x="2" y="3"/>
                  </a:moveTo>
                  <a:cubicBezTo>
                    <a:pt x="1" y="3"/>
                    <a:pt x="4" y="4"/>
                    <a:pt x="6" y="4"/>
                  </a:cubicBezTo>
                  <a:cubicBezTo>
                    <a:pt x="8" y="5"/>
                    <a:pt x="8" y="4"/>
                    <a:pt x="7" y="3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2" y="2"/>
                    <a:pt x="9" y="2"/>
                    <a:pt x="7" y="2"/>
                  </a:cubicBezTo>
                  <a:cubicBezTo>
                    <a:pt x="5" y="1"/>
                    <a:pt x="2" y="0"/>
                    <a:pt x="1" y="0"/>
                  </a:cubicBezTo>
                  <a:cubicBezTo>
                    <a:pt x="0" y="1"/>
                    <a:pt x="4" y="2"/>
                    <a:pt x="6" y="3"/>
                  </a:cubicBezTo>
                  <a:cubicBezTo>
                    <a:pt x="8" y="3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63" name="Freeform 545">
              <a:extLst>
                <a:ext uri="{FF2B5EF4-FFF2-40B4-BE49-F238E27FC236}">
                  <a16:creationId xmlns:a16="http://schemas.microsoft.com/office/drawing/2014/main" xmlns="" id="{694B2BBC-63D2-4007-961E-7C0D9ABB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9"/>
              <a:ext cx="9" cy="7"/>
            </a:xfrm>
            <a:custGeom>
              <a:avLst/>
              <a:gdLst>
                <a:gd name="T0" fmla="*/ 5 w 6"/>
                <a:gd name="T1" fmla="*/ 4 h 5"/>
                <a:gd name="T2" fmla="*/ 1 w 6"/>
                <a:gd name="T3" fmla="*/ 0 h 5"/>
                <a:gd name="T4" fmla="*/ 5 w 6"/>
                <a:gd name="T5" fmla="*/ 4 h 5"/>
                <a:gd name="T6" fmla="*/ 0 60000 65536"/>
                <a:gd name="T7" fmla="*/ 0 60000 65536"/>
                <a:gd name="T8" fmla="*/ 0 60000 65536"/>
                <a:gd name="T9" fmla="*/ 0 w 6"/>
                <a:gd name="T10" fmla="*/ 0 h 5"/>
                <a:gd name="T11" fmla="*/ 6 w 6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5">
                  <a:moveTo>
                    <a:pt x="5" y="4"/>
                  </a:moveTo>
                  <a:cubicBezTo>
                    <a:pt x="6" y="3"/>
                    <a:pt x="2" y="0"/>
                    <a:pt x="1" y="0"/>
                  </a:cubicBezTo>
                  <a:cubicBezTo>
                    <a:pt x="0" y="1"/>
                    <a:pt x="4" y="5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64" name="Freeform 546">
              <a:extLst>
                <a:ext uri="{FF2B5EF4-FFF2-40B4-BE49-F238E27FC236}">
                  <a16:creationId xmlns:a16="http://schemas.microsoft.com/office/drawing/2014/main" xmlns="" id="{6F24CD80-1B74-4E44-B649-76BC1026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36"/>
              <a:ext cx="8" cy="1"/>
            </a:xfrm>
            <a:custGeom>
              <a:avLst/>
              <a:gdLst>
                <a:gd name="T0" fmla="*/ 5 w 6"/>
                <a:gd name="T1" fmla="*/ 1 h 1"/>
                <a:gd name="T2" fmla="*/ 2 w 6"/>
                <a:gd name="T3" fmla="*/ 0 h 1"/>
                <a:gd name="T4" fmla="*/ 5 w 6"/>
                <a:gd name="T5" fmla="*/ 1 h 1"/>
                <a:gd name="T6" fmla="*/ 0 60000 65536"/>
                <a:gd name="T7" fmla="*/ 0 60000 65536"/>
                <a:gd name="T8" fmla="*/ 0 60000 65536"/>
                <a:gd name="T9" fmla="*/ 0 w 6"/>
                <a:gd name="T10" fmla="*/ 0 h 1"/>
                <a:gd name="T11" fmla="*/ 6 w 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1">
                  <a:moveTo>
                    <a:pt x="5" y="1"/>
                  </a:moveTo>
                  <a:cubicBezTo>
                    <a:pt x="6" y="1"/>
                    <a:pt x="4" y="0"/>
                    <a:pt x="2" y="0"/>
                  </a:cubicBezTo>
                  <a:cubicBezTo>
                    <a:pt x="0" y="0"/>
                    <a:pt x="2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65" name="Freeform 547">
              <a:extLst>
                <a:ext uri="{FF2B5EF4-FFF2-40B4-BE49-F238E27FC236}">
                  <a16:creationId xmlns:a16="http://schemas.microsoft.com/office/drawing/2014/main" xmlns="" id="{C3EBFC16-2F84-45C3-AD8E-7BBA958DD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125"/>
              <a:ext cx="7" cy="11"/>
            </a:xfrm>
            <a:custGeom>
              <a:avLst/>
              <a:gdLst>
                <a:gd name="T0" fmla="*/ 2 w 5"/>
                <a:gd name="T1" fmla="*/ 0 h 8"/>
                <a:gd name="T2" fmla="*/ 4 w 5"/>
                <a:gd name="T3" fmla="*/ 8 h 8"/>
                <a:gd name="T4" fmla="*/ 2 w 5"/>
                <a:gd name="T5" fmla="*/ 0 h 8"/>
                <a:gd name="T6" fmla="*/ 0 60000 65536"/>
                <a:gd name="T7" fmla="*/ 0 60000 65536"/>
                <a:gd name="T8" fmla="*/ 0 60000 65536"/>
                <a:gd name="T9" fmla="*/ 0 w 5"/>
                <a:gd name="T10" fmla="*/ 0 h 8"/>
                <a:gd name="T11" fmla="*/ 5 w 5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8">
                  <a:moveTo>
                    <a:pt x="2" y="0"/>
                  </a:moveTo>
                  <a:cubicBezTo>
                    <a:pt x="0" y="0"/>
                    <a:pt x="3" y="8"/>
                    <a:pt x="4" y="8"/>
                  </a:cubicBezTo>
                  <a:cubicBezTo>
                    <a:pt x="5" y="8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66" name="Freeform 548">
              <a:extLst>
                <a:ext uri="{FF2B5EF4-FFF2-40B4-BE49-F238E27FC236}">
                  <a16:creationId xmlns:a16="http://schemas.microsoft.com/office/drawing/2014/main" xmlns="" id="{A4ACD18E-908A-4A3B-93FD-E11C95A6C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146"/>
              <a:ext cx="9" cy="7"/>
            </a:xfrm>
            <a:custGeom>
              <a:avLst/>
              <a:gdLst>
                <a:gd name="T0" fmla="*/ 6 w 7"/>
                <a:gd name="T1" fmla="*/ 4 h 5"/>
                <a:gd name="T2" fmla="*/ 1 w 7"/>
                <a:gd name="T3" fmla="*/ 0 h 5"/>
                <a:gd name="T4" fmla="*/ 1 w 7"/>
                <a:gd name="T5" fmla="*/ 4 h 5"/>
                <a:gd name="T6" fmla="*/ 6 w 7"/>
                <a:gd name="T7" fmla="*/ 4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5"/>
                <a:gd name="T14" fmla="*/ 7 w 7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5">
                  <a:moveTo>
                    <a:pt x="6" y="4"/>
                  </a:moveTo>
                  <a:cubicBezTo>
                    <a:pt x="6" y="3"/>
                    <a:pt x="1" y="0"/>
                    <a:pt x="1" y="0"/>
                  </a:cubicBezTo>
                  <a:cubicBezTo>
                    <a:pt x="1" y="1"/>
                    <a:pt x="0" y="4"/>
                    <a:pt x="1" y="4"/>
                  </a:cubicBezTo>
                  <a:cubicBezTo>
                    <a:pt x="2" y="4"/>
                    <a:pt x="7" y="5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67" name="Freeform 549">
              <a:extLst>
                <a:ext uri="{FF2B5EF4-FFF2-40B4-BE49-F238E27FC236}">
                  <a16:creationId xmlns:a16="http://schemas.microsoft.com/office/drawing/2014/main" xmlns="" id="{434F1380-F2CD-4364-867B-5109A9D7B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" y="182"/>
              <a:ext cx="20" cy="14"/>
            </a:xfrm>
            <a:custGeom>
              <a:avLst/>
              <a:gdLst>
                <a:gd name="T0" fmla="*/ 12 w 15"/>
                <a:gd name="T1" fmla="*/ 4 h 10"/>
                <a:gd name="T2" fmla="*/ 15 w 15"/>
                <a:gd name="T3" fmla="*/ 2 h 10"/>
                <a:gd name="T4" fmla="*/ 5 w 15"/>
                <a:gd name="T5" fmla="*/ 1 h 10"/>
                <a:gd name="T6" fmla="*/ 1 w 15"/>
                <a:gd name="T7" fmla="*/ 4 h 10"/>
                <a:gd name="T8" fmla="*/ 13 w 15"/>
                <a:gd name="T9" fmla="*/ 10 h 10"/>
                <a:gd name="T10" fmla="*/ 11 w 15"/>
                <a:gd name="T11" fmla="*/ 7 h 10"/>
                <a:gd name="T12" fmla="*/ 14 w 15"/>
                <a:gd name="T13" fmla="*/ 7 h 10"/>
                <a:gd name="T14" fmla="*/ 10 w 15"/>
                <a:gd name="T15" fmla="*/ 4 h 10"/>
                <a:gd name="T16" fmla="*/ 12 w 15"/>
                <a:gd name="T17" fmla="*/ 4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"/>
                <a:gd name="T28" fmla="*/ 0 h 10"/>
                <a:gd name="T29" fmla="*/ 15 w 15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" h="10">
                  <a:moveTo>
                    <a:pt x="12" y="4"/>
                  </a:moveTo>
                  <a:cubicBezTo>
                    <a:pt x="13" y="4"/>
                    <a:pt x="15" y="3"/>
                    <a:pt x="15" y="2"/>
                  </a:cubicBezTo>
                  <a:cubicBezTo>
                    <a:pt x="15" y="2"/>
                    <a:pt x="8" y="0"/>
                    <a:pt x="5" y="1"/>
                  </a:cubicBezTo>
                  <a:cubicBezTo>
                    <a:pt x="2" y="1"/>
                    <a:pt x="1" y="2"/>
                    <a:pt x="1" y="4"/>
                  </a:cubicBezTo>
                  <a:cubicBezTo>
                    <a:pt x="0" y="7"/>
                    <a:pt x="12" y="10"/>
                    <a:pt x="13" y="10"/>
                  </a:cubicBezTo>
                  <a:cubicBezTo>
                    <a:pt x="14" y="10"/>
                    <a:pt x="13" y="8"/>
                    <a:pt x="11" y="7"/>
                  </a:cubicBezTo>
                  <a:cubicBezTo>
                    <a:pt x="10" y="6"/>
                    <a:pt x="13" y="7"/>
                    <a:pt x="14" y="7"/>
                  </a:cubicBezTo>
                  <a:cubicBezTo>
                    <a:pt x="15" y="7"/>
                    <a:pt x="12" y="5"/>
                    <a:pt x="10" y="4"/>
                  </a:cubicBezTo>
                  <a:cubicBezTo>
                    <a:pt x="8" y="3"/>
                    <a:pt x="10" y="3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68" name="Freeform 550">
              <a:extLst>
                <a:ext uri="{FF2B5EF4-FFF2-40B4-BE49-F238E27FC236}">
                  <a16:creationId xmlns:a16="http://schemas.microsoft.com/office/drawing/2014/main" xmlns="" id="{120D52D3-E35B-4B8D-B1C1-55F0940FA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76"/>
              <a:ext cx="15" cy="4"/>
            </a:xfrm>
            <a:custGeom>
              <a:avLst/>
              <a:gdLst>
                <a:gd name="T0" fmla="*/ 10 w 11"/>
                <a:gd name="T1" fmla="*/ 2 h 3"/>
                <a:gd name="T2" fmla="*/ 7 w 11"/>
                <a:gd name="T3" fmla="*/ 0 h 3"/>
                <a:gd name="T4" fmla="*/ 1 w 11"/>
                <a:gd name="T5" fmla="*/ 1 h 3"/>
                <a:gd name="T6" fmla="*/ 10 w 11"/>
                <a:gd name="T7" fmla="*/ 2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3"/>
                <a:gd name="T14" fmla="*/ 11 w 11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3">
                  <a:moveTo>
                    <a:pt x="10" y="2"/>
                  </a:moveTo>
                  <a:cubicBezTo>
                    <a:pt x="11" y="2"/>
                    <a:pt x="8" y="0"/>
                    <a:pt x="7" y="0"/>
                  </a:cubicBezTo>
                  <a:cubicBezTo>
                    <a:pt x="6" y="0"/>
                    <a:pt x="0" y="1"/>
                    <a:pt x="1" y="1"/>
                  </a:cubicBezTo>
                  <a:cubicBezTo>
                    <a:pt x="2" y="1"/>
                    <a:pt x="9" y="3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69" name="Freeform 551">
              <a:extLst>
                <a:ext uri="{FF2B5EF4-FFF2-40B4-BE49-F238E27FC236}">
                  <a16:creationId xmlns:a16="http://schemas.microsoft.com/office/drawing/2014/main" xmlns="" id="{96E92FB8-D4CE-46D9-B336-50ADA6D8D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211"/>
              <a:ext cx="21" cy="9"/>
            </a:xfrm>
            <a:custGeom>
              <a:avLst/>
              <a:gdLst>
                <a:gd name="T0" fmla="*/ 12 w 15"/>
                <a:gd name="T1" fmla="*/ 1 h 7"/>
                <a:gd name="T2" fmla="*/ 4 w 15"/>
                <a:gd name="T3" fmla="*/ 2 h 7"/>
                <a:gd name="T4" fmla="*/ 0 w 15"/>
                <a:gd name="T5" fmla="*/ 6 h 7"/>
                <a:gd name="T6" fmla="*/ 14 w 15"/>
                <a:gd name="T7" fmla="*/ 4 h 7"/>
                <a:gd name="T8" fmla="*/ 12 w 15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7"/>
                <a:gd name="T17" fmla="*/ 15 w 15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7">
                  <a:moveTo>
                    <a:pt x="12" y="1"/>
                  </a:moveTo>
                  <a:cubicBezTo>
                    <a:pt x="10" y="1"/>
                    <a:pt x="5" y="2"/>
                    <a:pt x="4" y="2"/>
                  </a:cubicBezTo>
                  <a:cubicBezTo>
                    <a:pt x="3" y="3"/>
                    <a:pt x="0" y="5"/>
                    <a:pt x="0" y="6"/>
                  </a:cubicBezTo>
                  <a:cubicBezTo>
                    <a:pt x="0" y="6"/>
                    <a:pt x="10" y="7"/>
                    <a:pt x="14" y="4"/>
                  </a:cubicBezTo>
                  <a:cubicBezTo>
                    <a:pt x="15" y="4"/>
                    <a:pt x="15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70" name="Freeform 552">
              <a:extLst>
                <a:ext uri="{FF2B5EF4-FFF2-40B4-BE49-F238E27FC236}">
                  <a16:creationId xmlns:a16="http://schemas.microsoft.com/office/drawing/2014/main" xmlns="" id="{294FB3C3-A273-4FEA-A376-D237E25C8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227"/>
              <a:ext cx="4" cy="6"/>
            </a:xfrm>
            <a:custGeom>
              <a:avLst/>
              <a:gdLst>
                <a:gd name="T0" fmla="*/ 3 w 3"/>
                <a:gd name="T1" fmla="*/ 2 h 4"/>
                <a:gd name="T2" fmla="*/ 2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4"/>
                <a:gd name="T17" fmla="*/ 3 w 3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4">
                  <a:moveTo>
                    <a:pt x="3" y="2"/>
                  </a:move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71" name="Freeform 553">
              <a:extLst>
                <a:ext uri="{FF2B5EF4-FFF2-40B4-BE49-F238E27FC236}">
                  <a16:creationId xmlns:a16="http://schemas.microsoft.com/office/drawing/2014/main" xmlns="" id="{E336C7A1-183B-47FE-A048-FB39C4E18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207"/>
              <a:ext cx="7" cy="4"/>
            </a:xfrm>
            <a:custGeom>
              <a:avLst/>
              <a:gdLst>
                <a:gd name="T0" fmla="*/ 3 w 5"/>
                <a:gd name="T1" fmla="*/ 3 h 3"/>
                <a:gd name="T2" fmla="*/ 4 w 5"/>
                <a:gd name="T3" fmla="*/ 2 h 3"/>
                <a:gd name="T4" fmla="*/ 2 w 5"/>
                <a:gd name="T5" fmla="*/ 0 h 3"/>
                <a:gd name="T6" fmla="*/ 1 w 5"/>
                <a:gd name="T7" fmla="*/ 1 h 3"/>
                <a:gd name="T8" fmla="*/ 3 w 5"/>
                <a:gd name="T9" fmla="*/ 3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3"/>
                <a:gd name="T17" fmla="*/ 5 w 5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3">
                  <a:moveTo>
                    <a:pt x="3" y="3"/>
                  </a:moveTo>
                  <a:cubicBezTo>
                    <a:pt x="4" y="2"/>
                    <a:pt x="5" y="2"/>
                    <a:pt x="4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72" name="Freeform 554">
              <a:extLst>
                <a:ext uri="{FF2B5EF4-FFF2-40B4-BE49-F238E27FC236}">
                  <a16:creationId xmlns:a16="http://schemas.microsoft.com/office/drawing/2014/main" xmlns="" id="{F6E9CA38-FC81-4B7B-8A9F-04782119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" y="105"/>
              <a:ext cx="5" cy="4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3 w 3"/>
                <a:gd name="T5" fmla="*/ 1 h 3"/>
                <a:gd name="T6" fmla="*/ 0 60000 65536"/>
                <a:gd name="T7" fmla="*/ 0 60000 65536"/>
                <a:gd name="T8" fmla="*/ 0 60000 65536"/>
                <a:gd name="T9" fmla="*/ 0 w 3"/>
                <a:gd name="T10" fmla="*/ 0 h 3"/>
                <a:gd name="T11" fmla="*/ 3 w 3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3">
                  <a:moveTo>
                    <a:pt x="3" y="1"/>
                  </a:moveTo>
                  <a:cubicBezTo>
                    <a:pt x="3" y="0"/>
                    <a:pt x="0" y="1"/>
                    <a:pt x="0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73" name="Freeform 555">
              <a:extLst>
                <a:ext uri="{FF2B5EF4-FFF2-40B4-BE49-F238E27FC236}">
                  <a16:creationId xmlns:a16="http://schemas.microsoft.com/office/drawing/2014/main" xmlns="" id="{CBF83F5C-329B-42F9-A4D9-C819BA19F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" y="87"/>
              <a:ext cx="5" cy="4"/>
            </a:xfrm>
            <a:custGeom>
              <a:avLst/>
              <a:gdLst>
                <a:gd name="T0" fmla="*/ 2 w 4"/>
                <a:gd name="T1" fmla="*/ 2 h 3"/>
                <a:gd name="T2" fmla="*/ 3 w 4"/>
                <a:gd name="T3" fmla="*/ 1 h 3"/>
                <a:gd name="T4" fmla="*/ 2 w 4"/>
                <a:gd name="T5" fmla="*/ 2 h 3"/>
                <a:gd name="T6" fmla="*/ 0 60000 65536"/>
                <a:gd name="T7" fmla="*/ 0 60000 65536"/>
                <a:gd name="T8" fmla="*/ 0 60000 65536"/>
                <a:gd name="T9" fmla="*/ 0 w 4"/>
                <a:gd name="T10" fmla="*/ 0 h 3"/>
                <a:gd name="T11" fmla="*/ 4 w 4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3">
                  <a:moveTo>
                    <a:pt x="2" y="2"/>
                  </a:moveTo>
                  <a:cubicBezTo>
                    <a:pt x="3" y="3"/>
                    <a:pt x="4" y="1"/>
                    <a:pt x="3" y="1"/>
                  </a:cubicBezTo>
                  <a:cubicBezTo>
                    <a:pt x="2" y="0"/>
                    <a:pt x="0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74" name="Freeform 556">
              <a:extLst>
                <a:ext uri="{FF2B5EF4-FFF2-40B4-BE49-F238E27FC236}">
                  <a16:creationId xmlns:a16="http://schemas.microsoft.com/office/drawing/2014/main" xmlns="" id="{CCBB8E64-166B-45A9-90B2-97412242E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83"/>
              <a:ext cx="6" cy="2"/>
            </a:xfrm>
            <a:custGeom>
              <a:avLst/>
              <a:gdLst>
                <a:gd name="T0" fmla="*/ 3 w 4"/>
                <a:gd name="T1" fmla="*/ 0 h 2"/>
                <a:gd name="T2" fmla="*/ 1 w 4"/>
                <a:gd name="T3" fmla="*/ 1 h 2"/>
                <a:gd name="T4" fmla="*/ 3 w 4"/>
                <a:gd name="T5" fmla="*/ 0 h 2"/>
                <a:gd name="T6" fmla="*/ 0 60000 65536"/>
                <a:gd name="T7" fmla="*/ 0 60000 65536"/>
                <a:gd name="T8" fmla="*/ 0 60000 65536"/>
                <a:gd name="T9" fmla="*/ 0 w 4"/>
                <a:gd name="T10" fmla="*/ 0 h 2"/>
                <a:gd name="T11" fmla="*/ 4 w 4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2">
                  <a:moveTo>
                    <a:pt x="3" y="0"/>
                  </a:moveTo>
                  <a:cubicBezTo>
                    <a:pt x="3" y="0"/>
                    <a:pt x="0" y="1"/>
                    <a:pt x="1" y="1"/>
                  </a:cubicBezTo>
                  <a:cubicBezTo>
                    <a:pt x="2" y="2"/>
                    <a:pt x="4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75" name="Freeform 557">
              <a:extLst>
                <a:ext uri="{FF2B5EF4-FFF2-40B4-BE49-F238E27FC236}">
                  <a16:creationId xmlns:a16="http://schemas.microsoft.com/office/drawing/2014/main" xmlns="" id="{68804F61-072E-4E98-9746-E5972FA63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13"/>
              <a:ext cx="9" cy="1"/>
            </a:xfrm>
            <a:custGeom>
              <a:avLst/>
              <a:gdLst>
                <a:gd name="T0" fmla="*/ 6 w 6"/>
                <a:gd name="T1" fmla="*/ 1 h 1"/>
                <a:gd name="T2" fmla="*/ 2 w 6"/>
                <a:gd name="T3" fmla="*/ 0 h 1"/>
                <a:gd name="T4" fmla="*/ 6 w 6"/>
                <a:gd name="T5" fmla="*/ 1 h 1"/>
                <a:gd name="T6" fmla="*/ 0 60000 65536"/>
                <a:gd name="T7" fmla="*/ 0 60000 65536"/>
                <a:gd name="T8" fmla="*/ 0 60000 65536"/>
                <a:gd name="T9" fmla="*/ 0 w 6"/>
                <a:gd name="T10" fmla="*/ 0 h 1"/>
                <a:gd name="T11" fmla="*/ 6 w 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1">
                  <a:moveTo>
                    <a:pt x="6" y="1"/>
                  </a:moveTo>
                  <a:cubicBezTo>
                    <a:pt x="5" y="0"/>
                    <a:pt x="0" y="0"/>
                    <a:pt x="2" y="0"/>
                  </a:cubicBezTo>
                  <a:cubicBezTo>
                    <a:pt x="3" y="1"/>
                    <a:pt x="6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  <p:sp>
          <p:nvSpPr>
            <p:cNvPr id="176" name="Freeform 558">
              <a:extLst>
                <a:ext uri="{FF2B5EF4-FFF2-40B4-BE49-F238E27FC236}">
                  <a16:creationId xmlns:a16="http://schemas.microsoft.com/office/drawing/2014/main" xmlns="" id="{47302A8E-22C2-4258-9629-BEEF112D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13"/>
              <a:ext cx="9" cy="1"/>
            </a:xfrm>
            <a:custGeom>
              <a:avLst/>
              <a:gdLst>
                <a:gd name="T0" fmla="*/ 5 w 6"/>
                <a:gd name="T1" fmla="*/ 0 h 1"/>
                <a:gd name="T2" fmla="*/ 1 w 6"/>
                <a:gd name="T3" fmla="*/ 0 h 1"/>
                <a:gd name="T4" fmla="*/ 5 w 6"/>
                <a:gd name="T5" fmla="*/ 0 h 1"/>
                <a:gd name="T6" fmla="*/ 0 60000 65536"/>
                <a:gd name="T7" fmla="*/ 0 60000 65536"/>
                <a:gd name="T8" fmla="*/ 0 60000 65536"/>
                <a:gd name="T9" fmla="*/ 0 w 6"/>
                <a:gd name="T10" fmla="*/ 0 h 1"/>
                <a:gd name="T11" fmla="*/ 6 w 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1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黑_GBK" charset="-122"/>
                <a:sym typeface="宋体" pitchFamily="2" charset="-122"/>
              </a:endParaRPr>
            </a:p>
          </p:txBody>
        </p:sp>
      </p:grpSp>
      <p:sp>
        <p:nvSpPr>
          <p:cNvPr id="3" name="語音泡泡: 橢圓形 2">
            <a:extLst>
              <a:ext uri="{FF2B5EF4-FFF2-40B4-BE49-F238E27FC236}">
                <a16:creationId xmlns:a16="http://schemas.microsoft.com/office/drawing/2014/main" xmlns="" id="{DC083DC9-D616-4499-BE84-815689C91ADC}"/>
              </a:ext>
            </a:extLst>
          </p:cNvPr>
          <p:cNvSpPr/>
          <p:nvPr/>
        </p:nvSpPr>
        <p:spPr>
          <a:xfrm>
            <a:off x="8941095" y="2533290"/>
            <a:ext cx="1425080" cy="861274"/>
          </a:xfrm>
          <a:prstGeom prst="wedgeEllipseCallout">
            <a:avLst>
              <a:gd name="adj1" fmla="val -39808"/>
              <a:gd name="adj2" fmla="val 72966"/>
            </a:avLst>
          </a:prstGeom>
          <a:blipFill dpi="0" rotWithShape="1">
            <a:blip r:embed="rId5"/>
            <a:srcRect/>
            <a:tile tx="0" ty="-381000" sx="100000" sy="100000" flip="none" algn="tl"/>
          </a:blipFill>
          <a:ln>
            <a:solidFill>
              <a:srgbClr val="C7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7" name="語音泡泡: 橢圓形 576">
            <a:extLst>
              <a:ext uri="{FF2B5EF4-FFF2-40B4-BE49-F238E27FC236}">
                <a16:creationId xmlns:a16="http://schemas.microsoft.com/office/drawing/2014/main" xmlns="" id="{A6035E57-D34F-4192-AB39-FCEAE3FBF6DA}"/>
              </a:ext>
            </a:extLst>
          </p:cNvPr>
          <p:cNvSpPr/>
          <p:nvPr/>
        </p:nvSpPr>
        <p:spPr>
          <a:xfrm>
            <a:off x="4541287" y="4444191"/>
            <a:ext cx="676614" cy="408925"/>
          </a:xfrm>
          <a:prstGeom prst="wedgeEllipseCallout">
            <a:avLst>
              <a:gd name="adj1" fmla="val 79184"/>
              <a:gd name="adj2" fmla="val -9460"/>
            </a:avLst>
          </a:prstGeom>
          <a:blipFill dpi="0" rotWithShape="1">
            <a:blip r:embed="rId5"/>
            <a:srcRect/>
            <a:tile tx="0" ty="-2540000" sx="100000" sy="100000" flip="none" algn="tl"/>
          </a:blipFill>
          <a:ln>
            <a:solidFill>
              <a:srgbClr val="C7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8" name="語音泡泡: 橢圓形 577">
            <a:extLst>
              <a:ext uri="{FF2B5EF4-FFF2-40B4-BE49-F238E27FC236}">
                <a16:creationId xmlns:a16="http://schemas.microsoft.com/office/drawing/2014/main" xmlns="" id="{3FE5FFD8-C124-42C4-BA98-99E078F93DA9}"/>
              </a:ext>
            </a:extLst>
          </p:cNvPr>
          <p:cNvSpPr/>
          <p:nvPr/>
        </p:nvSpPr>
        <p:spPr>
          <a:xfrm>
            <a:off x="7583419" y="5895359"/>
            <a:ext cx="1136419" cy="751380"/>
          </a:xfrm>
          <a:prstGeom prst="wedgeEllipseCallout">
            <a:avLst>
              <a:gd name="adj1" fmla="val -48097"/>
              <a:gd name="adj2" fmla="val -87182"/>
            </a:avLst>
          </a:prstGeom>
          <a:blipFill dpi="0" rotWithShape="1">
            <a:blip r:embed="rId5"/>
            <a:srcRect/>
            <a:tile tx="0" ty="-2540000" sx="100000" sy="100000" flip="none" algn="tl"/>
          </a:blipFill>
          <a:ln>
            <a:solidFill>
              <a:srgbClr val="C7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9" name="文字方塊 578">
            <a:extLst>
              <a:ext uri="{FF2B5EF4-FFF2-40B4-BE49-F238E27FC236}">
                <a16:creationId xmlns:a16="http://schemas.microsoft.com/office/drawing/2014/main" xmlns="" id="{A25CEC43-A37D-4674-BB4E-E41C8CA7E1CA}"/>
              </a:ext>
            </a:extLst>
          </p:cNvPr>
          <p:cNvSpPr txBox="1"/>
          <p:nvPr/>
        </p:nvSpPr>
        <p:spPr>
          <a:xfrm>
            <a:off x="266701" y="466180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分析</a:t>
            </a:r>
            <a:r>
              <a:rPr lang="zh-TW" altLang="en-US" sz="4800" b="1" dirty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流程</a:t>
            </a:r>
            <a:r>
              <a:rPr lang="en-US" altLang="zh-TW" sz="4800" b="1" dirty="0" smtClean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—</a:t>
            </a:r>
            <a:r>
              <a:rPr lang="zh-TW" altLang="en-US" sz="4800" b="1" dirty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質化</a:t>
            </a:r>
            <a:endParaRPr lang="en-US" altLang="zh-TW" sz="4800" b="1" dirty="0">
              <a:solidFill>
                <a:srgbClr val="CA2420"/>
              </a:solidFill>
              <a:latin typeface="CWTEX-R" panose="020F0300000000000000" pitchFamily="34" charset="-120"/>
              <a:ea typeface="CWTEX-R" panose="020F0300000000000000" pitchFamily="34" charset="-120"/>
            </a:endParaRPr>
          </a:p>
        </p:txBody>
      </p:sp>
      <p:sp>
        <p:nvSpPr>
          <p:cNvPr id="580" name="太陽 579"/>
          <p:cNvSpPr/>
          <p:nvPr/>
        </p:nvSpPr>
        <p:spPr>
          <a:xfrm>
            <a:off x="9702800" y="152400"/>
            <a:ext cx="1981200" cy="1981200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6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3424E2F4-C670-434D-944E-9256A11326B2}"/>
              </a:ext>
            </a:extLst>
          </p:cNvPr>
          <p:cNvSpPr txBox="1"/>
          <p:nvPr/>
        </p:nvSpPr>
        <p:spPr>
          <a:xfrm>
            <a:off x="517044" y="1443841"/>
            <a:ext cx="11399185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Blip>
                <a:blip r:embed="rId3"/>
              </a:buBlip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zh-TW" altLang="en-US" dirty="0"/>
              <a:t>選定基金</a:t>
            </a:r>
            <a:r>
              <a:rPr lang="en-US" altLang="zh-TW" dirty="0"/>
              <a:t>【</a:t>
            </a:r>
            <a:r>
              <a:rPr lang="zh-TW" altLang="en-US" dirty="0"/>
              <a:t>野村環球基金</a:t>
            </a:r>
            <a:r>
              <a:rPr lang="en-US" altLang="zh-TW" dirty="0"/>
              <a:t>-</a:t>
            </a:r>
            <a:r>
              <a:rPr lang="zh-TW" altLang="en-US" dirty="0"/>
              <a:t>累積類型新臺幣計價</a:t>
            </a:r>
            <a:r>
              <a:rPr lang="en-US" altLang="zh-TW" dirty="0"/>
              <a:t>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56DD9BC-5292-46BB-BCE2-1AE7D6EEBC67}"/>
              </a:ext>
            </a:extLst>
          </p:cNvPr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xmlns="" id="{31DCA5FE-AE07-4609-95FE-6AB51277CE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9145"/>
          <a:stretch/>
        </p:blipFill>
        <p:spPr>
          <a:xfrm>
            <a:off x="-2607007" y="4879862"/>
            <a:ext cx="5718387" cy="4191000"/>
          </a:xfrm>
          <a:prstGeom prst="rect">
            <a:avLst/>
          </a:prstGeom>
        </p:spPr>
      </p:pic>
      <p:sp>
        <p:nvSpPr>
          <p:cNvPr id="580" name="矩形 579">
            <a:extLst>
              <a:ext uri="{FF2B5EF4-FFF2-40B4-BE49-F238E27FC236}">
                <a16:creationId xmlns:a16="http://schemas.microsoft.com/office/drawing/2014/main" xmlns="" id="{CB4E61D4-CCA0-421D-892C-6290575722F8}"/>
              </a:ext>
            </a:extLst>
          </p:cNvPr>
          <p:cNvSpPr/>
          <p:nvPr/>
        </p:nvSpPr>
        <p:spPr>
          <a:xfrm>
            <a:off x="933461" y="2488779"/>
            <a:ext cx="4059453" cy="2402159"/>
          </a:xfrm>
          <a:prstGeom prst="rect">
            <a:avLst/>
          </a:prstGeom>
          <a:solidFill>
            <a:srgbClr val="CB252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2" name="文字方塊 581">
            <a:extLst>
              <a:ext uri="{FF2B5EF4-FFF2-40B4-BE49-F238E27FC236}">
                <a16:creationId xmlns:a16="http://schemas.microsoft.com/office/drawing/2014/main" xmlns="" id="{8848BEB4-BB41-4BA6-BC44-A42AD4471B78}"/>
              </a:ext>
            </a:extLst>
          </p:cNvPr>
          <p:cNvSpPr txBox="1"/>
          <p:nvPr/>
        </p:nvSpPr>
        <p:spPr>
          <a:xfrm>
            <a:off x="1186127" y="2664320"/>
            <a:ext cx="3589074" cy="210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800" dirty="0">
                <a:ea typeface="MS Gothic" panose="020B0609070205080204" pitchFamily="49" charset="-128"/>
              </a:rPr>
              <a:t>以事先設定好的關鍵字去爬論壇與新聞，用</a:t>
            </a:r>
            <a:r>
              <a:rPr lang="en-US" altLang="zh-TW" sz="2800" dirty="0">
                <a:highlight>
                  <a:srgbClr val="FFFF00"/>
                </a:highlight>
                <a:ea typeface="MS Gothic" panose="020B0609070205080204" pitchFamily="49" charset="-128"/>
              </a:rPr>
              <a:t>ML</a:t>
            </a:r>
            <a:r>
              <a:rPr lang="zh-TW" altLang="en-US" sz="2800" dirty="0">
                <a:ea typeface="MS Gothic" panose="020B0609070205080204" pitchFamily="49" charset="-128"/>
              </a:rPr>
              <a:t>模型驗證該基金相關產業之熱門程度</a:t>
            </a:r>
            <a:endParaRPr lang="en-US" altLang="zh-TW" sz="2800" dirty="0">
              <a:ea typeface="MS Gothic" panose="020B0609070205080204" pitchFamily="49" charset="-128"/>
              <a:sym typeface="Wingdings" panose="05000000000000000000" pitchFamily="2" charset="2"/>
            </a:endParaRPr>
          </a:p>
        </p:txBody>
      </p:sp>
      <p:sp>
        <p:nvSpPr>
          <p:cNvPr id="584" name="矩形 583">
            <a:extLst>
              <a:ext uri="{FF2B5EF4-FFF2-40B4-BE49-F238E27FC236}">
                <a16:creationId xmlns:a16="http://schemas.microsoft.com/office/drawing/2014/main" xmlns="" id="{25E02168-4C69-4CFB-9BBF-5F03BBB0F0E2}"/>
              </a:ext>
            </a:extLst>
          </p:cNvPr>
          <p:cNvSpPr/>
          <p:nvPr/>
        </p:nvSpPr>
        <p:spPr>
          <a:xfrm>
            <a:off x="6411686" y="2488778"/>
            <a:ext cx="3777343" cy="2402159"/>
          </a:xfrm>
          <a:prstGeom prst="rect">
            <a:avLst/>
          </a:prstGeom>
          <a:solidFill>
            <a:srgbClr val="CB252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210E5EB-6F44-4FAC-ACFC-18758001BE5D}"/>
              </a:ext>
            </a:extLst>
          </p:cNvPr>
          <p:cNvSpPr/>
          <p:nvPr/>
        </p:nvSpPr>
        <p:spPr>
          <a:xfrm>
            <a:off x="6571113" y="2625020"/>
            <a:ext cx="3458487" cy="210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</a:pPr>
            <a:r>
              <a:rPr lang="en-US" altLang="zh-TW" sz="2800" dirty="0">
                <a:solidFill>
                  <a:prstClr val="black"/>
                </a:solidFill>
                <a:highlight>
                  <a:srgbClr val="FFFF00"/>
                </a:highlight>
                <a:ea typeface="MS Gothic" panose="020B0609070205080204" pitchFamily="49" charset="-128"/>
                <a:sym typeface="Wingdings" panose="05000000000000000000" pitchFamily="2" charset="2"/>
              </a:rPr>
              <a:t>ML</a:t>
            </a:r>
            <a:r>
              <a:rPr lang="zh-TW" altLang="en-US" sz="2800" dirty="0">
                <a:solidFill>
                  <a:prstClr val="black"/>
                </a:solidFill>
                <a:ea typeface="MS Gothic" panose="020B0609070205080204" pitchFamily="49" charset="-128"/>
                <a:sym typeface="Wingdings" panose="05000000000000000000" pitchFamily="2" charset="2"/>
              </a:rPr>
              <a:t>產出熱門產業，以推薦有投資該產業的其他野村基金給投資人</a:t>
            </a:r>
            <a:endParaRPr lang="zh-TW" altLang="en-US" sz="2800" dirty="0">
              <a:solidFill>
                <a:prstClr val="black"/>
              </a:solidFill>
              <a:ea typeface="MS Gothic" panose="020B0609070205080204" pitchFamily="49" charset="-128"/>
            </a:endParaRPr>
          </a:p>
        </p:txBody>
      </p:sp>
      <p:sp>
        <p:nvSpPr>
          <p:cNvPr id="585" name="文字方塊 584">
            <a:extLst>
              <a:ext uri="{FF2B5EF4-FFF2-40B4-BE49-F238E27FC236}">
                <a16:creationId xmlns:a16="http://schemas.microsoft.com/office/drawing/2014/main" xmlns="" id="{16AFC7F1-8617-4EC1-93EC-B4343ED7FFCA}"/>
              </a:ext>
            </a:extLst>
          </p:cNvPr>
          <p:cNvSpPr txBox="1"/>
          <p:nvPr/>
        </p:nvSpPr>
        <p:spPr>
          <a:xfrm>
            <a:off x="4518207" y="5414159"/>
            <a:ext cx="2523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精準行銷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86" name="箭號: 向下 585">
            <a:extLst>
              <a:ext uri="{FF2B5EF4-FFF2-40B4-BE49-F238E27FC236}">
                <a16:creationId xmlns:a16="http://schemas.microsoft.com/office/drawing/2014/main" xmlns="" id="{93939FB3-1929-4B20-B00A-C81557C3E9CA}"/>
              </a:ext>
            </a:extLst>
          </p:cNvPr>
          <p:cNvSpPr/>
          <p:nvPr/>
        </p:nvSpPr>
        <p:spPr>
          <a:xfrm rot="16200000">
            <a:off x="5382097" y="3521727"/>
            <a:ext cx="614316" cy="428862"/>
          </a:xfrm>
          <a:prstGeom prst="downArrow">
            <a:avLst>
              <a:gd name="adj1" fmla="val 36404"/>
              <a:gd name="adj2" fmla="val 53670"/>
            </a:avLst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6DC8E50C-BB12-4FDA-9A10-9BFF897EB01C}"/>
              </a:ext>
            </a:extLst>
          </p:cNvPr>
          <p:cNvSpPr txBox="1"/>
          <p:nvPr/>
        </p:nvSpPr>
        <p:spPr>
          <a:xfrm>
            <a:off x="266701" y="466180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分析</a:t>
            </a:r>
            <a:r>
              <a:rPr lang="zh-TW" altLang="en-US" sz="4800" b="1" dirty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流程</a:t>
            </a:r>
            <a:r>
              <a:rPr lang="en-US" altLang="zh-TW" sz="4800" b="1" dirty="0" smtClean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—</a:t>
            </a:r>
            <a:r>
              <a:rPr lang="zh-TW" altLang="en-US" sz="4800" b="1" dirty="0">
                <a:solidFill>
                  <a:srgbClr val="CA2420"/>
                </a:solidFill>
                <a:latin typeface="CWTEX-R" panose="020F0300000000000000" pitchFamily="34" charset="-120"/>
                <a:ea typeface="CWTEX-R" panose="020F0300000000000000" pitchFamily="34" charset="-120"/>
              </a:rPr>
              <a:t>質化</a:t>
            </a:r>
            <a:endParaRPr lang="en-US" altLang="zh-TW" sz="4800" b="1" dirty="0">
              <a:solidFill>
                <a:srgbClr val="CA2420"/>
              </a:solidFill>
              <a:latin typeface="CWTEX-R" panose="020F0300000000000000" pitchFamily="34" charset="-120"/>
              <a:ea typeface="CWTEX-R" panose="020F0300000000000000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61803720-F34E-47F0-9187-C3E9A2565360}"/>
              </a:ext>
            </a:extLst>
          </p:cNvPr>
          <p:cNvGrpSpPr/>
          <p:nvPr/>
        </p:nvGrpSpPr>
        <p:grpSpPr>
          <a:xfrm>
            <a:off x="2285856" y="5898600"/>
            <a:ext cx="4125830" cy="1057517"/>
            <a:chOff x="2221070" y="4290103"/>
            <a:chExt cx="5516110" cy="1906538"/>
          </a:xfrm>
        </p:grpSpPr>
        <p:sp>
          <p:nvSpPr>
            <p:cNvPr id="14" name="語音泡泡: 圓角矩形 13">
              <a:extLst>
                <a:ext uri="{FF2B5EF4-FFF2-40B4-BE49-F238E27FC236}">
                  <a16:creationId xmlns:a16="http://schemas.microsoft.com/office/drawing/2014/main" xmlns="" id="{14E9D4FB-24A0-417A-95A5-FC98F039A675}"/>
                </a:ext>
              </a:extLst>
            </p:cNvPr>
            <p:cNvSpPr/>
            <p:nvPr/>
          </p:nvSpPr>
          <p:spPr>
            <a:xfrm>
              <a:off x="2221070" y="4290103"/>
              <a:ext cx="5516110" cy="1906538"/>
            </a:xfrm>
            <a:prstGeom prst="wedgeRoundRectCallout">
              <a:avLst>
                <a:gd name="adj1" fmla="val -45325"/>
                <a:gd name="adj2" fmla="val -133699"/>
                <a:gd name="adj3" fmla="val 16667"/>
              </a:avLst>
            </a:prstGeom>
            <a:solidFill>
              <a:srgbClr val="AC1F1C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4FF11A45-045C-4D25-BC76-E411655B3D30}"/>
                </a:ext>
              </a:extLst>
            </p:cNvPr>
            <p:cNvSpPr/>
            <p:nvPr/>
          </p:nvSpPr>
          <p:spPr>
            <a:xfrm>
              <a:off x="2531821" y="4550875"/>
              <a:ext cx="48946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TW" altLang="en-US" sz="2000" dirty="0">
                  <a:solidFill>
                    <a:prstClr val="black"/>
                  </a:solidFill>
                  <a:highlight>
                    <a:srgbClr val="FFFF00"/>
                  </a:highlight>
                  <a:ea typeface="MS Gothic" panose="020B0609070205080204" pitchFamily="49" charset="-128"/>
                </a:rPr>
                <a:t>這邊不知道你用的是甚麼方法和模型，再麻煩妳作修改</a:t>
              </a:r>
              <a:endParaRPr lang="en-US" altLang="zh-TW" sz="2000" dirty="0">
                <a:solidFill>
                  <a:prstClr val="black"/>
                </a:solidFill>
                <a:highlight>
                  <a:srgbClr val="FFFF00"/>
                </a:highlight>
                <a:ea typeface="MS Gothic" panose="020B0609070205080204" pitchFamily="49" charset="-128"/>
              </a:endParaRPr>
            </a:p>
          </p:txBody>
        </p:sp>
      </p:grpSp>
      <p:sp>
        <p:nvSpPr>
          <p:cNvPr id="17" name="太陽 16"/>
          <p:cNvSpPr/>
          <p:nvPr/>
        </p:nvSpPr>
        <p:spPr>
          <a:xfrm>
            <a:off x="9702800" y="152400"/>
            <a:ext cx="1981200" cy="1981200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7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D5096973-0A98-4AE7-9026-45BB0CF71C74}"/>
              </a:ext>
            </a:extLst>
          </p:cNvPr>
          <p:cNvSpPr txBox="1"/>
          <p:nvPr/>
        </p:nvSpPr>
        <p:spPr>
          <a:xfrm>
            <a:off x="228600" y="373847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分工任務</a:t>
            </a:r>
            <a:endParaRPr lang="zh-TW" altLang="en-US" sz="4800" b="1" dirty="0">
              <a:solidFill>
                <a:srgbClr val="CA242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96" name="群組 95"/>
          <p:cNvGrpSpPr/>
          <p:nvPr/>
        </p:nvGrpSpPr>
        <p:grpSpPr>
          <a:xfrm>
            <a:off x="3454400" y="3525922"/>
            <a:ext cx="3276600" cy="2658978"/>
            <a:chOff x="4267200" y="1671722"/>
            <a:chExt cx="3276600" cy="2658978"/>
          </a:xfrm>
        </p:grpSpPr>
        <p:sp>
          <p:nvSpPr>
            <p:cNvPr id="57" name="圓角矩形 56"/>
            <p:cNvSpPr/>
            <p:nvPr/>
          </p:nvSpPr>
          <p:spPr>
            <a:xfrm>
              <a:off x="4267200" y="1671722"/>
              <a:ext cx="3276600" cy="2658978"/>
            </a:xfrm>
            <a:prstGeom prst="roundRect">
              <a:avLst>
                <a:gd name="adj" fmla="val 12092"/>
              </a:avLst>
            </a:prstGeom>
            <a:solidFill>
              <a:srgbClr val="DA0010">
                <a:alpha val="25000"/>
              </a:srgbClr>
            </a:solidFill>
            <a:ln w="19050">
              <a:solidFill>
                <a:srgbClr val="D654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081178" y="1811955"/>
              <a:ext cx="1648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7D353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@</a:t>
              </a:r>
              <a:r>
                <a:rPr lang="zh-TW" altLang="en-US" sz="2800" b="1" dirty="0" smtClean="0">
                  <a:solidFill>
                    <a:srgbClr val="7D353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陳鳳庭</a:t>
              </a:r>
              <a:endParaRPr lang="zh-TW" altLang="en-US" sz="2800" dirty="0">
                <a:solidFill>
                  <a:srgbClr val="7D3535"/>
                </a:solidFill>
              </a:endParaRPr>
            </a:p>
          </p:txBody>
        </p:sp>
        <p:grpSp>
          <p:nvGrpSpPr>
            <p:cNvPr id="95" name="群組 94"/>
            <p:cNvGrpSpPr/>
            <p:nvPr/>
          </p:nvGrpSpPr>
          <p:grpSpPr>
            <a:xfrm>
              <a:off x="4507404" y="2379368"/>
              <a:ext cx="2871296" cy="1764387"/>
              <a:chOff x="4507404" y="2379368"/>
              <a:chExt cx="2871296" cy="1764387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4507404" y="2379368"/>
                <a:ext cx="25918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數據統計 </a:t>
                </a:r>
                <a:r>
                  <a:rPr lang="en-US" altLang="zh-TW" sz="2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&amp;</a:t>
                </a:r>
                <a:r>
                  <a:rPr lang="zh-TW" altLang="en-US" sz="2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分析</a:t>
                </a:r>
                <a:endParaRPr lang="zh-TW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4507404" y="2823868"/>
                <a:ext cx="28712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量化 </a:t>
                </a:r>
                <a:r>
                  <a:rPr lang="en-US" altLang="zh-TW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&amp;</a:t>
                </a:r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質化模型建立</a:t>
                </a:r>
                <a:endParaRPr lang="zh-TW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4507404" y="3268368"/>
                <a:ext cx="27961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Chatbot</a:t>
                </a:r>
                <a:r>
                  <a:rPr lang="zh-TW" altLang="en-US" sz="2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製作</a:t>
                </a:r>
                <a:endParaRPr lang="zh-TW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4507404" y="3712868"/>
                <a:ext cx="27961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簡報</a:t>
                </a:r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製作</a:t>
                </a:r>
                <a:endParaRPr lang="zh-TW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8699500" y="3696102"/>
            <a:ext cx="3276600" cy="2658978"/>
            <a:chOff x="4267200" y="4351422"/>
            <a:chExt cx="3276600" cy="2658978"/>
          </a:xfrm>
        </p:grpSpPr>
        <p:sp>
          <p:nvSpPr>
            <p:cNvPr id="73" name="圓角矩形 72"/>
            <p:cNvSpPr/>
            <p:nvPr/>
          </p:nvSpPr>
          <p:spPr>
            <a:xfrm>
              <a:off x="4267200" y="4351422"/>
              <a:ext cx="3276600" cy="2658978"/>
            </a:xfrm>
            <a:prstGeom prst="roundRect">
              <a:avLst>
                <a:gd name="adj" fmla="val 12092"/>
              </a:avLst>
            </a:prstGeom>
            <a:solidFill>
              <a:srgbClr val="CB2521">
                <a:alpha val="25000"/>
              </a:srgbClr>
            </a:solidFill>
            <a:ln w="19050">
              <a:solidFill>
                <a:srgbClr val="D654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5081178" y="4491655"/>
              <a:ext cx="1648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7D353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@</a:t>
              </a:r>
              <a:r>
                <a:rPr lang="zh-TW" altLang="en-US" sz="2800" b="1" dirty="0" smtClean="0">
                  <a:solidFill>
                    <a:srgbClr val="7D353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張筱青</a:t>
              </a:r>
              <a:endParaRPr lang="zh-TW" altLang="en-US" sz="2800" dirty="0">
                <a:solidFill>
                  <a:srgbClr val="7D3535"/>
                </a:solidFill>
              </a:endParaRPr>
            </a:p>
          </p:txBody>
        </p:sp>
        <p:grpSp>
          <p:nvGrpSpPr>
            <p:cNvPr id="89" name="群組 88"/>
            <p:cNvGrpSpPr/>
            <p:nvPr/>
          </p:nvGrpSpPr>
          <p:grpSpPr>
            <a:xfrm>
              <a:off x="4507404" y="5059068"/>
              <a:ext cx="2796192" cy="1764387"/>
              <a:chOff x="4507404" y="5059068"/>
              <a:chExt cx="2796192" cy="1764387"/>
            </a:xfrm>
          </p:grpSpPr>
          <p:sp>
            <p:nvSpPr>
              <p:cNvPr id="76" name="文字方塊 75"/>
              <p:cNvSpPr txBox="1"/>
              <p:nvPr/>
            </p:nvSpPr>
            <p:spPr>
              <a:xfrm>
                <a:off x="4507404" y="5059068"/>
                <a:ext cx="25918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數據蒐集 </a:t>
                </a:r>
                <a:r>
                  <a:rPr lang="en-US" altLang="zh-TW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&amp;</a:t>
                </a:r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整理</a:t>
                </a:r>
                <a:endParaRPr lang="zh-TW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4507404" y="5503568"/>
                <a:ext cx="27569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策略設計</a:t>
                </a:r>
                <a:endParaRPr lang="zh-TW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4507404" y="5948068"/>
                <a:ext cx="27961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Chatbot</a:t>
                </a:r>
                <a:r>
                  <a:rPr lang="zh-TW" altLang="en-US" sz="2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流程設</a:t>
                </a:r>
                <a:r>
                  <a:rPr lang="zh-TW" altLang="en-US" sz="2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</a:t>
                </a:r>
                <a:endParaRPr lang="zh-TW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4507404" y="6392568"/>
                <a:ext cx="27961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簡報</a:t>
                </a:r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製作</a:t>
                </a:r>
                <a:endParaRPr lang="zh-TW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94" name="群組 93"/>
          <p:cNvGrpSpPr/>
          <p:nvPr/>
        </p:nvGrpSpPr>
        <p:grpSpPr>
          <a:xfrm>
            <a:off x="342900" y="1582822"/>
            <a:ext cx="3276600" cy="2658978"/>
            <a:chOff x="330200" y="1671722"/>
            <a:chExt cx="3276600" cy="2658978"/>
          </a:xfrm>
        </p:grpSpPr>
        <p:sp>
          <p:nvSpPr>
            <p:cNvPr id="4" name="圓角矩形 3"/>
            <p:cNvSpPr/>
            <p:nvPr/>
          </p:nvSpPr>
          <p:spPr>
            <a:xfrm>
              <a:off x="330200" y="1671722"/>
              <a:ext cx="3276600" cy="2658978"/>
            </a:xfrm>
            <a:prstGeom prst="roundRect">
              <a:avLst>
                <a:gd name="adj" fmla="val 12092"/>
              </a:avLst>
            </a:prstGeom>
            <a:solidFill>
              <a:srgbClr val="DA0010">
                <a:alpha val="25000"/>
              </a:srgbClr>
            </a:solidFill>
            <a:ln w="19050">
              <a:solidFill>
                <a:srgbClr val="D654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144178" y="1811955"/>
              <a:ext cx="1648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7D353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@</a:t>
              </a:r>
              <a:r>
                <a:rPr lang="zh-TW" altLang="en-US" sz="2800" b="1" dirty="0" smtClean="0">
                  <a:solidFill>
                    <a:srgbClr val="7D353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陳博宇</a:t>
              </a:r>
              <a:endParaRPr lang="zh-TW" altLang="en-US" sz="2800" dirty="0">
                <a:solidFill>
                  <a:srgbClr val="7D3535"/>
                </a:solidFill>
              </a:endParaRPr>
            </a:p>
          </p:txBody>
        </p:sp>
        <p:grpSp>
          <p:nvGrpSpPr>
            <p:cNvPr id="93" name="群組 92"/>
            <p:cNvGrpSpPr/>
            <p:nvPr/>
          </p:nvGrpSpPr>
          <p:grpSpPr>
            <a:xfrm>
              <a:off x="570404" y="2379368"/>
              <a:ext cx="2891616" cy="1764387"/>
              <a:chOff x="570404" y="2379368"/>
              <a:chExt cx="2891616" cy="1764387"/>
            </a:xfrm>
          </p:grpSpPr>
          <p:sp>
            <p:nvSpPr>
              <p:cNvPr id="16" name="文字方塊 15"/>
              <p:cNvSpPr txBox="1"/>
              <p:nvPr/>
            </p:nvSpPr>
            <p:spPr>
              <a:xfrm>
                <a:off x="570404" y="2379368"/>
                <a:ext cx="19325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爬蟲抓取資料</a:t>
                </a:r>
                <a:endParaRPr lang="zh-TW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570404" y="2823868"/>
                <a:ext cx="22754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數據統計 </a:t>
                </a:r>
                <a:r>
                  <a:rPr lang="en-US" altLang="zh-TW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&amp;</a:t>
                </a:r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分析</a:t>
                </a:r>
                <a:endParaRPr lang="zh-TW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570404" y="3268368"/>
                <a:ext cx="27961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模型回</a:t>
                </a:r>
                <a:r>
                  <a:rPr lang="zh-TW" altLang="en-US" sz="2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測</a:t>
                </a:r>
                <a:endParaRPr lang="zh-TW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570404" y="3712868"/>
                <a:ext cx="289161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Chatbot</a:t>
                </a:r>
                <a:r>
                  <a:rPr lang="zh-TW" altLang="en-US" sz="2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部署 </a:t>
                </a:r>
                <a:r>
                  <a:rPr lang="en-US" altLang="zh-TW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&amp;</a:t>
                </a:r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製作</a:t>
                </a:r>
                <a:endParaRPr lang="zh-TW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91" name="群組 90"/>
          <p:cNvGrpSpPr/>
          <p:nvPr/>
        </p:nvGrpSpPr>
        <p:grpSpPr>
          <a:xfrm>
            <a:off x="6337300" y="1316122"/>
            <a:ext cx="3276600" cy="2658978"/>
            <a:chOff x="330200" y="4351422"/>
            <a:chExt cx="3276600" cy="2658978"/>
          </a:xfrm>
        </p:grpSpPr>
        <p:sp>
          <p:nvSpPr>
            <p:cNvPr id="67" name="圓角矩形 66"/>
            <p:cNvSpPr/>
            <p:nvPr/>
          </p:nvSpPr>
          <p:spPr>
            <a:xfrm>
              <a:off x="330200" y="4351422"/>
              <a:ext cx="3276600" cy="2658978"/>
            </a:xfrm>
            <a:prstGeom prst="roundRect">
              <a:avLst>
                <a:gd name="adj" fmla="val 12092"/>
              </a:avLst>
            </a:prstGeom>
            <a:solidFill>
              <a:srgbClr val="CB2521">
                <a:alpha val="25000"/>
              </a:srgbClr>
            </a:solidFill>
            <a:ln w="19050">
              <a:solidFill>
                <a:srgbClr val="D654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1144178" y="4491655"/>
              <a:ext cx="1648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7D353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@</a:t>
              </a:r>
              <a:r>
                <a:rPr lang="zh-TW" altLang="en-US" sz="2800" b="1" dirty="0" smtClean="0">
                  <a:solidFill>
                    <a:srgbClr val="7D353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吳豐光</a:t>
              </a:r>
              <a:endParaRPr lang="zh-TW" altLang="en-US" sz="2800" dirty="0">
                <a:solidFill>
                  <a:srgbClr val="7D3535"/>
                </a:solidFill>
              </a:endParaRPr>
            </a:p>
          </p:txBody>
        </p:sp>
        <p:grpSp>
          <p:nvGrpSpPr>
            <p:cNvPr id="87" name="群組 86"/>
            <p:cNvGrpSpPr/>
            <p:nvPr/>
          </p:nvGrpSpPr>
          <p:grpSpPr>
            <a:xfrm>
              <a:off x="570404" y="5059068"/>
              <a:ext cx="2796192" cy="1764387"/>
              <a:chOff x="570404" y="5059068"/>
              <a:chExt cx="2796192" cy="1764387"/>
            </a:xfrm>
          </p:grpSpPr>
          <p:sp>
            <p:nvSpPr>
              <p:cNvPr id="70" name="文字方塊 69"/>
              <p:cNvSpPr txBox="1"/>
              <p:nvPr/>
            </p:nvSpPr>
            <p:spPr>
              <a:xfrm>
                <a:off x="570404" y="5059068"/>
                <a:ext cx="19325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策略設計</a:t>
                </a:r>
                <a:endParaRPr lang="zh-TW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570404" y="5503568"/>
                <a:ext cx="26299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數據分析 </a:t>
                </a:r>
                <a:r>
                  <a:rPr lang="en-US" altLang="zh-TW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&amp;</a:t>
                </a:r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貼標籤</a:t>
                </a:r>
                <a:endParaRPr lang="zh-TW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570404" y="5948068"/>
                <a:ext cx="27961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標籤資料解讀</a:t>
                </a:r>
                <a:endParaRPr lang="zh-TW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6" name="文字方塊 85"/>
              <p:cNvSpPr txBox="1"/>
              <p:nvPr/>
            </p:nvSpPr>
            <p:spPr>
              <a:xfrm>
                <a:off x="570404" y="6392568"/>
                <a:ext cx="27961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模型回</a:t>
                </a:r>
                <a:r>
                  <a:rPr lang="zh-TW" altLang="en-US" sz="2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測</a:t>
                </a:r>
                <a:endParaRPr lang="zh-TW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98" name="文字方塊 97"/>
          <p:cNvSpPr txBox="1"/>
          <p:nvPr/>
        </p:nvSpPr>
        <p:spPr>
          <a:xfrm>
            <a:off x="11745844" y="646661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endParaRPr lang="zh-TW" altLang="en-US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6C92E3D2-10C7-4E93-B320-6771E436B563}"/>
              </a:ext>
            </a:extLst>
          </p:cNvPr>
          <p:cNvSpPr txBox="1"/>
          <p:nvPr/>
        </p:nvSpPr>
        <p:spPr>
          <a:xfrm>
            <a:off x="6626994" y="2967335"/>
            <a:ext cx="303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940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D5096973-0A98-4AE7-9026-45BB0CF71C74}"/>
              </a:ext>
            </a:extLst>
          </p:cNvPr>
          <p:cNvSpPr txBox="1"/>
          <p:nvPr/>
        </p:nvSpPr>
        <p:spPr>
          <a:xfrm>
            <a:off x="228600" y="373847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</a:t>
            </a:r>
            <a:r>
              <a:rPr lang="zh-TW" altLang="en-US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檔投資介紹</a:t>
            </a:r>
            <a:endParaRPr lang="en-US" altLang="zh-TW" sz="4800" b="1" dirty="0">
              <a:solidFill>
                <a:srgbClr val="CA242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66700" y="1497363"/>
            <a:ext cx="5259200" cy="523220"/>
            <a:chOff x="1118506" y="1497363"/>
            <a:chExt cx="5259200" cy="52322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xmlns="" id="{01C8DD35-5739-4A3C-997E-F9CF8407E6AF}"/>
                </a:ext>
              </a:extLst>
            </p:cNvPr>
            <p:cNvSpPr txBox="1"/>
            <p:nvPr/>
          </p:nvSpPr>
          <p:spPr>
            <a:xfrm>
              <a:off x="1118506" y="1497363"/>
              <a:ext cx="1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檔投資 </a:t>
              </a:r>
              <a:r>
                <a:rPr lang="en-US" altLang="zh-TW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xmlns="" id="{E07FA2BF-AB8E-4E2A-8C9F-B1C9F86CAEC1}"/>
                </a:ext>
              </a:extLst>
            </p:cNvPr>
            <p:cNvSpPr txBox="1"/>
            <p:nvPr/>
          </p:nvSpPr>
          <p:spPr>
            <a:xfrm>
              <a:off x="2900618" y="1497363"/>
              <a:ext cx="19888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定期</a:t>
              </a:r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定額 </a:t>
              </a:r>
              <a:r>
                <a:rPr lang="en-US" altLang="zh-TW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xmlns="" id="{DEE10673-FCA3-4C56-84BB-806EFFFF1866}"/>
                </a:ext>
              </a:extLst>
            </p:cNvPr>
            <p:cNvSpPr txBox="1"/>
            <p:nvPr/>
          </p:nvSpPr>
          <p:spPr>
            <a:xfrm>
              <a:off x="4752105" y="1497363"/>
              <a:ext cx="162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低檔</a:t>
              </a:r>
              <a:r>
                <a:rPr lang="zh-TW" altLang="en-US" sz="2800" b="1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加碼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1089932" y="2086023"/>
            <a:ext cx="10012136" cy="559512"/>
            <a:chOff x="3868964" y="2886123"/>
            <a:chExt cx="10012136" cy="559512"/>
          </a:xfrm>
        </p:grpSpPr>
        <p:grpSp>
          <p:nvGrpSpPr>
            <p:cNvPr id="15" name="群組 14"/>
            <p:cNvGrpSpPr/>
            <p:nvPr/>
          </p:nvGrpSpPr>
          <p:grpSpPr>
            <a:xfrm>
              <a:off x="3868964" y="3078007"/>
              <a:ext cx="284042" cy="221527"/>
              <a:chOff x="1227364" y="2398980"/>
              <a:chExt cx="284042" cy="22152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FE9BCB8B-767F-4515-A1E5-EB6B0A3CD27D}"/>
                  </a:ext>
                </a:extLst>
              </p:cNvPr>
              <p:cNvSpPr/>
              <p:nvPr/>
            </p:nvSpPr>
            <p:spPr>
              <a:xfrm rot="2700000">
                <a:off x="1227364" y="2398980"/>
                <a:ext cx="221527" cy="2215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BEB3FFAF-0D59-40F8-93C6-F69EBFA86C47}"/>
                  </a:ext>
                </a:extLst>
              </p:cNvPr>
              <p:cNvSpPr/>
              <p:nvPr/>
            </p:nvSpPr>
            <p:spPr>
              <a:xfrm rot="2700000">
                <a:off x="1289879" y="2398980"/>
                <a:ext cx="221527" cy="221527"/>
              </a:xfrm>
              <a:prstGeom prst="rect">
                <a:avLst/>
              </a:prstGeom>
              <a:gradFill flip="none" rotWithShape="1">
                <a:gsLst>
                  <a:gs pos="0">
                    <a:srgbClr val="FF6B6B">
                      <a:shade val="30000"/>
                      <a:satMod val="115000"/>
                    </a:srgbClr>
                  </a:gs>
                  <a:gs pos="50000">
                    <a:srgbClr val="FF6B6B">
                      <a:shade val="67500"/>
                      <a:satMod val="115000"/>
                    </a:srgbClr>
                  </a:gs>
                  <a:gs pos="100000">
                    <a:srgbClr val="FF6B6B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23543673-BC2E-4F13-BF80-7A46C5F75732}"/>
                </a:ext>
              </a:extLst>
            </p:cNvPr>
            <p:cNvSpPr/>
            <p:nvPr/>
          </p:nvSpPr>
          <p:spPr>
            <a:xfrm>
              <a:off x="4153807" y="2886123"/>
              <a:ext cx="9727293" cy="559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過去</a:t>
              </a:r>
              <a:r>
                <a:rPr lang="en-US" altLang="zh-TW" sz="2800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sz="2800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個營業日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的基金淨值</a:t>
              </a:r>
              <a:r>
                <a:rPr lang="zh-TW" altLang="en-US" sz="2800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下跌超過</a:t>
              </a:r>
              <a:r>
                <a:rPr lang="en-US" altLang="zh-TW" sz="2800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10%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時自動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觸發扣款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90527" y="3053549"/>
            <a:ext cx="12023647" cy="2706703"/>
            <a:chOff x="90527" y="3066249"/>
            <a:chExt cx="12023647" cy="2706703"/>
          </a:xfrm>
        </p:grpSpPr>
        <p:grpSp>
          <p:nvGrpSpPr>
            <p:cNvPr id="65" name="群組 64"/>
            <p:cNvGrpSpPr/>
            <p:nvPr/>
          </p:nvGrpSpPr>
          <p:grpSpPr>
            <a:xfrm>
              <a:off x="90527" y="3066249"/>
              <a:ext cx="6036410" cy="2706703"/>
              <a:chOff x="119181" y="3066249"/>
              <a:chExt cx="6036410" cy="2706703"/>
            </a:xfrm>
          </p:grpSpPr>
          <p:sp>
            <p:nvSpPr>
              <p:cNvPr id="32" name="圓角矩形 3">
                <a:extLst>
                  <a:ext uri="{FF2B5EF4-FFF2-40B4-BE49-F238E27FC236}">
                    <a16:creationId xmlns:a16="http://schemas.microsoft.com/office/drawing/2014/main" xmlns="" id="{4D81A5A1-D550-4806-8E10-82731EAD6557}"/>
                  </a:ext>
                </a:extLst>
              </p:cNvPr>
              <p:cNvSpPr/>
              <p:nvPr/>
            </p:nvSpPr>
            <p:spPr>
              <a:xfrm>
                <a:off x="119181" y="3066249"/>
                <a:ext cx="6036410" cy="2706703"/>
              </a:xfrm>
              <a:prstGeom prst="roundRect">
                <a:avLst/>
              </a:prstGeom>
              <a:solidFill>
                <a:srgbClr val="AC1F1C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2567830" y="3286975"/>
                <a:ext cx="1139112" cy="605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3200" b="1" dirty="0" smtClean="0">
                    <a:solidFill>
                      <a:srgbClr val="DA001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優 勢</a:t>
                </a:r>
                <a:endParaRPr lang="en-US" altLang="zh-TW" sz="3600" b="1" dirty="0" smtClean="0">
                  <a:solidFill>
                    <a:srgbClr val="DA001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540690" y="4137875"/>
                <a:ext cx="4888593" cy="559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買在</a:t>
                </a:r>
                <a:r>
                  <a:rPr lang="zh-TW" altLang="en-US" sz="2800" dirty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相對低</a:t>
                </a:r>
                <a:r>
                  <a:rPr lang="zh-TW" altLang="en-US" sz="2800" dirty="0" smtClean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</a:t>
                </a:r>
                <a:endParaRPr lang="en-US" altLang="zh-TW" sz="2800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540690" y="4709375"/>
                <a:ext cx="5193393" cy="559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強化</a:t>
                </a:r>
                <a:r>
                  <a:rPr lang="zh-TW" altLang="en-US" sz="2800" dirty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分散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扣到高點時的</a:t>
                </a:r>
                <a:r>
                  <a:rPr lang="zh-TW" altLang="en-US" sz="2800" dirty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風險</a:t>
                </a:r>
                <a:r>
                  <a:rPr lang="zh-TW" altLang="en-US" sz="2800" dirty="0" smtClean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成本</a:t>
                </a:r>
                <a:endParaRPr lang="en-US" altLang="zh-TW" sz="2800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5" name="直線接點 34"/>
              <p:cNvCxnSpPr/>
              <p:nvPr/>
            </p:nvCxnSpPr>
            <p:spPr>
              <a:xfrm>
                <a:off x="748069" y="3893352"/>
                <a:ext cx="4778634" cy="0"/>
              </a:xfrm>
              <a:prstGeom prst="line">
                <a:avLst/>
              </a:prstGeom>
              <a:ln w="31750">
                <a:solidFill>
                  <a:srgbClr val="FFC1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群組 65"/>
            <p:cNvGrpSpPr/>
            <p:nvPr/>
          </p:nvGrpSpPr>
          <p:grpSpPr>
            <a:xfrm>
              <a:off x="6077764" y="3066249"/>
              <a:ext cx="6036410" cy="2706703"/>
              <a:chOff x="6155558" y="3066249"/>
              <a:chExt cx="6036410" cy="2706703"/>
            </a:xfrm>
          </p:grpSpPr>
          <p:sp>
            <p:nvSpPr>
              <p:cNvPr id="38" name="圓角矩形 3">
                <a:extLst>
                  <a:ext uri="{FF2B5EF4-FFF2-40B4-BE49-F238E27FC236}">
                    <a16:creationId xmlns:a16="http://schemas.microsoft.com/office/drawing/2014/main" xmlns="" id="{4D81A5A1-D550-4806-8E10-82731EAD6557}"/>
                  </a:ext>
                </a:extLst>
              </p:cNvPr>
              <p:cNvSpPr/>
              <p:nvPr/>
            </p:nvSpPr>
            <p:spPr>
              <a:xfrm>
                <a:off x="6155558" y="3066249"/>
                <a:ext cx="6036410" cy="2706703"/>
              </a:xfrm>
              <a:prstGeom prst="roundRect">
                <a:avLst/>
              </a:prstGeom>
              <a:solidFill>
                <a:srgbClr val="AC1F1C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8144577" y="3321022"/>
                <a:ext cx="2058372" cy="571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3200" b="1" dirty="0" smtClean="0">
                    <a:solidFill>
                      <a:srgbClr val="DA001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解決痛點</a:t>
                </a:r>
                <a:endParaRPr lang="en-US" altLang="zh-TW" sz="3200" b="1" dirty="0" smtClean="0">
                  <a:solidFill>
                    <a:srgbClr val="DA001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6227817" y="4137875"/>
                <a:ext cx="5891893" cy="559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</a:t>
                </a:r>
                <a:r>
                  <a:rPr lang="zh-TW" altLang="en-US" sz="2800" dirty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自動觸發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，投資人不用持續盯盤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6215117" y="4709375"/>
                <a:ext cx="5917293" cy="559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2800" dirty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克服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投資人對於是否進場的</a:t>
                </a:r>
                <a:r>
                  <a:rPr lang="zh-TW" altLang="en-US" sz="2800" dirty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猶豫心態</a:t>
                </a:r>
                <a:endParaRPr lang="en-US" altLang="zh-TW" sz="2800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2" name="直線接點 41"/>
              <p:cNvCxnSpPr/>
              <p:nvPr/>
            </p:nvCxnSpPr>
            <p:spPr>
              <a:xfrm>
                <a:off x="6784446" y="3893352"/>
                <a:ext cx="4778634" cy="0"/>
              </a:xfrm>
              <a:prstGeom prst="line">
                <a:avLst/>
              </a:prstGeom>
              <a:ln w="31750">
                <a:solidFill>
                  <a:srgbClr val="FFC1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文字方塊 45"/>
          <p:cNvSpPr txBox="1"/>
          <p:nvPr/>
        </p:nvSpPr>
        <p:spPr>
          <a:xfrm>
            <a:off x="11785600" y="64356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lang="zh-TW" altLang="en-US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61" name="群組 60"/>
          <p:cNvGrpSpPr/>
          <p:nvPr/>
        </p:nvGrpSpPr>
        <p:grpSpPr>
          <a:xfrm>
            <a:off x="9326788" y="89454"/>
            <a:ext cx="2779623" cy="1905000"/>
            <a:chOff x="9042400" y="114300"/>
            <a:chExt cx="2946400" cy="2019300"/>
          </a:xfrm>
        </p:grpSpPr>
        <p:grpSp>
          <p:nvGrpSpPr>
            <p:cNvPr id="48" name="群組 47"/>
            <p:cNvGrpSpPr/>
            <p:nvPr/>
          </p:nvGrpSpPr>
          <p:grpSpPr>
            <a:xfrm>
              <a:off x="9245600" y="254000"/>
              <a:ext cx="2563179" cy="1845474"/>
              <a:chOff x="8750586" y="3465538"/>
              <a:chExt cx="3045493" cy="2393136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xmlns="" id="{8E94847F-E2C2-461A-9E4D-490386E0D75E}"/>
                  </a:ext>
                </a:extLst>
              </p:cNvPr>
              <p:cNvGrpSpPr/>
              <p:nvPr/>
            </p:nvGrpSpPr>
            <p:grpSpPr>
              <a:xfrm>
                <a:off x="8750586" y="3465539"/>
                <a:ext cx="2514915" cy="2393135"/>
                <a:chOff x="7633939" y="706866"/>
                <a:chExt cx="2514915" cy="2393135"/>
              </a:xfrm>
            </p:grpSpPr>
            <p:grpSp>
              <p:nvGrpSpPr>
                <p:cNvPr id="51" name="群組 50">
                  <a:extLst>
                    <a:ext uri="{FF2B5EF4-FFF2-40B4-BE49-F238E27FC236}">
                      <a16:creationId xmlns:a16="http://schemas.microsoft.com/office/drawing/2014/main" xmlns="" id="{507B1335-4838-4709-9EFF-6444CB3CFB79}"/>
                    </a:ext>
                  </a:extLst>
                </p:cNvPr>
                <p:cNvGrpSpPr/>
                <p:nvPr/>
              </p:nvGrpSpPr>
              <p:grpSpPr>
                <a:xfrm>
                  <a:off x="7633939" y="1398295"/>
                  <a:ext cx="2114461" cy="1530358"/>
                  <a:chOff x="3074605" y="4430815"/>
                  <a:chExt cx="3262013" cy="2360908"/>
                </a:xfrm>
              </p:grpSpPr>
              <p:cxnSp>
                <p:nvCxnSpPr>
                  <p:cNvPr id="55" name="直線接點 54">
                    <a:extLst>
                      <a:ext uri="{FF2B5EF4-FFF2-40B4-BE49-F238E27FC236}">
                        <a16:creationId xmlns:a16="http://schemas.microsoft.com/office/drawing/2014/main" xmlns="" id="{7DCA6F54-3BFB-424F-A0A7-3EBFBF60966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74605" y="5862827"/>
                    <a:ext cx="814584" cy="928896"/>
                  </a:xfrm>
                  <a:prstGeom prst="line">
                    <a:avLst/>
                  </a:prstGeom>
                  <a:ln w="76200">
                    <a:solidFill>
                      <a:srgbClr val="E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接點 55">
                    <a:extLst>
                      <a:ext uri="{FF2B5EF4-FFF2-40B4-BE49-F238E27FC236}">
                        <a16:creationId xmlns:a16="http://schemas.microsoft.com/office/drawing/2014/main" xmlns="" id="{D4E75C12-F836-4F5E-9ECF-D68EFCFE7DF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44642" y="5410301"/>
                    <a:ext cx="814584" cy="928896"/>
                  </a:xfrm>
                  <a:prstGeom prst="line">
                    <a:avLst/>
                  </a:prstGeom>
                  <a:ln w="76200">
                    <a:solidFill>
                      <a:srgbClr val="E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線接點 56">
                    <a:extLst>
                      <a:ext uri="{FF2B5EF4-FFF2-40B4-BE49-F238E27FC236}">
                        <a16:creationId xmlns:a16="http://schemas.microsoft.com/office/drawing/2014/main" xmlns="" id="{E9FC21AC-36A6-42F4-8878-08AAE654A0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139" y="5881877"/>
                    <a:ext cx="512603" cy="438270"/>
                  </a:xfrm>
                  <a:prstGeom prst="line">
                    <a:avLst/>
                  </a:prstGeom>
                  <a:ln w="76200">
                    <a:solidFill>
                      <a:srgbClr val="E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線接點 57">
                    <a:extLst>
                      <a:ext uri="{FF2B5EF4-FFF2-40B4-BE49-F238E27FC236}">
                        <a16:creationId xmlns:a16="http://schemas.microsoft.com/office/drawing/2014/main" xmlns="" id="{E195EA53-B79A-4455-B3BB-9AA1BF22A1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1601" y="5408229"/>
                    <a:ext cx="522665" cy="446873"/>
                  </a:xfrm>
                  <a:prstGeom prst="line">
                    <a:avLst/>
                  </a:prstGeom>
                  <a:ln w="76200">
                    <a:solidFill>
                      <a:srgbClr val="E700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箭號: 向右 57">
                    <a:extLst>
                      <a:ext uri="{FF2B5EF4-FFF2-40B4-BE49-F238E27FC236}">
                        <a16:creationId xmlns:a16="http://schemas.microsoft.com/office/drawing/2014/main" xmlns="" id="{34EBBADB-AC9A-4957-9D55-D55B04863330}"/>
                      </a:ext>
                    </a:extLst>
                  </p:cNvPr>
                  <p:cNvSpPr/>
                  <p:nvPr/>
                </p:nvSpPr>
                <p:spPr>
                  <a:xfrm rot="18769000">
                    <a:off x="5324298" y="5060966"/>
                    <a:ext cx="1642472" cy="382169"/>
                  </a:xfrm>
                  <a:prstGeom prst="rightArrow">
                    <a:avLst>
                      <a:gd name="adj1" fmla="val 23588"/>
                      <a:gd name="adj2" fmla="val 96222"/>
                    </a:avLst>
                  </a:prstGeom>
                  <a:solidFill>
                    <a:srgbClr val="E700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pic>
              <p:nvPicPr>
                <p:cNvPr id="52" name="圖片 51">
                  <a:extLst>
                    <a:ext uri="{FF2B5EF4-FFF2-40B4-BE49-F238E27FC236}">
                      <a16:creationId xmlns:a16="http://schemas.microsoft.com/office/drawing/2014/main" xmlns="" id="{BC708AFC-514D-49FD-97AF-76F7EFD7C8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10452" y="2738051"/>
                  <a:ext cx="542925" cy="361950"/>
                </a:xfrm>
                <a:prstGeom prst="rect">
                  <a:avLst/>
                </a:prstGeom>
              </p:spPr>
            </p:pic>
            <p:pic>
              <p:nvPicPr>
                <p:cNvPr id="53" name="圖片 52">
                  <a:extLst>
                    <a:ext uri="{FF2B5EF4-FFF2-40B4-BE49-F238E27FC236}">
                      <a16:creationId xmlns:a16="http://schemas.microsoft.com/office/drawing/2014/main" xmlns="" id="{8B8198C5-2099-4461-BB01-4276F5636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21667" y="2420609"/>
                  <a:ext cx="542925" cy="361950"/>
                </a:xfrm>
                <a:prstGeom prst="rect">
                  <a:avLst/>
                </a:prstGeom>
              </p:spPr>
            </p:pic>
            <p:pic>
              <p:nvPicPr>
                <p:cNvPr id="54" name="圖片 53">
                  <a:extLst>
                    <a:ext uri="{FF2B5EF4-FFF2-40B4-BE49-F238E27FC236}">
                      <a16:creationId xmlns:a16="http://schemas.microsoft.com/office/drawing/2014/main" xmlns="" id="{0A139CA4-F1C0-4483-81EA-51EB285D18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50132" y="706866"/>
                  <a:ext cx="498722" cy="748083"/>
                </a:xfrm>
                <a:prstGeom prst="rect">
                  <a:avLst/>
                </a:prstGeom>
              </p:spPr>
            </p:pic>
          </p:grpSp>
          <p:pic>
            <p:nvPicPr>
              <p:cNvPr id="50" name="圖片 49">
                <a:extLst>
                  <a:ext uri="{FF2B5EF4-FFF2-40B4-BE49-F238E27FC236}">
                    <a16:creationId xmlns:a16="http://schemas.microsoft.com/office/drawing/2014/main" xmlns="" id="{7392C014-BF02-4E73-B02F-B31A5EDF9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97357" y="3465538"/>
                <a:ext cx="498722" cy="748083"/>
              </a:xfrm>
              <a:prstGeom prst="rect">
                <a:avLst/>
              </a:prstGeom>
            </p:spPr>
          </p:pic>
        </p:grpSp>
        <p:sp>
          <p:nvSpPr>
            <p:cNvPr id="60" name="圓角矩形 59"/>
            <p:cNvSpPr/>
            <p:nvPr/>
          </p:nvSpPr>
          <p:spPr>
            <a:xfrm>
              <a:off x="9042400" y="114300"/>
              <a:ext cx="2946400" cy="2019300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34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D5096973-0A98-4AE7-9026-45BB0CF71C74}"/>
              </a:ext>
            </a:extLst>
          </p:cNvPr>
          <p:cNvSpPr txBox="1"/>
          <p:nvPr/>
        </p:nvSpPr>
        <p:spPr>
          <a:xfrm>
            <a:off x="228600" y="373847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優化概念簡介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1089932" y="2086023"/>
            <a:ext cx="10012136" cy="605294"/>
            <a:chOff x="3868964" y="2886123"/>
            <a:chExt cx="10012136" cy="605294"/>
          </a:xfrm>
        </p:grpSpPr>
        <p:grpSp>
          <p:nvGrpSpPr>
            <p:cNvPr id="15" name="群組 14"/>
            <p:cNvGrpSpPr/>
            <p:nvPr/>
          </p:nvGrpSpPr>
          <p:grpSpPr>
            <a:xfrm>
              <a:off x="3868964" y="3078007"/>
              <a:ext cx="284042" cy="221527"/>
              <a:chOff x="1227364" y="2398980"/>
              <a:chExt cx="284042" cy="22152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FE9BCB8B-767F-4515-A1E5-EB6B0A3CD27D}"/>
                  </a:ext>
                </a:extLst>
              </p:cNvPr>
              <p:cNvSpPr/>
              <p:nvPr/>
            </p:nvSpPr>
            <p:spPr>
              <a:xfrm rot="2700000">
                <a:off x="1227364" y="2398980"/>
                <a:ext cx="221527" cy="2215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BEB3FFAF-0D59-40F8-93C6-F69EBFA86C47}"/>
                  </a:ext>
                </a:extLst>
              </p:cNvPr>
              <p:cNvSpPr/>
              <p:nvPr/>
            </p:nvSpPr>
            <p:spPr>
              <a:xfrm rot="2700000">
                <a:off x="1289879" y="2398980"/>
                <a:ext cx="221527" cy="221527"/>
              </a:xfrm>
              <a:prstGeom prst="rect">
                <a:avLst/>
              </a:prstGeom>
              <a:gradFill flip="none" rotWithShape="1">
                <a:gsLst>
                  <a:gs pos="0">
                    <a:srgbClr val="FF6B6B">
                      <a:shade val="30000"/>
                      <a:satMod val="115000"/>
                    </a:srgbClr>
                  </a:gs>
                  <a:gs pos="50000">
                    <a:srgbClr val="FF6B6B">
                      <a:shade val="67500"/>
                      <a:satMod val="115000"/>
                    </a:srgbClr>
                  </a:gs>
                  <a:gs pos="100000">
                    <a:srgbClr val="FF6B6B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23543673-BC2E-4F13-BF80-7A46C5F75732}"/>
                </a:ext>
              </a:extLst>
            </p:cNvPr>
            <p:cNvSpPr/>
            <p:nvPr/>
          </p:nvSpPr>
          <p:spPr>
            <a:xfrm>
              <a:off x="4153807" y="2886123"/>
              <a:ext cx="9727293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若景氣不佳，加碼次數會過於</a:t>
              </a:r>
              <a:r>
                <a:rPr lang="zh-TW" altLang="en-US" sz="2800" dirty="0" smtClean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頻繁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且</a:t>
              </a:r>
              <a:r>
                <a:rPr lang="zh-TW" altLang="en-US" sz="2800" dirty="0" smtClean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集中</a:t>
              </a:r>
              <a:endParaRPr lang="zh-TW" altLang="en-US" sz="2800" dirty="0">
                <a:solidFill>
                  <a:srgbClr val="AC1F1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6" name="文字方塊 45"/>
          <p:cNvSpPr txBox="1"/>
          <p:nvPr/>
        </p:nvSpPr>
        <p:spPr>
          <a:xfrm>
            <a:off x="11785600" y="64356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lang="zh-TW" altLang="en-US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3C5B493D-FEFE-4183-BD73-F3EF60B22FB1}"/>
              </a:ext>
            </a:extLst>
          </p:cNvPr>
          <p:cNvSpPr txBox="1"/>
          <p:nvPr/>
        </p:nvSpPr>
        <p:spPr>
          <a:xfrm>
            <a:off x="266700" y="1383063"/>
            <a:ext cx="7493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我們發現的問題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1089932" y="2695623"/>
            <a:ext cx="10012136" cy="559512"/>
            <a:chOff x="3868964" y="2886123"/>
            <a:chExt cx="10012136" cy="559512"/>
          </a:xfrm>
        </p:grpSpPr>
        <p:grpSp>
          <p:nvGrpSpPr>
            <p:cNvPr id="45" name="群組 44"/>
            <p:cNvGrpSpPr/>
            <p:nvPr/>
          </p:nvGrpSpPr>
          <p:grpSpPr>
            <a:xfrm>
              <a:off x="3868964" y="3078007"/>
              <a:ext cx="284042" cy="221527"/>
              <a:chOff x="1227364" y="2398980"/>
              <a:chExt cx="284042" cy="221527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xmlns="" id="{FE9BCB8B-767F-4515-A1E5-EB6B0A3CD27D}"/>
                  </a:ext>
                </a:extLst>
              </p:cNvPr>
              <p:cNvSpPr/>
              <p:nvPr/>
            </p:nvSpPr>
            <p:spPr>
              <a:xfrm rot="2700000">
                <a:off x="1227364" y="2398980"/>
                <a:ext cx="221527" cy="2215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xmlns="" id="{BEB3FFAF-0D59-40F8-93C6-F69EBFA86C47}"/>
                  </a:ext>
                </a:extLst>
              </p:cNvPr>
              <p:cNvSpPr/>
              <p:nvPr/>
            </p:nvSpPr>
            <p:spPr>
              <a:xfrm rot="2700000">
                <a:off x="1289879" y="2398980"/>
                <a:ext cx="221527" cy="221527"/>
              </a:xfrm>
              <a:prstGeom prst="rect">
                <a:avLst/>
              </a:prstGeom>
              <a:gradFill flip="none" rotWithShape="1">
                <a:gsLst>
                  <a:gs pos="0">
                    <a:srgbClr val="FF6B6B">
                      <a:shade val="30000"/>
                      <a:satMod val="115000"/>
                    </a:srgbClr>
                  </a:gs>
                  <a:gs pos="50000">
                    <a:srgbClr val="FF6B6B">
                      <a:shade val="67500"/>
                      <a:satMod val="115000"/>
                    </a:srgbClr>
                  </a:gs>
                  <a:gs pos="100000">
                    <a:srgbClr val="FF6B6B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23543673-BC2E-4F13-BF80-7A46C5F75732}"/>
                </a:ext>
              </a:extLst>
            </p:cNvPr>
            <p:cNvSpPr/>
            <p:nvPr/>
          </p:nvSpPr>
          <p:spPr>
            <a:xfrm>
              <a:off x="4153807" y="2886123"/>
              <a:ext cx="9727293" cy="559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若下跌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10%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即加碼，投資人可能會感到</a:t>
              </a:r>
              <a:r>
                <a:rPr lang="zh-TW" altLang="en-US" sz="2800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不安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204595" y="2349500"/>
            <a:ext cx="7546870" cy="4188430"/>
            <a:chOff x="3204595" y="2349500"/>
            <a:chExt cx="7546870" cy="4188430"/>
          </a:xfrm>
        </p:grpSpPr>
        <p:grpSp>
          <p:nvGrpSpPr>
            <p:cNvPr id="8" name="群組 7"/>
            <p:cNvGrpSpPr/>
            <p:nvPr/>
          </p:nvGrpSpPr>
          <p:grpSpPr>
            <a:xfrm>
              <a:off x="3204595" y="3669637"/>
              <a:ext cx="5782811" cy="1905663"/>
              <a:chOff x="3204595" y="3669637"/>
              <a:chExt cx="5782811" cy="1905663"/>
            </a:xfrm>
          </p:grpSpPr>
          <p:sp>
            <p:nvSpPr>
              <p:cNvPr id="68" name="語音泡泡: 圓角矩形 7">
                <a:extLst>
                  <a:ext uri="{FF2B5EF4-FFF2-40B4-BE49-F238E27FC236}">
                    <a16:creationId xmlns:a16="http://schemas.microsoft.com/office/drawing/2014/main" xmlns="" id="{99757466-073F-4A38-8335-D853232D482F}"/>
                  </a:ext>
                </a:extLst>
              </p:cNvPr>
              <p:cNvSpPr/>
              <p:nvPr/>
            </p:nvSpPr>
            <p:spPr>
              <a:xfrm>
                <a:off x="3204595" y="3669637"/>
                <a:ext cx="5782811" cy="1905663"/>
              </a:xfrm>
              <a:prstGeom prst="wedgeRoundRectCallout">
                <a:avLst>
                  <a:gd name="adj1" fmla="val 62006"/>
                  <a:gd name="adj2" fmla="val -49774"/>
                  <a:gd name="adj3" fmla="val 16667"/>
                </a:avLst>
              </a:prstGeom>
              <a:solidFill>
                <a:srgbClr val="AC1F1C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xmlns="" id="{24E5F2DE-C4A8-474E-B1DF-DDDCA0DAF8AF}"/>
                  </a:ext>
                </a:extLst>
              </p:cNvPr>
              <p:cNvSpPr/>
              <p:nvPr/>
            </p:nvSpPr>
            <p:spPr>
              <a:xfrm>
                <a:off x="3762669" y="4145415"/>
                <a:ext cx="4666662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zh-TW" altLang="en-US" sz="28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下跌了這麼多</a:t>
                </a:r>
                <a:r>
                  <a:rPr lang="zh-TW" altLang="en-US" sz="2800" b="1" dirty="0" smtClean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endParaRPr lang="en-US" altLang="zh-TW" sz="28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0"/>
                <a:r>
                  <a:rPr lang="zh-TW" altLang="en-US" sz="2800" b="1" dirty="0" smtClean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萬一</a:t>
                </a:r>
                <a:r>
                  <a:rPr lang="zh-TW" altLang="en-US" sz="28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未來淨值回不來怎麼辦</a:t>
                </a:r>
                <a:r>
                  <a:rPr lang="en-US" altLang="zh-TW" sz="28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?</a:t>
                </a:r>
              </a:p>
            </p:txBody>
          </p:sp>
        </p:grpSp>
        <p:sp>
          <p:nvSpPr>
            <p:cNvPr id="70" name="Freeform 60">
              <a:extLst>
                <a:ext uri="{FF2B5EF4-FFF2-40B4-BE49-F238E27FC236}">
                  <a16:creationId xmlns:a16="http://schemas.microsoft.com/office/drawing/2014/main" xmlns="" id="{00A1CD42-427D-488C-BB66-DC1F3CDB7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3472" y="2349500"/>
              <a:ext cx="1067993" cy="4188430"/>
            </a:xfrm>
            <a:custGeom>
              <a:avLst/>
              <a:gdLst>
                <a:gd name="T0" fmla="*/ 232 w 411"/>
                <a:gd name="T1" fmla="*/ 5 h 1622"/>
                <a:gd name="T2" fmla="*/ 159 w 411"/>
                <a:gd name="T3" fmla="*/ 100 h 1622"/>
                <a:gd name="T4" fmla="*/ 164 w 411"/>
                <a:gd name="T5" fmla="*/ 120 h 1622"/>
                <a:gd name="T6" fmla="*/ 171 w 411"/>
                <a:gd name="T7" fmla="*/ 147 h 1622"/>
                <a:gd name="T8" fmla="*/ 197 w 411"/>
                <a:gd name="T9" fmla="*/ 203 h 1622"/>
                <a:gd name="T10" fmla="*/ 151 w 411"/>
                <a:gd name="T11" fmla="*/ 253 h 1622"/>
                <a:gd name="T12" fmla="*/ 109 w 411"/>
                <a:gd name="T13" fmla="*/ 313 h 1622"/>
                <a:gd name="T14" fmla="*/ 84 w 411"/>
                <a:gd name="T15" fmla="*/ 356 h 1622"/>
                <a:gd name="T16" fmla="*/ 43 w 411"/>
                <a:gd name="T17" fmla="*/ 383 h 1622"/>
                <a:gd name="T18" fmla="*/ 16 w 411"/>
                <a:gd name="T19" fmla="*/ 477 h 1622"/>
                <a:gd name="T20" fmla="*/ 100 w 411"/>
                <a:gd name="T21" fmla="*/ 524 h 1622"/>
                <a:gd name="T22" fmla="*/ 63 w 411"/>
                <a:gd name="T23" fmla="*/ 805 h 1622"/>
                <a:gd name="T24" fmla="*/ 81 w 411"/>
                <a:gd name="T25" fmla="*/ 844 h 1622"/>
                <a:gd name="T26" fmla="*/ 110 w 411"/>
                <a:gd name="T27" fmla="*/ 1082 h 1622"/>
                <a:gd name="T28" fmla="*/ 147 w 411"/>
                <a:gd name="T29" fmla="*/ 1352 h 1622"/>
                <a:gd name="T30" fmla="*/ 117 w 411"/>
                <a:gd name="T31" fmla="*/ 1444 h 1622"/>
                <a:gd name="T32" fmla="*/ 1 w 411"/>
                <a:gd name="T33" fmla="*/ 1517 h 1622"/>
                <a:gd name="T34" fmla="*/ 168 w 411"/>
                <a:gd name="T35" fmla="*/ 1518 h 1622"/>
                <a:gd name="T36" fmla="*/ 233 w 411"/>
                <a:gd name="T37" fmla="*/ 1527 h 1622"/>
                <a:gd name="T38" fmla="*/ 251 w 411"/>
                <a:gd name="T39" fmla="*/ 1488 h 1622"/>
                <a:gd name="T40" fmla="*/ 255 w 411"/>
                <a:gd name="T41" fmla="*/ 1256 h 1622"/>
                <a:gd name="T42" fmla="*/ 286 w 411"/>
                <a:gd name="T43" fmla="*/ 1291 h 1622"/>
                <a:gd name="T44" fmla="*/ 279 w 411"/>
                <a:gd name="T45" fmla="*/ 1491 h 1622"/>
                <a:gd name="T46" fmla="*/ 167 w 411"/>
                <a:gd name="T47" fmla="*/ 1591 h 1622"/>
                <a:gd name="T48" fmla="*/ 286 w 411"/>
                <a:gd name="T49" fmla="*/ 1613 h 1622"/>
                <a:gd name="T50" fmla="*/ 385 w 411"/>
                <a:gd name="T51" fmla="*/ 1594 h 1622"/>
                <a:gd name="T52" fmla="*/ 396 w 411"/>
                <a:gd name="T53" fmla="*/ 1560 h 1622"/>
                <a:gd name="T54" fmla="*/ 404 w 411"/>
                <a:gd name="T55" fmla="*/ 1321 h 1622"/>
                <a:gd name="T56" fmla="*/ 354 w 411"/>
                <a:gd name="T57" fmla="*/ 1087 h 1622"/>
                <a:gd name="T58" fmla="*/ 345 w 411"/>
                <a:gd name="T59" fmla="*/ 958 h 1622"/>
                <a:gd name="T60" fmla="*/ 347 w 411"/>
                <a:gd name="T61" fmla="*/ 888 h 1622"/>
                <a:gd name="T62" fmla="*/ 346 w 411"/>
                <a:gd name="T63" fmla="*/ 849 h 1622"/>
                <a:gd name="T64" fmla="*/ 358 w 411"/>
                <a:gd name="T65" fmla="*/ 778 h 1622"/>
                <a:gd name="T66" fmla="*/ 333 w 411"/>
                <a:gd name="T67" fmla="*/ 560 h 1622"/>
                <a:gd name="T68" fmla="*/ 374 w 411"/>
                <a:gd name="T69" fmla="*/ 461 h 1622"/>
                <a:gd name="T70" fmla="*/ 340 w 411"/>
                <a:gd name="T71" fmla="*/ 226 h 1622"/>
                <a:gd name="T72" fmla="*/ 352 w 411"/>
                <a:gd name="T73" fmla="*/ 200 h 1622"/>
                <a:gd name="T74" fmla="*/ 332 w 411"/>
                <a:gd name="T75" fmla="*/ 184 h 1622"/>
                <a:gd name="T76" fmla="*/ 342 w 411"/>
                <a:gd name="T77" fmla="*/ 176 h 1622"/>
                <a:gd name="T78" fmla="*/ 342 w 411"/>
                <a:gd name="T79" fmla="*/ 165 h 1622"/>
                <a:gd name="T80" fmla="*/ 349 w 411"/>
                <a:gd name="T81" fmla="*/ 154 h 1622"/>
                <a:gd name="T82" fmla="*/ 350 w 411"/>
                <a:gd name="T83" fmla="*/ 132 h 1622"/>
                <a:gd name="T84" fmla="*/ 352 w 411"/>
                <a:gd name="T85" fmla="*/ 115 h 1622"/>
                <a:gd name="T86" fmla="*/ 328 w 411"/>
                <a:gd name="T87" fmla="*/ 42 h 162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11"/>
                <a:gd name="T133" fmla="*/ 0 h 1622"/>
                <a:gd name="T134" fmla="*/ 411 w 411"/>
                <a:gd name="T135" fmla="*/ 1622 h 162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11" h="1622">
                  <a:moveTo>
                    <a:pt x="328" y="42"/>
                  </a:moveTo>
                  <a:cubicBezTo>
                    <a:pt x="310" y="15"/>
                    <a:pt x="280" y="2"/>
                    <a:pt x="263" y="1"/>
                  </a:cubicBezTo>
                  <a:cubicBezTo>
                    <a:pt x="247" y="0"/>
                    <a:pt x="242" y="5"/>
                    <a:pt x="232" y="5"/>
                  </a:cubicBezTo>
                  <a:cubicBezTo>
                    <a:pt x="223" y="5"/>
                    <a:pt x="216" y="2"/>
                    <a:pt x="195" y="23"/>
                  </a:cubicBezTo>
                  <a:cubicBezTo>
                    <a:pt x="173" y="43"/>
                    <a:pt x="168" y="59"/>
                    <a:pt x="166" y="75"/>
                  </a:cubicBezTo>
                  <a:cubicBezTo>
                    <a:pt x="164" y="90"/>
                    <a:pt x="162" y="96"/>
                    <a:pt x="159" y="100"/>
                  </a:cubicBezTo>
                  <a:cubicBezTo>
                    <a:pt x="155" y="104"/>
                    <a:pt x="153" y="105"/>
                    <a:pt x="153" y="105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4"/>
                    <a:pt x="164" y="110"/>
                    <a:pt x="164" y="120"/>
                  </a:cubicBezTo>
                  <a:cubicBezTo>
                    <a:pt x="164" y="130"/>
                    <a:pt x="164" y="144"/>
                    <a:pt x="161" y="150"/>
                  </a:cubicBezTo>
                  <a:cubicBezTo>
                    <a:pt x="158" y="156"/>
                    <a:pt x="158" y="156"/>
                    <a:pt x="158" y="156"/>
                  </a:cubicBezTo>
                  <a:cubicBezTo>
                    <a:pt x="171" y="147"/>
                    <a:pt x="171" y="147"/>
                    <a:pt x="171" y="147"/>
                  </a:cubicBezTo>
                  <a:cubicBezTo>
                    <a:pt x="174" y="155"/>
                    <a:pt x="174" y="155"/>
                    <a:pt x="174" y="155"/>
                  </a:cubicBezTo>
                  <a:cubicBezTo>
                    <a:pt x="174" y="155"/>
                    <a:pt x="175" y="167"/>
                    <a:pt x="185" y="183"/>
                  </a:cubicBezTo>
                  <a:cubicBezTo>
                    <a:pt x="194" y="200"/>
                    <a:pt x="197" y="203"/>
                    <a:pt x="197" y="203"/>
                  </a:cubicBezTo>
                  <a:cubicBezTo>
                    <a:pt x="201" y="229"/>
                    <a:pt x="201" y="229"/>
                    <a:pt x="201" y="229"/>
                  </a:cubicBezTo>
                  <a:cubicBezTo>
                    <a:pt x="201" y="229"/>
                    <a:pt x="194" y="244"/>
                    <a:pt x="188" y="244"/>
                  </a:cubicBezTo>
                  <a:cubicBezTo>
                    <a:pt x="182" y="245"/>
                    <a:pt x="163" y="247"/>
                    <a:pt x="151" y="253"/>
                  </a:cubicBezTo>
                  <a:cubicBezTo>
                    <a:pt x="140" y="260"/>
                    <a:pt x="141" y="259"/>
                    <a:pt x="131" y="268"/>
                  </a:cubicBezTo>
                  <a:cubicBezTo>
                    <a:pt x="121" y="276"/>
                    <a:pt x="120" y="281"/>
                    <a:pt x="119" y="290"/>
                  </a:cubicBezTo>
                  <a:cubicBezTo>
                    <a:pt x="119" y="298"/>
                    <a:pt x="112" y="305"/>
                    <a:pt x="109" y="313"/>
                  </a:cubicBezTo>
                  <a:cubicBezTo>
                    <a:pt x="106" y="320"/>
                    <a:pt x="105" y="326"/>
                    <a:pt x="100" y="329"/>
                  </a:cubicBezTo>
                  <a:cubicBezTo>
                    <a:pt x="94" y="332"/>
                    <a:pt x="97" y="338"/>
                    <a:pt x="95" y="345"/>
                  </a:cubicBezTo>
                  <a:cubicBezTo>
                    <a:pt x="93" y="352"/>
                    <a:pt x="84" y="356"/>
                    <a:pt x="84" y="356"/>
                  </a:cubicBezTo>
                  <a:cubicBezTo>
                    <a:pt x="84" y="356"/>
                    <a:pt x="76" y="351"/>
                    <a:pt x="72" y="356"/>
                  </a:cubicBezTo>
                  <a:cubicBezTo>
                    <a:pt x="68" y="361"/>
                    <a:pt x="61" y="365"/>
                    <a:pt x="58" y="371"/>
                  </a:cubicBezTo>
                  <a:cubicBezTo>
                    <a:pt x="54" y="377"/>
                    <a:pt x="51" y="381"/>
                    <a:pt x="43" y="383"/>
                  </a:cubicBezTo>
                  <a:cubicBezTo>
                    <a:pt x="35" y="386"/>
                    <a:pt x="22" y="385"/>
                    <a:pt x="11" y="405"/>
                  </a:cubicBezTo>
                  <a:cubicBezTo>
                    <a:pt x="1" y="424"/>
                    <a:pt x="1" y="438"/>
                    <a:pt x="5" y="455"/>
                  </a:cubicBezTo>
                  <a:cubicBezTo>
                    <a:pt x="9" y="472"/>
                    <a:pt x="16" y="477"/>
                    <a:pt x="16" y="477"/>
                  </a:cubicBezTo>
                  <a:cubicBezTo>
                    <a:pt x="16" y="477"/>
                    <a:pt x="11" y="504"/>
                    <a:pt x="27" y="516"/>
                  </a:cubicBezTo>
                  <a:cubicBezTo>
                    <a:pt x="43" y="528"/>
                    <a:pt x="62" y="529"/>
                    <a:pt x="73" y="529"/>
                  </a:cubicBezTo>
                  <a:cubicBezTo>
                    <a:pt x="85" y="529"/>
                    <a:pt x="100" y="524"/>
                    <a:pt x="100" y="524"/>
                  </a:cubicBezTo>
                  <a:cubicBezTo>
                    <a:pt x="100" y="524"/>
                    <a:pt x="94" y="577"/>
                    <a:pt x="88" y="624"/>
                  </a:cubicBezTo>
                  <a:cubicBezTo>
                    <a:pt x="82" y="671"/>
                    <a:pt x="77" y="702"/>
                    <a:pt x="74" y="723"/>
                  </a:cubicBezTo>
                  <a:cubicBezTo>
                    <a:pt x="72" y="743"/>
                    <a:pt x="66" y="778"/>
                    <a:pt x="63" y="805"/>
                  </a:cubicBezTo>
                  <a:cubicBezTo>
                    <a:pt x="60" y="833"/>
                    <a:pt x="59" y="841"/>
                    <a:pt x="59" y="841"/>
                  </a:cubicBezTo>
                  <a:cubicBezTo>
                    <a:pt x="76" y="851"/>
                    <a:pt x="76" y="851"/>
                    <a:pt x="76" y="851"/>
                  </a:cubicBezTo>
                  <a:cubicBezTo>
                    <a:pt x="76" y="851"/>
                    <a:pt x="78" y="848"/>
                    <a:pt x="81" y="844"/>
                  </a:cubicBezTo>
                  <a:cubicBezTo>
                    <a:pt x="84" y="840"/>
                    <a:pt x="86" y="833"/>
                    <a:pt x="86" y="833"/>
                  </a:cubicBezTo>
                  <a:cubicBezTo>
                    <a:pt x="86" y="833"/>
                    <a:pt x="85" y="893"/>
                    <a:pt x="89" y="916"/>
                  </a:cubicBezTo>
                  <a:cubicBezTo>
                    <a:pt x="93" y="939"/>
                    <a:pt x="105" y="1014"/>
                    <a:pt x="110" y="1082"/>
                  </a:cubicBezTo>
                  <a:cubicBezTo>
                    <a:pt x="115" y="1150"/>
                    <a:pt x="122" y="1192"/>
                    <a:pt x="129" y="1224"/>
                  </a:cubicBezTo>
                  <a:cubicBezTo>
                    <a:pt x="136" y="1256"/>
                    <a:pt x="150" y="1282"/>
                    <a:pt x="150" y="1282"/>
                  </a:cubicBezTo>
                  <a:cubicBezTo>
                    <a:pt x="150" y="1282"/>
                    <a:pt x="151" y="1330"/>
                    <a:pt x="147" y="1352"/>
                  </a:cubicBezTo>
                  <a:cubicBezTo>
                    <a:pt x="144" y="1375"/>
                    <a:pt x="142" y="1381"/>
                    <a:pt x="141" y="1391"/>
                  </a:cubicBezTo>
                  <a:cubicBezTo>
                    <a:pt x="140" y="1400"/>
                    <a:pt x="141" y="1406"/>
                    <a:pt x="141" y="1406"/>
                  </a:cubicBezTo>
                  <a:cubicBezTo>
                    <a:pt x="141" y="1406"/>
                    <a:pt x="125" y="1420"/>
                    <a:pt x="117" y="1444"/>
                  </a:cubicBezTo>
                  <a:cubicBezTo>
                    <a:pt x="109" y="1468"/>
                    <a:pt x="111" y="1476"/>
                    <a:pt x="100" y="1485"/>
                  </a:cubicBezTo>
                  <a:cubicBezTo>
                    <a:pt x="89" y="1493"/>
                    <a:pt x="56" y="1506"/>
                    <a:pt x="33" y="1508"/>
                  </a:cubicBezTo>
                  <a:cubicBezTo>
                    <a:pt x="10" y="1511"/>
                    <a:pt x="2" y="1510"/>
                    <a:pt x="1" y="1517"/>
                  </a:cubicBezTo>
                  <a:cubicBezTo>
                    <a:pt x="0" y="1524"/>
                    <a:pt x="5" y="1532"/>
                    <a:pt x="43" y="1537"/>
                  </a:cubicBezTo>
                  <a:cubicBezTo>
                    <a:pt x="80" y="1542"/>
                    <a:pt x="118" y="1540"/>
                    <a:pt x="133" y="1532"/>
                  </a:cubicBezTo>
                  <a:cubicBezTo>
                    <a:pt x="147" y="1525"/>
                    <a:pt x="162" y="1519"/>
                    <a:pt x="168" y="1518"/>
                  </a:cubicBezTo>
                  <a:cubicBezTo>
                    <a:pt x="175" y="1517"/>
                    <a:pt x="176" y="1517"/>
                    <a:pt x="176" y="1517"/>
                  </a:cubicBezTo>
                  <a:cubicBezTo>
                    <a:pt x="182" y="1528"/>
                    <a:pt x="182" y="1528"/>
                    <a:pt x="182" y="1528"/>
                  </a:cubicBezTo>
                  <a:cubicBezTo>
                    <a:pt x="182" y="1528"/>
                    <a:pt x="224" y="1528"/>
                    <a:pt x="233" y="1527"/>
                  </a:cubicBezTo>
                  <a:cubicBezTo>
                    <a:pt x="243" y="1526"/>
                    <a:pt x="246" y="1522"/>
                    <a:pt x="246" y="1513"/>
                  </a:cubicBezTo>
                  <a:cubicBezTo>
                    <a:pt x="246" y="1504"/>
                    <a:pt x="245" y="1493"/>
                    <a:pt x="245" y="1493"/>
                  </a:cubicBezTo>
                  <a:cubicBezTo>
                    <a:pt x="251" y="1488"/>
                    <a:pt x="251" y="1488"/>
                    <a:pt x="251" y="1488"/>
                  </a:cubicBezTo>
                  <a:cubicBezTo>
                    <a:pt x="251" y="1488"/>
                    <a:pt x="256" y="1417"/>
                    <a:pt x="255" y="1379"/>
                  </a:cubicBezTo>
                  <a:cubicBezTo>
                    <a:pt x="254" y="1340"/>
                    <a:pt x="252" y="1297"/>
                    <a:pt x="252" y="1283"/>
                  </a:cubicBezTo>
                  <a:cubicBezTo>
                    <a:pt x="252" y="1269"/>
                    <a:pt x="254" y="1268"/>
                    <a:pt x="255" y="1256"/>
                  </a:cubicBezTo>
                  <a:cubicBezTo>
                    <a:pt x="255" y="1245"/>
                    <a:pt x="256" y="1237"/>
                    <a:pt x="256" y="1237"/>
                  </a:cubicBezTo>
                  <a:cubicBezTo>
                    <a:pt x="256" y="1237"/>
                    <a:pt x="263" y="1258"/>
                    <a:pt x="271" y="1273"/>
                  </a:cubicBezTo>
                  <a:cubicBezTo>
                    <a:pt x="280" y="1288"/>
                    <a:pt x="286" y="1291"/>
                    <a:pt x="286" y="1291"/>
                  </a:cubicBezTo>
                  <a:cubicBezTo>
                    <a:pt x="286" y="1291"/>
                    <a:pt x="283" y="1340"/>
                    <a:pt x="281" y="1382"/>
                  </a:cubicBezTo>
                  <a:cubicBezTo>
                    <a:pt x="280" y="1425"/>
                    <a:pt x="272" y="1455"/>
                    <a:pt x="276" y="1468"/>
                  </a:cubicBezTo>
                  <a:cubicBezTo>
                    <a:pt x="281" y="1481"/>
                    <a:pt x="281" y="1483"/>
                    <a:pt x="279" y="1491"/>
                  </a:cubicBezTo>
                  <a:cubicBezTo>
                    <a:pt x="277" y="1499"/>
                    <a:pt x="270" y="1502"/>
                    <a:pt x="260" y="1525"/>
                  </a:cubicBezTo>
                  <a:cubicBezTo>
                    <a:pt x="249" y="1548"/>
                    <a:pt x="244" y="1557"/>
                    <a:pt x="224" y="1569"/>
                  </a:cubicBezTo>
                  <a:cubicBezTo>
                    <a:pt x="204" y="1581"/>
                    <a:pt x="177" y="1588"/>
                    <a:pt x="167" y="1591"/>
                  </a:cubicBezTo>
                  <a:cubicBezTo>
                    <a:pt x="158" y="1594"/>
                    <a:pt x="157" y="1597"/>
                    <a:pt x="157" y="1602"/>
                  </a:cubicBezTo>
                  <a:cubicBezTo>
                    <a:pt x="157" y="1607"/>
                    <a:pt x="165" y="1613"/>
                    <a:pt x="175" y="1615"/>
                  </a:cubicBezTo>
                  <a:cubicBezTo>
                    <a:pt x="185" y="1617"/>
                    <a:pt x="248" y="1622"/>
                    <a:pt x="286" y="1613"/>
                  </a:cubicBezTo>
                  <a:cubicBezTo>
                    <a:pt x="324" y="1605"/>
                    <a:pt x="343" y="1592"/>
                    <a:pt x="343" y="1592"/>
                  </a:cubicBezTo>
                  <a:cubicBezTo>
                    <a:pt x="348" y="1601"/>
                    <a:pt x="348" y="1601"/>
                    <a:pt x="348" y="1601"/>
                  </a:cubicBezTo>
                  <a:cubicBezTo>
                    <a:pt x="348" y="1601"/>
                    <a:pt x="376" y="1597"/>
                    <a:pt x="385" y="1594"/>
                  </a:cubicBezTo>
                  <a:cubicBezTo>
                    <a:pt x="393" y="1591"/>
                    <a:pt x="393" y="1587"/>
                    <a:pt x="393" y="1578"/>
                  </a:cubicBezTo>
                  <a:cubicBezTo>
                    <a:pt x="393" y="1570"/>
                    <a:pt x="393" y="1568"/>
                    <a:pt x="393" y="1568"/>
                  </a:cubicBezTo>
                  <a:cubicBezTo>
                    <a:pt x="393" y="1568"/>
                    <a:pt x="396" y="1564"/>
                    <a:pt x="396" y="1560"/>
                  </a:cubicBezTo>
                  <a:cubicBezTo>
                    <a:pt x="396" y="1555"/>
                    <a:pt x="394" y="1527"/>
                    <a:pt x="392" y="1506"/>
                  </a:cubicBezTo>
                  <a:cubicBezTo>
                    <a:pt x="389" y="1486"/>
                    <a:pt x="389" y="1482"/>
                    <a:pt x="392" y="1466"/>
                  </a:cubicBezTo>
                  <a:cubicBezTo>
                    <a:pt x="395" y="1449"/>
                    <a:pt x="411" y="1385"/>
                    <a:pt x="404" y="1321"/>
                  </a:cubicBezTo>
                  <a:cubicBezTo>
                    <a:pt x="396" y="1258"/>
                    <a:pt x="394" y="1225"/>
                    <a:pt x="389" y="1207"/>
                  </a:cubicBezTo>
                  <a:cubicBezTo>
                    <a:pt x="385" y="1188"/>
                    <a:pt x="374" y="1150"/>
                    <a:pt x="366" y="1129"/>
                  </a:cubicBezTo>
                  <a:cubicBezTo>
                    <a:pt x="358" y="1108"/>
                    <a:pt x="354" y="1099"/>
                    <a:pt x="354" y="1087"/>
                  </a:cubicBezTo>
                  <a:cubicBezTo>
                    <a:pt x="355" y="1074"/>
                    <a:pt x="352" y="1059"/>
                    <a:pt x="350" y="1054"/>
                  </a:cubicBezTo>
                  <a:cubicBezTo>
                    <a:pt x="348" y="1049"/>
                    <a:pt x="347" y="1049"/>
                    <a:pt x="347" y="1032"/>
                  </a:cubicBezTo>
                  <a:cubicBezTo>
                    <a:pt x="347" y="1016"/>
                    <a:pt x="345" y="981"/>
                    <a:pt x="345" y="958"/>
                  </a:cubicBezTo>
                  <a:cubicBezTo>
                    <a:pt x="345" y="935"/>
                    <a:pt x="344" y="927"/>
                    <a:pt x="344" y="927"/>
                  </a:cubicBezTo>
                  <a:cubicBezTo>
                    <a:pt x="344" y="927"/>
                    <a:pt x="351" y="914"/>
                    <a:pt x="350" y="907"/>
                  </a:cubicBezTo>
                  <a:cubicBezTo>
                    <a:pt x="348" y="901"/>
                    <a:pt x="345" y="900"/>
                    <a:pt x="347" y="888"/>
                  </a:cubicBezTo>
                  <a:cubicBezTo>
                    <a:pt x="349" y="876"/>
                    <a:pt x="347" y="872"/>
                    <a:pt x="344" y="868"/>
                  </a:cubicBezTo>
                  <a:cubicBezTo>
                    <a:pt x="341" y="865"/>
                    <a:pt x="343" y="864"/>
                    <a:pt x="344" y="858"/>
                  </a:cubicBezTo>
                  <a:cubicBezTo>
                    <a:pt x="345" y="852"/>
                    <a:pt x="346" y="849"/>
                    <a:pt x="346" y="849"/>
                  </a:cubicBezTo>
                  <a:cubicBezTo>
                    <a:pt x="346" y="849"/>
                    <a:pt x="362" y="848"/>
                    <a:pt x="370" y="846"/>
                  </a:cubicBezTo>
                  <a:cubicBezTo>
                    <a:pt x="378" y="845"/>
                    <a:pt x="381" y="846"/>
                    <a:pt x="378" y="837"/>
                  </a:cubicBezTo>
                  <a:cubicBezTo>
                    <a:pt x="374" y="828"/>
                    <a:pt x="363" y="814"/>
                    <a:pt x="358" y="778"/>
                  </a:cubicBezTo>
                  <a:cubicBezTo>
                    <a:pt x="353" y="742"/>
                    <a:pt x="339" y="672"/>
                    <a:pt x="336" y="648"/>
                  </a:cubicBezTo>
                  <a:cubicBezTo>
                    <a:pt x="333" y="623"/>
                    <a:pt x="331" y="619"/>
                    <a:pt x="334" y="597"/>
                  </a:cubicBezTo>
                  <a:cubicBezTo>
                    <a:pt x="337" y="575"/>
                    <a:pt x="333" y="560"/>
                    <a:pt x="333" y="560"/>
                  </a:cubicBezTo>
                  <a:cubicBezTo>
                    <a:pt x="333" y="560"/>
                    <a:pt x="346" y="542"/>
                    <a:pt x="348" y="528"/>
                  </a:cubicBezTo>
                  <a:cubicBezTo>
                    <a:pt x="351" y="515"/>
                    <a:pt x="349" y="510"/>
                    <a:pt x="349" y="510"/>
                  </a:cubicBezTo>
                  <a:cubicBezTo>
                    <a:pt x="349" y="510"/>
                    <a:pt x="366" y="481"/>
                    <a:pt x="374" y="461"/>
                  </a:cubicBezTo>
                  <a:cubicBezTo>
                    <a:pt x="383" y="440"/>
                    <a:pt x="399" y="389"/>
                    <a:pt x="402" y="337"/>
                  </a:cubicBezTo>
                  <a:cubicBezTo>
                    <a:pt x="406" y="286"/>
                    <a:pt x="390" y="251"/>
                    <a:pt x="369" y="238"/>
                  </a:cubicBezTo>
                  <a:cubicBezTo>
                    <a:pt x="349" y="225"/>
                    <a:pt x="348" y="231"/>
                    <a:pt x="340" y="226"/>
                  </a:cubicBezTo>
                  <a:cubicBezTo>
                    <a:pt x="332" y="221"/>
                    <a:pt x="322" y="191"/>
                    <a:pt x="322" y="191"/>
                  </a:cubicBezTo>
                  <a:cubicBezTo>
                    <a:pt x="322" y="191"/>
                    <a:pt x="327" y="197"/>
                    <a:pt x="337" y="203"/>
                  </a:cubicBezTo>
                  <a:cubicBezTo>
                    <a:pt x="347" y="209"/>
                    <a:pt x="351" y="207"/>
                    <a:pt x="352" y="200"/>
                  </a:cubicBezTo>
                  <a:cubicBezTo>
                    <a:pt x="352" y="193"/>
                    <a:pt x="352" y="190"/>
                    <a:pt x="352" y="190"/>
                  </a:cubicBezTo>
                  <a:cubicBezTo>
                    <a:pt x="352" y="190"/>
                    <a:pt x="351" y="200"/>
                    <a:pt x="345" y="198"/>
                  </a:cubicBezTo>
                  <a:cubicBezTo>
                    <a:pt x="338" y="197"/>
                    <a:pt x="332" y="184"/>
                    <a:pt x="332" y="184"/>
                  </a:cubicBezTo>
                  <a:cubicBezTo>
                    <a:pt x="332" y="184"/>
                    <a:pt x="343" y="189"/>
                    <a:pt x="346" y="189"/>
                  </a:cubicBezTo>
                  <a:cubicBezTo>
                    <a:pt x="348" y="189"/>
                    <a:pt x="353" y="189"/>
                    <a:pt x="350" y="186"/>
                  </a:cubicBezTo>
                  <a:cubicBezTo>
                    <a:pt x="347" y="182"/>
                    <a:pt x="342" y="176"/>
                    <a:pt x="342" y="176"/>
                  </a:cubicBezTo>
                  <a:cubicBezTo>
                    <a:pt x="342" y="176"/>
                    <a:pt x="344" y="176"/>
                    <a:pt x="348" y="175"/>
                  </a:cubicBezTo>
                  <a:cubicBezTo>
                    <a:pt x="352" y="174"/>
                    <a:pt x="353" y="174"/>
                    <a:pt x="353" y="174"/>
                  </a:cubicBezTo>
                  <a:cubicBezTo>
                    <a:pt x="353" y="174"/>
                    <a:pt x="349" y="168"/>
                    <a:pt x="342" y="165"/>
                  </a:cubicBezTo>
                  <a:cubicBezTo>
                    <a:pt x="335" y="162"/>
                    <a:pt x="335" y="162"/>
                    <a:pt x="335" y="162"/>
                  </a:cubicBezTo>
                  <a:cubicBezTo>
                    <a:pt x="335" y="162"/>
                    <a:pt x="339" y="159"/>
                    <a:pt x="344" y="156"/>
                  </a:cubicBezTo>
                  <a:cubicBezTo>
                    <a:pt x="349" y="154"/>
                    <a:pt x="349" y="154"/>
                    <a:pt x="349" y="154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9"/>
                    <a:pt x="347" y="140"/>
                    <a:pt x="348" y="136"/>
                  </a:cubicBezTo>
                  <a:cubicBezTo>
                    <a:pt x="350" y="132"/>
                    <a:pt x="350" y="132"/>
                    <a:pt x="350" y="132"/>
                  </a:cubicBezTo>
                  <a:cubicBezTo>
                    <a:pt x="350" y="132"/>
                    <a:pt x="345" y="128"/>
                    <a:pt x="342" y="122"/>
                  </a:cubicBezTo>
                  <a:cubicBezTo>
                    <a:pt x="339" y="116"/>
                    <a:pt x="337" y="115"/>
                    <a:pt x="344" y="115"/>
                  </a:cubicBezTo>
                  <a:cubicBezTo>
                    <a:pt x="351" y="115"/>
                    <a:pt x="352" y="115"/>
                    <a:pt x="352" y="115"/>
                  </a:cubicBezTo>
                  <a:cubicBezTo>
                    <a:pt x="352" y="115"/>
                    <a:pt x="345" y="115"/>
                    <a:pt x="343" y="107"/>
                  </a:cubicBezTo>
                  <a:cubicBezTo>
                    <a:pt x="340" y="99"/>
                    <a:pt x="343" y="86"/>
                    <a:pt x="339" y="70"/>
                  </a:cubicBezTo>
                  <a:cubicBezTo>
                    <a:pt x="335" y="54"/>
                    <a:pt x="328" y="42"/>
                    <a:pt x="328" y="42"/>
                  </a:cubicBezTo>
                  <a:close/>
                </a:path>
              </a:pathLst>
            </a:custGeom>
            <a:solidFill>
              <a:srgbClr val="D6545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itchFamily="34" charset="0"/>
                <a:ea typeface="微软雅黑" pitchFamily="34" charset="-122"/>
                <a:sym typeface="Segoe UI Semibol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8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D5096973-0A98-4AE7-9026-45BB0CF71C74}"/>
              </a:ext>
            </a:extLst>
          </p:cNvPr>
          <p:cNvSpPr txBox="1"/>
          <p:nvPr/>
        </p:nvSpPr>
        <p:spPr>
          <a:xfrm>
            <a:off x="228600" y="373847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優化概念簡介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66700" y="1383063"/>
            <a:ext cx="11341100" cy="3040415"/>
            <a:chOff x="266700" y="1383063"/>
            <a:chExt cx="11341100" cy="3040415"/>
          </a:xfrm>
        </p:grpSpPr>
        <p:grpSp>
          <p:nvGrpSpPr>
            <p:cNvPr id="31" name="群組 30"/>
            <p:cNvGrpSpPr/>
            <p:nvPr/>
          </p:nvGrpSpPr>
          <p:grpSpPr>
            <a:xfrm>
              <a:off x="1089932" y="2086023"/>
              <a:ext cx="10012136" cy="559512"/>
              <a:chOff x="3868964" y="2886123"/>
              <a:chExt cx="10012136" cy="559512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3868964" y="3078007"/>
                <a:ext cx="284042" cy="221527"/>
                <a:chOff x="1227364" y="2398980"/>
                <a:chExt cx="284042" cy="221527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xmlns="" id="{FE9BCB8B-767F-4515-A1E5-EB6B0A3CD27D}"/>
                    </a:ext>
                  </a:extLst>
                </p:cNvPr>
                <p:cNvSpPr/>
                <p:nvPr/>
              </p:nvSpPr>
              <p:spPr>
                <a:xfrm rot="2700000">
                  <a:off x="1227364" y="2398980"/>
                  <a:ext cx="221527" cy="2215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xmlns="" id="{BEB3FFAF-0D59-40F8-93C6-F69EBFA86C47}"/>
                    </a:ext>
                  </a:extLst>
                </p:cNvPr>
                <p:cNvSpPr/>
                <p:nvPr/>
              </p:nvSpPr>
              <p:spPr>
                <a:xfrm rot="2700000">
                  <a:off x="1289879" y="2398980"/>
                  <a:ext cx="221527" cy="22152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B6B">
                        <a:shade val="30000"/>
                        <a:satMod val="115000"/>
                      </a:srgbClr>
                    </a:gs>
                    <a:gs pos="50000">
                      <a:srgbClr val="FF6B6B">
                        <a:shade val="67500"/>
                        <a:satMod val="115000"/>
                      </a:srgbClr>
                    </a:gs>
                    <a:gs pos="100000">
                      <a:srgbClr val="FF6B6B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4153807" y="2886123"/>
                <a:ext cx="9727293" cy="559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基金的績效是以</a:t>
                </a:r>
                <a:r>
                  <a:rPr lang="zh-TW" altLang="en-US" sz="2800" dirty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累積報酬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來計算</a:t>
                </a:r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xmlns="" id="{3C5B493D-FEFE-4183-BD73-F3EF60B22FB1}"/>
                </a:ext>
              </a:extLst>
            </p:cNvPr>
            <p:cNvSpPr txBox="1"/>
            <p:nvPr/>
          </p:nvSpPr>
          <p:spPr>
            <a:xfrm>
              <a:off x="266700" y="1383063"/>
              <a:ext cx="7493431" cy="65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我們的想法與策略：</a:t>
              </a:r>
            </a:p>
          </p:txBody>
        </p:sp>
        <p:grpSp>
          <p:nvGrpSpPr>
            <p:cNvPr id="44" name="群組 43"/>
            <p:cNvGrpSpPr/>
            <p:nvPr/>
          </p:nvGrpSpPr>
          <p:grpSpPr>
            <a:xfrm>
              <a:off x="1089932" y="2695623"/>
              <a:ext cx="10012136" cy="559512"/>
              <a:chOff x="3868964" y="2886123"/>
              <a:chExt cx="10012136" cy="559512"/>
            </a:xfrm>
          </p:grpSpPr>
          <p:grpSp>
            <p:nvGrpSpPr>
              <p:cNvPr id="45" name="群組 44"/>
              <p:cNvGrpSpPr/>
              <p:nvPr/>
            </p:nvGrpSpPr>
            <p:grpSpPr>
              <a:xfrm>
                <a:off x="3868964" y="3078007"/>
                <a:ext cx="284042" cy="221527"/>
                <a:chOff x="1227364" y="2398980"/>
                <a:chExt cx="284042" cy="221527"/>
              </a:xfrm>
            </p:grpSpPr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xmlns="" id="{FE9BCB8B-767F-4515-A1E5-EB6B0A3CD27D}"/>
                    </a:ext>
                  </a:extLst>
                </p:cNvPr>
                <p:cNvSpPr/>
                <p:nvPr/>
              </p:nvSpPr>
              <p:spPr>
                <a:xfrm rot="2700000">
                  <a:off x="1227364" y="2398980"/>
                  <a:ext cx="221527" cy="2215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xmlns="" id="{BEB3FFAF-0D59-40F8-93C6-F69EBFA86C47}"/>
                    </a:ext>
                  </a:extLst>
                </p:cNvPr>
                <p:cNvSpPr/>
                <p:nvPr/>
              </p:nvSpPr>
              <p:spPr>
                <a:xfrm rot="2700000">
                  <a:off x="1289879" y="2398980"/>
                  <a:ext cx="221527" cy="22152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B6B">
                        <a:shade val="30000"/>
                        <a:satMod val="115000"/>
                      </a:srgbClr>
                    </a:gs>
                    <a:gs pos="50000">
                      <a:srgbClr val="FF6B6B">
                        <a:shade val="67500"/>
                        <a:satMod val="115000"/>
                      </a:srgbClr>
                    </a:gs>
                    <a:gs pos="100000">
                      <a:srgbClr val="FF6B6B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4153807" y="2886123"/>
                <a:ext cx="9727293" cy="559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只單純透過</a:t>
                </a:r>
                <a:r>
                  <a:rPr lang="zh-TW" altLang="en-US" sz="2800" dirty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期初本金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zh-TW" altLang="en-US" sz="2800" dirty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期末金額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而計算出報酬率</a:t>
                </a:r>
              </a:p>
            </p:txBody>
          </p:sp>
        </p:grpSp>
        <p:grpSp>
          <p:nvGrpSpPr>
            <p:cNvPr id="3" name="群組 2"/>
            <p:cNvGrpSpPr/>
            <p:nvPr/>
          </p:nvGrpSpPr>
          <p:grpSpPr>
            <a:xfrm>
              <a:off x="1089932" y="3305223"/>
              <a:ext cx="10517868" cy="1118255"/>
              <a:chOff x="1089932" y="3279823"/>
              <a:chExt cx="10517868" cy="1118255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1089932" y="3471707"/>
                <a:ext cx="284042" cy="221527"/>
                <a:chOff x="1227364" y="2398980"/>
                <a:chExt cx="284042" cy="221527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xmlns="" id="{FE9BCB8B-767F-4515-A1E5-EB6B0A3CD27D}"/>
                    </a:ext>
                  </a:extLst>
                </p:cNvPr>
                <p:cNvSpPr/>
                <p:nvPr/>
              </p:nvSpPr>
              <p:spPr>
                <a:xfrm rot="2700000">
                  <a:off x="1227364" y="2398980"/>
                  <a:ext cx="221527" cy="2215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xmlns="" id="{BEB3FFAF-0D59-40F8-93C6-F69EBFA86C47}"/>
                    </a:ext>
                  </a:extLst>
                </p:cNvPr>
                <p:cNvSpPr/>
                <p:nvPr/>
              </p:nvSpPr>
              <p:spPr>
                <a:xfrm rot="2700000">
                  <a:off x="1289879" y="2398980"/>
                  <a:ext cx="221527" cy="22152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B6B">
                        <a:shade val="30000"/>
                        <a:satMod val="115000"/>
                      </a:srgbClr>
                    </a:gs>
                    <a:gs pos="50000">
                      <a:srgbClr val="FF6B6B">
                        <a:shade val="67500"/>
                        <a:satMod val="115000"/>
                      </a:srgbClr>
                    </a:gs>
                    <a:gs pos="100000">
                      <a:srgbClr val="FF6B6B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1374775" y="3279823"/>
                <a:ext cx="10233025" cy="1118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同樣的價位，與其買在趨勢下跌時，</a:t>
                </a:r>
                <a:r>
                  <a:rPr lang="zh-TW" altLang="en-US" sz="2800" b="1" dirty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不如買在趨勢上漲時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，不僅最後績效不變，也更能給予投資人信心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，並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減少資金的時間成本</a:t>
                </a:r>
              </a:p>
            </p:txBody>
          </p:sp>
        </p:grpSp>
      </p:grpSp>
      <p:pic>
        <p:nvPicPr>
          <p:cNvPr id="144" name="圖片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99" y="4364578"/>
            <a:ext cx="8260796" cy="2481287"/>
          </a:xfrm>
          <a:prstGeom prst="rect">
            <a:avLst/>
          </a:prstGeom>
        </p:spPr>
      </p:pic>
      <p:sp>
        <p:nvSpPr>
          <p:cNvPr id="145" name="文字方塊 144"/>
          <p:cNvSpPr txBox="1"/>
          <p:nvPr/>
        </p:nvSpPr>
        <p:spPr>
          <a:xfrm>
            <a:off x="11785600" y="64356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lang="zh-TW" altLang="en-US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7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D5096973-0A98-4AE7-9026-45BB0CF71C74}"/>
              </a:ext>
            </a:extLst>
          </p:cNvPr>
          <p:cNvSpPr txBox="1"/>
          <p:nvPr/>
        </p:nvSpPr>
        <p:spPr>
          <a:xfrm>
            <a:off x="228600" y="373847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優化細節</a:t>
            </a:r>
            <a:r>
              <a:rPr lang="en-US" altLang="zh-TW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—</a:t>
            </a:r>
            <a:r>
              <a:rPr lang="zh-TW" altLang="en-US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量化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495297" y="1497363"/>
            <a:ext cx="10012136" cy="605294"/>
            <a:chOff x="3868964" y="2886123"/>
            <a:chExt cx="10012136" cy="605294"/>
          </a:xfrm>
        </p:grpSpPr>
        <p:grpSp>
          <p:nvGrpSpPr>
            <p:cNvPr id="9" name="群組 8"/>
            <p:cNvGrpSpPr/>
            <p:nvPr/>
          </p:nvGrpSpPr>
          <p:grpSpPr>
            <a:xfrm>
              <a:off x="3868964" y="3078007"/>
              <a:ext cx="284042" cy="221527"/>
              <a:chOff x="1227364" y="2398980"/>
              <a:chExt cx="284042" cy="22152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FE9BCB8B-767F-4515-A1E5-EB6B0A3CD27D}"/>
                  </a:ext>
                </a:extLst>
              </p:cNvPr>
              <p:cNvSpPr/>
              <p:nvPr/>
            </p:nvSpPr>
            <p:spPr>
              <a:xfrm rot="2700000">
                <a:off x="1227364" y="2398980"/>
                <a:ext cx="221527" cy="2215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BEB3FFAF-0D59-40F8-93C6-F69EBFA86C47}"/>
                  </a:ext>
                </a:extLst>
              </p:cNvPr>
              <p:cNvSpPr/>
              <p:nvPr/>
            </p:nvSpPr>
            <p:spPr>
              <a:xfrm rot="2700000">
                <a:off x="1289879" y="2398980"/>
                <a:ext cx="221527" cy="221527"/>
              </a:xfrm>
              <a:prstGeom prst="rect">
                <a:avLst/>
              </a:prstGeom>
              <a:gradFill flip="none" rotWithShape="1">
                <a:gsLst>
                  <a:gs pos="0">
                    <a:srgbClr val="FF6B6B">
                      <a:shade val="30000"/>
                      <a:satMod val="115000"/>
                    </a:srgbClr>
                  </a:gs>
                  <a:gs pos="50000">
                    <a:srgbClr val="FF6B6B">
                      <a:shade val="67500"/>
                      <a:satMod val="115000"/>
                    </a:srgbClr>
                  </a:gs>
                  <a:gs pos="100000">
                    <a:srgbClr val="FF6B6B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23543673-BC2E-4F13-BF80-7A46C5F75732}"/>
                </a:ext>
              </a:extLst>
            </p:cNvPr>
            <p:cNvSpPr/>
            <p:nvPr/>
          </p:nvSpPr>
          <p:spPr>
            <a:xfrm>
              <a:off x="4153807" y="2886123"/>
              <a:ext cx="9727293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優化目標：判斷</a:t>
              </a:r>
              <a:r>
                <a:rPr lang="zh-TW" altLang="en-US" sz="2800" b="1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低檔加碼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更好的時機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95297" y="2103650"/>
            <a:ext cx="10012136" cy="559512"/>
            <a:chOff x="3868964" y="2886123"/>
            <a:chExt cx="10012136" cy="559512"/>
          </a:xfrm>
        </p:grpSpPr>
        <p:grpSp>
          <p:nvGrpSpPr>
            <p:cNvPr id="14" name="群組 13"/>
            <p:cNvGrpSpPr/>
            <p:nvPr/>
          </p:nvGrpSpPr>
          <p:grpSpPr>
            <a:xfrm>
              <a:off x="3868964" y="3078007"/>
              <a:ext cx="284042" cy="221527"/>
              <a:chOff x="1227364" y="2398980"/>
              <a:chExt cx="284042" cy="22152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FE9BCB8B-767F-4515-A1E5-EB6B0A3CD27D}"/>
                  </a:ext>
                </a:extLst>
              </p:cNvPr>
              <p:cNvSpPr/>
              <p:nvPr/>
            </p:nvSpPr>
            <p:spPr>
              <a:xfrm rot="2700000">
                <a:off x="1227364" y="2398980"/>
                <a:ext cx="221527" cy="2215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BEB3FFAF-0D59-40F8-93C6-F69EBFA86C47}"/>
                  </a:ext>
                </a:extLst>
              </p:cNvPr>
              <p:cNvSpPr/>
              <p:nvPr/>
            </p:nvSpPr>
            <p:spPr>
              <a:xfrm rot="2700000">
                <a:off x="1289879" y="2398980"/>
                <a:ext cx="221527" cy="221527"/>
              </a:xfrm>
              <a:prstGeom prst="rect">
                <a:avLst/>
              </a:prstGeom>
              <a:gradFill flip="none" rotWithShape="1">
                <a:gsLst>
                  <a:gs pos="0">
                    <a:srgbClr val="FF6B6B">
                      <a:shade val="30000"/>
                      <a:satMod val="115000"/>
                    </a:srgbClr>
                  </a:gs>
                  <a:gs pos="50000">
                    <a:srgbClr val="FF6B6B">
                      <a:shade val="67500"/>
                      <a:satMod val="115000"/>
                    </a:srgbClr>
                  </a:gs>
                  <a:gs pos="100000">
                    <a:srgbClr val="FF6B6B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3543673-BC2E-4F13-BF80-7A46C5F75732}"/>
                </a:ext>
              </a:extLst>
            </p:cNvPr>
            <p:cNvSpPr/>
            <p:nvPr/>
          </p:nvSpPr>
          <p:spPr>
            <a:xfrm>
              <a:off x="4153807" y="2886123"/>
              <a:ext cx="9727293" cy="559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做法：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3059825" y="2626102"/>
            <a:ext cx="6072351" cy="3573737"/>
            <a:chOff x="3059825" y="2626102"/>
            <a:chExt cx="6072351" cy="3573737"/>
          </a:xfrm>
        </p:grpSpPr>
        <p:grpSp>
          <p:nvGrpSpPr>
            <p:cNvPr id="44" name="群組 43"/>
            <p:cNvGrpSpPr/>
            <p:nvPr/>
          </p:nvGrpSpPr>
          <p:grpSpPr>
            <a:xfrm>
              <a:off x="3059825" y="2626102"/>
              <a:ext cx="6072351" cy="1355971"/>
              <a:chOff x="3059825" y="2626102"/>
              <a:chExt cx="6072351" cy="1355971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1F3342E6-7CB0-4FD4-8C09-E821BD979086}"/>
                  </a:ext>
                </a:extLst>
              </p:cNvPr>
              <p:cNvSpPr/>
              <p:nvPr/>
            </p:nvSpPr>
            <p:spPr>
              <a:xfrm>
                <a:off x="3059825" y="2626102"/>
                <a:ext cx="6072351" cy="1355971"/>
              </a:xfrm>
              <a:prstGeom prst="rect">
                <a:avLst/>
              </a:prstGeom>
              <a:solidFill>
                <a:srgbClr val="D65451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3500"/>
                  </a:lnSpc>
                </a:pPr>
                <a:endParaRPr lang="en-US" altLang="zh-TW" sz="3200" b="1" dirty="0"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 flipH="1">
                <a:off x="5042691" y="2787369"/>
                <a:ext cx="2106618" cy="541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00"/>
                  </a:lnSpc>
                </a:pPr>
                <a:r>
                  <a:rPr lang="zh-TW" altLang="en-US" sz="3200" b="1" dirty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判斷景氣</a:t>
                </a: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3987341" y="3418275"/>
                <a:ext cx="4217318" cy="541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00"/>
                  </a:lnSpc>
                </a:pPr>
                <a:r>
                  <a:rPr lang="zh-TW" altLang="en-US" sz="2800" dirty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歷史基金淨值資料</a:t>
                </a:r>
                <a:r>
                  <a:rPr lang="zh-TW" altLang="en-US" sz="2800" b="1" dirty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貼標籤</a:t>
                </a:r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3059825" y="4792498"/>
              <a:ext cx="6072351" cy="1407341"/>
              <a:chOff x="3059825" y="4792498"/>
              <a:chExt cx="6072351" cy="1407341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xmlns="" id="{1F3342E6-7CB0-4FD4-8C09-E821BD979086}"/>
                  </a:ext>
                </a:extLst>
              </p:cNvPr>
              <p:cNvSpPr/>
              <p:nvPr/>
            </p:nvSpPr>
            <p:spPr>
              <a:xfrm>
                <a:off x="3059825" y="4792498"/>
                <a:ext cx="6072351" cy="1407341"/>
              </a:xfrm>
              <a:prstGeom prst="rect">
                <a:avLst/>
              </a:prstGeom>
              <a:solidFill>
                <a:srgbClr val="D65451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3500"/>
                  </a:lnSpc>
                </a:pPr>
                <a:endParaRPr lang="en-US" altLang="zh-TW" sz="3200" b="1" dirty="0"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 flipH="1">
                <a:off x="5042691" y="4953765"/>
                <a:ext cx="2106618" cy="541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00"/>
                  </a:lnSpc>
                </a:pPr>
                <a:r>
                  <a:rPr lang="zh-TW" altLang="en-US" sz="32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預測走</a:t>
                </a:r>
                <a:r>
                  <a:rPr lang="zh-TW" altLang="en-US" sz="3200" b="1" dirty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勢</a:t>
                </a: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3107605" y="5584671"/>
                <a:ext cx="5976790" cy="541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500"/>
                  </a:lnSpc>
                </a:pPr>
                <a:r>
                  <a:rPr lang="zh-TW" altLang="en-US" sz="2800" dirty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</a:t>
                </a:r>
                <a:r>
                  <a:rPr lang="zh-TW" altLang="en-US" sz="2800" b="1" dirty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機器學習</a:t>
                </a:r>
                <a:r>
                  <a:rPr lang="zh-TW" altLang="en-US" sz="2800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預測相對應的投資策略</a:t>
                </a:r>
                <a:endParaRPr lang="zh-TW" altLang="en-US" sz="2800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5898508" y="4189794"/>
              <a:ext cx="394984" cy="394984"/>
              <a:chOff x="10102921" y="1787703"/>
              <a:chExt cx="452063" cy="452063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272445" y="1787703"/>
                <a:ext cx="113016" cy="452063"/>
              </a:xfrm>
              <a:prstGeom prst="rect">
                <a:avLst/>
              </a:prstGeom>
              <a:solidFill>
                <a:srgbClr val="D654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 rot="5400000">
                <a:off x="10272445" y="1787703"/>
                <a:ext cx="113016" cy="452063"/>
              </a:xfrm>
              <a:prstGeom prst="rect">
                <a:avLst/>
              </a:prstGeom>
              <a:solidFill>
                <a:srgbClr val="D654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3" name="文字方塊 42"/>
          <p:cNvSpPr txBox="1"/>
          <p:nvPr/>
        </p:nvSpPr>
        <p:spPr>
          <a:xfrm>
            <a:off x="11785600" y="64356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lang="zh-TW" altLang="en-US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7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D5096973-0A98-4AE7-9026-45BB0CF71C74}"/>
              </a:ext>
            </a:extLst>
          </p:cNvPr>
          <p:cNvSpPr txBox="1"/>
          <p:nvPr/>
        </p:nvSpPr>
        <p:spPr>
          <a:xfrm>
            <a:off x="228600" y="373847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優化細節</a:t>
            </a:r>
            <a:r>
              <a:rPr lang="en-US" altLang="zh-TW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—</a:t>
            </a:r>
            <a:r>
              <a:rPr lang="zh-TW" altLang="en-US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量化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495297" y="1281463"/>
            <a:ext cx="10012136" cy="605294"/>
            <a:chOff x="3868964" y="2886123"/>
            <a:chExt cx="10012136" cy="605294"/>
          </a:xfrm>
        </p:grpSpPr>
        <p:grpSp>
          <p:nvGrpSpPr>
            <p:cNvPr id="9" name="群組 8"/>
            <p:cNvGrpSpPr/>
            <p:nvPr/>
          </p:nvGrpSpPr>
          <p:grpSpPr>
            <a:xfrm>
              <a:off x="3868964" y="3078007"/>
              <a:ext cx="284042" cy="221527"/>
              <a:chOff x="1227364" y="2398980"/>
              <a:chExt cx="284042" cy="22152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FE9BCB8B-767F-4515-A1E5-EB6B0A3CD27D}"/>
                  </a:ext>
                </a:extLst>
              </p:cNvPr>
              <p:cNvSpPr/>
              <p:nvPr/>
            </p:nvSpPr>
            <p:spPr>
              <a:xfrm rot="2700000">
                <a:off x="1227364" y="2398980"/>
                <a:ext cx="221527" cy="2215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BEB3FFAF-0D59-40F8-93C6-F69EBFA86C47}"/>
                  </a:ext>
                </a:extLst>
              </p:cNvPr>
              <p:cNvSpPr/>
              <p:nvPr/>
            </p:nvSpPr>
            <p:spPr>
              <a:xfrm rot="2700000">
                <a:off x="1289879" y="2398980"/>
                <a:ext cx="221527" cy="221527"/>
              </a:xfrm>
              <a:prstGeom prst="rect">
                <a:avLst/>
              </a:prstGeom>
              <a:gradFill flip="none" rotWithShape="1">
                <a:gsLst>
                  <a:gs pos="0">
                    <a:srgbClr val="FF6B6B">
                      <a:shade val="30000"/>
                      <a:satMod val="115000"/>
                    </a:srgbClr>
                  </a:gs>
                  <a:gs pos="50000">
                    <a:srgbClr val="FF6B6B">
                      <a:shade val="67500"/>
                      <a:satMod val="115000"/>
                    </a:srgbClr>
                  </a:gs>
                  <a:gs pos="100000">
                    <a:srgbClr val="FF6B6B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23543673-BC2E-4F13-BF80-7A46C5F75732}"/>
                </a:ext>
              </a:extLst>
            </p:cNvPr>
            <p:cNvSpPr/>
            <p:nvPr/>
          </p:nvSpPr>
          <p:spPr>
            <a:xfrm>
              <a:off x="4153807" y="2886123"/>
              <a:ext cx="9727293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選定基金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【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野村環球基金</a:t>
              </a:r>
              <a:r>
                <a:rPr lang="en-US" altLang="zh-TW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 </a:t>
              </a:r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累積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類型新臺幣計價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】</a:t>
              </a:r>
            </a:p>
          </p:txBody>
        </p:sp>
      </p:grpSp>
      <p:sp>
        <p:nvSpPr>
          <p:cNvPr id="43" name="文字方塊 42"/>
          <p:cNvSpPr txBox="1"/>
          <p:nvPr/>
        </p:nvSpPr>
        <p:spPr>
          <a:xfrm>
            <a:off x="11785600" y="64864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lang="zh-TW" altLang="en-US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0" y="1917700"/>
            <a:ext cx="2755900" cy="723900"/>
            <a:chOff x="533400" y="2222500"/>
            <a:chExt cx="2755900" cy="7239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9EBCB322-0D77-46DD-A76D-148B294C1187}"/>
                </a:ext>
              </a:extLst>
            </p:cNvPr>
            <p:cNvSpPr/>
            <p:nvPr/>
          </p:nvSpPr>
          <p:spPr>
            <a:xfrm>
              <a:off x="533400" y="2222500"/>
              <a:ext cx="2755900" cy="723900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23543673-BC2E-4F13-BF80-7A46C5F75732}"/>
                </a:ext>
              </a:extLst>
            </p:cNvPr>
            <p:cNvSpPr/>
            <p:nvPr/>
          </p:nvSpPr>
          <p:spPr>
            <a:xfrm>
              <a:off x="574221" y="2281803"/>
              <a:ext cx="2674259" cy="559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歷史資料貼標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籤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95297" y="2665763"/>
            <a:ext cx="10012136" cy="605294"/>
            <a:chOff x="495297" y="2640363"/>
            <a:chExt cx="10012136" cy="605294"/>
          </a:xfrm>
        </p:grpSpPr>
        <p:grpSp>
          <p:nvGrpSpPr>
            <p:cNvPr id="55" name="群組 54"/>
            <p:cNvGrpSpPr/>
            <p:nvPr/>
          </p:nvGrpSpPr>
          <p:grpSpPr>
            <a:xfrm>
              <a:off x="495297" y="2799902"/>
              <a:ext cx="266879" cy="228637"/>
              <a:chOff x="1227364" y="2391870"/>
              <a:chExt cx="266879" cy="228637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xmlns="" id="{FE9BCB8B-767F-4515-A1E5-EB6B0A3CD27D}"/>
                  </a:ext>
                </a:extLst>
              </p:cNvPr>
              <p:cNvSpPr/>
              <p:nvPr/>
            </p:nvSpPr>
            <p:spPr>
              <a:xfrm rot="2700000">
                <a:off x="1227364" y="2398980"/>
                <a:ext cx="221527" cy="2215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xmlns="" id="{BEB3FFAF-0D59-40F8-93C6-F69EBFA86C47}"/>
                  </a:ext>
                </a:extLst>
              </p:cNvPr>
              <p:cNvSpPr/>
              <p:nvPr/>
            </p:nvSpPr>
            <p:spPr>
              <a:xfrm rot="2700000">
                <a:off x="1307043" y="2391870"/>
                <a:ext cx="187200" cy="187200"/>
              </a:xfrm>
              <a:prstGeom prst="rect">
                <a:avLst/>
              </a:prstGeom>
              <a:gradFill flip="none" rotWithShape="1">
                <a:gsLst>
                  <a:gs pos="0">
                    <a:srgbClr val="FF6B6B">
                      <a:shade val="30000"/>
                      <a:satMod val="115000"/>
                    </a:srgbClr>
                  </a:gs>
                  <a:gs pos="50000">
                    <a:srgbClr val="FF6B6B">
                      <a:shade val="67500"/>
                      <a:satMod val="115000"/>
                    </a:srgbClr>
                  </a:gs>
                  <a:gs pos="100000">
                    <a:srgbClr val="FF6B6B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xmlns="" id="{23543673-BC2E-4F13-BF80-7A46C5F75732}"/>
                </a:ext>
              </a:extLst>
            </p:cNvPr>
            <p:cNvSpPr/>
            <p:nvPr/>
          </p:nvSpPr>
          <p:spPr>
            <a:xfrm>
              <a:off x="780140" y="2640363"/>
              <a:ext cx="9727293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eturn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：與</a:t>
              </a: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</a:t>
              </a:r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當天的基金淨值計算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407621" y="3371049"/>
            <a:ext cx="11579959" cy="2674151"/>
            <a:chOff x="356820" y="3345649"/>
            <a:chExt cx="11579959" cy="2674151"/>
          </a:xfrm>
        </p:grpSpPr>
        <p:grpSp>
          <p:nvGrpSpPr>
            <p:cNvPr id="66" name="群組 65"/>
            <p:cNvGrpSpPr/>
            <p:nvPr/>
          </p:nvGrpSpPr>
          <p:grpSpPr>
            <a:xfrm>
              <a:off x="356820" y="3345649"/>
              <a:ext cx="3605173" cy="2674151"/>
              <a:chOff x="382220" y="3345649"/>
              <a:chExt cx="3605173" cy="2674151"/>
            </a:xfrm>
          </p:grpSpPr>
          <p:sp>
            <p:nvSpPr>
              <p:cNvPr id="51" name="圓角矩形 3">
                <a:extLst>
                  <a:ext uri="{FF2B5EF4-FFF2-40B4-BE49-F238E27FC236}">
                    <a16:creationId xmlns:a16="http://schemas.microsoft.com/office/drawing/2014/main" xmlns="" id="{4D81A5A1-D550-4806-8E10-82731EAD6557}"/>
                  </a:ext>
                </a:extLst>
              </p:cNvPr>
              <p:cNvSpPr/>
              <p:nvPr/>
            </p:nvSpPr>
            <p:spPr>
              <a:xfrm>
                <a:off x="382220" y="3345649"/>
                <a:ext cx="3605173" cy="2674151"/>
              </a:xfrm>
              <a:prstGeom prst="roundRect">
                <a:avLst/>
              </a:prstGeom>
              <a:solidFill>
                <a:srgbClr val="AC1F1C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573494" y="4105323"/>
                <a:ext cx="322262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以過去 </a:t>
                </a:r>
                <a:r>
                  <a:rPr lang="en-US" altLang="zh-TW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250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筆（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年）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return 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計算平均數與標準差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1359306" y="3517901"/>
                <a:ext cx="1651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dirty="0" smtClean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觀察整體</a:t>
                </a:r>
                <a:endParaRPr lang="zh-TW" altLang="en-US" sz="2800" b="1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1" name="群組 30"/>
            <p:cNvGrpSpPr/>
            <p:nvPr/>
          </p:nvGrpSpPr>
          <p:grpSpPr>
            <a:xfrm>
              <a:off x="8331606" y="3345649"/>
              <a:ext cx="3605173" cy="2674151"/>
              <a:chOff x="8280806" y="3345649"/>
              <a:chExt cx="3605173" cy="2674151"/>
            </a:xfrm>
          </p:grpSpPr>
          <p:sp>
            <p:nvSpPr>
              <p:cNvPr id="53" name="圓角矩形 3">
                <a:extLst>
                  <a:ext uri="{FF2B5EF4-FFF2-40B4-BE49-F238E27FC236}">
                    <a16:creationId xmlns:a16="http://schemas.microsoft.com/office/drawing/2014/main" xmlns="" id="{4D81A5A1-D550-4806-8E10-82731EAD6557}"/>
                  </a:ext>
                </a:extLst>
              </p:cNvPr>
              <p:cNvSpPr/>
              <p:nvPr/>
            </p:nvSpPr>
            <p:spPr>
              <a:xfrm>
                <a:off x="8280806" y="3345649"/>
                <a:ext cx="3605173" cy="2674151"/>
              </a:xfrm>
              <a:prstGeom prst="roundRect">
                <a:avLst/>
              </a:prstGeom>
              <a:solidFill>
                <a:srgbClr val="AC1F1C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9581742" y="3517901"/>
                <a:ext cx="1003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dirty="0" smtClean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加碼</a:t>
                </a:r>
                <a:endParaRPr lang="en-US" altLang="zh-TW" sz="2800" b="1" dirty="0" smtClean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8573680" y="4105323"/>
                <a:ext cx="301942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下跌後，未來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15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天內若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趨勢回升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至標籤之淨值，就加碼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8" name="向右箭號 17"/>
            <p:cNvSpPr/>
            <p:nvPr/>
          </p:nvSpPr>
          <p:spPr>
            <a:xfrm>
              <a:off x="3968953" y="4441424"/>
              <a:ext cx="368300" cy="482600"/>
            </a:xfrm>
            <a:prstGeom prst="rightArrow">
              <a:avLst/>
            </a:prstGeom>
            <a:solidFill>
              <a:srgbClr val="AC1F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4344213" y="3345649"/>
              <a:ext cx="3605173" cy="2674151"/>
              <a:chOff x="4338270" y="3345649"/>
              <a:chExt cx="3605173" cy="2674151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4362856" y="5059444"/>
                <a:ext cx="3505200" cy="547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2" name="圓角矩形 3">
                <a:extLst>
                  <a:ext uri="{FF2B5EF4-FFF2-40B4-BE49-F238E27FC236}">
                    <a16:creationId xmlns:a16="http://schemas.microsoft.com/office/drawing/2014/main" xmlns="" id="{4D81A5A1-D550-4806-8E10-82731EAD6557}"/>
                  </a:ext>
                </a:extLst>
              </p:cNvPr>
              <p:cNvSpPr/>
              <p:nvPr/>
            </p:nvSpPr>
            <p:spPr>
              <a:xfrm>
                <a:off x="4338270" y="3345649"/>
                <a:ext cx="3605173" cy="2674151"/>
              </a:xfrm>
              <a:prstGeom prst="roundRect">
                <a:avLst/>
              </a:prstGeom>
              <a:solidFill>
                <a:srgbClr val="AC1F1C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5410606" y="3517901"/>
                <a:ext cx="1460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dirty="0" smtClean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貼標籤</a:t>
                </a:r>
                <a:endParaRPr lang="zh-TW" altLang="en-US" sz="2800" b="1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4480534" y="4105323"/>
                <a:ext cx="3320644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整體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趨勢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向下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&amp; </a:t>
                </a:r>
                <a:r>
                  <a:rPr lang="en-US" altLang="zh-TW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return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下跌超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過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 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個標準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差</a:t>
                </a:r>
                <a:r>
                  <a:rPr lang="en-US" altLang="zh-TW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(95%)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7" name="向右箭號 66"/>
            <p:cNvSpPr/>
            <p:nvPr/>
          </p:nvSpPr>
          <p:spPr>
            <a:xfrm>
              <a:off x="7956346" y="4441424"/>
              <a:ext cx="368300" cy="482600"/>
            </a:xfrm>
            <a:prstGeom prst="rightArrow">
              <a:avLst/>
            </a:prstGeom>
            <a:solidFill>
              <a:srgbClr val="AC1F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3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D5096973-0A98-4AE7-9026-45BB0CF71C74}"/>
              </a:ext>
            </a:extLst>
          </p:cNvPr>
          <p:cNvSpPr txBox="1"/>
          <p:nvPr/>
        </p:nvSpPr>
        <p:spPr>
          <a:xfrm>
            <a:off x="228600" y="373847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優化細節</a:t>
            </a:r>
            <a:r>
              <a:rPr lang="en-US" altLang="zh-TW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—</a:t>
            </a:r>
            <a:r>
              <a:rPr lang="zh-TW" altLang="en-US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量化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495297" y="1281463"/>
            <a:ext cx="10012136" cy="605294"/>
            <a:chOff x="3868964" y="2886123"/>
            <a:chExt cx="10012136" cy="605294"/>
          </a:xfrm>
        </p:grpSpPr>
        <p:grpSp>
          <p:nvGrpSpPr>
            <p:cNvPr id="9" name="群組 8"/>
            <p:cNvGrpSpPr/>
            <p:nvPr/>
          </p:nvGrpSpPr>
          <p:grpSpPr>
            <a:xfrm>
              <a:off x="3868964" y="3078007"/>
              <a:ext cx="284042" cy="221527"/>
              <a:chOff x="1227364" y="2398980"/>
              <a:chExt cx="284042" cy="22152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FE9BCB8B-767F-4515-A1E5-EB6B0A3CD27D}"/>
                  </a:ext>
                </a:extLst>
              </p:cNvPr>
              <p:cNvSpPr/>
              <p:nvPr/>
            </p:nvSpPr>
            <p:spPr>
              <a:xfrm rot="2700000">
                <a:off x="1227364" y="2398980"/>
                <a:ext cx="221527" cy="2215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BEB3FFAF-0D59-40F8-93C6-F69EBFA86C47}"/>
                  </a:ext>
                </a:extLst>
              </p:cNvPr>
              <p:cNvSpPr/>
              <p:nvPr/>
            </p:nvSpPr>
            <p:spPr>
              <a:xfrm rot="2700000">
                <a:off x="1289879" y="2398980"/>
                <a:ext cx="221527" cy="221527"/>
              </a:xfrm>
              <a:prstGeom prst="rect">
                <a:avLst/>
              </a:prstGeom>
              <a:gradFill flip="none" rotWithShape="1">
                <a:gsLst>
                  <a:gs pos="0">
                    <a:srgbClr val="FF6B6B">
                      <a:shade val="30000"/>
                      <a:satMod val="115000"/>
                    </a:srgbClr>
                  </a:gs>
                  <a:gs pos="50000">
                    <a:srgbClr val="FF6B6B">
                      <a:shade val="67500"/>
                      <a:satMod val="115000"/>
                    </a:srgbClr>
                  </a:gs>
                  <a:gs pos="100000">
                    <a:srgbClr val="FF6B6B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23543673-BC2E-4F13-BF80-7A46C5F75732}"/>
                </a:ext>
              </a:extLst>
            </p:cNvPr>
            <p:cNvSpPr/>
            <p:nvPr/>
          </p:nvSpPr>
          <p:spPr>
            <a:xfrm>
              <a:off x="4153807" y="2886123"/>
              <a:ext cx="9727293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選定基金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【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野村環球基金</a:t>
              </a:r>
              <a:r>
                <a:rPr lang="en-US" altLang="zh-TW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 </a:t>
              </a:r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累積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類型新臺幣計價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】</a:t>
              </a:r>
            </a:p>
          </p:txBody>
        </p:sp>
      </p:grpSp>
      <p:sp>
        <p:nvSpPr>
          <p:cNvPr id="43" name="文字方塊 42"/>
          <p:cNvSpPr txBox="1"/>
          <p:nvPr/>
        </p:nvSpPr>
        <p:spPr>
          <a:xfrm>
            <a:off x="11785600" y="64864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lang="zh-TW" altLang="en-US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0" y="1917700"/>
            <a:ext cx="2755900" cy="723900"/>
            <a:chOff x="533400" y="2222500"/>
            <a:chExt cx="2755900" cy="7239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9EBCB322-0D77-46DD-A76D-148B294C1187}"/>
                </a:ext>
              </a:extLst>
            </p:cNvPr>
            <p:cNvSpPr/>
            <p:nvPr/>
          </p:nvSpPr>
          <p:spPr>
            <a:xfrm>
              <a:off x="533400" y="2222500"/>
              <a:ext cx="2755900" cy="723900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23543673-BC2E-4F13-BF80-7A46C5F75732}"/>
                </a:ext>
              </a:extLst>
            </p:cNvPr>
            <p:cNvSpPr/>
            <p:nvPr/>
          </p:nvSpPr>
          <p:spPr>
            <a:xfrm>
              <a:off x="574221" y="2281803"/>
              <a:ext cx="2674259" cy="559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歷史資料貼標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籤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95297" y="2665763"/>
            <a:ext cx="10012136" cy="605294"/>
            <a:chOff x="495297" y="2640363"/>
            <a:chExt cx="10012136" cy="605294"/>
          </a:xfrm>
        </p:grpSpPr>
        <p:grpSp>
          <p:nvGrpSpPr>
            <p:cNvPr id="55" name="群組 54"/>
            <p:cNvGrpSpPr/>
            <p:nvPr/>
          </p:nvGrpSpPr>
          <p:grpSpPr>
            <a:xfrm>
              <a:off x="495297" y="2799902"/>
              <a:ext cx="266879" cy="228637"/>
              <a:chOff x="1227364" y="2391870"/>
              <a:chExt cx="266879" cy="228637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xmlns="" id="{FE9BCB8B-767F-4515-A1E5-EB6B0A3CD27D}"/>
                  </a:ext>
                </a:extLst>
              </p:cNvPr>
              <p:cNvSpPr/>
              <p:nvPr/>
            </p:nvSpPr>
            <p:spPr>
              <a:xfrm rot="2700000">
                <a:off x="1227364" y="2398980"/>
                <a:ext cx="221527" cy="2215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xmlns="" id="{BEB3FFAF-0D59-40F8-93C6-F69EBFA86C47}"/>
                  </a:ext>
                </a:extLst>
              </p:cNvPr>
              <p:cNvSpPr/>
              <p:nvPr/>
            </p:nvSpPr>
            <p:spPr>
              <a:xfrm rot="2700000">
                <a:off x="1307043" y="2391870"/>
                <a:ext cx="187200" cy="187200"/>
              </a:xfrm>
              <a:prstGeom prst="rect">
                <a:avLst/>
              </a:prstGeom>
              <a:gradFill flip="none" rotWithShape="1">
                <a:gsLst>
                  <a:gs pos="0">
                    <a:srgbClr val="FF6B6B">
                      <a:shade val="30000"/>
                      <a:satMod val="115000"/>
                    </a:srgbClr>
                  </a:gs>
                  <a:gs pos="50000">
                    <a:srgbClr val="FF6B6B">
                      <a:shade val="67500"/>
                      <a:satMod val="115000"/>
                    </a:srgbClr>
                  </a:gs>
                  <a:gs pos="100000">
                    <a:srgbClr val="FF6B6B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xmlns="" id="{23543673-BC2E-4F13-BF80-7A46C5F75732}"/>
                </a:ext>
              </a:extLst>
            </p:cNvPr>
            <p:cNvSpPr/>
            <p:nvPr/>
          </p:nvSpPr>
          <p:spPr>
            <a:xfrm>
              <a:off x="780140" y="2640363"/>
              <a:ext cx="9727293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若淨值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個交易天內</a:t>
              </a:r>
              <a:r>
                <a:rPr lang="zh-TW" altLang="en-US" sz="2400" b="1" dirty="0" smtClean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沒有回升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，則取消標籤，以</a:t>
              </a:r>
              <a:r>
                <a:rPr lang="zh-TW" altLang="en-US" sz="2400" b="1" dirty="0" smtClean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定期定額為主</a:t>
              </a:r>
              <a:endParaRPr lang="zh-TW" altLang="en-US" sz="2400" b="1" dirty="0">
                <a:solidFill>
                  <a:srgbClr val="AC1F1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495298" y="3152781"/>
            <a:ext cx="10012135" cy="605294"/>
            <a:chOff x="495298" y="2640363"/>
            <a:chExt cx="10012135" cy="605294"/>
          </a:xfrm>
        </p:grpSpPr>
        <p:grpSp>
          <p:nvGrpSpPr>
            <p:cNvPr id="96" name="群組 95"/>
            <p:cNvGrpSpPr/>
            <p:nvPr/>
          </p:nvGrpSpPr>
          <p:grpSpPr>
            <a:xfrm>
              <a:off x="495298" y="2799902"/>
              <a:ext cx="266878" cy="228636"/>
              <a:chOff x="1227365" y="2391870"/>
              <a:chExt cx="266878" cy="228636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xmlns="" id="{FE9BCB8B-767F-4515-A1E5-EB6B0A3CD27D}"/>
                  </a:ext>
                </a:extLst>
              </p:cNvPr>
              <p:cNvSpPr/>
              <p:nvPr/>
            </p:nvSpPr>
            <p:spPr>
              <a:xfrm rot="2700000">
                <a:off x="1227365" y="2398979"/>
                <a:ext cx="221527" cy="2215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xmlns="" id="{BEB3FFAF-0D59-40F8-93C6-F69EBFA86C47}"/>
                  </a:ext>
                </a:extLst>
              </p:cNvPr>
              <p:cNvSpPr/>
              <p:nvPr/>
            </p:nvSpPr>
            <p:spPr>
              <a:xfrm rot="2700000">
                <a:off x="1307043" y="2391870"/>
                <a:ext cx="187200" cy="187200"/>
              </a:xfrm>
              <a:prstGeom prst="rect">
                <a:avLst/>
              </a:prstGeom>
              <a:gradFill flip="none" rotWithShape="1">
                <a:gsLst>
                  <a:gs pos="0">
                    <a:srgbClr val="FF6B6B">
                      <a:shade val="30000"/>
                      <a:satMod val="115000"/>
                    </a:srgbClr>
                  </a:gs>
                  <a:gs pos="50000">
                    <a:srgbClr val="FF6B6B">
                      <a:shade val="67500"/>
                      <a:satMod val="115000"/>
                    </a:srgbClr>
                  </a:gs>
                  <a:gs pos="100000">
                    <a:srgbClr val="FF6B6B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xmlns="" id="{23543673-BC2E-4F13-BF80-7A46C5F75732}"/>
                </a:ext>
              </a:extLst>
            </p:cNvPr>
            <p:cNvSpPr/>
            <p:nvPr/>
          </p:nvSpPr>
          <p:spPr>
            <a:xfrm>
              <a:off x="780140" y="2640363"/>
              <a:ext cx="9727293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若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天內出現需要貼標兩次以上的情形，則只貼最低點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481" y="3468759"/>
            <a:ext cx="10044794" cy="2862975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8014252" y="5648188"/>
            <a:ext cx="2755900" cy="723900"/>
            <a:chOff x="6950765" y="6045753"/>
            <a:chExt cx="2755900" cy="723900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xmlns="" id="{9EBCB322-0D77-46DD-A76D-148B294C1187}"/>
                </a:ext>
              </a:extLst>
            </p:cNvPr>
            <p:cNvSpPr/>
            <p:nvPr/>
          </p:nvSpPr>
          <p:spPr>
            <a:xfrm>
              <a:off x="6950765" y="6045753"/>
              <a:ext cx="2755900" cy="723900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xmlns="" id="{399B7675-3189-460E-9D09-6B49BBDFD701}"/>
                </a:ext>
              </a:extLst>
            </p:cNvPr>
            <p:cNvSpPr/>
            <p:nvPr/>
          </p:nvSpPr>
          <p:spPr>
            <a:xfrm>
              <a:off x="7142830" y="6176871"/>
              <a:ext cx="23717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以</a:t>
              </a: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定期定額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為主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9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D5096973-0A98-4AE7-9026-45BB0CF71C74}"/>
              </a:ext>
            </a:extLst>
          </p:cNvPr>
          <p:cNvSpPr txBox="1"/>
          <p:nvPr/>
        </p:nvSpPr>
        <p:spPr>
          <a:xfrm>
            <a:off x="228600" y="373847"/>
            <a:ext cx="585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優化細節</a:t>
            </a:r>
            <a:r>
              <a:rPr lang="en-US" altLang="zh-TW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—</a:t>
            </a:r>
            <a:r>
              <a:rPr lang="zh-TW" altLang="en-US" sz="4800" b="1" dirty="0">
                <a:solidFill>
                  <a:srgbClr val="CA242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量化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11785600" y="64864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lang="zh-TW" altLang="en-US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848000" y="1383227"/>
            <a:ext cx="4824000" cy="2664000"/>
            <a:chOff x="711399" y="1572068"/>
            <a:chExt cx="4824000" cy="2664000"/>
          </a:xfrm>
        </p:grpSpPr>
        <p:sp>
          <p:nvSpPr>
            <p:cNvPr id="42" name="圓角矩形 3">
              <a:extLst>
                <a:ext uri="{FF2B5EF4-FFF2-40B4-BE49-F238E27FC236}">
                  <a16:creationId xmlns:a16="http://schemas.microsoft.com/office/drawing/2014/main" xmlns="" id="{4D81A5A1-D550-4806-8E10-82731EAD6557}"/>
                </a:ext>
              </a:extLst>
            </p:cNvPr>
            <p:cNvSpPr/>
            <p:nvPr/>
          </p:nvSpPr>
          <p:spPr>
            <a:xfrm>
              <a:off x="711399" y="1572068"/>
              <a:ext cx="4824000" cy="2664000"/>
            </a:xfrm>
            <a:prstGeom prst="roundRect">
              <a:avLst/>
            </a:prstGeom>
            <a:solidFill>
              <a:srgbClr val="AC1F1C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071435" y="1794016"/>
              <a:ext cx="2103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此策略優勢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1124767" y="2348263"/>
              <a:ext cx="3321407" cy="1181764"/>
              <a:chOff x="753635" y="3640350"/>
              <a:chExt cx="3321407" cy="118176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753635" y="3640350"/>
                <a:ext cx="3321407" cy="547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400" b="1" dirty="0" smtClean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穩定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投資人</a:t>
                </a:r>
                <a:r>
                  <a:rPr lang="zh-TW" altLang="en-US" sz="2400" b="1" dirty="0" smtClean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情緒</a:t>
                </a:r>
                <a:endParaRPr lang="zh-TW" altLang="en-US" sz="2400" b="1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23543673-BC2E-4F13-BF80-7A46C5F75732}"/>
                  </a:ext>
                </a:extLst>
              </p:cNvPr>
              <p:cNvSpPr/>
              <p:nvPr/>
            </p:nvSpPr>
            <p:spPr>
              <a:xfrm>
                <a:off x="753635" y="4216820"/>
                <a:ext cx="3321407" cy="605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400" b="1" dirty="0" smtClean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減少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資金之</a:t>
                </a:r>
                <a:r>
                  <a:rPr lang="zh-TW" altLang="en-US" sz="2400" b="1" dirty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時間</a:t>
                </a:r>
                <a:r>
                  <a:rPr lang="zh-TW" altLang="en-US" sz="2400" b="1" dirty="0" smtClean="0">
                    <a:solidFill>
                      <a:srgbClr val="AC1F1C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成本</a:t>
                </a:r>
                <a:endParaRPr lang="zh-TW" altLang="en-US" sz="2400" b="1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4" name="群組 13"/>
          <p:cNvGrpSpPr/>
          <p:nvPr/>
        </p:nvGrpSpPr>
        <p:grpSpPr>
          <a:xfrm>
            <a:off x="6520000" y="1383227"/>
            <a:ext cx="4824000" cy="2664000"/>
            <a:chOff x="6028834" y="1572068"/>
            <a:chExt cx="4824000" cy="2664000"/>
          </a:xfrm>
        </p:grpSpPr>
        <p:sp>
          <p:nvSpPr>
            <p:cNvPr id="39" name="圓角矩形 3">
              <a:extLst>
                <a:ext uri="{FF2B5EF4-FFF2-40B4-BE49-F238E27FC236}">
                  <a16:creationId xmlns:a16="http://schemas.microsoft.com/office/drawing/2014/main" xmlns="" id="{4D81A5A1-D550-4806-8E10-82731EAD6557}"/>
                </a:ext>
              </a:extLst>
            </p:cNvPr>
            <p:cNvSpPr/>
            <p:nvPr/>
          </p:nvSpPr>
          <p:spPr>
            <a:xfrm>
              <a:off x="6028834" y="1572068"/>
              <a:ext cx="4824000" cy="2664000"/>
            </a:xfrm>
            <a:prstGeom prst="roundRect">
              <a:avLst/>
            </a:prstGeom>
            <a:solidFill>
              <a:srgbClr val="AC1F1C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7443535" y="1794016"/>
              <a:ext cx="1994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可能的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劣勢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23543673-BC2E-4F13-BF80-7A46C5F75732}"/>
                </a:ext>
              </a:extLst>
            </p:cNvPr>
            <p:cNvSpPr/>
            <p:nvPr/>
          </p:nvSpPr>
          <p:spPr>
            <a:xfrm>
              <a:off x="6164773" y="2348263"/>
              <a:ext cx="4552122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基金淨值無漲跌停限制，且一天報價一次，若當天淨值暴漲，有可能</a:t>
              </a:r>
              <a:r>
                <a:rPr lang="zh-TW" altLang="en-US" sz="2400" b="1" dirty="0">
                  <a:solidFill>
                    <a:srgbClr val="AC1F1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錯過買進最低點</a:t>
              </a: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854" y="3815197"/>
            <a:ext cx="6334293" cy="30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1292</Words>
  <Application>Microsoft Office PowerPoint</Application>
  <PresentationFormat>寬螢幕</PresentationFormat>
  <Paragraphs>221</Paragraphs>
  <Slides>24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41" baseType="lpstr">
      <vt:lpstr>CWTEX-R</vt:lpstr>
      <vt:lpstr>等线</vt:lpstr>
      <vt:lpstr>Malgun Gothic</vt:lpstr>
      <vt:lpstr>Microsoft YaHei</vt:lpstr>
      <vt:lpstr>Microsoft YaHei</vt:lpstr>
      <vt:lpstr>MS Gothic</vt:lpstr>
      <vt:lpstr>Noto Sans CJK TC Regular</vt:lpstr>
      <vt:lpstr>宋体</vt:lpstr>
      <vt:lpstr>方正兰亭黑_GBK</vt:lpstr>
      <vt:lpstr>微軟正黑體</vt:lpstr>
      <vt:lpstr>新細明體</vt:lpstr>
      <vt:lpstr>Arial</vt:lpstr>
      <vt:lpstr>Calibri</vt:lpstr>
      <vt:lpstr>Calibri Light</vt:lpstr>
      <vt:lpstr>Segoe UI Semibold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cwc</dc:creator>
  <cp:lastModifiedBy>鳳庭 陳</cp:lastModifiedBy>
  <cp:revision>255</cp:revision>
  <dcterms:created xsi:type="dcterms:W3CDTF">2020-05-30T14:23:05Z</dcterms:created>
  <dcterms:modified xsi:type="dcterms:W3CDTF">2020-06-23T15:35:03Z</dcterms:modified>
</cp:coreProperties>
</file>