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5" r:id="rId4"/>
    <p:sldId id="267" r:id="rId5"/>
    <p:sldId id="260" r:id="rId6"/>
    <p:sldId id="261" r:id="rId7"/>
    <p:sldId id="262" r:id="rId8"/>
    <p:sldId id="266" r:id="rId9"/>
    <p:sldId id="26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6CC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0" autoAdjust="0"/>
    <p:restoredTop sz="96374" autoAdjust="0"/>
  </p:normalViewPr>
  <p:slideViewPr>
    <p:cSldViewPr snapToGrid="0">
      <p:cViewPr varScale="1">
        <p:scale>
          <a:sx n="106" d="100"/>
          <a:sy n="106" d="100"/>
        </p:scale>
        <p:origin x="108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588B88DF-C2C4-4BCD-97AE-CDE38E57829F}"/>
    <pc:docChg chg="undo custSel addSld modSld">
      <pc:chgData name="Erkan ŞİRİN" userId="7f10ce1d6aaf8c5d" providerId="LiveId" clId="{588B88DF-C2C4-4BCD-97AE-CDE38E57829F}" dt="2019-07-18T05:38:47.372" v="271" actId="313"/>
      <pc:docMkLst>
        <pc:docMk/>
      </pc:docMkLst>
      <pc:sldChg chg="modSp">
        <pc:chgData name="Erkan ŞİRİN" userId="7f10ce1d6aaf8c5d" providerId="LiveId" clId="{588B88DF-C2C4-4BCD-97AE-CDE38E57829F}" dt="2019-07-18T05:38:47.372" v="271" actId="313"/>
        <pc:sldMkLst>
          <pc:docMk/>
          <pc:sldMk cId="2116207015" sldId="259"/>
        </pc:sldMkLst>
        <pc:spChg chg="mod">
          <ac:chgData name="Erkan ŞİRİN" userId="7f10ce1d6aaf8c5d" providerId="LiveId" clId="{588B88DF-C2C4-4BCD-97AE-CDE38E57829F}" dt="2019-07-18T05:38:47.372" v="271" actId="313"/>
          <ac:spMkLst>
            <pc:docMk/>
            <pc:sldMk cId="2116207015" sldId="259"/>
            <ac:spMk id="3" creationId="{00000000-0000-0000-0000-000000000000}"/>
          </ac:spMkLst>
        </pc:spChg>
      </pc:sldChg>
      <pc:sldChg chg="addSp delSp modSp add modAnim">
        <pc:chgData name="Erkan ŞİRİN" userId="7f10ce1d6aaf8c5d" providerId="LiveId" clId="{588B88DF-C2C4-4BCD-97AE-CDE38E57829F}" dt="2019-07-17T20:46:46.336" v="270"/>
        <pc:sldMkLst>
          <pc:docMk/>
          <pc:sldMk cId="68549751" sldId="267"/>
        </pc:sldMkLst>
        <pc:spChg chg="del">
          <ac:chgData name="Erkan ŞİRİN" userId="7f10ce1d6aaf8c5d" providerId="LiveId" clId="{588B88DF-C2C4-4BCD-97AE-CDE38E57829F}" dt="2019-07-17T20:22:59.600" v="120" actId="478"/>
          <ac:spMkLst>
            <pc:docMk/>
            <pc:sldMk cId="68549751" sldId="267"/>
            <ac:spMk id="3" creationId="{00000000-0000-0000-0000-000000000000}"/>
          </ac:spMkLst>
        </pc:spChg>
        <pc:spChg chg="add del mod">
          <ac:chgData name="Erkan ŞİRİN" userId="7f10ce1d6aaf8c5d" providerId="LiveId" clId="{588B88DF-C2C4-4BCD-97AE-CDE38E57829F}" dt="2019-07-17T20:22:56.020" v="119" actId="478"/>
          <ac:spMkLst>
            <pc:docMk/>
            <pc:sldMk cId="68549751" sldId="267"/>
            <ac:spMk id="9" creationId="{BE6F9E12-AB30-41A9-8F09-FD34F8B4B842}"/>
          </ac:spMkLst>
        </pc:spChg>
        <pc:spChg chg="del">
          <ac:chgData name="Erkan ŞİRİN" userId="7f10ce1d6aaf8c5d" providerId="LiveId" clId="{588B88DF-C2C4-4BCD-97AE-CDE38E57829F}" dt="2019-07-17T20:22:53.009" v="118" actId="478"/>
          <ac:spMkLst>
            <pc:docMk/>
            <pc:sldMk cId="68549751" sldId="267"/>
            <ac:spMk id="16" creationId="{00000000-0000-0000-0000-000000000000}"/>
          </ac:spMkLst>
        </pc:spChg>
        <pc:spChg chg="add del">
          <ac:chgData name="Erkan ŞİRİN" userId="7f10ce1d6aaf8c5d" providerId="LiveId" clId="{588B88DF-C2C4-4BCD-97AE-CDE38E57829F}" dt="2019-07-17T20:24:42.435" v="123" actId="478"/>
          <ac:spMkLst>
            <pc:docMk/>
            <pc:sldMk cId="68549751" sldId="267"/>
            <ac:spMk id="17" creationId="{EC64E681-ABB8-4CAD-AAD6-08CE738AD5AB}"/>
          </ac:spMkLst>
        </pc:spChg>
        <pc:spChg chg="add">
          <ac:chgData name="Erkan ŞİRİN" userId="7f10ce1d6aaf8c5d" providerId="LiveId" clId="{588B88DF-C2C4-4BCD-97AE-CDE38E57829F}" dt="2019-07-17T20:24:39.576" v="122"/>
          <ac:spMkLst>
            <pc:docMk/>
            <pc:sldMk cId="68549751" sldId="267"/>
            <ac:spMk id="18" creationId="{340A3CC5-1582-442D-B126-63E0350F4FA2}"/>
          </ac:spMkLst>
        </pc:spChg>
        <pc:spChg chg="add del">
          <ac:chgData name="Erkan ŞİRİN" userId="7f10ce1d6aaf8c5d" providerId="LiveId" clId="{588B88DF-C2C4-4BCD-97AE-CDE38E57829F}" dt="2019-07-17T20:24:50.774" v="125" actId="478"/>
          <ac:spMkLst>
            <pc:docMk/>
            <pc:sldMk cId="68549751" sldId="267"/>
            <ac:spMk id="19" creationId="{E6389829-D68F-4E1B-A1D0-4826A571D158}"/>
          </ac:spMkLst>
        </pc:spChg>
        <pc:spChg chg="add mod">
          <ac:chgData name="Erkan ŞİRİN" userId="7f10ce1d6aaf8c5d" providerId="LiveId" clId="{588B88DF-C2C4-4BCD-97AE-CDE38E57829F}" dt="2019-07-17T20:26:00.429" v="154" actId="1076"/>
          <ac:spMkLst>
            <pc:docMk/>
            <pc:sldMk cId="68549751" sldId="267"/>
            <ac:spMk id="20" creationId="{F2082B7F-F9AD-4893-A7A2-2DD572349ADE}"/>
          </ac:spMkLst>
        </pc:spChg>
        <pc:spChg chg="add mod">
          <ac:chgData name="Erkan ŞİRİN" userId="7f10ce1d6aaf8c5d" providerId="LiveId" clId="{588B88DF-C2C4-4BCD-97AE-CDE38E57829F}" dt="2019-07-17T20:26:20.123" v="161" actId="20577"/>
          <ac:spMkLst>
            <pc:docMk/>
            <pc:sldMk cId="68549751" sldId="267"/>
            <ac:spMk id="21" creationId="{24CB0C8F-CF0E-4934-8C06-FCAA42AC77EB}"/>
          </ac:spMkLst>
        </pc:spChg>
        <pc:spChg chg="add mod">
          <ac:chgData name="Erkan ŞİRİN" userId="7f10ce1d6aaf8c5d" providerId="LiveId" clId="{588B88DF-C2C4-4BCD-97AE-CDE38E57829F}" dt="2019-07-17T20:26:30.069" v="163" actId="1076"/>
          <ac:spMkLst>
            <pc:docMk/>
            <pc:sldMk cId="68549751" sldId="267"/>
            <ac:spMk id="23" creationId="{4F0BE6ED-24AC-453E-9657-C62B9498EEC1}"/>
          </ac:spMkLst>
        </pc:spChg>
        <pc:spChg chg="add mod">
          <ac:chgData name="Erkan ŞİRİN" userId="7f10ce1d6aaf8c5d" providerId="LiveId" clId="{588B88DF-C2C4-4BCD-97AE-CDE38E57829F}" dt="2019-07-17T20:26:37.633" v="165" actId="1076"/>
          <ac:spMkLst>
            <pc:docMk/>
            <pc:sldMk cId="68549751" sldId="267"/>
            <ac:spMk id="24" creationId="{6FE68652-73E6-41F1-BC1F-20F88A5EB59F}"/>
          </ac:spMkLst>
        </pc:spChg>
        <pc:spChg chg="add mod">
          <ac:chgData name="Erkan ŞİRİN" userId="7f10ce1d6aaf8c5d" providerId="LiveId" clId="{588B88DF-C2C4-4BCD-97AE-CDE38E57829F}" dt="2019-07-17T20:26:37.633" v="165" actId="1076"/>
          <ac:spMkLst>
            <pc:docMk/>
            <pc:sldMk cId="68549751" sldId="267"/>
            <ac:spMk id="25" creationId="{058FA32E-47C0-4505-8D68-B230994A6101}"/>
          </ac:spMkLst>
        </pc:spChg>
        <pc:spChg chg="add del mod">
          <ac:chgData name="Erkan ŞİRİN" userId="7f10ce1d6aaf8c5d" providerId="LiveId" clId="{588B88DF-C2C4-4BCD-97AE-CDE38E57829F}" dt="2019-07-17T20:26:48.113" v="168" actId="478"/>
          <ac:spMkLst>
            <pc:docMk/>
            <pc:sldMk cId="68549751" sldId="267"/>
            <ac:spMk id="26" creationId="{D51EDAFC-ECEC-4992-B9D1-2A2BC094FA2E}"/>
          </ac:spMkLst>
        </pc:spChg>
        <pc:spChg chg="add del mod">
          <ac:chgData name="Erkan ŞİRİN" userId="7f10ce1d6aaf8c5d" providerId="LiveId" clId="{588B88DF-C2C4-4BCD-97AE-CDE38E57829F}" dt="2019-07-17T20:26:48.113" v="168" actId="478"/>
          <ac:spMkLst>
            <pc:docMk/>
            <pc:sldMk cId="68549751" sldId="267"/>
            <ac:spMk id="27" creationId="{6934464D-B2A3-4473-A9AA-4CEC4F5598AD}"/>
          </ac:spMkLst>
        </pc:spChg>
        <pc:spChg chg="add mod">
          <ac:chgData name="Erkan ŞİRİN" userId="7f10ce1d6aaf8c5d" providerId="LiveId" clId="{588B88DF-C2C4-4BCD-97AE-CDE38E57829F}" dt="2019-07-17T20:30:29.175" v="182" actId="1076"/>
          <ac:spMkLst>
            <pc:docMk/>
            <pc:sldMk cId="68549751" sldId="267"/>
            <ac:spMk id="28" creationId="{E8C5C7CF-309B-4E28-B8D3-78D39B5E7F73}"/>
          </ac:spMkLst>
        </pc:spChg>
        <pc:spChg chg="add mod">
          <ac:chgData name="Erkan ŞİRİN" userId="7f10ce1d6aaf8c5d" providerId="LiveId" clId="{588B88DF-C2C4-4BCD-97AE-CDE38E57829F}" dt="2019-07-17T20:26:56.009" v="170" actId="1076"/>
          <ac:spMkLst>
            <pc:docMk/>
            <pc:sldMk cId="68549751" sldId="267"/>
            <ac:spMk id="29" creationId="{D61800C2-3405-49D7-B5F8-6A0C0584DB99}"/>
          </ac:spMkLst>
        </pc:spChg>
        <pc:spChg chg="add mod">
          <ac:chgData name="Erkan ŞİRİN" userId="7f10ce1d6aaf8c5d" providerId="LiveId" clId="{588B88DF-C2C4-4BCD-97AE-CDE38E57829F}" dt="2019-07-17T20:44:31.271" v="245" actId="11529"/>
          <ac:spMkLst>
            <pc:docMk/>
            <pc:sldMk cId="68549751" sldId="267"/>
            <ac:spMk id="31" creationId="{72A4AF04-5B03-41E1-AF05-EBFC8F72D3C5}"/>
          </ac:spMkLst>
        </pc:spChg>
        <pc:spChg chg="add mod">
          <ac:chgData name="Erkan ŞİRİN" userId="7f10ce1d6aaf8c5d" providerId="LiveId" clId="{588B88DF-C2C4-4BCD-97AE-CDE38E57829F}" dt="2019-07-17T20:42:04.375" v="207" actId="13822"/>
          <ac:spMkLst>
            <pc:docMk/>
            <pc:sldMk cId="68549751" sldId="267"/>
            <ac:spMk id="32" creationId="{78132E68-4D3E-4F2F-BF8E-4A4384777CD3}"/>
          </ac:spMkLst>
        </pc:spChg>
        <pc:spChg chg="add mod">
          <ac:chgData name="Erkan ŞİRİN" userId="7f10ce1d6aaf8c5d" providerId="LiveId" clId="{588B88DF-C2C4-4BCD-97AE-CDE38E57829F}" dt="2019-07-17T20:42:13.343" v="209" actId="1076"/>
          <ac:spMkLst>
            <pc:docMk/>
            <pc:sldMk cId="68549751" sldId="267"/>
            <ac:spMk id="33" creationId="{E32AAACC-BB11-4DC6-BBC5-46537AE0D6DA}"/>
          </ac:spMkLst>
        </pc:spChg>
        <pc:spChg chg="add mod">
          <ac:chgData name="Erkan ŞİRİN" userId="7f10ce1d6aaf8c5d" providerId="LiveId" clId="{588B88DF-C2C4-4BCD-97AE-CDE38E57829F}" dt="2019-07-17T20:42:21.064" v="211" actId="1076"/>
          <ac:spMkLst>
            <pc:docMk/>
            <pc:sldMk cId="68549751" sldId="267"/>
            <ac:spMk id="34" creationId="{A4F69133-BFC6-4C75-9D66-E57DBBBAE309}"/>
          </ac:spMkLst>
        </pc:spChg>
        <pc:spChg chg="add mod">
          <ac:chgData name="Erkan ŞİRİN" userId="7f10ce1d6aaf8c5d" providerId="LiveId" clId="{588B88DF-C2C4-4BCD-97AE-CDE38E57829F}" dt="2019-07-17T20:42:21.064" v="211" actId="1076"/>
          <ac:spMkLst>
            <pc:docMk/>
            <pc:sldMk cId="68549751" sldId="267"/>
            <ac:spMk id="35" creationId="{18049254-EBDE-47E0-ACAA-146B0626E65A}"/>
          </ac:spMkLst>
        </pc:spChg>
        <pc:spChg chg="add mod">
          <ac:chgData name="Erkan ŞİRİN" userId="7f10ce1d6aaf8c5d" providerId="LiveId" clId="{588B88DF-C2C4-4BCD-97AE-CDE38E57829F}" dt="2019-07-17T20:42:27.918" v="213" actId="1076"/>
          <ac:spMkLst>
            <pc:docMk/>
            <pc:sldMk cId="68549751" sldId="267"/>
            <ac:spMk id="36" creationId="{A7369E94-618D-413B-BC44-6098D4CF92B8}"/>
          </ac:spMkLst>
        </pc:spChg>
        <pc:spChg chg="add mod">
          <ac:chgData name="Erkan ŞİRİN" userId="7f10ce1d6aaf8c5d" providerId="LiveId" clId="{588B88DF-C2C4-4BCD-97AE-CDE38E57829F}" dt="2019-07-17T20:42:27.918" v="213" actId="1076"/>
          <ac:spMkLst>
            <pc:docMk/>
            <pc:sldMk cId="68549751" sldId="267"/>
            <ac:spMk id="37" creationId="{CCEDD0CE-9519-4AB6-B893-28F4FE4ABFCB}"/>
          </ac:spMkLst>
        </pc:spChg>
        <pc:spChg chg="add mod">
          <ac:chgData name="Erkan ŞİRİN" userId="7f10ce1d6aaf8c5d" providerId="LiveId" clId="{588B88DF-C2C4-4BCD-97AE-CDE38E57829F}" dt="2019-07-17T20:43:08.068" v="218" actId="1076"/>
          <ac:spMkLst>
            <pc:docMk/>
            <pc:sldMk cId="68549751" sldId="267"/>
            <ac:spMk id="39" creationId="{89A08CE6-22DE-42F0-811A-654350D95813}"/>
          </ac:spMkLst>
        </pc:spChg>
        <pc:spChg chg="add mod">
          <ac:chgData name="Erkan ŞİRİN" userId="7f10ce1d6aaf8c5d" providerId="LiveId" clId="{588B88DF-C2C4-4BCD-97AE-CDE38E57829F}" dt="2019-07-17T20:43:38.121" v="233" actId="20577"/>
          <ac:spMkLst>
            <pc:docMk/>
            <pc:sldMk cId="68549751" sldId="267"/>
            <ac:spMk id="40" creationId="{661E564C-E22D-4FCB-8EC1-6F9B8FCBA0B3}"/>
          </ac:spMkLst>
        </pc:spChg>
        <pc:spChg chg="add mod">
          <ac:chgData name="Erkan ŞİRİN" userId="7f10ce1d6aaf8c5d" providerId="LiveId" clId="{588B88DF-C2C4-4BCD-97AE-CDE38E57829F}" dt="2019-07-17T20:43:48.014" v="235" actId="20577"/>
          <ac:spMkLst>
            <pc:docMk/>
            <pc:sldMk cId="68549751" sldId="267"/>
            <ac:spMk id="41" creationId="{64E0872D-0E44-40D0-976B-2AA6EEE7CF4D}"/>
          </ac:spMkLst>
        </pc:spChg>
        <pc:spChg chg="add mod">
          <ac:chgData name="Erkan ŞİRİN" userId="7f10ce1d6aaf8c5d" providerId="LiveId" clId="{588B88DF-C2C4-4BCD-97AE-CDE38E57829F}" dt="2019-07-17T20:43:55.171" v="237" actId="20577"/>
          <ac:spMkLst>
            <pc:docMk/>
            <pc:sldMk cId="68549751" sldId="267"/>
            <ac:spMk id="42" creationId="{6C9E524D-6B91-428B-9540-BA21DAF91FB7}"/>
          </ac:spMkLst>
        </pc:spChg>
        <pc:spChg chg="add mod">
          <ac:chgData name="Erkan ŞİRİN" userId="7f10ce1d6aaf8c5d" providerId="LiveId" clId="{588B88DF-C2C4-4BCD-97AE-CDE38E57829F}" dt="2019-07-17T20:43:58.452" v="239" actId="20577"/>
          <ac:spMkLst>
            <pc:docMk/>
            <pc:sldMk cId="68549751" sldId="267"/>
            <ac:spMk id="43" creationId="{F93C6761-1ED7-4C83-A3C2-FEDC37A206A2}"/>
          </ac:spMkLst>
        </pc:spChg>
        <pc:spChg chg="add mod">
          <ac:chgData name="Erkan ŞİRİN" userId="7f10ce1d6aaf8c5d" providerId="LiveId" clId="{588B88DF-C2C4-4BCD-97AE-CDE38E57829F}" dt="2019-07-17T20:44:02.219" v="241" actId="20577"/>
          <ac:spMkLst>
            <pc:docMk/>
            <pc:sldMk cId="68549751" sldId="267"/>
            <ac:spMk id="44" creationId="{7CE7371A-6BCF-489A-A328-F748186609F0}"/>
          </ac:spMkLst>
        </pc:spChg>
        <pc:spChg chg="add mod">
          <ac:chgData name="Erkan ŞİRİN" userId="7f10ce1d6aaf8c5d" providerId="LiveId" clId="{588B88DF-C2C4-4BCD-97AE-CDE38E57829F}" dt="2019-07-17T20:44:05.428" v="243" actId="20577"/>
          <ac:spMkLst>
            <pc:docMk/>
            <pc:sldMk cId="68549751" sldId="267"/>
            <ac:spMk id="45" creationId="{9BDAC7E7-261F-4270-8FD4-DB29E0E150A3}"/>
          </ac:spMkLst>
        </pc:spChg>
        <pc:spChg chg="add mod">
          <ac:chgData name="Erkan ŞİRİN" userId="7f10ce1d6aaf8c5d" providerId="LiveId" clId="{588B88DF-C2C4-4BCD-97AE-CDE38E57829F}" dt="2019-07-17T20:45:10.262" v="262" actId="255"/>
          <ac:spMkLst>
            <pc:docMk/>
            <pc:sldMk cId="68549751" sldId="267"/>
            <ac:spMk id="48" creationId="{CD081D93-D954-49BA-B720-ED8AB446E8F5}"/>
          </ac:spMkLst>
        </pc:spChg>
        <pc:picChg chg="add del mod">
          <ac:chgData name="Erkan ŞİRİN" userId="7f10ce1d6aaf8c5d" providerId="LiveId" clId="{588B88DF-C2C4-4BCD-97AE-CDE38E57829F}" dt="2019-07-17T20:25:19.068" v="130" actId="478"/>
          <ac:picMkLst>
            <pc:docMk/>
            <pc:sldMk cId="68549751" sldId="267"/>
            <ac:picMk id="1032" creationId="{3688A77F-7771-4DC3-B07E-195073CB1452}"/>
          </ac:picMkLst>
        </pc:picChg>
        <pc:cxnChg chg="add mod">
          <ac:chgData name="Erkan ŞİRİN" userId="7f10ce1d6aaf8c5d" providerId="LiveId" clId="{588B88DF-C2C4-4BCD-97AE-CDE38E57829F}" dt="2019-07-17T20:27:31.639" v="176" actId="208"/>
          <ac:cxnSpMkLst>
            <pc:docMk/>
            <pc:sldMk cId="68549751" sldId="267"/>
            <ac:cxnSpMk id="30" creationId="{41D8DE17-27CD-4DB0-861B-98DA171921D2}"/>
          </ac:cxnSpMkLst>
        </pc:cxnChg>
        <pc:cxnChg chg="add mod">
          <ac:chgData name="Erkan ŞİRİN" userId="7f10ce1d6aaf8c5d" providerId="LiveId" clId="{588B88DF-C2C4-4BCD-97AE-CDE38E57829F}" dt="2019-07-17T20:42:35.347" v="215" actId="1076"/>
          <ac:cxnSpMkLst>
            <pc:docMk/>
            <pc:sldMk cId="68549751" sldId="267"/>
            <ac:cxnSpMk id="38" creationId="{2C563B99-458E-4E3E-BBB9-29D96925DA10}"/>
          </ac:cxnSpMkLst>
        </pc:cxnChg>
        <pc:cxnChg chg="add mod">
          <ac:chgData name="Erkan ŞİRİN" userId="7f10ce1d6aaf8c5d" providerId="LiveId" clId="{588B88DF-C2C4-4BCD-97AE-CDE38E57829F}" dt="2019-07-17T20:43:08.068" v="218" actId="1076"/>
          <ac:cxnSpMkLst>
            <pc:docMk/>
            <pc:sldMk cId="68549751" sldId="267"/>
            <ac:cxnSpMk id="46" creationId="{BEF337A5-5BD1-4F92-B2F1-CAF3A9B5E5E3}"/>
          </ac:cxnSpMkLst>
        </pc:cxnChg>
      </pc:sldChg>
    </pc:docChg>
  </pc:docChgLst>
  <pc:docChgLst>
    <pc:chgData name="Erkan ŞİRİN" userId="7f10ce1d6aaf8c5d" providerId="LiveId" clId="{F779A547-DC96-4CF6-BDAD-400CF67D935B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8" name="Resim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516" y="1604455"/>
            <a:ext cx="6852746" cy="216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Dikdörtgen 2"/>
          <p:cNvSpPr/>
          <p:nvPr/>
        </p:nvSpPr>
        <p:spPr>
          <a:xfrm>
            <a:off x="1040525" y="1359750"/>
            <a:ext cx="10321157" cy="446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Büyük veri işlemek için bir framework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Google’ın web sayfalarını indeksleme ihtiyacından doğdu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Java tabanlıdır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HDFS ve YARN ile beraber Hadoop’un en temel bileşeninden birisi.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MapReduce mantığı ~ Büyük Veri mantığı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Map() parçala ve hesaplanacak hale dönüştür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Reduce() sonuçları hesapla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400" dirty="0"/>
          </a:p>
        </p:txBody>
      </p: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MapReduce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20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Dikdörtgen 2"/>
          <p:cNvSpPr/>
          <p:nvPr/>
        </p:nvSpPr>
        <p:spPr>
          <a:xfrm>
            <a:off x="1040525" y="1359750"/>
            <a:ext cx="103211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Veri işlemek için bir programlama modeli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Sunucu kümeleri üzerinden dağıtık ve paralel çalışabilir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Ölçeklenebilir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Düşük maliyetli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Büyük veri için ideal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Hatalara karşı dayanıklı</a:t>
            </a:r>
            <a:endParaRPr lang="en-US" sz="2400" dirty="0"/>
          </a:p>
        </p:txBody>
      </p: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95673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MapReduce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7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AutoShape 4" descr="Ä°lgili resim">
            <a:extLst>
              <a:ext uri="{FF2B5EF4-FFF2-40B4-BE49-F238E27FC236}">
                <a16:creationId xmlns:a16="http://schemas.microsoft.com/office/drawing/2014/main" id="{340A3CC5-1582-442D-B126-63E0350F4F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F2082B7F-F9AD-4893-A7A2-2DD572349ADE}"/>
              </a:ext>
            </a:extLst>
          </p:cNvPr>
          <p:cNvSpPr/>
          <p:nvPr/>
        </p:nvSpPr>
        <p:spPr>
          <a:xfrm>
            <a:off x="457199" y="1219870"/>
            <a:ext cx="1285875" cy="4014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Büyük bir dosya</a:t>
            </a:r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24CB0C8F-CF0E-4934-8C06-FCAA42AC77EB}"/>
              </a:ext>
            </a:extLst>
          </p:cNvPr>
          <p:cNvSpPr/>
          <p:nvPr/>
        </p:nvSpPr>
        <p:spPr>
          <a:xfrm>
            <a:off x="2426516" y="985838"/>
            <a:ext cx="1188222" cy="4000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Split</a:t>
            </a:r>
            <a:endParaRPr lang="tr-TR" dirty="0"/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4F0BE6ED-24AC-453E-9657-C62B9498EEC1}"/>
              </a:ext>
            </a:extLst>
          </p:cNvPr>
          <p:cNvSpPr/>
          <p:nvPr/>
        </p:nvSpPr>
        <p:spPr>
          <a:xfrm>
            <a:off x="2436956" y="1685717"/>
            <a:ext cx="1188222" cy="4000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Split</a:t>
            </a:r>
            <a:endParaRPr lang="tr-TR" dirty="0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6FE68652-73E6-41F1-BC1F-20F88A5EB59F}"/>
              </a:ext>
            </a:extLst>
          </p:cNvPr>
          <p:cNvSpPr/>
          <p:nvPr/>
        </p:nvSpPr>
        <p:spPr>
          <a:xfrm>
            <a:off x="2465531" y="2392844"/>
            <a:ext cx="1188222" cy="4000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Split</a:t>
            </a:r>
            <a:endParaRPr lang="tr-TR" dirty="0"/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058FA32E-47C0-4505-8D68-B230994A6101}"/>
              </a:ext>
            </a:extLst>
          </p:cNvPr>
          <p:cNvSpPr/>
          <p:nvPr/>
        </p:nvSpPr>
        <p:spPr>
          <a:xfrm>
            <a:off x="2475971" y="3092723"/>
            <a:ext cx="1188222" cy="4000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Split</a:t>
            </a:r>
            <a:endParaRPr lang="tr-TR" dirty="0"/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E8C5C7CF-309B-4E28-B8D3-78D39B5E7F73}"/>
              </a:ext>
            </a:extLst>
          </p:cNvPr>
          <p:cNvSpPr/>
          <p:nvPr/>
        </p:nvSpPr>
        <p:spPr>
          <a:xfrm>
            <a:off x="2465531" y="4359714"/>
            <a:ext cx="1188222" cy="4000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Split</a:t>
            </a:r>
            <a:endParaRPr lang="tr-TR" dirty="0"/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D61800C2-3405-49D7-B5F8-6A0C0584DB99}"/>
              </a:ext>
            </a:extLst>
          </p:cNvPr>
          <p:cNvSpPr/>
          <p:nvPr/>
        </p:nvSpPr>
        <p:spPr>
          <a:xfrm>
            <a:off x="2465531" y="5214939"/>
            <a:ext cx="1188222" cy="4000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Split</a:t>
            </a:r>
            <a:endParaRPr lang="tr-TR" dirty="0"/>
          </a:p>
        </p:txBody>
      </p: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41D8DE17-27CD-4DB0-861B-98DA171921D2}"/>
              </a:ext>
            </a:extLst>
          </p:cNvPr>
          <p:cNvCxnSpPr/>
          <p:nvPr/>
        </p:nvCxnSpPr>
        <p:spPr>
          <a:xfrm>
            <a:off x="3031067" y="3733800"/>
            <a:ext cx="0" cy="3667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kdörtgen 31">
            <a:extLst>
              <a:ext uri="{FF2B5EF4-FFF2-40B4-BE49-F238E27FC236}">
                <a16:creationId xmlns:a16="http://schemas.microsoft.com/office/drawing/2014/main" id="{78132E68-4D3E-4F2F-BF8E-4A4384777CD3}"/>
              </a:ext>
            </a:extLst>
          </p:cNvPr>
          <p:cNvSpPr/>
          <p:nvPr/>
        </p:nvSpPr>
        <p:spPr>
          <a:xfrm>
            <a:off x="4907778" y="985837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Sunucu</a:t>
            </a:r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E32AAACC-BB11-4DC6-BBC5-46537AE0D6DA}"/>
              </a:ext>
            </a:extLst>
          </p:cNvPr>
          <p:cNvSpPr/>
          <p:nvPr/>
        </p:nvSpPr>
        <p:spPr>
          <a:xfrm>
            <a:off x="4907778" y="1685716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Sunucu</a:t>
            </a:r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A4F69133-BFC6-4C75-9D66-E57DBBBAE309}"/>
              </a:ext>
            </a:extLst>
          </p:cNvPr>
          <p:cNvSpPr/>
          <p:nvPr/>
        </p:nvSpPr>
        <p:spPr>
          <a:xfrm>
            <a:off x="4907778" y="2392844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Sunucu</a:t>
            </a:r>
          </a:p>
        </p:txBody>
      </p:sp>
      <p:sp>
        <p:nvSpPr>
          <p:cNvPr id="35" name="Dikdörtgen 34">
            <a:extLst>
              <a:ext uri="{FF2B5EF4-FFF2-40B4-BE49-F238E27FC236}">
                <a16:creationId xmlns:a16="http://schemas.microsoft.com/office/drawing/2014/main" id="{18049254-EBDE-47E0-ACAA-146B0626E65A}"/>
              </a:ext>
            </a:extLst>
          </p:cNvPr>
          <p:cNvSpPr/>
          <p:nvPr/>
        </p:nvSpPr>
        <p:spPr>
          <a:xfrm>
            <a:off x="4907778" y="3092723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Sunucu</a:t>
            </a:r>
          </a:p>
        </p:txBody>
      </p:sp>
      <p:sp>
        <p:nvSpPr>
          <p:cNvPr id="36" name="Dikdörtgen 35">
            <a:extLst>
              <a:ext uri="{FF2B5EF4-FFF2-40B4-BE49-F238E27FC236}">
                <a16:creationId xmlns:a16="http://schemas.microsoft.com/office/drawing/2014/main" id="{A7369E94-618D-413B-BC44-6098D4CF92B8}"/>
              </a:ext>
            </a:extLst>
          </p:cNvPr>
          <p:cNvSpPr/>
          <p:nvPr/>
        </p:nvSpPr>
        <p:spPr>
          <a:xfrm>
            <a:off x="4907778" y="4410416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Sunucu</a:t>
            </a:r>
          </a:p>
        </p:txBody>
      </p:sp>
      <p:sp>
        <p:nvSpPr>
          <p:cNvPr id="37" name="Dikdörtgen 36">
            <a:extLst>
              <a:ext uri="{FF2B5EF4-FFF2-40B4-BE49-F238E27FC236}">
                <a16:creationId xmlns:a16="http://schemas.microsoft.com/office/drawing/2014/main" id="{CCEDD0CE-9519-4AB6-B893-28F4FE4ABFCB}"/>
              </a:ext>
            </a:extLst>
          </p:cNvPr>
          <p:cNvSpPr/>
          <p:nvPr/>
        </p:nvSpPr>
        <p:spPr>
          <a:xfrm>
            <a:off x="4907778" y="5110295"/>
            <a:ext cx="1188222" cy="400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Sunucu</a:t>
            </a:r>
          </a:p>
        </p:txBody>
      </p:sp>
      <p:cxnSp>
        <p:nvCxnSpPr>
          <p:cNvPr id="38" name="Düz Bağlayıcı 37">
            <a:extLst>
              <a:ext uri="{FF2B5EF4-FFF2-40B4-BE49-F238E27FC236}">
                <a16:creationId xmlns:a16="http://schemas.microsoft.com/office/drawing/2014/main" id="{2C563B99-458E-4E3E-BBB9-29D96925DA10}"/>
              </a:ext>
            </a:extLst>
          </p:cNvPr>
          <p:cNvCxnSpPr/>
          <p:nvPr/>
        </p:nvCxnSpPr>
        <p:spPr>
          <a:xfrm>
            <a:off x="5478432" y="3733800"/>
            <a:ext cx="0" cy="3667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utoShape 4" descr="Ä°lgili resim">
            <a:extLst>
              <a:ext uri="{FF2B5EF4-FFF2-40B4-BE49-F238E27FC236}">
                <a16:creationId xmlns:a16="http://schemas.microsoft.com/office/drawing/2014/main" id="{89A08CE6-22DE-42F0-811A-654350D958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64071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40" name="Dikdörtgen 39">
            <a:extLst>
              <a:ext uri="{FF2B5EF4-FFF2-40B4-BE49-F238E27FC236}">
                <a16:creationId xmlns:a16="http://schemas.microsoft.com/office/drawing/2014/main" id="{661E564C-E22D-4FCB-8EC1-6F9B8FCBA0B3}"/>
              </a:ext>
            </a:extLst>
          </p:cNvPr>
          <p:cNvSpPr/>
          <p:nvPr/>
        </p:nvSpPr>
        <p:spPr>
          <a:xfrm>
            <a:off x="7175849" y="985837"/>
            <a:ext cx="1188222" cy="4000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Ara Sonuç</a:t>
            </a:r>
          </a:p>
        </p:txBody>
      </p:sp>
      <p:sp>
        <p:nvSpPr>
          <p:cNvPr id="41" name="Dikdörtgen 40">
            <a:extLst>
              <a:ext uri="{FF2B5EF4-FFF2-40B4-BE49-F238E27FC236}">
                <a16:creationId xmlns:a16="http://schemas.microsoft.com/office/drawing/2014/main" id="{64E0872D-0E44-40D0-976B-2AA6EEE7CF4D}"/>
              </a:ext>
            </a:extLst>
          </p:cNvPr>
          <p:cNvSpPr/>
          <p:nvPr/>
        </p:nvSpPr>
        <p:spPr>
          <a:xfrm>
            <a:off x="7175849" y="1685716"/>
            <a:ext cx="1188222" cy="4000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Ara Sonuç</a:t>
            </a:r>
          </a:p>
        </p:txBody>
      </p:sp>
      <p:sp>
        <p:nvSpPr>
          <p:cNvPr id="42" name="Dikdörtgen 41">
            <a:extLst>
              <a:ext uri="{FF2B5EF4-FFF2-40B4-BE49-F238E27FC236}">
                <a16:creationId xmlns:a16="http://schemas.microsoft.com/office/drawing/2014/main" id="{6C9E524D-6B91-428B-9540-BA21DAF91FB7}"/>
              </a:ext>
            </a:extLst>
          </p:cNvPr>
          <p:cNvSpPr/>
          <p:nvPr/>
        </p:nvSpPr>
        <p:spPr>
          <a:xfrm>
            <a:off x="7175849" y="2392844"/>
            <a:ext cx="1188222" cy="4000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Ara Sonuç</a:t>
            </a:r>
          </a:p>
        </p:txBody>
      </p:sp>
      <p:sp>
        <p:nvSpPr>
          <p:cNvPr id="43" name="Dikdörtgen 42">
            <a:extLst>
              <a:ext uri="{FF2B5EF4-FFF2-40B4-BE49-F238E27FC236}">
                <a16:creationId xmlns:a16="http://schemas.microsoft.com/office/drawing/2014/main" id="{F93C6761-1ED7-4C83-A3C2-FEDC37A206A2}"/>
              </a:ext>
            </a:extLst>
          </p:cNvPr>
          <p:cNvSpPr/>
          <p:nvPr/>
        </p:nvSpPr>
        <p:spPr>
          <a:xfrm>
            <a:off x="7175849" y="3092723"/>
            <a:ext cx="1188222" cy="4000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Ara Sonuç</a:t>
            </a:r>
          </a:p>
        </p:txBody>
      </p:sp>
      <p:sp>
        <p:nvSpPr>
          <p:cNvPr id="44" name="Dikdörtgen 43">
            <a:extLst>
              <a:ext uri="{FF2B5EF4-FFF2-40B4-BE49-F238E27FC236}">
                <a16:creationId xmlns:a16="http://schemas.microsoft.com/office/drawing/2014/main" id="{7CE7371A-6BCF-489A-A328-F748186609F0}"/>
              </a:ext>
            </a:extLst>
          </p:cNvPr>
          <p:cNvSpPr/>
          <p:nvPr/>
        </p:nvSpPr>
        <p:spPr>
          <a:xfrm>
            <a:off x="7175849" y="4410416"/>
            <a:ext cx="1188222" cy="4000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Ara Sonuç</a:t>
            </a:r>
          </a:p>
        </p:txBody>
      </p:sp>
      <p:sp>
        <p:nvSpPr>
          <p:cNvPr id="45" name="Dikdörtgen 44">
            <a:extLst>
              <a:ext uri="{FF2B5EF4-FFF2-40B4-BE49-F238E27FC236}">
                <a16:creationId xmlns:a16="http://schemas.microsoft.com/office/drawing/2014/main" id="{9BDAC7E7-261F-4270-8FD4-DB29E0E150A3}"/>
              </a:ext>
            </a:extLst>
          </p:cNvPr>
          <p:cNvSpPr/>
          <p:nvPr/>
        </p:nvSpPr>
        <p:spPr>
          <a:xfrm>
            <a:off x="7175849" y="5110295"/>
            <a:ext cx="1188222" cy="4000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Ara Sonuç</a:t>
            </a:r>
          </a:p>
        </p:txBody>
      </p:sp>
      <p:cxnSp>
        <p:nvCxnSpPr>
          <p:cNvPr id="46" name="Düz Bağlayıcı 45">
            <a:extLst>
              <a:ext uri="{FF2B5EF4-FFF2-40B4-BE49-F238E27FC236}">
                <a16:creationId xmlns:a16="http://schemas.microsoft.com/office/drawing/2014/main" id="{BEF337A5-5BD1-4F92-B2F1-CAF3A9B5E5E3}"/>
              </a:ext>
            </a:extLst>
          </p:cNvPr>
          <p:cNvCxnSpPr/>
          <p:nvPr/>
        </p:nvCxnSpPr>
        <p:spPr>
          <a:xfrm>
            <a:off x="7746503" y="3733800"/>
            <a:ext cx="0" cy="3667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ağ Ayraç 30">
            <a:extLst>
              <a:ext uri="{FF2B5EF4-FFF2-40B4-BE49-F238E27FC236}">
                <a16:creationId xmlns:a16="http://schemas.microsoft.com/office/drawing/2014/main" id="{72A4AF04-5B03-41E1-AF05-EBFC8F72D3C5}"/>
              </a:ext>
            </a:extLst>
          </p:cNvPr>
          <p:cNvSpPr/>
          <p:nvPr/>
        </p:nvSpPr>
        <p:spPr>
          <a:xfrm>
            <a:off x="8668871" y="779929"/>
            <a:ext cx="470225" cy="48350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Dikdörtgen 47">
            <a:extLst>
              <a:ext uri="{FF2B5EF4-FFF2-40B4-BE49-F238E27FC236}">
                <a16:creationId xmlns:a16="http://schemas.microsoft.com/office/drawing/2014/main" id="{CD081D93-D954-49BA-B720-ED8AB446E8F5}"/>
              </a:ext>
            </a:extLst>
          </p:cNvPr>
          <p:cNvSpPr/>
          <p:nvPr/>
        </p:nvSpPr>
        <p:spPr>
          <a:xfrm>
            <a:off x="9766650" y="2635632"/>
            <a:ext cx="1649268" cy="12281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dirty="0"/>
              <a:t>Nihai Sonuç</a:t>
            </a:r>
          </a:p>
        </p:txBody>
      </p:sp>
    </p:spTree>
    <p:extLst>
      <p:ext uri="{BB962C8B-B14F-4D97-AF65-F5344CB8AC3E}">
        <p14:creationId xmlns:p14="http://schemas.microsoft.com/office/powerpoint/2010/main" val="6854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146 0.28611 L 2.29167E-6 4.81481E-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12" y="-143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315 0.17315 L 2.29167E-6 0.00046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51" y="-863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19 0.07824 L 0.00065 0.00116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42" y="-38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4 -0.02732 L -3.125E-6 -0.00023 L -3.125E-6 7.40741E-7 " pathEditMode="relative" rAng="0" ptsTypes="AAA">
                                      <p:cBhvr>
                                        <p:cTn id="12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20" y="136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536 -0.21134 L -3.75E-6 3.33333E-6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1064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97 -0.3375 L 2.29167E-6 2.22222E-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1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31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119243"/>
            <a:ext cx="9144000" cy="807526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MapReduce Nasıl çalışır?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425067" y="2973670"/>
            <a:ext cx="1195940" cy="726417"/>
          </a:xfrm>
          <a:prstGeom prst="rect">
            <a:avLst/>
          </a:prstGeom>
        </p:spPr>
      </p:pic>
      <p:pic>
        <p:nvPicPr>
          <p:cNvPr id="17" name="Resim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425067" y="3580984"/>
            <a:ext cx="1195940" cy="726417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12360181">
            <a:off x="2152493" y="3572438"/>
            <a:ext cx="1195940" cy="726417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3976971">
            <a:off x="2276120" y="3000927"/>
            <a:ext cx="1195940" cy="726417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20001150">
            <a:off x="932474" y="2627626"/>
            <a:ext cx="1195940" cy="726417"/>
          </a:xfrm>
          <a:prstGeom prst="rect">
            <a:avLst/>
          </a:prstGeom>
        </p:spPr>
      </p:pic>
      <p:pic>
        <p:nvPicPr>
          <p:cNvPr id="21" name="Resim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4661756">
            <a:off x="793029" y="3430206"/>
            <a:ext cx="1195940" cy="726417"/>
          </a:xfrm>
          <a:prstGeom prst="rect">
            <a:avLst/>
          </a:prstGeom>
        </p:spPr>
      </p:pic>
      <p:pic>
        <p:nvPicPr>
          <p:cNvPr id="22" name="Resim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577467" y="3733384"/>
            <a:ext cx="1195940" cy="726417"/>
          </a:xfrm>
          <a:prstGeom prst="rect">
            <a:avLst/>
          </a:prstGeom>
        </p:spPr>
      </p:pic>
      <p:pic>
        <p:nvPicPr>
          <p:cNvPr id="23" name="Resim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8121898">
            <a:off x="1800113" y="3975675"/>
            <a:ext cx="1195940" cy="726417"/>
          </a:xfrm>
          <a:prstGeom prst="rect">
            <a:avLst/>
          </a:prstGeom>
        </p:spPr>
      </p:pic>
      <p:pic>
        <p:nvPicPr>
          <p:cNvPr id="24" name="Resim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4176730">
            <a:off x="1392164" y="4143460"/>
            <a:ext cx="1195940" cy="726417"/>
          </a:xfrm>
          <a:prstGeom prst="rect">
            <a:avLst/>
          </a:prstGeom>
        </p:spPr>
      </p:pic>
      <p:pic>
        <p:nvPicPr>
          <p:cNvPr id="25" name="Resim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20448609">
            <a:off x="2336560" y="4212972"/>
            <a:ext cx="1195940" cy="726417"/>
          </a:xfrm>
          <a:prstGeom prst="rect">
            <a:avLst/>
          </a:prstGeom>
        </p:spPr>
      </p:pic>
      <p:pic>
        <p:nvPicPr>
          <p:cNvPr id="26" name="Resim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2958866" y="3687616"/>
            <a:ext cx="1195940" cy="726417"/>
          </a:xfrm>
          <a:prstGeom prst="rect">
            <a:avLst/>
          </a:prstGeom>
        </p:spPr>
      </p:pic>
      <p:pic>
        <p:nvPicPr>
          <p:cNvPr id="27" name="Resim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2785851" y="2434077"/>
            <a:ext cx="1195940" cy="726417"/>
          </a:xfrm>
          <a:prstGeom prst="rect">
            <a:avLst/>
          </a:prstGeom>
        </p:spPr>
      </p:pic>
      <p:pic>
        <p:nvPicPr>
          <p:cNvPr id="28" name="Resim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2785851" y="3041391"/>
            <a:ext cx="1195940" cy="726417"/>
          </a:xfrm>
          <a:prstGeom prst="rect">
            <a:avLst/>
          </a:prstGeom>
        </p:spPr>
      </p:pic>
      <p:pic>
        <p:nvPicPr>
          <p:cNvPr id="29" name="Resim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12360181">
            <a:off x="3513277" y="3032845"/>
            <a:ext cx="1195940" cy="726417"/>
          </a:xfrm>
          <a:prstGeom prst="rect">
            <a:avLst/>
          </a:prstGeom>
        </p:spPr>
      </p:pic>
      <p:pic>
        <p:nvPicPr>
          <p:cNvPr id="30" name="Resim 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3976971">
            <a:off x="3636904" y="2461334"/>
            <a:ext cx="1195940" cy="726417"/>
          </a:xfrm>
          <a:prstGeom prst="rect">
            <a:avLst/>
          </a:prstGeom>
        </p:spPr>
      </p:pic>
      <p:pic>
        <p:nvPicPr>
          <p:cNvPr id="31" name="Resim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2938251" y="3193791"/>
            <a:ext cx="1195940" cy="726417"/>
          </a:xfrm>
          <a:prstGeom prst="rect">
            <a:avLst/>
          </a:prstGeom>
        </p:spPr>
      </p:pic>
      <p:pic>
        <p:nvPicPr>
          <p:cNvPr id="32" name="Resi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8121898">
            <a:off x="3160897" y="3436082"/>
            <a:ext cx="1195940" cy="726417"/>
          </a:xfrm>
          <a:prstGeom prst="rect">
            <a:avLst/>
          </a:prstGeom>
        </p:spPr>
      </p:pic>
      <p:pic>
        <p:nvPicPr>
          <p:cNvPr id="33" name="Resim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4176730">
            <a:off x="2752948" y="3603867"/>
            <a:ext cx="1195940" cy="726417"/>
          </a:xfrm>
          <a:prstGeom prst="rect">
            <a:avLst/>
          </a:prstGeom>
        </p:spPr>
      </p:pic>
      <p:pic>
        <p:nvPicPr>
          <p:cNvPr id="34" name="Resim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20448609">
            <a:off x="3697344" y="3673379"/>
            <a:ext cx="1195940" cy="726417"/>
          </a:xfrm>
          <a:prstGeom prst="rect">
            <a:avLst/>
          </a:prstGeom>
        </p:spPr>
      </p:pic>
      <p:pic>
        <p:nvPicPr>
          <p:cNvPr id="35" name="Resim 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4319650" y="3148023"/>
            <a:ext cx="1195940" cy="726417"/>
          </a:xfrm>
          <a:prstGeom prst="rect">
            <a:avLst/>
          </a:prstGeom>
        </p:spPr>
      </p:pic>
      <p:pic>
        <p:nvPicPr>
          <p:cNvPr id="36" name="Resim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580361" y="1137109"/>
            <a:ext cx="1195940" cy="726417"/>
          </a:xfrm>
          <a:prstGeom prst="rect">
            <a:avLst/>
          </a:prstGeom>
        </p:spPr>
      </p:pic>
      <p:pic>
        <p:nvPicPr>
          <p:cNvPr id="37" name="Resim 3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580361" y="1744423"/>
            <a:ext cx="1195940" cy="726417"/>
          </a:xfrm>
          <a:prstGeom prst="rect">
            <a:avLst/>
          </a:prstGeom>
        </p:spPr>
      </p:pic>
      <p:pic>
        <p:nvPicPr>
          <p:cNvPr id="38" name="Resim 3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12360181">
            <a:off x="2307787" y="1735877"/>
            <a:ext cx="1195940" cy="726417"/>
          </a:xfrm>
          <a:prstGeom prst="rect">
            <a:avLst/>
          </a:prstGeom>
        </p:spPr>
      </p:pic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3976971">
            <a:off x="2431414" y="1164366"/>
            <a:ext cx="1195940" cy="726417"/>
          </a:xfrm>
          <a:prstGeom prst="rect">
            <a:avLst/>
          </a:prstGeom>
        </p:spPr>
      </p:pic>
      <p:pic>
        <p:nvPicPr>
          <p:cNvPr id="40" name="Resim 3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732761" y="1896823"/>
            <a:ext cx="1195940" cy="726417"/>
          </a:xfrm>
          <a:prstGeom prst="rect">
            <a:avLst/>
          </a:prstGeom>
        </p:spPr>
      </p:pic>
      <p:pic>
        <p:nvPicPr>
          <p:cNvPr id="41" name="Resim 4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8121898">
            <a:off x="1955407" y="2139114"/>
            <a:ext cx="1195940" cy="726417"/>
          </a:xfrm>
          <a:prstGeom prst="rect">
            <a:avLst/>
          </a:prstGeom>
        </p:spPr>
      </p:pic>
      <p:pic>
        <p:nvPicPr>
          <p:cNvPr id="42" name="Resim 4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4176730">
            <a:off x="1547458" y="2306899"/>
            <a:ext cx="1195940" cy="726417"/>
          </a:xfrm>
          <a:prstGeom prst="rect">
            <a:avLst/>
          </a:prstGeom>
        </p:spPr>
      </p:pic>
      <p:pic>
        <p:nvPicPr>
          <p:cNvPr id="43" name="Resim 4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20448609">
            <a:off x="2491854" y="2376411"/>
            <a:ext cx="1195940" cy="726417"/>
          </a:xfrm>
          <a:prstGeom prst="rect">
            <a:avLst/>
          </a:prstGeom>
        </p:spPr>
      </p:pic>
      <p:pic>
        <p:nvPicPr>
          <p:cNvPr id="44" name="Resim 4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3114160" y="1851055"/>
            <a:ext cx="1195940" cy="726417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6598308" y="1619488"/>
            <a:ext cx="1474472" cy="2929974"/>
            <a:chOff x="5160033" y="1440928"/>
            <a:chExt cx="1474472" cy="2929974"/>
          </a:xfrm>
        </p:grpSpPr>
        <p:sp>
          <p:nvSpPr>
            <p:cNvPr id="9" name="Yuvarlatılmış Dikdörtgen 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kdörtgen 45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ikdörtgen 46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k Köşesi Kesik Dikdörtgen 47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k Köşesi Kesik Dikdörtgen 48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ikdörtgen 49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Gülen Yüz 50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Düz Bağlayıcı 5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Bulut Belirtme Çizgisi 5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Bulut Belirtme Çizgisi 5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ikdörtgen 5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up 6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60" name="Yuvarlatılmış Dikdörtgen 59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uvarlatılmış Dikdörtgen 6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Yuvarlatılmış Dikdörtgen 6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up 6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65" name="Yuvarlatılmış Dikdörtgen 6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Yuvarlatılmış Dikdörtgen 6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Yuvarlatılmış Dikdörtgen 6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Düz Bağlayıcı 67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Yay 6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Yay 7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up 44"/>
          <p:cNvGrpSpPr/>
          <p:nvPr/>
        </p:nvGrpSpPr>
        <p:grpSpPr>
          <a:xfrm>
            <a:off x="8650433" y="1111230"/>
            <a:ext cx="2649086" cy="784764"/>
            <a:chOff x="8650433" y="1111230"/>
            <a:chExt cx="2649086" cy="784764"/>
          </a:xfrm>
        </p:grpSpPr>
        <p:sp>
          <p:nvSpPr>
            <p:cNvPr id="3" name="Bulut Belirtme Çizgisi 2"/>
            <p:cNvSpPr/>
            <p:nvPr/>
          </p:nvSpPr>
          <p:spPr>
            <a:xfrm>
              <a:off x="8650433" y="1111230"/>
              <a:ext cx="2477092" cy="784764"/>
            </a:xfrm>
            <a:prstGeom prst="cloudCallout">
              <a:avLst>
                <a:gd name="adj1" fmla="val -78841"/>
                <a:gd name="adj2" fmla="val 3817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Metin kutusu 72"/>
            <p:cNvSpPr txBox="1"/>
            <p:nvPr/>
          </p:nvSpPr>
          <p:spPr>
            <a:xfrm>
              <a:off x="8947995" y="1185260"/>
              <a:ext cx="23515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Hangi kuruyemişten </a:t>
              </a:r>
            </a:p>
            <a:p>
              <a:r>
                <a:rPr lang="tr-TR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kaç tane var?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15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9" name="Resim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21337122">
            <a:off x="8325006" y="2742494"/>
            <a:ext cx="1195940" cy="726417"/>
          </a:xfrm>
          <a:prstGeom prst="rect">
            <a:avLst/>
          </a:prstGeom>
        </p:spPr>
      </p:pic>
      <p:pic>
        <p:nvPicPr>
          <p:cNvPr id="26" name="Resim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3863223" y="5225981"/>
            <a:ext cx="1195940" cy="726417"/>
          </a:xfrm>
          <a:prstGeom prst="rect">
            <a:avLst/>
          </a:prstGeom>
        </p:spPr>
      </p:pic>
      <p:pic>
        <p:nvPicPr>
          <p:cNvPr id="27" name="Resim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6891411" y="5044226"/>
            <a:ext cx="1195940" cy="726417"/>
          </a:xfrm>
          <a:prstGeom prst="rect">
            <a:avLst/>
          </a:prstGeom>
        </p:spPr>
      </p:pic>
      <p:pic>
        <p:nvPicPr>
          <p:cNvPr id="28" name="Resim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4557704" y="5242286"/>
            <a:ext cx="1195940" cy="726417"/>
          </a:xfrm>
          <a:prstGeom prst="rect">
            <a:avLst/>
          </a:prstGeom>
        </p:spPr>
      </p:pic>
      <p:pic>
        <p:nvPicPr>
          <p:cNvPr id="29" name="Resim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12360181">
            <a:off x="8560923" y="1670417"/>
            <a:ext cx="1195940" cy="726417"/>
          </a:xfrm>
          <a:prstGeom prst="rect">
            <a:avLst/>
          </a:prstGeom>
        </p:spPr>
      </p:pic>
      <p:pic>
        <p:nvPicPr>
          <p:cNvPr id="30" name="Resim 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358734">
            <a:off x="9162499" y="3775195"/>
            <a:ext cx="1195940" cy="726417"/>
          </a:xfrm>
          <a:prstGeom prst="rect">
            <a:avLst/>
          </a:prstGeom>
        </p:spPr>
      </p:pic>
      <p:pic>
        <p:nvPicPr>
          <p:cNvPr id="31" name="Resim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8489603" y="2830218"/>
            <a:ext cx="1195940" cy="726417"/>
          </a:xfrm>
          <a:prstGeom prst="rect">
            <a:avLst/>
          </a:prstGeom>
        </p:spPr>
      </p:pic>
      <p:pic>
        <p:nvPicPr>
          <p:cNvPr id="32" name="Resim 3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8121898">
            <a:off x="9011494" y="2788433"/>
            <a:ext cx="1195940" cy="726417"/>
          </a:xfrm>
          <a:prstGeom prst="rect">
            <a:avLst/>
          </a:prstGeom>
        </p:spPr>
      </p:pic>
      <p:pic>
        <p:nvPicPr>
          <p:cNvPr id="33" name="Resim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4176730">
            <a:off x="8182308" y="1670394"/>
            <a:ext cx="1195940" cy="726417"/>
          </a:xfrm>
          <a:prstGeom prst="rect">
            <a:avLst/>
          </a:prstGeom>
        </p:spPr>
      </p:pic>
      <p:pic>
        <p:nvPicPr>
          <p:cNvPr id="34" name="Resim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20448609">
            <a:off x="6250997" y="1348546"/>
            <a:ext cx="1195940" cy="726417"/>
          </a:xfrm>
          <a:prstGeom prst="rect">
            <a:avLst/>
          </a:prstGeom>
        </p:spPr>
      </p:pic>
      <p:pic>
        <p:nvPicPr>
          <p:cNvPr id="35" name="Resim 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6556502" y="1118364"/>
            <a:ext cx="1195940" cy="726417"/>
          </a:xfrm>
          <a:prstGeom prst="rect">
            <a:avLst/>
          </a:prstGeom>
        </p:spPr>
      </p:pic>
      <p:pic>
        <p:nvPicPr>
          <p:cNvPr id="36" name="Resim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3380007" y="1035011"/>
            <a:ext cx="1195940" cy="726417"/>
          </a:xfrm>
          <a:prstGeom prst="rect">
            <a:avLst/>
          </a:prstGeom>
        </p:spPr>
      </p:pic>
      <p:pic>
        <p:nvPicPr>
          <p:cNvPr id="39" name="Resim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3976971">
            <a:off x="5926827" y="1012194"/>
            <a:ext cx="1195940" cy="726417"/>
          </a:xfrm>
          <a:prstGeom prst="rect">
            <a:avLst/>
          </a:prstGeom>
        </p:spPr>
      </p:pic>
      <p:pic>
        <p:nvPicPr>
          <p:cNvPr id="41" name="Resim 4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8121898">
            <a:off x="3852188" y="1187389"/>
            <a:ext cx="1195940" cy="726417"/>
          </a:xfrm>
          <a:prstGeom prst="rect">
            <a:avLst/>
          </a:prstGeom>
        </p:spPr>
      </p:pic>
      <p:pic>
        <p:nvPicPr>
          <p:cNvPr id="43" name="Resim 4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 rot="20448609">
            <a:off x="7255408" y="5235896"/>
            <a:ext cx="1195940" cy="726417"/>
          </a:xfrm>
          <a:prstGeom prst="rect">
            <a:avLst/>
          </a:prstGeom>
        </p:spPr>
      </p:pic>
      <p:pic>
        <p:nvPicPr>
          <p:cNvPr id="44" name="Resim 4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8590626" y="3670502"/>
            <a:ext cx="1195940" cy="726417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10174341" y="3364135"/>
            <a:ext cx="802617" cy="1330370"/>
            <a:chOff x="5160033" y="1440928"/>
            <a:chExt cx="1474472" cy="2929974"/>
          </a:xfrm>
        </p:grpSpPr>
        <p:sp>
          <p:nvSpPr>
            <p:cNvPr id="9" name="Yuvarlatılmış Dikdörtgen 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kdörtgen 45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ikdörtgen 46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k Köşesi Kesik Dikdörtgen 47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k Köşesi Kesik Dikdörtgen 48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ikdörtgen 49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Gülen Yüz 50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Düz Bağlayıcı 5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Bulut Belirtme Çizgisi 5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Bulut Belirtme Çizgisi 5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ikdörtgen 5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up 6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60" name="Yuvarlatılmış Dikdörtgen 59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uvarlatılmış Dikdörtgen 6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Yuvarlatılmış Dikdörtgen 6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up 6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65" name="Yuvarlatılmış Dikdörtgen 6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Yuvarlatılmış Dikdörtgen 6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Yuvarlatılmış Dikdörtgen 6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Düz Bağlayıcı 67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Yay 6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Yay 7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up 68"/>
          <p:cNvGrpSpPr/>
          <p:nvPr/>
        </p:nvGrpSpPr>
        <p:grpSpPr>
          <a:xfrm>
            <a:off x="9874044" y="1905944"/>
            <a:ext cx="802617" cy="1330370"/>
            <a:chOff x="5160033" y="1440928"/>
            <a:chExt cx="1474472" cy="2929974"/>
          </a:xfrm>
        </p:grpSpPr>
        <p:sp>
          <p:nvSpPr>
            <p:cNvPr id="74" name="Yuvarlatılmış Dikdörtgen 73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Dikdörtgen 74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Dikdörtgen 75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k Köşesi Kesik Dikdörtgen 76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k Köşesi Kesik Dikdörtgen 77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Dikdörtgen 78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Gülen Yüz 79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Düz Bağlayıcı 80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Bulut Belirtme Çizgisi 81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Bulut Belirtme Çizgisi 82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Dikdörtgen 83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up 84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93" name="Yuvarlatılmış Dikdörtgen 92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uvarlatılmış Dikdörtgen 9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Yuvarlatılmış Dikdörtgen 9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up 85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90" name="Yuvarlatılmış Dikdörtgen 89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Yuvarlatılmış Dikdörtgen 9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Yuvarlatılmış Dikdörtgen 9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7" name="Düz Bağlayıcı 86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Yay 87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Yay 88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up 95"/>
          <p:cNvGrpSpPr/>
          <p:nvPr/>
        </p:nvGrpSpPr>
        <p:grpSpPr>
          <a:xfrm>
            <a:off x="8239491" y="4570589"/>
            <a:ext cx="802617" cy="1330370"/>
            <a:chOff x="5160033" y="1440928"/>
            <a:chExt cx="1474472" cy="2929974"/>
          </a:xfrm>
        </p:grpSpPr>
        <p:sp>
          <p:nvSpPr>
            <p:cNvPr id="97" name="Yuvarlatılmış Dikdörtgen 96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Dikdörtgen 97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ikdörtgen 98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k Köşesi Kesik Dikdörtgen 99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k Köşesi Kesik Dikdörtgen 100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Dikdörtgen 101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Gülen Yüz 102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Düz Bağlayıcı 103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Bulut Belirtme Çizgisi 104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Bulut Belirtme Çizgisi 105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Dikdörtgen 106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up 107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16" name="Yuvarlatılmış Dikdörtgen 115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Yuvarlatılmış Dikdörtgen 11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Yuvarlatılmış Dikdörtgen 11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up 108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13" name="Yuvarlatılmış Dikdörtgen 112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Yuvarlatılmış Dikdörtgen 11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Yuvarlatılmış Dikdörtgen 11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0" name="Düz Bağlayıcı 109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Yay 110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Yay 111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up 118"/>
          <p:cNvGrpSpPr/>
          <p:nvPr/>
        </p:nvGrpSpPr>
        <p:grpSpPr>
          <a:xfrm>
            <a:off x="9194796" y="556942"/>
            <a:ext cx="802617" cy="1330370"/>
            <a:chOff x="5160033" y="1440928"/>
            <a:chExt cx="1474472" cy="2929974"/>
          </a:xfrm>
        </p:grpSpPr>
        <p:sp>
          <p:nvSpPr>
            <p:cNvPr id="120" name="Yuvarlatılmış Dikdörtgen 119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Dikdörtgen 120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Dikdörtgen 121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k Köşesi Kesik Dikdörtgen 122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k Köşesi Kesik Dikdörtgen 123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Dikdörtgen 124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Gülen Yüz 125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Düz Bağlayıcı 126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Bulut Belirtme Çizgisi 127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Bulut Belirtme Çizgisi 128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Dikdörtgen 129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up 130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39" name="Yuvarlatılmış Dikdörtgen 138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Yuvarlatılmış Dikdörtgen 13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Yuvarlatılmış Dikdörtgen 14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up 131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36" name="Yuvarlatılmış Dikdörtgen 135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Yuvarlatılmış Dikdörtgen 13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Yuvarlatılmış Dikdörtgen 13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3" name="Düz Bağlayıcı 132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Yay 133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Yay 134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up 141"/>
          <p:cNvGrpSpPr/>
          <p:nvPr/>
        </p:nvGrpSpPr>
        <p:grpSpPr>
          <a:xfrm>
            <a:off x="5641269" y="4622028"/>
            <a:ext cx="802617" cy="1330370"/>
            <a:chOff x="5160033" y="1440928"/>
            <a:chExt cx="1474472" cy="2929974"/>
          </a:xfrm>
        </p:grpSpPr>
        <p:sp>
          <p:nvSpPr>
            <p:cNvPr id="143" name="Yuvarlatılmış Dikdörtgen 142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Dikdörtgen 143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Dikdörtgen 144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k Köşesi Kesik Dikdörtgen 145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k Köşesi Kesik Dikdörtgen 146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Dikdörtgen 147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Gülen Yüz 148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Düz Bağlayıcı 149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Bulut Belirtme Çizgisi 150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Bulut Belirtme Çizgisi 151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kdörtgen 152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4" name="Grup 153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62" name="Yuvarlatılmış Dikdörtgen 161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Yuvarlatılmış Dikdörtgen 16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Yuvarlatılmış Dikdörtgen 16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up 154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59" name="Yuvarlatılmış Dikdörtgen 158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uvarlatılmış Dikdörtgen 15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Yuvarlatılmış Dikdörtgen 16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6" name="Düz Bağlayıcı 155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Yay 156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Yay 157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up 164"/>
          <p:cNvGrpSpPr/>
          <p:nvPr/>
        </p:nvGrpSpPr>
        <p:grpSpPr>
          <a:xfrm>
            <a:off x="7477957" y="246993"/>
            <a:ext cx="802617" cy="1330370"/>
            <a:chOff x="5160033" y="1440928"/>
            <a:chExt cx="1474472" cy="2929974"/>
          </a:xfrm>
        </p:grpSpPr>
        <p:sp>
          <p:nvSpPr>
            <p:cNvPr id="166" name="Yuvarlatılmış Dikdörtgen 165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Dikdörtgen 166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Dikdörtgen 167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k Köşesi Kesik Dikdörtgen 168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k Köşesi Kesik Dikdörtgen 169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Dikdörtgen 170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Gülen Yüz 171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Düz Bağlayıcı 17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Bulut Belirtme Çizgisi 173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Bulut Belirtme Çizgisi 174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Dikdörtgen 175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up 176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85" name="Yuvarlatılmış Dikdörtgen 184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Yuvarlatılmış Dikdörtgen 18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Yuvarlatılmış Dikdörtgen 18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up 177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82" name="Yuvarlatılmış Dikdörtgen 181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Yuvarlatılmış Dikdörtgen 18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Yuvarlatılmış Dikdörtgen 18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Düz Bağlayıcı 178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Yay 17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Yay 18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up 187"/>
          <p:cNvGrpSpPr/>
          <p:nvPr/>
        </p:nvGrpSpPr>
        <p:grpSpPr>
          <a:xfrm>
            <a:off x="4782840" y="303656"/>
            <a:ext cx="802617" cy="1330370"/>
            <a:chOff x="5160033" y="1440928"/>
            <a:chExt cx="1474472" cy="2929974"/>
          </a:xfrm>
        </p:grpSpPr>
        <p:sp>
          <p:nvSpPr>
            <p:cNvPr id="189" name="Yuvarlatılmış Dikdörtgen 18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Dikdörtgen 189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Dikdörtgen 190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k Köşesi Kesik Dikdörtgen 191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k Köşesi Kesik Dikdörtgen 192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Dikdörtgen 193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Gülen Yüz 194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Düz Bağlayıcı 195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Bulut Belirtme Çizgisi 19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Bulut Belirtme Çizgisi 19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Dikdörtgen 19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0" name="Grup 199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08" name="Yuvarlatılmış Dikdörtgen 207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Yuvarlatılmış Dikdörtgen 20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Yuvarlatılmış Dikdörtgen 20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up 200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05" name="Yuvarlatılmış Dikdörtgen 20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Yuvarlatılmış Dikdörtgen 20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Yuvarlatılmış Dikdörtgen 20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2" name="Düz Bağlayıcı 201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Yay 202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Yay 203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up 210"/>
          <p:cNvGrpSpPr/>
          <p:nvPr/>
        </p:nvGrpSpPr>
        <p:grpSpPr>
          <a:xfrm>
            <a:off x="1629831" y="2601804"/>
            <a:ext cx="802617" cy="1330370"/>
            <a:chOff x="5160033" y="1440928"/>
            <a:chExt cx="1474472" cy="2929974"/>
          </a:xfrm>
        </p:grpSpPr>
        <p:sp>
          <p:nvSpPr>
            <p:cNvPr id="212" name="Yuvarlatılmış Dikdörtgen 211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Dikdörtgen 212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Dikdörtgen 213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k Köşesi Kesik Dikdörtgen 214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ek Köşesi Kesik Dikdörtgen 215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Dikdörtgen 216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Gülen Yüz 217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9" name="Düz Bağlayıcı 218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Bulut Belirtme Çizgisi 219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Bulut Belirtme Çizgisi 220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Dikdörtgen 221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up 22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31" name="Yuvarlatılmış Dikdörtgen 230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Yuvarlatılmış Dikdörtgen 231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Yuvarlatılmış Dikdörtgen 232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up 22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28" name="Yuvarlatılmış Dikdörtgen 227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Yuvarlatılmış Dikdörtgen 22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Yuvarlatılmış Dikdörtgen 22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5" name="Düz Bağlayıcı 224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Yay 225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Yay 226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4" name="Unvan 1"/>
          <p:cNvSpPr>
            <a:spLocks noGrp="1"/>
          </p:cNvSpPr>
          <p:nvPr>
            <p:ph type="ctrTitle"/>
          </p:nvPr>
        </p:nvSpPr>
        <p:spPr>
          <a:xfrm>
            <a:off x="394136" y="720747"/>
            <a:ext cx="3018641" cy="807526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Split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6" name="Resim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4258356" y="1306308"/>
            <a:ext cx="637770" cy="387383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10497479" y="3372714"/>
            <a:ext cx="802617" cy="1330370"/>
            <a:chOff x="5160033" y="1440928"/>
            <a:chExt cx="1474472" cy="2929974"/>
          </a:xfrm>
        </p:grpSpPr>
        <p:sp>
          <p:nvSpPr>
            <p:cNvPr id="9" name="Yuvarlatılmış Dikdörtgen 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kdörtgen 45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ikdörtgen 46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k Köşesi Kesik Dikdörtgen 47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k Köşesi Kesik Dikdörtgen 48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ikdörtgen 49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Gülen Yüz 50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Düz Bağlayıcı 5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Bulut Belirtme Çizgisi 5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Bulut Belirtme Çizgisi 5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ikdörtgen 5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up 6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60" name="Yuvarlatılmış Dikdörtgen 59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uvarlatılmış Dikdörtgen 6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Yuvarlatılmış Dikdörtgen 6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up 6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65" name="Yuvarlatılmış Dikdörtgen 6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Yuvarlatılmış Dikdörtgen 6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Yuvarlatılmış Dikdörtgen 6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Düz Bağlayıcı 67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Yay 6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Yay 7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up 68"/>
          <p:cNvGrpSpPr/>
          <p:nvPr/>
        </p:nvGrpSpPr>
        <p:grpSpPr>
          <a:xfrm>
            <a:off x="9874044" y="1905944"/>
            <a:ext cx="802617" cy="1330370"/>
            <a:chOff x="5160033" y="1440928"/>
            <a:chExt cx="1474472" cy="2929974"/>
          </a:xfrm>
        </p:grpSpPr>
        <p:sp>
          <p:nvSpPr>
            <p:cNvPr id="74" name="Yuvarlatılmış Dikdörtgen 73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Dikdörtgen 74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Dikdörtgen 75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k Köşesi Kesik Dikdörtgen 76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k Köşesi Kesik Dikdörtgen 77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Dikdörtgen 78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Gülen Yüz 79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Düz Bağlayıcı 80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Bulut Belirtme Çizgisi 81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Bulut Belirtme Çizgisi 82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Dikdörtgen 83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up 84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93" name="Yuvarlatılmış Dikdörtgen 92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uvarlatılmış Dikdörtgen 9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Yuvarlatılmış Dikdörtgen 9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up 85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90" name="Yuvarlatılmış Dikdörtgen 89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Yuvarlatılmış Dikdörtgen 9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Yuvarlatılmış Dikdörtgen 9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7" name="Düz Bağlayıcı 86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Yay 87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Yay 88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up 95"/>
          <p:cNvGrpSpPr/>
          <p:nvPr/>
        </p:nvGrpSpPr>
        <p:grpSpPr>
          <a:xfrm>
            <a:off x="8239491" y="4570589"/>
            <a:ext cx="802617" cy="1330370"/>
            <a:chOff x="5160033" y="1440928"/>
            <a:chExt cx="1474472" cy="2929974"/>
          </a:xfrm>
        </p:grpSpPr>
        <p:sp>
          <p:nvSpPr>
            <p:cNvPr id="97" name="Yuvarlatılmış Dikdörtgen 96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Dikdörtgen 97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ikdörtgen 98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k Köşesi Kesik Dikdörtgen 99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k Köşesi Kesik Dikdörtgen 100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Dikdörtgen 101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Gülen Yüz 102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Düz Bağlayıcı 103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Bulut Belirtme Çizgisi 104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Bulut Belirtme Çizgisi 105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Dikdörtgen 106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up 107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16" name="Yuvarlatılmış Dikdörtgen 115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Yuvarlatılmış Dikdörtgen 11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Yuvarlatılmış Dikdörtgen 11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up 108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13" name="Yuvarlatılmış Dikdörtgen 112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Yuvarlatılmış Dikdörtgen 11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Yuvarlatılmış Dikdörtgen 11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0" name="Düz Bağlayıcı 109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Yay 110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Yay 111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up 118"/>
          <p:cNvGrpSpPr/>
          <p:nvPr/>
        </p:nvGrpSpPr>
        <p:grpSpPr>
          <a:xfrm>
            <a:off x="9194796" y="556942"/>
            <a:ext cx="802617" cy="1330370"/>
            <a:chOff x="5160033" y="1440928"/>
            <a:chExt cx="1474472" cy="2929974"/>
          </a:xfrm>
        </p:grpSpPr>
        <p:sp>
          <p:nvSpPr>
            <p:cNvPr id="120" name="Yuvarlatılmış Dikdörtgen 119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Dikdörtgen 120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Dikdörtgen 121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k Köşesi Kesik Dikdörtgen 122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k Köşesi Kesik Dikdörtgen 123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Dikdörtgen 124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Gülen Yüz 125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Düz Bağlayıcı 126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Bulut Belirtme Çizgisi 127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Bulut Belirtme Çizgisi 128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Dikdörtgen 129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up 130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39" name="Yuvarlatılmış Dikdörtgen 138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Yuvarlatılmış Dikdörtgen 13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Yuvarlatılmış Dikdörtgen 14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up 131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36" name="Yuvarlatılmış Dikdörtgen 135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Yuvarlatılmış Dikdörtgen 13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Yuvarlatılmış Dikdörtgen 13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3" name="Düz Bağlayıcı 132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Yay 133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Yay 134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up 141"/>
          <p:cNvGrpSpPr/>
          <p:nvPr/>
        </p:nvGrpSpPr>
        <p:grpSpPr>
          <a:xfrm>
            <a:off x="5641269" y="4622028"/>
            <a:ext cx="802617" cy="1330370"/>
            <a:chOff x="5160033" y="1440928"/>
            <a:chExt cx="1474472" cy="2929974"/>
          </a:xfrm>
        </p:grpSpPr>
        <p:sp>
          <p:nvSpPr>
            <p:cNvPr id="143" name="Yuvarlatılmış Dikdörtgen 142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Dikdörtgen 143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Dikdörtgen 144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k Köşesi Kesik Dikdörtgen 145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k Köşesi Kesik Dikdörtgen 146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Dikdörtgen 147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Gülen Yüz 148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Düz Bağlayıcı 149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Bulut Belirtme Çizgisi 150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Bulut Belirtme Çizgisi 151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kdörtgen 152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4" name="Grup 153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62" name="Yuvarlatılmış Dikdörtgen 161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Yuvarlatılmış Dikdörtgen 16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Yuvarlatılmış Dikdörtgen 16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up 154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59" name="Yuvarlatılmış Dikdörtgen 158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uvarlatılmış Dikdörtgen 15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Yuvarlatılmış Dikdörtgen 16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6" name="Düz Bağlayıcı 155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Yay 156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Yay 157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up 164"/>
          <p:cNvGrpSpPr/>
          <p:nvPr/>
        </p:nvGrpSpPr>
        <p:grpSpPr>
          <a:xfrm>
            <a:off x="7477957" y="246993"/>
            <a:ext cx="802617" cy="1330370"/>
            <a:chOff x="5160033" y="1440928"/>
            <a:chExt cx="1474472" cy="2929974"/>
          </a:xfrm>
        </p:grpSpPr>
        <p:sp>
          <p:nvSpPr>
            <p:cNvPr id="166" name="Yuvarlatılmış Dikdörtgen 165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Dikdörtgen 166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Dikdörtgen 167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k Köşesi Kesik Dikdörtgen 168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k Köşesi Kesik Dikdörtgen 169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Dikdörtgen 170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Gülen Yüz 171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Düz Bağlayıcı 17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Bulut Belirtme Çizgisi 173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Bulut Belirtme Çizgisi 174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Dikdörtgen 175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up 176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85" name="Yuvarlatılmış Dikdörtgen 184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Yuvarlatılmış Dikdörtgen 18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Yuvarlatılmış Dikdörtgen 18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up 177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82" name="Yuvarlatılmış Dikdörtgen 181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Yuvarlatılmış Dikdörtgen 18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Yuvarlatılmış Dikdörtgen 18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Düz Bağlayıcı 178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Yay 17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Yay 18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up 187"/>
          <p:cNvGrpSpPr/>
          <p:nvPr/>
        </p:nvGrpSpPr>
        <p:grpSpPr>
          <a:xfrm>
            <a:off x="4782840" y="303656"/>
            <a:ext cx="802617" cy="1330370"/>
            <a:chOff x="5160033" y="1440928"/>
            <a:chExt cx="1474472" cy="2929974"/>
          </a:xfrm>
        </p:grpSpPr>
        <p:sp>
          <p:nvSpPr>
            <p:cNvPr id="189" name="Yuvarlatılmış Dikdörtgen 18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Dikdörtgen 189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Dikdörtgen 190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k Köşesi Kesik Dikdörtgen 191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k Köşesi Kesik Dikdörtgen 192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Dikdörtgen 193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Gülen Yüz 194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Düz Bağlayıcı 195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Bulut Belirtme Çizgisi 19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Bulut Belirtme Çizgisi 19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Dikdörtgen 19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0" name="Grup 199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08" name="Yuvarlatılmış Dikdörtgen 207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Yuvarlatılmış Dikdörtgen 20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Yuvarlatılmış Dikdörtgen 20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up 200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05" name="Yuvarlatılmış Dikdörtgen 20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Yuvarlatılmış Dikdörtgen 20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Yuvarlatılmış Dikdörtgen 20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2" name="Düz Bağlayıcı 201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Yay 202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Yay 203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up 210"/>
          <p:cNvGrpSpPr/>
          <p:nvPr/>
        </p:nvGrpSpPr>
        <p:grpSpPr>
          <a:xfrm>
            <a:off x="1629831" y="2601804"/>
            <a:ext cx="802617" cy="1330370"/>
            <a:chOff x="5160033" y="1440928"/>
            <a:chExt cx="1474472" cy="2929974"/>
          </a:xfrm>
        </p:grpSpPr>
        <p:sp>
          <p:nvSpPr>
            <p:cNvPr id="212" name="Yuvarlatılmış Dikdörtgen 211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Dikdörtgen 212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Dikdörtgen 213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k Köşesi Kesik Dikdörtgen 214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ek Köşesi Kesik Dikdörtgen 215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Dikdörtgen 216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Gülen Yüz 217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9" name="Düz Bağlayıcı 218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Bulut Belirtme Çizgisi 219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Bulut Belirtme Çizgisi 220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Dikdörtgen 221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up 22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31" name="Yuvarlatılmış Dikdörtgen 230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Yuvarlatılmış Dikdörtgen 231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Yuvarlatılmış Dikdörtgen 232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up 22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28" name="Yuvarlatılmış Dikdörtgen 227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Yuvarlatılmış Dikdörtgen 22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Yuvarlatılmış Dikdörtgen 22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5" name="Düz Bağlayıcı 224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Yay 225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Yay 226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4" name="Resim 2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6992041" y="1246643"/>
            <a:ext cx="637770" cy="387383"/>
          </a:xfrm>
          <a:prstGeom prst="rect">
            <a:avLst/>
          </a:prstGeom>
        </p:spPr>
      </p:pic>
      <p:pic>
        <p:nvPicPr>
          <p:cNvPr id="235" name="Resim 2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8780917" y="1486270"/>
            <a:ext cx="637770" cy="387383"/>
          </a:xfrm>
          <a:prstGeom prst="rect">
            <a:avLst/>
          </a:prstGeom>
        </p:spPr>
      </p:pic>
      <p:pic>
        <p:nvPicPr>
          <p:cNvPr id="236" name="Resim 2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9402356" y="2810641"/>
            <a:ext cx="637770" cy="387383"/>
          </a:xfrm>
          <a:prstGeom prst="rect">
            <a:avLst/>
          </a:prstGeom>
        </p:spPr>
      </p:pic>
      <p:pic>
        <p:nvPicPr>
          <p:cNvPr id="237" name="Resim 23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0050333" y="4344416"/>
            <a:ext cx="637770" cy="387383"/>
          </a:xfrm>
          <a:prstGeom prst="rect">
            <a:avLst/>
          </a:prstGeom>
        </p:spPr>
      </p:pic>
      <p:pic>
        <p:nvPicPr>
          <p:cNvPr id="238" name="Resim 23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7801858" y="5477757"/>
            <a:ext cx="637770" cy="387383"/>
          </a:xfrm>
          <a:prstGeom prst="rect">
            <a:avLst/>
          </a:prstGeom>
        </p:spPr>
      </p:pic>
      <p:pic>
        <p:nvPicPr>
          <p:cNvPr id="239" name="Resim 2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5201318" y="5517511"/>
            <a:ext cx="637770" cy="387383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3256744" y="231322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(Ceviz ,1)</a:t>
            </a:r>
          </a:p>
          <a:p>
            <a:r>
              <a:rPr lang="tr-TR" sz="1400" dirty="0"/>
              <a:t>(Fındık ,1) </a:t>
            </a:r>
          </a:p>
          <a:p>
            <a:r>
              <a:rPr lang="tr-TR" sz="1400" dirty="0"/>
              <a:t>(Ceviz,1)</a:t>
            </a:r>
          </a:p>
          <a:p>
            <a:r>
              <a:rPr lang="tr-TR" sz="1400" dirty="0"/>
              <a:t>(Antep Fıstık,1)</a:t>
            </a:r>
          </a:p>
          <a:p>
            <a:r>
              <a:rPr lang="tr-TR" sz="1400" dirty="0"/>
              <a:t>(Kaju,1)</a:t>
            </a:r>
          </a:p>
          <a:p>
            <a:r>
              <a:rPr lang="tr-TR" sz="1400" dirty="0"/>
              <a:t>(Fındık,1)</a:t>
            </a:r>
          </a:p>
        </p:txBody>
      </p:sp>
      <p:sp>
        <p:nvSpPr>
          <p:cNvPr id="249" name="Unvan 1"/>
          <p:cNvSpPr>
            <a:spLocks noGrp="1"/>
          </p:cNvSpPr>
          <p:nvPr>
            <p:ph type="ctrTitle"/>
          </p:nvPr>
        </p:nvSpPr>
        <p:spPr>
          <a:xfrm>
            <a:off x="480701" y="578390"/>
            <a:ext cx="1864955" cy="807526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Map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Metin kutusu 241">
            <a:extLst>
              <a:ext uri="{FF2B5EF4-FFF2-40B4-BE49-F238E27FC236}">
                <a16:creationId xmlns:a16="http://schemas.microsoft.com/office/drawing/2014/main" id="{EA4C54B3-7439-452C-903E-26346D16D9B8}"/>
              </a:ext>
            </a:extLst>
          </p:cNvPr>
          <p:cNvSpPr txBox="1"/>
          <p:nvPr/>
        </p:nvSpPr>
        <p:spPr>
          <a:xfrm>
            <a:off x="5984531" y="345045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(Çiğ Fındık ,1)</a:t>
            </a:r>
          </a:p>
          <a:p>
            <a:r>
              <a:rPr lang="tr-TR" sz="1400" dirty="0"/>
              <a:t>(Fındık ,1) </a:t>
            </a:r>
          </a:p>
          <a:p>
            <a:r>
              <a:rPr lang="tr-TR" sz="1400" dirty="0"/>
              <a:t>(Çiğ Fındık,1)</a:t>
            </a:r>
          </a:p>
          <a:p>
            <a:r>
              <a:rPr lang="tr-TR" sz="1400" dirty="0"/>
              <a:t>(Antep Fıstık,1)</a:t>
            </a:r>
          </a:p>
          <a:p>
            <a:r>
              <a:rPr lang="tr-TR" sz="1400" dirty="0"/>
              <a:t>(Kaju,1)</a:t>
            </a:r>
          </a:p>
          <a:p>
            <a:r>
              <a:rPr lang="tr-TR" sz="1400" dirty="0"/>
              <a:t>(Kaju,1)</a:t>
            </a:r>
          </a:p>
        </p:txBody>
      </p:sp>
      <p:sp>
        <p:nvSpPr>
          <p:cNvPr id="243" name="Metin kutusu 242">
            <a:extLst>
              <a:ext uri="{FF2B5EF4-FFF2-40B4-BE49-F238E27FC236}">
                <a16:creationId xmlns:a16="http://schemas.microsoft.com/office/drawing/2014/main" id="{8E75A64C-2524-492E-B451-28C2479C44EA}"/>
              </a:ext>
            </a:extLst>
          </p:cNvPr>
          <p:cNvSpPr txBox="1"/>
          <p:nvPr/>
        </p:nvSpPr>
        <p:spPr>
          <a:xfrm>
            <a:off x="10093389" y="344894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(Fındık ,1)</a:t>
            </a:r>
          </a:p>
          <a:p>
            <a:r>
              <a:rPr lang="tr-TR" sz="1400" dirty="0"/>
              <a:t>(Fındık ,1) </a:t>
            </a:r>
          </a:p>
          <a:p>
            <a:r>
              <a:rPr lang="tr-TR" sz="1400" dirty="0"/>
              <a:t>(Çiğ Fındık,1)</a:t>
            </a:r>
          </a:p>
          <a:p>
            <a:r>
              <a:rPr lang="tr-TR" sz="1400" dirty="0"/>
              <a:t>(Antep Fıstık,1)</a:t>
            </a:r>
          </a:p>
          <a:p>
            <a:r>
              <a:rPr lang="tr-TR" sz="1400" dirty="0"/>
              <a:t>(Ceviz,1)</a:t>
            </a:r>
          </a:p>
          <a:p>
            <a:r>
              <a:rPr lang="tr-TR" sz="1400" dirty="0"/>
              <a:t>(Antep Fıstık,1)</a:t>
            </a:r>
          </a:p>
        </p:txBody>
      </p:sp>
      <p:sp>
        <p:nvSpPr>
          <p:cNvPr id="245" name="Metin kutusu 244">
            <a:extLst>
              <a:ext uri="{FF2B5EF4-FFF2-40B4-BE49-F238E27FC236}">
                <a16:creationId xmlns:a16="http://schemas.microsoft.com/office/drawing/2014/main" id="{BBA33E2A-826C-41B7-93F3-A843C2BFDCC1}"/>
              </a:ext>
            </a:extLst>
          </p:cNvPr>
          <p:cNvSpPr txBox="1"/>
          <p:nvPr/>
        </p:nvSpPr>
        <p:spPr>
          <a:xfrm>
            <a:off x="8279187" y="2032418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(Ceviz ,1)</a:t>
            </a:r>
          </a:p>
          <a:p>
            <a:r>
              <a:rPr lang="tr-TR" sz="1400" dirty="0"/>
              <a:t>(Fındık ,1) </a:t>
            </a:r>
          </a:p>
          <a:p>
            <a:r>
              <a:rPr lang="tr-TR" sz="1400" dirty="0"/>
              <a:t>(Ceviz,1)</a:t>
            </a:r>
          </a:p>
          <a:p>
            <a:r>
              <a:rPr lang="tr-TR" sz="1400" dirty="0"/>
              <a:t>(Antep Fıstık,1)</a:t>
            </a:r>
          </a:p>
          <a:p>
            <a:r>
              <a:rPr lang="tr-TR" sz="1400" dirty="0"/>
              <a:t>(Ceviz,1)</a:t>
            </a:r>
          </a:p>
          <a:p>
            <a:r>
              <a:rPr lang="tr-TR" sz="1400" dirty="0"/>
              <a:t>(Yer Fıstığı,1)</a:t>
            </a:r>
          </a:p>
        </p:txBody>
      </p:sp>
      <p:sp>
        <p:nvSpPr>
          <p:cNvPr id="250" name="Metin kutusu 249">
            <a:extLst>
              <a:ext uri="{FF2B5EF4-FFF2-40B4-BE49-F238E27FC236}">
                <a16:creationId xmlns:a16="http://schemas.microsoft.com/office/drawing/2014/main" id="{9778FC7D-B971-4DE5-BAFD-19AF0B2B970C}"/>
              </a:ext>
            </a:extLst>
          </p:cNvPr>
          <p:cNvSpPr txBox="1"/>
          <p:nvPr/>
        </p:nvSpPr>
        <p:spPr>
          <a:xfrm>
            <a:off x="9011191" y="3642141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(Üzüm ,1)</a:t>
            </a:r>
          </a:p>
          <a:p>
            <a:r>
              <a:rPr lang="tr-TR" sz="1400" dirty="0"/>
              <a:t>(Fındık ,1) </a:t>
            </a:r>
          </a:p>
          <a:p>
            <a:r>
              <a:rPr lang="tr-TR" sz="1400" dirty="0"/>
              <a:t>(Çiğ Fındık,1)</a:t>
            </a:r>
          </a:p>
          <a:p>
            <a:r>
              <a:rPr lang="tr-TR" sz="1400" dirty="0"/>
              <a:t>(Antep Fıstık,1)</a:t>
            </a:r>
          </a:p>
          <a:p>
            <a:r>
              <a:rPr lang="tr-TR" sz="1400" dirty="0"/>
              <a:t>(Üzüm,1)</a:t>
            </a:r>
          </a:p>
          <a:p>
            <a:r>
              <a:rPr lang="tr-TR" sz="1400" dirty="0"/>
              <a:t>(Yer Fıstığı,1)</a:t>
            </a:r>
          </a:p>
        </p:txBody>
      </p:sp>
      <p:sp>
        <p:nvSpPr>
          <p:cNvPr id="251" name="Metin kutusu 250">
            <a:extLst>
              <a:ext uri="{FF2B5EF4-FFF2-40B4-BE49-F238E27FC236}">
                <a16:creationId xmlns:a16="http://schemas.microsoft.com/office/drawing/2014/main" id="{4E68C3DE-4714-4A0E-9D74-4E0E44F6DB06}"/>
              </a:ext>
            </a:extLst>
          </p:cNvPr>
          <p:cNvSpPr txBox="1"/>
          <p:nvPr/>
        </p:nvSpPr>
        <p:spPr>
          <a:xfrm>
            <a:off x="6678938" y="4286271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(Kaju ,1)</a:t>
            </a:r>
          </a:p>
          <a:p>
            <a:r>
              <a:rPr lang="tr-TR" sz="1400" dirty="0"/>
              <a:t>(Fındık ,1) </a:t>
            </a:r>
          </a:p>
          <a:p>
            <a:r>
              <a:rPr lang="tr-TR" sz="1400" dirty="0"/>
              <a:t>(Kaju,1)</a:t>
            </a:r>
          </a:p>
          <a:p>
            <a:r>
              <a:rPr lang="tr-TR" sz="1400" dirty="0"/>
              <a:t>(Antep Fıstık,1)</a:t>
            </a:r>
          </a:p>
          <a:p>
            <a:r>
              <a:rPr lang="tr-TR" sz="1400" dirty="0"/>
              <a:t>(Kaju,1)</a:t>
            </a:r>
          </a:p>
          <a:p>
            <a:r>
              <a:rPr lang="tr-TR" sz="1400" dirty="0"/>
              <a:t>(Yer Fıstığı,1)</a:t>
            </a:r>
          </a:p>
        </p:txBody>
      </p:sp>
      <p:sp>
        <p:nvSpPr>
          <p:cNvPr id="252" name="Metin kutusu 251">
            <a:extLst>
              <a:ext uri="{FF2B5EF4-FFF2-40B4-BE49-F238E27FC236}">
                <a16:creationId xmlns:a16="http://schemas.microsoft.com/office/drawing/2014/main" id="{5A0AF9ED-8759-4301-920A-A96E4EF19A93}"/>
              </a:ext>
            </a:extLst>
          </p:cNvPr>
          <p:cNvSpPr txBox="1"/>
          <p:nvPr/>
        </p:nvSpPr>
        <p:spPr>
          <a:xfrm>
            <a:off x="3716894" y="4466365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(Kaju ,1)</a:t>
            </a:r>
          </a:p>
          <a:p>
            <a:r>
              <a:rPr lang="tr-TR" sz="1400" dirty="0"/>
              <a:t>(Fındık ,1) </a:t>
            </a:r>
          </a:p>
          <a:p>
            <a:r>
              <a:rPr lang="tr-TR" sz="1400" dirty="0"/>
              <a:t>(Yer Fıstığı,1)</a:t>
            </a:r>
          </a:p>
          <a:p>
            <a:r>
              <a:rPr lang="tr-TR" sz="1400" dirty="0"/>
              <a:t>(Antep Fıstık,1)</a:t>
            </a:r>
          </a:p>
          <a:p>
            <a:r>
              <a:rPr lang="tr-TR" sz="1400" dirty="0"/>
              <a:t>(Kaju,1)</a:t>
            </a:r>
          </a:p>
          <a:p>
            <a:r>
              <a:rPr lang="tr-TR" sz="1400" dirty="0"/>
              <a:t>(Yer Fıstığı,1)</a:t>
            </a:r>
          </a:p>
        </p:txBody>
      </p:sp>
    </p:spTree>
    <p:extLst>
      <p:ext uri="{BB962C8B-B14F-4D97-AF65-F5344CB8AC3E}">
        <p14:creationId xmlns:p14="http://schemas.microsoft.com/office/powerpoint/2010/main" val="429114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6" name="Resim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4258356" y="1306308"/>
            <a:ext cx="637770" cy="387383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10497479" y="3372714"/>
            <a:ext cx="802617" cy="1330370"/>
            <a:chOff x="5160033" y="1440928"/>
            <a:chExt cx="1474472" cy="2929974"/>
          </a:xfrm>
        </p:grpSpPr>
        <p:sp>
          <p:nvSpPr>
            <p:cNvPr id="9" name="Yuvarlatılmış Dikdörtgen 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kdörtgen 45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ikdörtgen 46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k Köşesi Kesik Dikdörtgen 47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k Köşesi Kesik Dikdörtgen 48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ikdörtgen 49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Gülen Yüz 50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Düz Bağlayıcı 5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Bulut Belirtme Çizgisi 5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Bulut Belirtme Çizgisi 5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ikdörtgen 5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up 6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60" name="Yuvarlatılmış Dikdörtgen 59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uvarlatılmış Dikdörtgen 6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Yuvarlatılmış Dikdörtgen 6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up 6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65" name="Yuvarlatılmış Dikdörtgen 6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Yuvarlatılmış Dikdörtgen 6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Yuvarlatılmış Dikdörtgen 6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Düz Bağlayıcı 67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Yay 6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Yay 7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up 68"/>
          <p:cNvGrpSpPr/>
          <p:nvPr/>
        </p:nvGrpSpPr>
        <p:grpSpPr>
          <a:xfrm>
            <a:off x="9874044" y="1905944"/>
            <a:ext cx="802617" cy="1330370"/>
            <a:chOff x="5160033" y="1440928"/>
            <a:chExt cx="1474472" cy="2929974"/>
          </a:xfrm>
        </p:grpSpPr>
        <p:sp>
          <p:nvSpPr>
            <p:cNvPr id="74" name="Yuvarlatılmış Dikdörtgen 73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Dikdörtgen 74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Dikdörtgen 75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k Köşesi Kesik Dikdörtgen 76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k Köşesi Kesik Dikdörtgen 77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Dikdörtgen 78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Gülen Yüz 79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Düz Bağlayıcı 80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Bulut Belirtme Çizgisi 81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Bulut Belirtme Çizgisi 82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Dikdörtgen 83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up 84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93" name="Yuvarlatılmış Dikdörtgen 92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uvarlatılmış Dikdörtgen 9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Yuvarlatılmış Dikdörtgen 9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up 85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90" name="Yuvarlatılmış Dikdörtgen 89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Yuvarlatılmış Dikdörtgen 9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Yuvarlatılmış Dikdörtgen 9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7" name="Düz Bağlayıcı 86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Yay 87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Yay 88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up 95"/>
          <p:cNvGrpSpPr/>
          <p:nvPr/>
        </p:nvGrpSpPr>
        <p:grpSpPr>
          <a:xfrm>
            <a:off x="8239491" y="4570589"/>
            <a:ext cx="802617" cy="1330370"/>
            <a:chOff x="5160033" y="1440928"/>
            <a:chExt cx="1474472" cy="2929974"/>
          </a:xfrm>
        </p:grpSpPr>
        <p:sp>
          <p:nvSpPr>
            <p:cNvPr id="97" name="Yuvarlatılmış Dikdörtgen 96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Dikdörtgen 97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ikdörtgen 98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k Köşesi Kesik Dikdörtgen 99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k Köşesi Kesik Dikdörtgen 100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Dikdörtgen 101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Gülen Yüz 102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Düz Bağlayıcı 103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Bulut Belirtme Çizgisi 104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Bulut Belirtme Çizgisi 105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Dikdörtgen 106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up 107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16" name="Yuvarlatılmış Dikdörtgen 115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Yuvarlatılmış Dikdörtgen 11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Yuvarlatılmış Dikdörtgen 11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up 108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13" name="Yuvarlatılmış Dikdörtgen 112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Yuvarlatılmış Dikdörtgen 11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Yuvarlatılmış Dikdörtgen 11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0" name="Düz Bağlayıcı 109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Yay 110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Yay 111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up 118"/>
          <p:cNvGrpSpPr/>
          <p:nvPr/>
        </p:nvGrpSpPr>
        <p:grpSpPr>
          <a:xfrm>
            <a:off x="9194796" y="556942"/>
            <a:ext cx="802617" cy="1330370"/>
            <a:chOff x="5160033" y="1440928"/>
            <a:chExt cx="1474472" cy="2929974"/>
          </a:xfrm>
        </p:grpSpPr>
        <p:sp>
          <p:nvSpPr>
            <p:cNvPr id="120" name="Yuvarlatılmış Dikdörtgen 119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Dikdörtgen 120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Dikdörtgen 121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k Köşesi Kesik Dikdörtgen 122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k Köşesi Kesik Dikdörtgen 123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Dikdörtgen 124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Gülen Yüz 125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Düz Bağlayıcı 126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Bulut Belirtme Çizgisi 127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Bulut Belirtme Çizgisi 128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Dikdörtgen 129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up 130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39" name="Yuvarlatılmış Dikdörtgen 138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Yuvarlatılmış Dikdörtgen 13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Yuvarlatılmış Dikdörtgen 14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up 131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36" name="Yuvarlatılmış Dikdörtgen 135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Yuvarlatılmış Dikdörtgen 13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Yuvarlatılmış Dikdörtgen 13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3" name="Düz Bağlayıcı 132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Yay 133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Yay 134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up 141"/>
          <p:cNvGrpSpPr/>
          <p:nvPr/>
        </p:nvGrpSpPr>
        <p:grpSpPr>
          <a:xfrm>
            <a:off x="5641269" y="4622028"/>
            <a:ext cx="802617" cy="1330370"/>
            <a:chOff x="5160033" y="1440928"/>
            <a:chExt cx="1474472" cy="2929974"/>
          </a:xfrm>
        </p:grpSpPr>
        <p:sp>
          <p:nvSpPr>
            <p:cNvPr id="143" name="Yuvarlatılmış Dikdörtgen 142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Dikdörtgen 143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Dikdörtgen 144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k Köşesi Kesik Dikdörtgen 145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k Köşesi Kesik Dikdörtgen 146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Dikdörtgen 147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Gülen Yüz 148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Düz Bağlayıcı 149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Bulut Belirtme Çizgisi 150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Bulut Belirtme Çizgisi 151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kdörtgen 152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4" name="Grup 153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62" name="Yuvarlatılmış Dikdörtgen 161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Yuvarlatılmış Dikdörtgen 16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Yuvarlatılmış Dikdörtgen 16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up 154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59" name="Yuvarlatılmış Dikdörtgen 158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uvarlatılmış Dikdörtgen 15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Yuvarlatılmış Dikdörtgen 16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6" name="Düz Bağlayıcı 155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Yay 156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Yay 157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up 164"/>
          <p:cNvGrpSpPr/>
          <p:nvPr/>
        </p:nvGrpSpPr>
        <p:grpSpPr>
          <a:xfrm>
            <a:off x="7477957" y="246993"/>
            <a:ext cx="802617" cy="1330370"/>
            <a:chOff x="5160033" y="1440928"/>
            <a:chExt cx="1474472" cy="2929974"/>
          </a:xfrm>
        </p:grpSpPr>
        <p:sp>
          <p:nvSpPr>
            <p:cNvPr id="166" name="Yuvarlatılmış Dikdörtgen 165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Dikdörtgen 166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Dikdörtgen 167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k Köşesi Kesik Dikdörtgen 168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k Köşesi Kesik Dikdörtgen 169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Dikdörtgen 170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Gülen Yüz 171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Düz Bağlayıcı 17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Bulut Belirtme Çizgisi 173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Bulut Belirtme Çizgisi 174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Dikdörtgen 175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up 176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85" name="Yuvarlatılmış Dikdörtgen 184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Yuvarlatılmış Dikdörtgen 18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Yuvarlatılmış Dikdörtgen 18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up 177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82" name="Yuvarlatılmış Dikdörtgen 181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Yuvarlatılmış Dikdörtgen 18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Yuvarlatılmış Dikdörtgen 18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Düz Bağlayıcı 178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Yay 17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Yay 18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up 187"/>
          <p:cNvGrpSpPr/>
          <p:nvPr/>
        </p:nvGrpSpPr>
        <p:grpSpPr>
          <a:xfrm>
            <a:off x="4782840" y="303656"/>
            <a:ext cx="802617" cy="1330370"/>
            <a:chOff x="5160033" y="1440928"/>
            <a:chExt cx="1474472" cy="2929974"/>
          </a:xfrm>
        </p:grpSpPr>
        <p:sp>
          <p:nvSpPr>
            <p:cNvPr id="189" name="Yuvarlatılmış Dikdörtgen 18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Dikdörtgen 189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Dikdörtgen 190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k Köşesi Kesik Dikdörtgen 191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k Köşesi Kesik Dikdörtgen 192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Dikdörtgen 193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Gülen Yüz 194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Düz Bağlayıcı 195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Bulut Belirtme Çizgisi 19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Bulut Belirtme Çizgisi 19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Dikdörtgen 19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0" name="Grup 199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08" name="Yuvarlatılmış Dikdörtgen 207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Yuvarlatılmış Dikdörtgen 20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Yuvarlatılmış Dikdörtgen 20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up 200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05" name="Yuvarlatılmış Dikdörtgen 20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Yuvarlatılmış Dikdörtgen 20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Yuvarlatılmış Dikdörtgen 20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2" name="Düz Bağlayıcı 201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Yay 202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Yay 203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up 210"/>
          <p:cNvGrpSpPr/>
          <p:nvPr/>
        </p:nvGrpSpPr>
        <p:grpSpPr>
          <a:xfrm>
            <a:off x="1629831" y="2601804"/>
            <a:ext cx="802617" cy="1330370"/>
            <a:chOff x="5160033" y="1440928"/>
            <a:chExt cx="1474472" cy="2929974"/>
          </a:xfrm>
        </p:grpSpPr>
        <p:sp>
          <p:nvSpPr>
            <p:cNvPr id="212" name="Yuvarlatılmış Dikdörtgen 211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Dikdörtgen 212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Dikdörtgen 213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k Köşesi Kesik Dikdörtgen 214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ek Köşesi Kesik Dikdörtgen 215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Dikdörtgen 216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Gülen Yüz 217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9" name="Düz Bağlayıcı 218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Bulut Belirtme Çizgisi 219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Bulut Belirtme Çizgisi 220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Dikdörtgen 221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up 22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31" name="Yuvarlatılmış Dikdörtgen 230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Yuvarlatılmış Dikdörtgen 231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Yuvarlatılmış Dikdörtgen 232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up 22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28" name="Yuvarlatılmış Dikdörtgen 227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Yuvarlatılmış Dikdörtgen 22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Yuvarlatılmış Dikdörtgen 22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5" name="Düz Bağlayıcı 224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Yay 225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Yay 226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4" name="Resim 2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6992041" y="1246643"/>
            <a:ext cx="637770" cy="387383"/>
          </a:xfrm>
          <a:prstGeom prst="rect">
            <a:avLst/>
          </a:prstGeom>
        </p:spPr>
      </p:pic>
      <p:pic>
        <p:nvPicPr>
          <p:cNvPr id="235" name="Resim 2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8780917" y="1486270"/>
            <a:ext cx="637770" cy="387383"/>
          </a:xfrm>
          <a:prstGeom prst="rect">
            <a:avLst/>
          </a:prstGeom>
        </p:spPr>
      </p:pic>
      <p:pic>
        <p:nvPicPr>
          <p:cNvPr id="236" name="Resim 2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9402356" y="2810641"/>
            <a:ext cx="637770" cy="387383"/>
          </a:xfrm>
          <a:prstGeom prst="rect">
            <a:avLst/>
          </a:prstGeom>
        </p:spPr>
      </p:pic>
      <p:pic>
        <p:nvPicPr>
          <p:cNvPr id="237" name="Resim 23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0050333" y="4344416"/>
            <a:ext cx="637770" cy="387383"/>
          </a:xfrm>
          <a:prstGeom prst="rect">
            <a:avLst/>
          </a:prstGeom>
        </p:spPr>
      </p:pic>
      <p:pic>
        <p:nvPicPr>
          <p:cNvPr id="238" name="Resim 23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7801858" y="5477757"/>
            <a:ext cx="637770" cy="387383"/>
          </a:xfrm>
          <a:prstGeom prst="rect">
            <a:avLst/>
          </a:prstGeom>
        </p:spPr>
      </p:pic>
      <p:pic>
        <p:nvPicPr>
          <p:cNvPr id="239" name="Resim 2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5201318" y="5517511"/>
            <a:ext cx="637770" cy="387383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3256743" y="231322"/>
            <a:ext cx="1712215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(Antep Fıstık,1,1,1…)</a:t>
            </a:r>
          </a:p>
          <a:p>
            <a:r>
              <a:rPr lang="tr-TR" sz="1400" dirty="0"/>
              <a:t>(Ceviz ,1,1,1…)</a:t>
            </a:r>
          </a:p>
          <a:p>
            <a:r>
              <a:rPr lang="tr-TR" sz="1400" dirty="0"/>
              <a:t>(Fındık ,1,1,1…) </a:t>
            </a:r>
          </a:p>
          <a:p>
            <a:r>
              <a:rPr lang="tr-TR" sz="1400" dirty="0"/>
              <a:t>(Kaju,1,1,1…)</a:t>
            </a:r>
          </a:p>
        </p:txBody>
      </p:sp>
      <p:sp>
        <p:nvSpPr>
          <p:cNvPr id="242" name="Metin kutusu 241">
            <a:extLst>
              <a:ext uri="{FF2B5EF4-FFF2-40B4-BE49-F238E27FC236}">
                <a16:creationId xmlns:a16="http://schemas.microsoft.com/office/drawing/2014/main" id="{EA4C54B3-7439-452C-903E-26346D16D9B8}"/>
              </a:ext>
            </a:extLst>
          </p:cNvPr>
          <p:cNvSpPr txBox="1"/>
          <p:nvPr/>
        </p:nvSpPr>
        <p:spPr>
          <a:xfrm>
            <a:off x="5984531" y="345045"/>
            <a:ext cx="1714630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(Antep Fıstık,1,1,1…)</a:t>
            </a:r>
          </a:p>
          <a:p>
            <a:r>
              <a:rPr lang="tr-TR" sz="1400" dirty="0"/>
              <a:t>(Çiğ Fındık ,1,1,1…)</a:t>
            </a:r>
          </a:p>
          <a:p>
            <a:r>
              <a:rPr lang="tr-TR" sz="1400" dirty="0"/>
              <a:t>(Fındık ,1,1,1…) </a:t>
            </a:r>
          </a:p>
          <a:p>
            <a:r>
              <a:rPr lang="tr-TR" sz="1400" dirty="0"/>
              <a:t>(Kaju,1,1,1…)</a:t>
            </a:r>
          </a:p>
        </p:txBody>
      </p:sp>
      <p:sp>
        <p:nvSpPr>
          <p:cNvPr id="243" name="Metin kutusu 242">
            <a:extLst>
              <a:ext uri="{FF2B5EF4-FFF2-40B4-BE49-F238E27FC236}">
                <a16:creationId xmlns:a16="http://schemas.microsoft.com/office/drawing/2014/main" id="{8E75A64C-2524-492E-B451-28C2479C44EA}"/>
              </a:ext>
            </a:extLst>
          </p:cNvPr>
          <p:cNvSpPr txBox="1"/>
          <p:nvPr/>
        </p:nvSpPr>
        <p:spPr>
          <a:xfrm>
            <a:off x="9863403" y="344894"/>
            <a:ext cx="1847896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(Antep Fıstık,1,1,1…)</a:t>
            </a:r>
          </a:p>
          <a:p>
            <a:r>
              <a:rPr lang="tr-TR" sz="1400" dirty="0"/>
              <a:t>(Ceviz,1,1,1…)</a:t>
            </a:r>
          </a:p>
          <a:p>
            <a:r>
              <a:rPr lang="tr-TR" sz="1400" dirty="0"/>
              <a:t>(Çiğ Fındık,1,1,1…)</a:t>
            </a:r>
          </a:p>
          <a:p>
            <a:r>
              <a:rPr lang="tr-TR" sz="1400" dirty="0"/>
              <a:t>(Fındık ,1,1,1…)</a:t>
            </a:r>
          </a:p>
        </p:txBody>
      </p:sp>
      <p:sp>
        <p:nvSpPr>
          <p:cNvPr id="245" name="Metin kutusu 244">
            <a:extLst>
              <a:ext uri="{FF2B5EF4-FFF2-40B4-BE49-F238E27FC236}">
                <a16:creationId xmlns:a16="http://schemas.microsoft.com/office/drawing/2014/main" id="{BBA33E2A-826C-41B7-93F3-A843C2BFDCC1}"/>
              </a:ext>
            </a:extLst>
          </p:cNvPr>
          <p:cNvSpPr txBox="1"/>
          <p:nvPr/>
        </p:nvSpPr>
        <p:spPr>
          <a:xfrm>
            <a:off x="7980344" y="2032418"/>
            <a:ext cx="1716839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(Antep Fıstık,1,1,1…)</a:t>
            </a:r>
          </a:p>
          <a:p>
            <a:r>
              <a:rPr lang="tr-TR" sz="1400" dirty="0"/>
              <a:t>(Ceviz ,1,1,1…)</a:t>
            </a:r>
          </a:p>
          <a:p>
            <a:r>
              <a:rPr lang="tr-TR" sz="1400" dirty="0"/>
              <a:t>(Fındık ,1,1,1…) </a:t>
            </a:r>
          </a:p>
          <a:p>
            <a:r>
              <a:rPr lang="tr-TR" sz="1400" dirty="0"/>
              <a:t>(Yer Fıstığı,1,1,1…)</a:t>
            </a:r>
          </a:p>
        </p:txBody>
      </p:sp>
      <p:sp>
        <p:nvSpPr>
          <p:cNvPr id="250" name="Metin kutusu 249">
            <a:extLst>
              <a:ext uri="{FF2B5EF4-FFF2-40B4-BE49-F238E27FC236}">
                <a16:creationId xmlns:a16="http://schemas.microsoft.com/office/drawing/2014/main" id="{9778FC7D-B971-4DE5-BAFD-19AF0B2B970C}"/>
              </a:ext>
            </a:extLst>
          </p:cNvPr>
          <p:cNvSpPr txBox="1"/>
          <p:nvPr/>
        </p:nvSpPr>
        <p:spPr>
          <a:xfrm>
            <a:off x="8750670" y="3642141"/>
            <a:ext cx="1678517" cy="11695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(Antep Fıstık,1,1,1…)</a:t>
            </a:r>
          </a:p>
          <a:p>
            <a:r>
              <a:rPr lang="tr-TR" sz="1400" dirty="0"/>
              <a:t>(Çiğ Fındık,1,1,1…)</a:t>
            </a:r>
          </a:p>
          <a:p>
            <a:r>
              <a:rPr lang="tr-TR" sz="1400" dirty="0"/>
              <a:t>(Fındık ,1,1,1…) </a:t>
            </a:r>
          </a:p>
          <a:p>
            <a:r>
              <a:rPr lang="tr-TR" sz="1400" dirty="0"/>
              <a:t>(Üzüm ,1,1,1…)</a:t>
            </a:r>
          </a:p>
          <a:p>
            <a:r>
              <a:rPr lang="tr-TR" sz="1400" dirty="0"/>
              <a:t>(Yer Fıstığı,1,1,1…)</a:t>
            </a:r>
          </a:p>
        </p:txBody>
      </p:sp>
      <p:sp>
        <p:nvSpPr>
          <p:cNvPr id="251" name="Metin kutusu 250">
            <a:extLst>
              <a:ext uri="{FF2B5EF4-FFF2-40B4-BE49-F238E27FC236}">
                <a16:creationId xmlns:a16="http://schemas.microsoft.com/office/drawing/2014/main" id="{4E68C3DE-4714-4A0E-9D74-4E0E44F6DB06}"/>
              </a:ext>
            </a:extLst>
          </p:cNvPr>
          <p:cNvSpPr txBox="1"/>
          <p:nvPr/>
        </p:nvSpPr>
        <p:spPr>
          <a:xfrm>
            <a:off x="6411321" y="4286271"/>
            <a:ext cx="1685613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(Antep Fıstık,1,1,1…)</a:t>
            </a:r>
          </a:p>
          <a:p>
            <a:r>
              <a:rPr lang="tr-TR" sz="1400" dirty="0"/>
              <a:t>(Fındık ,1,1,1…) </a:t>
            </a:r>
          </a:p>
          <a:p>
            <a:r>
              <a:rPr lang="tr-TR" sz="1400" dirty="0"/>
              <a:t>(Kaju,1,1,1…)</a:t>
            </a:r>
          </a:p>
          <a:p>
            <a:r>
              <a:rPr lang="tr-TR" sz="1400" dirty="0"/>
              <a:t>(Yer Fıstığı,1,1,1…)</a:t>
            </a:r>
          </a:p>
        </p:txBody>
      </p:sp>
      <p:sp>
        <p:nvSpPr>
          <p:cNvPr id="252" name="Metin kutusu 251">
            <a:extLst>
              <a:ext uri="{FF2B5EF4-FFF2-40B4-BE49-F238E27FC236}">
                <a16:creationId xmlns:a16="http://schemas.microsoft.com/office/drawing/2014/main" id="{5A0AF9ED-8759-4301-920A-A96E4EF19A93}"/>
              </a:ext>
            </a:extLst>
          </p:cNvPr>
          <p:cNvSpPr txBox="1"/>
          <p:nvPr/>
        </p:nvSpPr>
        <p:spPr>
          <a:xfrm>
            <a:off x="3422675" y="4466365"/>
            <a:ext cx="1712215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(Antep Fıstık,1,1,1…)</a:t>
            </a:r>
          </a:p>
          <a:p>
            <a:r>
              <a:rPr lang="tr-TR" sz="1400" dirty="0"/>
              <a:t>(Fındık ,1,1,1…) </a:t>
            </a:r>
          </a:p>
          <a:p>
            <a:r>
              <a:rPr lang="tr-TR" sz="1400" dirty="0"/>
              <a:t>(Kaju,1,1,1…)</a:t>
            </a:r>
          </a:p>
          <a:p>
            <a:r>
              <a:rPr lang="tr-TR" sz="1400" dirty="0"/>
              <a:t>(Yer Fıstığı,1,1,1…)</a:t>
            </a:r>
          </a:p>
        </p:txBody>
      </p:sp>
      <p:sp>
        <p:nvSpPr>
          <p:cNvPr id="240" name="Unvan 1">
            <a:extLst>
              <a:ext uri="{FF2B5EF4-FFF2-40B4-BE49-F238E27FC236}">
                <a16:creationId xmlns:a16="http://schemas.microsoft.com/office/drawing/2014/main" id="{F0DA5C63-B764-4C01-A6D1-CBB912B7146A}"/>
              </a:ext>
            </a:extLst>
          </p:cNvPr>
          <p:cNvSpPr txBox="1">
            <a:spLocks/>
          </p:cNvSpPr>
          <p:nvPr/>
        </p:nvSpPr>
        <p:spPr>
          <a:xfrm>
            <a:off x="480701" y="578390"/>
            <a:ext cx="1864955" cy="8075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b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Shuffle and Sort</a:t>
            </a:r>
            <a:endParaRPr lang="en-US" sz="2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292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 14"/>
          <p:cNvGrpSpPr/>
          <p:nvPr/>
        </p:nvGrpSpPr>
        <p:grpSpPr>
          <a:xfrm>
            <a:off x="228596" y="6231467"/>
            <a:ext cx="3041654" cy="492576"/>
            <a:chOff x="228596" y="6231467"/>
            <a:chExt cx="3041654" cy="492576"/>
          </a:xfrm>
        </p:grpSpPr>
        <p:grpSp>
          <p:nvGrpSpPr>
            <p:cNvPr id="8" name="Grup 7"/>
            <p:cNvGrpSpPr/>
            <p:nvPr/>
          </p:nvGrpSpPr>
          <p:grpSpPr>
            <a:xfrm>
              <a:off x="228596" y="6231467"/>
              <a:ext cx="2802471" cy="457084"/>
              <a:chOff x="127000" y="5901146"/>
              <a:chExt cx="5156200" cy="838200"/>
            </a:xfrm>
          </p:grpSpPr>
          <p:sp>
            <p:nvSpPr>
              <p:cNvPr id="7" name="Dikdörtgen 6"/>
              <p:cNvSpPr/>
              <p:nvPr/>
            </p:nvSpPr>
            <p:spPr>
              <a:xfrm>
                <a:off x="127000" y="5901146"/>
                <a:ext cx="5156200" cy="838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grpSp>
            <p:nvGrpSpPr>
              <p:cNvPr id="6" name="Grup 5"/>
              <p:cNvGrpSpPr/>
              <p:nvPr/>
            </p:nvGrpSpPr>
            <p:grpSpPr>
              <a:xfrm>
                <a:off x="211667" y="6019800"/>
                <a:ext cx="5012266" cy="605115"/>
                <a:chOff x="211667" y="6019800"/>
                <a:chExt cx="5012266" cy="605115"/>
              </a:xfrm>
            </p:grpSpPr>
            <p:pic>
              <p:nvPicPr>
                <p:cNvPr id="4" name="Resim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87" t="8319" r="18355" b="50150"/>
                <a:stretch/>
              </p:blipFill>
              <p:spPr>
                <a:xfrm>
                  <a:off x="211667" y="6019800"/>
                  <a:ext cx="1072095" cy="600892"/>
                </a:xfrm>
                <a:prstGeom prst="rect">
                  <a:avLst/>
                </a:prstGeom>
              </p:spPr>
            </p:pic>
            <p:sp>
              <p:nvSpPr>
                <p:cNvPr id="5" name="Unvan 1"/>
                <p:cNvSpPr txBox="1">
                  <a:spLocks/>
                </p:cNvSpPr>
                <p:nvPr/>
              </p:nvSpPr>
              <p:spPr>
                <a:xfrm>
                  <a:off x="1283763" y="6024023"/>
                  <a:ext cx="3940170" cy="600892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Autofit/>
                </a:bodyPr>
                <a:lstStyle>
                  <a:lvl1pPr algn="ctr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tr-TR" sz="2000" dirty="0">
                      <a:solidFill>
                        <a:srgbClr val="CB171F"/>
                      </a:solidFill>
                      <a:latin typeface="Constantia" panose="02030602050306030303" pitchFamily="18" charset="0"/>
                      <a:ea typeface="Verdana" panose="020B0604030504040204" pitchFamily="34" charset="0"/>
                      <a:cs typeface="Arial" panose="020B0604020202020204" pitchFamily="34" charset="0"/>
                    </a:rPr>
                    <a:t>Veri Bilimi Okulu</a:t>
                  </a:r>
                  <a:endParaRPr lang="en-US" sz="2000" dirty="0">
                    <a:solidFill>
                      <a:srgbClr val="CB171F"/>
                    </a:solidFill>
                    <a:latin typeface="Constantia" panose="02030602050306030303" pitchFamily="18" charset="0"/>
                    <a:ea typeface="Verdana" panose="020B060403050404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" name="Metin kutusu 11"/>
            <p:cNvSpPr txBox="1"/>
            <p:nvPr/>
          </p:nvSpPr>
          <p:spPr>
            <a:xfrm>
              <a:off x="1582782" y="6493211"/>
              <a:ext cx="16874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0B8043"/>
                  </a:solidFill>
                </a:rPr>
                <a:t>https:</a:t>
              </a:r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//www.veribilimi.co</a:t>
              </a:r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9194796" y="6231467"/>
            <a:ext cx="2802471" cy="457084"/>
            <a:chOff x="184993" y="5905369"/>
            <a:chExt cx="5156200" cy="838200"/>
          </a:xfrm>
        </p:grpSpPr>
        <p:sp>
          <p:nvSpPr>
            <p:cNvPr id="13" name="Dikdörtgen 12"/>
            <p:cNvSpPr/>
            <p:nvPr/>
          </p:nvSpPr>
          <p:spPr>
            <a:xfrm>
              <a:off x="184993" y="5905369"/>
              <a:ext cx="5156200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Unvan 1"/>
            <p:cNvSpPr txBox="1">
              <a:spLocks/>
            </p:cNvSpPr>
            <p:nvPr/>
          </p:nvSpPr>
          <p:spPr>
            <a:xfrm>
              <a:off x="302252" y="6024023"/>
              <a:ext cx="4921678" cy="60089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tr-TR" sz="2000" dirty="0">
                  <a:solidFill>
                    <a:srgbClr val="CB171F"/>
                  </a:solidFill>
                  <a:latin typeface="Constantia" panose="02030602050306030303" pitchFamily="18" charset="0"/>
                  <a:ea typeface="Verdana" panose="020B0604030504040204" pitchFamily="34" charset="0"/>
                  <a:cs typeface="Arial" panose="020B0604020202020204" pitchFamily="34" charset="0"/>
                </a:rPr>
                <a:t>A’dan Z’ye Büyük Veri</a:t>
              </a:r>
              <a:endParaRPr lang="en-US" sz="2000" dirty="0">
                <a:solidFill>
                  <a:srgbClr val="CB171F"/>
                </a:solidFill>
                <a:latin typeface="Constantia" panose="02030602050306030303" pitchFamily="18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6" name="Resim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4258356" y="1306308"/>
            <a:ext cx="637770" cy="387383"/>
          </a:xfrm>
          <a:prstGeom prst="rect">
            <a:avLst/>
          </a:prstGeom>
        </p:spPr>
      </p:pic>
      <p:grpSp>
        <p:nvGrpSpPr>
          <p:cNvPr id="72" name="Grup 71"/>
          <p:cNvGrpSpPr/>
          <p:nvPr/>
        </p:nvGrpSpPr>
        <p:grpSpPr>
          <a:xfrm>
            <a:off x="10497479" y="3372714"/>
            <a:ext cx="802617" cy="1330370"/>
            <a:chOff x="5160033" y="1440928"/>
            <a:chExt cx="1474472" cy="2929974"/>
          </a:xfrm>
        </p:grpSpPr>
        <p:sp>
          <p:nvSpPr>
            <p:cNvPr id="9" name="Yuvarlatılmış Dikdörtgen 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kdörtgen 45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ikdörtgen 46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k Köşesi Kesik Dikdörtgen 47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k Köşesi Kesik Dikdörtgen 48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ikdörtgen 49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Gülen Yüz 50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Düz Bağlayıcı 5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Bulut Belirtme Çizgisi 5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Bulut Belirtme Çizgisi 5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ikdörtgen 5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up 6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60" name="Yuvarlatılmış Dikdörtgen 59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Yuvarlatılmış Dikdörtgen 6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Yuvarlatılmış Dikdörtgen 6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up 6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65" name="Yuvarlatılmış Dikdörtgen 6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Yuvarlatılmış Dikdörtgen 6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Yuvarlatılmış Dikdörtgen 6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Düz Bağlayıcı 67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Yay 6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Yay 7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up 68"/>
          <p:cNvGrpSpPr/>
          <p:nvPr/>
        </p:nvGrpSpPr>
        <p:grpSpPr>
          <a:xfrm>
            <a:off x="9874044" y="1905944"/>
            <a:ext cx="802617" cy="1330370"/>
            <a:chOff x="5160033" y="1440928"/>
            <a:chExt cx="1474472" cy="2929974"/>
          </a:xfrm>
        </p:grpSpPr>
        <p:sp>
          <p:nvSpPr>
            <p:cNvPr id="74" name="Yuvarlatılmış Dikdörtgen 73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Dikdörtgen 74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Dikdörtgen 75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k Köşesi Kesik Dikdörtgen 76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k Köşesi Kesik Dikdörtgen 77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Dikdörtgen 78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Gülen Yüz 79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Düz Bağlayıcı 80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Bulut Belirtme Çizgisi 81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Bulut Belirtme Çizgisi 82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Dikdörtgen 83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up 84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93" name="Yuvarlatılmış Dikdörtgen 92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uvarlatılmış Dikdörtgen 9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Yuvarlatılmış Dikdörtgen 9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up 85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90" name="Yuvarlatılmış Dikdörtgen 89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Yuvarlatılmış Dikdörtgen 90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Yuvarlatılmış Dikdörtgen 91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7" name="Düz Bağlayıcı 86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Yay 87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Yay 88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up 95"/>
          <p:cNvGrpSpPr/>
          <p:nvPr/>
        </p:nvGrpSpPr>
        <p:grpSpPr>
          <a:xfrm>
            <a:off x="8239491" y="4570589"/>
            <a:ext cx="802617" cy="1330370"/>
            <a:chOff x="5160033" y="1440928"/>
            <a:chExt cx="1474472" cy="2929974"/>
          </a:xfrm>
        </p:grpSpPr>
        <p:sp>
          <p:nvSpPr>
            <p:cNvPr id="97" name="Yuvarlatılmış Dikdörtgen 96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Dikdörtgen 97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ikdörtgen 98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k Köşesi Kesik Dikdörtgen 99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k Köşesi Kesik Dikdörtgen 100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Dikdörtgen 101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Gülen Yüz 102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Düz Bağlayıcı 103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Bulut Belirtme Çizgisi 104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Bulut Belirtme Çizgisi 105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Dikdörtgen 106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up 107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16" name="Yuvarlatılmış Dikdörtgen 115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Yuvarlatılmış Dikdörtgen 11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Yuvarlatılmış Dikdörtgen 11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up 108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13" name="Yuvarlatılmış Dikdörtgen 112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Yuvarlatılmış Dikdörtgen 113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Yuvarlatılmış Dikdörtgen 114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0" name="Düz Bağlayıcı 109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Yay 110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Yay 111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up 118"/>
          <p:cNvGrpSpPr/>
          <p:nvPr/>
        </p:nvGrpSpPr>
        <p:grpSpPr>
          <a:xfrm>
            <a:off x="9194796" y="556942"/>
            <a:ext cx="802617" cy="1330370"/>
            <a:chOff x="5160033" y="1440928"/>
            <a:chExt cx="1474472" cy="2929974"/>
          </a:xfrm>
        </p:grpSpPr>
        <p:sp>
          <p:nvSpPr>
            <p:cNvPr id="120" name="Yuvarlatılmış Dikdörtgen 119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Dikdörtgen 120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Dikdörtgen 121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k Köşesi Kesik Dikdörtgen 122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k Köşesi Kesik Dikdörtgen 123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Dikdörtgen 124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Gülen Yüz 125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Düz Bağlayıcı 126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Bulut Belirtme Çizgisi 127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Bulut Belirtme Çizgisi 128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Dikdörtgen 129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up 130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39" name="Yuvarlatılmış Dikdörtgen 138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Yuvarlatılmış Dikdörtgen 13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Yuvarlatılmış Dikdörtgen 14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up 131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36" name="Yuvarlatılmış Dikdörtgen 135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Yuvarlatılmış Dikdörtgen 136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Yuvarlatılmış Dikdörtgen 137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3" name="Düz Bağlayıcı 132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Yay 133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Yay 134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up 141"/>
          <p:cNvGrpSpPr/>
          <p:nvPr/>
        </p:nvGrpSpPr>
        <p:grpSpPr>
          <a:xfrm>
            <a:off x="5641269" y="4622028"/>
            <a:ext cx="802617" cy="1330370"/>
            <a:chOff x="5160033" y="1440928"/>
            <a:chExt cx="1474472" cy="2929974"/>
          </a:xfrm>
        </p:grpSpPr>
        <p:sp>
          <p:nvSpPr>
            <p:cNvPr id="143" name="Yuvarlatılmış Dikdörtgen 142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Dikdörtgen 143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Dikdörtgen 144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k Köşesi Kesik Dikdörtgen 145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k Köşesi Kesik Dikdörtgen 146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Dikdörtgen 147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Gülen Yüz 148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Düz Bağlayıcı 149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Bulut Belirtme Çizgisi 150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Bulut Belirtme Çizgisi 151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Dikdörtgen 152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4" name="Grup 153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62" name="Yuvarlatılmış Dikdörtgen 161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Yuvarlatılmış Dikdörtgen 16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Yuvarlatılmış Dikdörtgen 16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up 154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59" name="Yuvarlatılmış Dikdörtgen 158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uvarlatılmış Dikdörtgen 159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Yuvarlatılmış Dikdörtgen 160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6" name="Düz Bağlayıcı 155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Yay 156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Yay 157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up 164"/>
          <p:cNvGrpSpPr/>
          <p:nvPr/>
        </p:nvGrpSpPr>
        <p:grpSpPr>
          <a:xfrm>
            <a:off x="7477957" y="246993"/>
            <a:ext cx="802617" cy="1330370"/>
            <a:chOff x="5160033" y="1440928"/>
            <a:chExt cx="1474472" cy="2929974"/>
          </a:xfrm>
        </p:grpSpPr>
        <p:sp>
          <p:nvSpPr>
            <p:cNvPr id="166" name="Yuvarlatılmış Dikdörtgen 165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Dikdörtgen 166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Dikdörtgen 167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k Köşesi Kesik Dikdörtgen 168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k Köşesi Kesik Dikdörtgen 169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Dikdörtgen 170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Gülen Yüz 171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3" name="Düz Bağlayıcı 172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Bulut Belirtme Çizgisi 173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Bulut Belirtme Çizgisi 174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Dikdörtgen 175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up 176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185" name="Yuvarlatılmış Dikdörtgen 184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Yuvarlatılmış Dikdörtgen 18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Yuvarlatılmış Dikdörtgen 18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up 177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182" name="Yuvarlatılmış Dikdörtgen 181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Yuvarlatılmış Dikdörtgen 182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Yuvarlatılmış Dikdörtgen 183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Düz Bağlayıcı 178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Yay 179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Yay 180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up 187"/>
          <p:cNvGrpSpPr/>
          <p:nvPr/>
        </p:nvGrpSpPr>
        <p:grpSpPr>
          <a:xfrm>
            <a:off x="4782840" y="303656"/>
            <a:ext cx="802617" cy="1330370"/>
            <a:chOff x="5160033" y="1440928"/>
            <a:chExt cx="1474472" cy="2929974"/>
          </a:xfrm>
        </p:grpSpPr>
        <p:sp>
          <p:nvSpPr>
            <p:cNvPr id="189" name="Yuvarlatılmış Dikdörtgen 188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Dikdörtgen 189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Dikdörtgen 190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k Köşesi Kesik Dikdörtgen 191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k Köşesi Kesik Dikdörtgen 192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Dikdörtgen 193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Gülen Yüz 194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Düz Bağlayıcı 195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Bulut Belirtme Çizgisi 196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Bulut Belirtme Çizgisi 197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Dikdörtgen 198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0" name="Grup 199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08" name="Yuvarlatılmış Dikdörtgen 207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Yuvarlatılmış Dikdörtgen 20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Yuvarlatılmış Dikdörtgen 20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up 200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05" name="Yuvarlatılmış Dikdörtgen 204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Yuvarlatılmış Dikdörtgen 205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Yuvarlatılmış Dikdörtgen 206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2" name="Düz Bağlayıcı 201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Yay 202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Yay 203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up 210"/>
          <p:cNvGrpSpPr/>
          <p:nvPr/>
        </p:nvGrpSpPr>
        <p:grpSpPr>
          <a:xfrm>
            <a:off x="1629831" y="2601804"/>
            <a:ext cx="802617" cy="1330370"/>
            <a:chOff x="5160033" y="1440928"/>
            <a:chExt cx="1474472" cy="2929974"/>
          </a:xfrm>
        </p:grpSpPr>
        <p:sp>
          <p:nvSpPr>
            <p:cNvPr id="212" name="Yuvarlatılmış Dikdörtgen 211"/>
            <p:cNvSpPr/>
            <p:nvPr/>
          </p:nvSpPr>
          <p:spPr>
            <a:xfrm>
              <a:off x="5466303" y="2130985"/>
              <a:ext cx="894304" cy="9897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Dikdörtgen 212"/>
            <p:cNvSpPr/>
            <p:nvPr/>
          </p:nvSpPr>
          <p:spPr>
            <a:xfrm>
              <a:off x="5595360" y="3128168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Dikdörtgen 213"/>
            <p:cNvSpPr/>
            <p:nvPr/>
          </p:nvSpPr>
          <p:spPr>
            <a:xfrm>
              <a:off x="6015164" y="31207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k Köşesi Kesik Dikdörtgen 214"/>
            <p:cNvSpPr/>
            <p:nvPr/>
          </p:nvSpPr>
          <p:spPr>
            <a:xfrm>
              <a:off x="6015164" y="4029278"/>
              <a:ext cx="373336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ek Köşesi Kesik Dikdörtgen 215"/>
            <p:cNvSpPr/>
            <p:nvPr/>
          </p:nvSpPr>
          <p:spPr>
            <a:xfrm flipH="1">
              <a:off x="5425089" y="4051661"/>
              <a:ext cx="402955" cy="319241"/>
            </a:xfrm>
            <a:prstGeom prst="snip1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Dikdörtgen 216"/>
            <p:cNvSpPr/>
            <p:nvPr/>
          </p:nvSpPr>
          <p:spPr>
            <a:xfrm rot="409392">
              <a:off x="5236355" y="2179429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Gülen Yüz 217"/>
            <p:cNvSpPr/>
            <p:nvPr/>
          </p:nvSpPr>
          <p:spPr>
            <a:xfrm>
              <a:off x="5593139" y="1580173"/>
              <a:ext cx="636191" cy="555799"/>
            </a:xfrm>
            <a:prstGeom prst="smileyFace">
              <a:avLst>
                <a:gd name="adj" fmla="val -15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9" name="Düz Bağlayıcı 218"/>
            <p:cNvCxnSpPr/>
            <p:nvPr/>
          </p:nvCxnSpPr>
          <p:spPr>
            <a:xfrm>
              <a:off x="5913454" y="1817268"/>
              <a:ext cx="0" cy="1291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Bulut Belirtme Çizgisi 219"/>
            <p:cNvSpPr/>
            <p:nvPr/>
          </p:nvSpPr>
          <p:spPr>
            <a:xfrm rot="20713500">
              <a:off x="5448137" y="1440928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Bulut Belirtme Çizgisi 220"/>
            <p:cNvSpPr/>
            <p:nvPr/>
          </p:nvSpPr>
          <p:spPr>
            <a:xfrm rot="1449362">
              <a:off x="5729505" y="1472882"/>
              <a:ext cx="759813" cy="249589"/>
            </a:xfrm>
            <a:prstGeom prst="cloudCallou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Dikdörtgen 221"/>
            <p:cNvSpPr/>
            <p:nvPr/>
          </p:nvSpPr>
          <p:spPr>
            <a:xfrm rot="21195121">
              <a:off x="6359809" y="2168405"/>
              <a:ext cx="232684" cy="909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up 222"/>
            <p:cNvGrpSpPr/>
            <p:nvPr/>
          </p:nvGrpSpPr>
          <p:grpSpPr>
            <a:xfrm>
              <a:off x="6407866" y="3067501"/>
              <a:ext cx="226639" cy="308809"/>
              <a:chOff x="8269793" y="2051767"/>
              <a:chExt cx="226639" cy="308809"/>
            </a:xfrm>
          </p:grpSpPr>
          <p:sp>
            <p:nvSpPr>
              <p:cNvPr id="231" name="Yuvarlatılmış Dikdörtgen 230"/>
              <p:cNvSpPr/>
              <p:nvPr/>
            </p:nvSpPr>
            <p:spPr>
              <a:xfrm>
                <a:off x="8269793" y="205176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Yuvarlatılmış Dikdörtgen 231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Yuvarlatılmış Dikdörtgen 232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up 223"/>
            <p:cNvGrpSpPr/>
            <p:nvPr/>
          </p:nvGrpSpPr>
          <p:grpSpPr>
            <a:xfrm>
              <a:off x="5160033" y="3076943"/>
              <a:ext cx="239831" cy="308809"/>
              <a:chOff x="8336988" y="2051767"/>
              <a:chExt cx="239831" cy="308809"/>
            </a:xfrm>
          </p:grpSpPr>
          <p:sp>
            <p:nvSpPr>
              <p:cNvPr id="228" name="Yuvarlatılmış Dikdörtgen 227"/>
              <p:cNvSpPr/>
              <p:nvPr/>
            </p:nvSpPr>
            <p:spPr>
              <a:xfrm>
                <a:off x="8496432" y="2054527"/>
                <a:ext cx="80387" cy="20403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Yuvarlatılmış Dikdörtgen 228"/>
              <p:cNvSpPr/>
              <p:nvPr/>
            </p:nvSpPr>
            <p:spPr>
              <a:xfrm>
                <a:off x="8336988" y="205176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Yuvarlatılmış Dikdörtgen 229"/>
              <p:cNvSpPr/>
              <p:nvPr/>
            </p:nvSpPr>
            <p:spPr>
              <a:xfrm>
                <a:off x="8416045" y="2054527"/>
                <a:ext cx="80387" cy="30604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5" name="Düz Bağlayıcı 224"/>
            <p:cNvCxnSpPr/>
            <p:nvPr/>
          </p:nvCxnSpPr>
          <p:spPr>
            <a:xfrm flipH="1">
              <a:off x="5795434" y="1969388"/>
              <a:ext cx="237812" cy="2612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Yay 225"/>
            <p:cNvSpPr/>
            <p:nvPr/>
          </p:nvSpPr>
          <p:spPr>
            <a:xfrm rot="20724409">
              <a:off x="5608591" y="1720823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Yay 226"/>
            <p:cNvSpPr/>
            <p:nvPr/>
          </p:nvSpPr>
          <p:spPr>
            <a:xfrm rot="21398372">
              <a:off x="5837574" y="1724560"/>
              <a:ext cx="244475" cy="45719"/>
            </a:xfrm>
            <a:prstGeom prst="arc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4" name="Resim 2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6992041" y="1246643"/>
            <a:ext cx="637770" cy="387383"/>
          </a:xfrm>
          <a:prstGeom prst="rect">
            <a:avLst/>
          </a:prstGeom>
        </p:spPr>
      </p:pic>
      <p:pic>
        <p:nvPicPr>
          <p:cNvPr id="235" name="Resim 2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8780917" y="1486270"/>
            <a:ext cx="637770" cy="387383"/>
          </a:xfrm>
          <a:prstGeom prst="rect">
            <a:avLst/>
          </a:prstGeom>
        </p:spPr>
      </p:pic>
      <p:pic>
        <p:nvPicPr>
          <p:cNvPr id="236" name="Resim 2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9402356" y="2810641"/>
            <a:ext cx="637770" cy="387383"/>
          </a:xfrm>
          <a:prstGeom prst="rect">
            <a:avLst/>
          </a:prstGeom>
        </p:spPr>
      </p:pic>
      <p:pic>
        <p:nvPicPr>
          <p:cNvPr id="237" name="Resim 23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10050333" y="4344416"/>
            <a:ext cx="637770" cy="387383"/>
          </a:xfrm>
          <a:prstGeom prst="rect">
            <a:avLst/>
          </a:prstGeom>
        </p:spPr>
      </p:pic>
      <p:pic>
        <p:nvPicPr>
          <p:cNvPr id="238" name="Resim 23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7801858" y="5477757"/>
            <a:ext cx="637770" cy="387383"/>
          </a:xfrm>
          <a:prstGeom prst="rect">
            <a:avLst/>
          </a:prstGeom>
        </p:spPr>
      </p:pic>
      <p:pic>
        <p:nvPicPr>
          <p:cNvPr id="239" name="Resim 2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5" b="20104"/>
          <a:stretch/>
        </p:blipFill>
        <p:spPr>
          <a:xfrm>
            <a:off x="5201318" y="5517511"/>
            <a:ext cx="637770" cy="387383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3256744" y="231322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Ceviz 	200</a:t>
            </a:r>
          </a:p>
          <a:p>
            <a:r>
              <a:rPr lang="tr-TR" sz="1400" dirty="0"/>
              <a:t>Fındık 	300</a:t>
            </a:r>
          </a:p>
          <a:p>
            <a:r>
              <a:rPr lang="tr-TR" sz="1400" dirty="0"/>
              <a:t>Çiğ Fındık	200</a:t>
            </a:r>
          </a:p>
          <a:p>
            <a:r>
              <a:rPr lang="tr-TR" sz="1400" dirty="0"/>
              <a:t>Antep Fıstık	150</a:t>
            </a:r>
          </a:p>
          <a:p>
            <a:r>
              <a:rPr lang="tr-TR" sz="1400" dirty="0"/>
              <a:t>Kaju	200</a:t>
            </a:r>
          </a:p>
          <a:p>
            <a:r>
              <a:rPr lang="tr-TR" sz="1400" dirty="0"/>
              <a:t>Yer Fıstığı	50</a:t>
            </a:r>
          </a:p>
        </p:txBody>
      </p:sp>
      <p:sp>
        <p:nvSpPr>
          <p:cNvPr id="240" name="Metin kutusu 239"/>
          <p:cNvSpPr txBox="1"/>
          <p:nvPr/>
        </p:nvSpPr>
        <p:spPr>
          <a:xfrm>
            <a:off x="5999858" y="252194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Ceviz 	250</a:t>
            </a:r>
          </a:p>
          <a:p>
            <a:r>
              <a:rPr lang="tr-TR" sz="1400" dirty="0"/>
              <a:t>Fındık 	250</a:t>
            </a:r>
          </a:p>
          <a:p>
            <a:r>
              <a:rPr lang="tr-TR" sz="1400" dirty="0"/>
              <a:t>Çiğ Fındık	150</a:t>
            </a:r>
          </a:p>
          <a:p>
            <a:r>
              <a:rPr lang="tr-TR" sz="1400" dirty="0"/>
              <a:t>Antep Fıstık	200</a:t>
            </a:r>
          </a:p>
          <a:p>
            <a:r>
              <a:rPr lang="tr-TR" sz="1400" dirty="0"/>
              <a:t>Kaju	150</a:t>
            </a:r>
          </a:p>
          <a:p>
            <a:r>
              <a:rPr lang="tr-TR" sz="1400" dirty="0"/>
              <a:t>Yer Fıstığı	50</a:t>
            </a:r>
          </a:p>
        </p:txBody>
      </p:sp>
      <p:sp>
        <p:nvSpPr>
          <p:cNvPr id="241" name="Metin kutusu 240"/>
          <p:cNvSpPr txBox="1"/>
          <p:nvPr/>
        </p:nvSpPr>
        <p:spPr>
          <a:xfrm>
            <a:off x="10010566" y="347201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Ceviz 	150</a:t>
            </a:r>
          </a:p>
          <a:p>
            <a:r>
              <a:rPr lang="tr-TR" sz="1400" dirty="0"/>
              <a:t>Fındık 	350</a:t>
            </a:r>
          </a:p>
          <a:p>
            <a:r>
              <a:rPr lang="tr-TR" sz="1400" dirty="0"/>
              <a:t>Çiğ Fındık	150</a:t>
            </a:r>
          </a:p>
          <a:p>
            <a:r>
              <a:rPr lang="tr-TR" sz="1400" dirty="0"/>
              <a:t>Antep Fıstık	250</a:t>
            </a:r>
          </a:p>
          <a:p>
            <a:r>
              <a:rPr lang="tr-TR" sz="1400" dirty="0"/>
              <a:t>Kaju	150</a:t>
            </a:r>
          </a:p>
          <a:p>
            <a:r>
              <a:rPr lang="tr-TR" sz="1400" dirty="0"/>
              <a:t>Yer Fıstığı	100</a:t>
            </a:r>
          </a:p>
        </p:txBody>
      </p:sp>
      <p:sp>
        <p:nvSpPr>
          <p:cNvPr id="244" name="Metin kutusu 243"/>
          <p:cNvSpPr txBox="1"/>
          <p:nvPr/>
        </p:nvSpPr>
        <p:spPr>
          <a:xfrm>
            <a:off x="6875108" y="4480145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Ceviz 	200</a:t>
            </a:r>
          </a:p>
          <a:p>
            <a:r>
              <a:rPr lang="tr-TR" sz="1400" dirty="0"/>
              <a:t>Fındık 	300</a:t>
            </a:r>
          </a:p>
          <a:p>
            <a:r>
              <a:rPr lang="tr-TR" sz="1400" dirty="0"/>
              <a:t>Çiğ Fındık	200</a:t>
            </a:r>
          </a:p>
          <a:p>
            <a:r>
              <a:rPr lang="tr-TR" sz="1400" dirty="0"/>
              <a:t>Antep Fıstık	150</a:t>
            </a:r>
          </a:p>
          <a:p>
            <a:r>
              <a:rPr lang="tr-TR" sz="1400" dirty="0"/>
              <a:t>Kaju	200</a:t>
            </a:r>
          </a:p>
          <a:p>
            <a:r>
              <a:rPr lang="tr-TR" sz="1400" dirty="0"/>
              <a:t>Yer Fıstığı	50</a:t>
            </a:r>
          </a:p>
        </p:txBody>
      </p:sp>
      <p:sp>
        <p:nvSpPr>
          <p:cNvPr id="246" name="Metin kutusu 245"/>
          <p:cNvSpPr txBox="1"/>
          <p:nvPr/>
        </p:nvSpPr>
        <p:spPr>
          <a:xfrm>
            <a:off x="8361032" y="1944625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Ceviz 	200</a:t>
            </a:r>
          </a:p>
          <a:p>
            <a:r>
              <a:rPr lang="tr-TR" sz="1400" dirty="0"/>
              <a:t>Fındık 	300</a:t>
            </a:r>
          </a:p>
          <a:p>
            <a:r>
              <a:rPr lang="tr-TR" sz="1400" dirty="0"/>
              <a:t>Çiğ Fındık	200</a:t>
            </a:r>
          </a:p>
          <a:p>
            <a:r>
              <a:rPr lang="tr-TR" sz="1400" dirty="0"/>
              <a:t>Antep Fıstık	150</a:t>
            </a:r>
          </a:p>
          <a:p>
            <a:r>
              <a:rPr lang="tr-TR" sz="1400" dirty="0"/>
              <a:t>Kaju	200</a:t>
            </a:r>
          </a:p>
          <a:p>
            <a:r>
              <a:rPr lang="tr-TR" sz="1400" dirty="0"/>
              <a:t>Yer Fıstığı	50</a:t>
            </a:r>
          </a:p>
        </p:txBody>
      </p:sp>
      <p:sp>
        <p:nvSpPr>
          <p:cNvPr id="247" name="Metin kutusu 246"/>
          <p:cNvSpPr txBox="1"/>
          <p:nvPr/>
        </p:nvSpPr>
        <p:spPr>
          <a:xfrm>
            <a:off x="4010367" y="4471994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Ceviz 	200</a:t>
            </a:r>
          </a:p>
          <a:p>
            <a:r>
              <a:rPr lang="tr-TR" sz="1400" dirty="0"/>
              <a:t>Fındık 	300</a:t>
            </a:r>
          </a:p>
          <a:p>
            <a:r>
              <a:rPr lang="tr-TR" sz="1400" dirty="0"/>
              <a:t>Çiğ Fındık	200</a:t>
            </a:r>
          </a:p>
          <a:p>
            <a:r>
              <a:rPr lang="tr-TR" sz="1400" dirty="0"/>
              <a:t>Antep Fıstık	150</a:t>
            </a:r>
          </a:p>
          <a:p>
            <a:r>
              <a:rPr lang="tr-TR" sz="1400" dirty="0"/>
              <a:t>Kaju	200</a:t>
            </a:r>
          </a:p>
          <a:p>
            <a:r>
              <a:rPr lang="tr-TR" sz="1400" dirty="0"/>
              <a:t>Yer Fıstığı	50</a:t>
            </a:r>
          </a:p>
        </p:txBody>
      </p:sp>
      <p:sp>
        <p:nvSpPr>
          <p:cNvPr id="248" name="Metin kutusu 247"/>
          <p:cNvSpPr txBox="1"/>
          <p:nvPr/>
        </p:nvSpPr>
        <p:spPr>
          <a:xfrm>
            <a:off x="9037199" y="3500735"/>
            <a:ext cx="1417996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1400" dirty="0"/>
              <a:t>Ceviz 	250</a:t>
            </a:r>
          </a:p>
          <a:p>
            <a:r>
              <a:rPr lang="tr-TR" sz="1400" dirty="0"/>
              <a:t>Fındık 	250</a:t>
            </a:r>
          </a:p>
          <a:p>
            <a:r>
              <a:rPr lang="tr-TR" sz="1400" dirty="0"/>
              <a:t>Çiğ Fındık	150</a:t>
            </a:r>
          </a:p>
          <a:p>
            <a:r>
              <a:rPr lang="tr-TR" sz="1400" dirty="0"/>
              <a:t>Antep Fıstık	200</a:t>
            </a:r>
          </a:p>
          <a:p>
            <a:r>
              <a:rPr lang="tr-TR" sz="1400" dirty="0"/>
              <a:t>Kaju	150</a:t>
            </a:r>
          </a:p>
          <a:p>
            <a:r>
              <a:rPr lang="tr-TR" sz="1400" dirty="0"/>
              <a:t>Yer Fıstığı	50</a:t>
            </a:r>
          </a:p>
        </p:txBody>
      </p:sp>
      <p:sp>
        <p:nvSpPr>
          <p:cNvPr id="249" name="Unvan 1"/>
          <p:cNvSpPr>
            <a:spLocks noGrp="1"/>
          </p:cNvSpPr>
          <p:nvPr>
            <p:ph type="ctrTitle"/>
          </p:nvPr>
        </p:nvSpPr>
        <p:spPr>
          <a:xfrm>
            <a:off x="480701" y="578390"/>
            <a:ext cx="2212548" cy="807526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Reduce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Metin kutusu 241"/>
          <p:cNvSpPr txBox="1"/>
          <p:nvPr/>
        </p:nvSpPr>
        <p:spPr>
          <a:xfrm>
            <a:off x="3112064" y="2209838"/>
            <a:ext cx="2733325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b="1" dirty="0"/>
              <a:t>Ceviz 		1.450</a:t>
            </a:r>
          </a:p>
          <a:p>
            <a:r>
              <a:rPr lang="tr-TR" b="1" dirty="0"/>
              <a:t>Fındık 		2.050</a:t>
            </a:r>
          </a:p>
          <a:p>
            <a:r>
              <a:rPr lang="tr-TR" b="1" dirty="0"/>
              <a:t>Çiğ Fındık		1.250</a:t>
            </a:r>
          </a:p>
          <a:p>
            <a:r>
              <a:rPr lang="tr-TR" b="1" dirty="0"/>
              <a:t>Antep Fıstık	1.250</a:t>
            </a:r>
          </a:p>
          <a:p>
            <a:r>
              <a:rPr lang="tr-TR" b="1" dirty="0"/>
              <a:t>Kaju		1.250</a:t>
            </a:r>
          </a:p>
          <a:p>
            <a:r>
              <a:rPr lang="tr-TR" b="1" dirty="0"/>
              <a:t>Yer Fıstığı		   400</a:t>
            </a:r>
          </a:p>
        </p:txBody>
      </p:sp>
    </p:spTree>
    <p:extLst>
      <p:ext uri="{BB962C8B-B14F-4D97-AF65-F5344CB8AC3E}">
        <p14:creationId xmlns:p14="http://schemas.microsoft.com/office/powerpoint/2010/main" val="214753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</TotalTime>
  <Words>632</Words>
  <Application>Microsoft Office PowerPoint</Application>
  <PresentationFormat>Geniş ekran</PresentationFormat>
  <Paragraphs>188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Constantia</vt:lpstr>
      <vt:lpstr>Roboto</vt:lpstr>
      <vt:lpstr>Verdana</vt:lpstr>
      <vt:lpstr>Wingdings</vt:lpstr>
      <vt:lpstr>Office Teması</vt:lpstr>
      <vt:lpstr>PowerPoint Sunusu</vt:lpstr>
      <vt:lpstr>MapReduce</vt:lpstr>
      <vt:lpstr>MapReduce</vt:lpstr>
      <vt:lpstr>PowerPoint Sunusu</vt:lpstr>
      <vt:lpstr>MapReduce Nasıl çalışır?</vt:lpstr>
      <vt:lpstr>Split</vt:lpstr>
      <vt:lpstr>Map</vt:lpstr>
      <vt:lpstr>PowerPoint Sunusu</vt:lpstr>
      <vt:lpstr>Reduce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47</cp:revision>
  <dcterms:created xsi:type="dcterms:W3CDTF">2018-03-04T09:30:49Z</dcterms:created>
  <dcterms:modified xsi:type="dcterms:W3CDTF">2019-07-18T05:59:02Z</dcterms:modified>
</cp:coreProperties>
</file>