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0" r:id="rId3"/>
    <p:sldId id="283" r:id="rId4"/>
    <p:sldId id="286" r:id="rId5"/>
    <p:sldId id="290" r:id="rId6"/>
    <p:sldId id="282" r:id="rId7"/>
    <p:sldId id="284" r:id="rId8"/>
    <p:sldId id="287" r:id="rId9"/>
    <p:sldId id="288" r:id="rId10"/>
    <p:sldId id="289" r:id="rId11"/>
    <p:sldId id="294" r:id="rId12"/>
    <p:sldId id="295" r:id="rId13"/>
    <p:sldId id="292" r:id="rId14"/>
    <p:sldId id="285" r:id="rId15"/>
    <p:sldId id="29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2" d="100"/>
          <a:sy n="102" d="100"/>
        </p:scale>
        <p:origin x="7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qPhpN1d2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cLJvSxa_OA&amp;t=14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cLJvSxa_OA&amp;t=14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77" y="662820"/>
            <a:ext cx="7453968" cy="344127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460501" y="4298827"/>
            <a:ext cx="895312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Büyük Veri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için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Interaktif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SQL Motoru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Connector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206291" y="941686"/>
            <a:ext cx="796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Veri tabanı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driver’larına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benzer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9" y="2192420"/>
            <a:ext cx="1574145" cy="72673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1" y="1894273"/>
            <a:ext cx="1791129" cy="92690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4" y="3363295"/>
            <a:ext cx="2319356" cy="63003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72" y="4339692"/>
            <a:ext cx="2430915" cy="136656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87" y="2599214"/>
            <a:ext cx="3200400" cy="179070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9" t="16921" r="13448" b="17708"/>
          <a:stretch/>
        </p:blipFill>
        <p:spPr>
          <a:xfrm>
            <a:off x="8351887" y="1055521"/>
            <a:ext cx="1770013" cy="159391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1" y="4429597"/>
            <a:ext cx="2105262" cy="1169942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07" y="4106529"/>
            <a:ext cx="1612527" cy="1792864"/>
          </a:xfrm>
          <a:prstGeom prst="rect">
            <a:avLst/>
          </a:prstGeom>
        </p:spPr>
      </p:pic>
      <p:cxnSp>
        <p:nvCxnSpPr>
          <p:cNvPr id="23" name="Düz Ok Bağlayıcısı 22"/>
          <p:cNvCxnSpPr>
            <a:stCxn id="17" idx="3"/>
            <a:endCxn id="19" idx="1"/>
          </p:cNvCxnSpPr>
          <p:nvPr/>
        </p:nvCxnSpPr>
        <p:spPr>
          <a:xfrm flipV="1">
            <a:off x="6612144" y="1852479"/>
            <a:ext cx="1739743" cy="703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stCxn id="17" idx="3"/>
            <a:endCxn id="18" idx="1"/>
          </p:cNvCxnSpPr>
          <p:nvPr/>
        </p:nvCxnSpPr>
        <p:spPr>
          <a:xfrm>
            <a:off x="6612144" y="2555788"/>
            <a:ext cx="1257143" cy="938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17" idx="3"/>
            <a:endCxn id="9" idx="1"/>
          </p:cNvCxnSpPr>
          <p:nvPr/>
        </p:nvCxnSpPr>
        <p:spPr>
          <a:xfrm>
            <a:off x="6612144" y="2555788"/>
            <a:ext cx="1353528" cy="2467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>
            <a:stCxn id="17" idx="2"/>
            <a:endCxn id="21" idx="0"/>
          </p:cNvCxnSpPr>
          <p:nvPr/>
        </p:nvCxnSpPr>
        <p:spPr>
          <a:xfrm flipH="1">
            <a:off x="5825071" y="2919155"/>
            <a:ext cx="1" cy="1187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7" idx="1"/>
            <a:endCxn id="2" idx="3"/>
          </p:cNvCxnSpPr>
          <p:nvPr/>
        </p:nvCxnSpPr>
        <p:spPr>
          <a:xfrm flipH="1" flipV="1">
            <a:off x="2874000" y="2357728"/>
            <a:ext cx="2163999" cy="19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stCxn id="17" idx="1"/>
            <a:endCxn id="3" idx="3"/>
          </p:cNvCxnSpPr>
          <p:nvPr/>
        </p:nvCxnSpPr>
        <p:spPr>
          <a:xfrm flipH="1">
            <a:off x="3295180" y="2555788"/>
            <a:ext cx="1742819" cy="1122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7" idx="1"/>
          </p:cNvCxnSpPr>
          <p:nvPr/>
        </p:nvCxnSpPr>
        <p:spPr>
          <a:xfrm flipH="1">
            <a:off x="3356600" y="2555788"/>
            <a:ext cx="1681399" cy="2294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Stage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764344"/>
            <a:ext cx="7966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Dağıtık sorgulamanın bir aşaması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Ağaç yapısı şeklinde birbirlerine bağlanır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dağıtık sorgu planı için kullandığı kavram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üzerinde koşmaz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879630" y="299659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Task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82231" y="3579030"/>
            <a:ext cx="7966656" cy="24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Her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bir dizi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task’dan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oluşur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Worker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üzerinde çalışan işçi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Girdisi ve çıktısı var</a:t>
            </a:r>
            <a:endParaRPr lang="tr-TR" sz="20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içinde paralel çalışabilir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6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565964" y="459420"/>
            <a:ext cx="4672385" cy="533101"/>
          </a:xfrm>
        </p:spPr>
        <p:txBody>
          <a:bodyPr>
            <a:noAutofit/>
          </a:bodyPr>
          <a:lstStyle/>
          <a:p>
            <a:r>
              <a:rPr lang="tr-TR" sz="28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6264" y="956393"/>
            <a:ext cx="5665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Task’lar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veri parçacıkları üzerinde çalışır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her bir parçanın (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split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) hesabını tutar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Hangi parça nerede kim tarafından işleniyor vb.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6593063" y="552967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Driver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851628" y="1019959"/>
            <a:ext cx="61552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Task’lar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bir veya daha fazla paralel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driver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içerir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Bir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driver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bir dizi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operatör’den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oluşur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Presto’da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en düşük seviye paralellik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Girdisi 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ve çıktısı 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var</a:t>
            </a:r>
            <a:endParaRPr lang="tr-TR" sz="20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186264" y="350055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Operator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6593063" y="344151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Exchange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9474" y="4116896"/>
            <a:ext cx="5665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Veriyi işleme, dönüştürme, filtreleme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Sonucunda başka bir veri üretme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970762" y="4172333"/>
            <a:ext cx="5665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Node’lar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arası 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veri hareketi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ve </a:t>
            </a:r>
            <a:r>
              <a:rPr lang="tr-TR" sz="2000" dirty="0" err="1" smtClean="0">
                <a:solidFill>
                  <a:srgbClr val="000000"/>
                </a:solidFill>
                <a:latin typeface="Roboto"/>
              </a:rPr>
              <a:t>task</a:t>
            </a:r>
            <a:r>
              <a:rPr lang="tr-TR" sz="2000" dirty="0" smtClean="0">
                <a:solidFill>
                  <a:srgbClr val="000000"/>
                </a:solidFill>
                <a:latin typeface="Roboto"/>
              </a:rPr>
              <a:t> birbirlerinden veri alışverişi yapar</a:t>
            </a:r>
          </a:p>
        </p:txBody>
      </p:sp>
    </p:spTree>
    <p:extLst>
      <p:ext uri="{BB962C8B-B14F-4D97-AF65-F5344CB8AC3E}">
        <p14:creationId xmlns:p14="http://schemas.microsoft.com/office/powerpoint/2010/main" val="2701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683108" y="1017364"/>
            <a:ext cx="102398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Client</a:t>
            </a:r>
            <a:endParaRPr lang="en-US" dirty="0"/>
          </a:p>
        </p:txBody>
      </p:sp>
      <p:grpSp>
        <p:nvGrpSpPr>
          <p:cNvPr id="23" name="Grup 22"/>
          <p:cNvGrpSpPr/>
          <p:nvPr/>
        </p:nvGrpSpPr>
        <p:grpSpPr>
          <a:xfrm>
            <a:off x="3585142" y="994461"/>
            <a:ext cx="4368801" cy="2140466"/>
            <a:chOff x="3301999" y="1796534"/>
            <a:chExt cx="4368801" cy="2140466"/>
          </a:xfrm>
        </p:grpSpPr>
        <p:sp>
          <p:nvSpPr>
            <p:cNvPr id="17" name="Yuvarlatılmış Dikdörtgen 16"/>
            <p:cNvSpPr/>
            <p:nvPr/>
          </p:nvSpPr>
          <p:spPr>
            <a:xfrm>
              <a:off x="3301999" y="1828800"/>
              <a:ext cx="4368801" cy="210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Yuvarlatılmış Dikdörtgen 8"/>
            <p:cNvSpPr/>
            <p:nvPr/>
          </p:nvSpPr>
          <p:spPr>
            <a:xfrm>
              <a:off x="3794114" y="2222500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Analyzer</a:t>
              </a:r>
              <a:endParaRPr lang="en-US" dirty="0"/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6025322" y="2222500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Planner</a:t>
              </a:r>
              <a:endParaRPr lang="en-US" dirty="0"/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3794114" y="2888467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Fragmenter</a:t>
              </a:r>
              <a:endParaRPr lang="en-US" dirty="0"/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025322" y="2873724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Scheduler</a:t>
              </a:r>
              <a:endParaRPr lang="en-US" dirty="0"/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4669364" y="3385378"/>
              <a:ext cx="1858435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Node</a:t>
              </a:r>
              <a:r>
                <a:rPr lang="tr-TR" dirty="0" smtClean="0"/>
                <a:t> Manager</a:t>
              </a:r>
              <a:endParaRPr lang="en-US" dirty="0"/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4789468" y="1796534"/>
              <a:ext cx="14346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 err="1" smtClean="0">
                  <a:solidFill>
                    <a:schemeClr val="bg1"/>
                  </a:solidFill>
                </a:rPr>
                <a:t>Coordinator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 27"/>
          <p:cNvGrpSpPr/>
          <p:nvPr/>
        </p:nvGrpSpPr>
        <p:grpSpPr>
          <a:xfrm>
            <a:off x="4954074" y="3462493"/>
            <a:ext cx="2501899" cy="1682991"/>
            <a:chOff x="1670923" y="3520571"/>
            <a:chExt cx="2501899" cy="1682991"/>
          </a:xfrm>
        </p:grpSpPr>
        <p:grpSp>
          <p:nvGrpSpPr>
            <p:cNvPr id="25" name="Grup 24"/>
            <p:cNvGrpSpPr/>
            <p:nvPr/>
          </p:nvGrpSpPr>
          <p:grpSpPr>
            <a:xfrm>
              <a:off x="1670923" y="3520571"/>
              <a:ext cx="2044699" cy="1225791"/>
              <a:chOff x="4584700" y="4351508"/>
              <a:chExt cx="2044699" cy="1225791"/>
            </a:xfrm>
          </p:grpSpPr>
          <p:sp>
            <p:nvSpPr>
              <p:cNvPr id="24" name="Yuvarlatılmış Dikdörtgen 23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ikdörtgen 25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 smtClean="0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Yuvarlatılmış Dikdörtgen 26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Aggregation</a:t>
                </a:r>
                <a:endParaRPr lang="en-US" dirty="0"/>
              </a:p>
            </p:txBody>
          </p:sp>
        </p:grpSp>
        <p:grpSp>
          <p:nvGrpSpPr>
            <p:cNvPr id="29" name="Grup 28"/>
            <p:cNvGrpSpPr/>
            <p:nvPr/>
          </p:nvGrpSpPr>
          <p:grpSpPr>
            <a:xfrm>
              <a:off x="1823323" y="3672971"/>
              <a:ext cx="2044699" cy="1225791"/>
              <a:chOff x="4584700" y="4351508"/>
              <a:chExt cx="2044699" cy="1225791"/>
            </a:xfrm>
          </p:grpSpPr>
          <p:sp>
            <p:nvSpPr>
              <p:cNvPr id="30" name="Yuvarlatılmış Dikdörtgen 29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 smtClean="0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Aggregation</a:t>
                </a:r>
                <a:endParaRPr lang="en-US" dirty="0"/>
              </a:p>
            </p:txBody>
          </p:sp>
        </p:grpSp>
        <p:grpSp>
          <p:nvGrpSpPr>
            <p:cNvPr id="33" name="Grup 32"/>
            <p:cNvGrpSpPr/>
            <p:nvPr/>
          </p:nvGrpSpPr>
          <p:grpSpPr>
            <a:xfrm>
              <a:off x="1975723" y="3825371"/>
              <a:ext cx="2044699" cy="1225791"/>
              <a:chOff x="4584700" y="4351508"/>
              <a:chExt cx="2044699" cy="1225791"/>
            </a:xfrm>
          </p:grpSpPr>
          <p:sp>
            <p:nvSpPr>
              <p:cNvPr id="34" name="Yuvarlatılmış Dikdörtgen 33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 smtClean="0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Aggregation</a:t>
                </a:r>
                <a:endParaRPr lang="en-US" dirty="0"/>
              </a:p>
            </p:txBody>
          </p:sp>
        </p:grpSp>
        <p:grpSp>
          <p:nvGrpSpPr>
            <p:cNvPr id="37" name="Grup 36"/>
            <p:cNvGrpSpPr/>
            <p:nvPr/>
          </p:nvGrpSpPr>
          <p:grpSpPr>
            <a:xfrm>
              <a:off x="2128123" y="3977771"/>
              <a:ext cx="2044699" cy="1225791"/>
              <a:chOff x="4584700" y="4351508"/>
              <a:chExt cx="2044699" cy="1225791"/>
            </a:xfrm>
          </p:grpSpPr>
          <p:sp>
            <p:nvSpPr>
              <p:cNvPr id="38" name="Yuvarlatılmış Dikdörtgen 37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 smtClean="0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Yuvarlatılmış Dikdörtgen 40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 smtClean="0"/>
                  <a:t>Table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Scan</a:t>
                </a:r>
                <a:endParaRPr lang="en-US" dirty="0"/>
              </a:p>
            </p:txBody>
          </p:sp>
        </p:grpSp>
      </p:grpSp>
      <p:grpSp>
        <p:nvGrpSpPr>
          <p:cNvPr id="42" name="Grup 41"/>
          <p:cNvGrpSpPr/>
          <p:nvPr/>
        </p:nvGrpSpPr>
        <p:grpSpPr>
          <a:xfrm>
            <a:off x="1225551" y="3729214"/>
            <a:ext cx="2044699" cy="1225791"/>
            <a:chOff x="4584700" y="4351508"/>
            <a:chExt cx="2044699" cy="1225791"/>
          </a:xfrm>
        </p:grpSpPr>
        <p:sp>
          <p:nvSpPr>
            <p:cNvPr id="43" name="Yuvarlatılmış Dikdörtgen 42"/>
            <p:cNvSpPr/>
            <p:nvPr/>
          </p:nvSpPr>
          <p:spPr>
            <a:xfrm>
              <a:off x="4584700" y="4351508"/>
              <a:ext cx="2044699" cy="1225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132031" y="4422015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 err="1" smtClean="0">
                  <a:solidFill>
                    <a:schemeClr val="bg1"/>
                  </a:solidFill>
                </a:rPr>
                <a:t>Worker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" name="Yuvarlatılmış Dikdörtgen 44"/>
            <p:cNvSpPr/>
            <p:nvPr/>
          </p:nvSpPr>
          <p:spPr>
            <a:xfrm>
              <a:off x="4855096" y="4911332"/>
              <a:ext cx="1524001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Aggregation</a:t>
              </a:r>
              <a:endParaRPr lang="en-US" dirty="0"/>
            </a:p>
          </p:txBody>
        </p:sp>
      </p:grpSp>
      <p:pic>
        <p:nvPicPr>
          <p:cNvPr id="46" name="Resim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15" y="3393688"/>
            <a:ext cx="3200400" cy="1790700"/>
          </a:xfrm>
          <a:prstGeom prst="rect">
            <a:avLst/>
          </a:prstGeom>
        </p:spPr>
      </p:pic>
      <p:sp>
        <p:nvSpPr>
          <p:cNvPr id="47" name="Yuvarlatılmış Dikdörtgen 46"/>
          <p:cNvSpPr/>
          <p:nvPr/>
        </p:nvSpPr>
        <p:spPr>
          <a:xfrm>
            <a:off x="1750776" y="1822184"/>
            <a:ext cx="141607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Metastore</a:t>
            </a:r>
            <a:endParaRPr lang="en-US" dirty="0"/>
          </a:p>
        </p:txBody>
      </p:sp>
      <p:sp>
        <p:nvSpPr>
          <p:cNvPr id="48" name="Akış Çizelgesi: Belge 47"/>
          <p:cNvSpPr/>
          <p:nvPr/>
        </p:nvSpPr>
        <p:spPr>
          <a:xfrm>
            <a:off x="1483655" y="1186709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6453201" y="3496288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6453201" y="3727517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kış Çizelgesi: Belge 50"/>
          <p:cNvSpPr/>
          <p:nvPr/>
        </p:nvSpPr>
        <p:spPr>
          <a:xfrm>
            <a:off x="6485763" y="3968821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kış Çizelgesi: Belge 51"/>
          <p:cNvSpPr/>
          <p:nvPr/>
        </p:nvSpPr>
        <p:spPr>
          <a:xfrm>
            <a:off x="6526785" y="4247503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Resim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26" y="4109897"/>
            <a:ext cx="810221" cy="810221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8" y="3913192"/>
            <a:ext cx="810221" cy="810221"/>
          </a:xfrm>
          <a:prstGeom prst="rect">
            <a:avLst/>
          </a:prstGeom>
        </p:spPr>
      </p:pic>
      <p:sp>
        <p:nvSpPr>
          <p:cNvPr id="55" name="Akış Çizelgesi: Belge 54"/>
          <p:cNvSpPr/>
          <p:nvPr/>
        </p:nvSpPr>
        <p:spPr>
          <a:xfrm>
            <a:off x="2079331" y="4340236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Düz Bağlayıcı 56"/>
          <p:cNvCxnSpPr>
            <a:stCxn id="47" idx="3"/>
            <a:endCxn id="17" idx="1"/>
          </p:cNvCxnSpPr>
          <p:nvPr/>
        </p:nvCxnSpPr>
        <p:spPr>
          <a:xfrm flipV="1">
            <a:off x="3166849" y="2080827"/>
            <a:ext cx="418293" cy="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729 0.06111 L 0.44375 0.05741 L 0.25312 0.16111 L 0.44375 0.15 L 0.35312 0.23334 L 0.38646 0.47408 " pathEditMode="relative" ptsTypes="AAAAAAA">
                                      <p:cBhvr>
                                        <p:cTn id="1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autoRev="1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37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3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4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43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875 -0.45 " pathEditMode="relative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84693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7640734" y="1101947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4693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0297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4693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5633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6603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6603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6603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8087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18087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711844"/>
            <a:ext cx="980115" cy="1540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063061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062993"/>
            <a:ext cx="1225977" cy="1189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7456" y="148354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>
            <a:off x="2946753" y="2007972"/>
            <a:ext cx="1022744" cy="55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7728619" y="1478484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75804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81408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75804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76744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77714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77714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77714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9198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kdörtgen 174"/>
          <p:cNvSpPr/>
          <p:nvPr/>
        </p:nvSpPr>
        <p:spPr>
          <a:xfrm>
            <a:off x="7738645" y="1641569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Dikdörtgen 175"/>
          <p:cNvSpPr/>
          <p:nvPr/>
        </p:nvSpPr>
        <p:spPr>
          <a:xfrm>
            <a:off x="85673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Dikdörtgen 176"/>
          <p:cNvSpPr/>
          <p:nvPr/>
        </p:nvSpPr>
        <p:spPr>
          <a:xfrm>
            <a:off x="8563564" y="265870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85673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Dikdörtgen 178"/>
          <p:cNvSpPr/>
          <p:nvPr/>
        </p:nvSpPr>
        <p:spPr>
          <a:xfrm>
            <a:off x="8563374" y="409747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76910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Dikdörtgen 180"/>
          <p:cNvSpPr/>
          <p:nvPr/>
        </p:nvSpPr>
        <p:spPr>
          <a:xfrm>
            <a:off x="7691082" y="502682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81" y="1814717"/>
            <a:ext cx="412739" cy="48414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14" y="2850039"/>
            <a:ext cx="412739" cy="48414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13" y="4276732"/>
            <a:ext cx="412739" cy="48414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97" y="5201314"/>
            <a:ext cx="412739" cy="484143"/>
          </a:xfrm>
          <a:prstGeom prst="rect">
            <a:avLst/>
          </a:prstGeom>
        </p:spPr>
      </p:pic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3" name="Dikdörtgen 192"/>
          <p:cNvSpPr/>
          <p:nvPr/>
        </p:nvSpPr>
        <p:spPr>
          <a:xfrm>
            <a:off x="7738644" y="1816517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Presto </a:t>
            </a:r>
            <a:r>
              <a:rPr lang="tr-TR" sz="500" dirty="0" err="1" smtClean="0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7626098" y="530691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4" name="Dikdörtgen 193"/>
          <p:cNvSpPr/>
          <p:nvPr/>
        </p:nvSpPr>
        <p:spPr>
          <a:xfrm>
            <a:off x="8539567" y="440669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5" name="Dikdörtgen 194"/>
          <p:cNvSpPr/>
          <p:nvPr/>
        </p:nvSpPr>
        <p:spPr>
          <a:xfrm>
            <a:off x="8515728" y="2989136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6" name="Dikdörtgen 195"/>
          <p:cNvSpPr/>
          <p:nvPr/>
        </p:nvSpPr>
        <p:spPr>
          <a:xfrm>
            <a:off x="7693539" y="1941592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HDFS</a:t>
            </a:r>
            <a:endParaRPr lang="en-US" dirty="0"/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672003" y="211431"/>
            <a:ext cx="4922891" cy="967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Cluster Üzerinde Presto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Dikdörtgen 130"/>
          <p:cNvSpPr/>
          <p:nvPr/>
        </p:nvSpPr>
        <p:spPr>
          <a:xfrm>
            <a:off x="8573525" y="2845771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Presto </a:t>
            </a:r>
            <a:r>
              <a:rPr lang="tr-TR" sz="500" dirty="0" err="1" smtClean="0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32" name="Dikdörtgen 131"/>
          <p:cNvSpPr/>
          <p:nvPr/>
        </p:nvSpPr>
        <p:spPr>
          <a:xfrm>
            <a:off x="7694262" y="5213364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Presto </a:t>
            </a:r>
            <a:r>
              <a:rPr lang="tr-TR" sz="500" dirty="0" err="1" smtClean="0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33" name="Dikdörtgen 132"/>
          <p:cNvSpPr/>
          <p:nvPr/>
        </p:nvSpPr>
        <p:spPr>
          <a:xfrm>
            <a:off x="4051950" y="1880507"/>
            <a:ext cx="564335" cy="184048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smtClean="0">
                <a:solidFill>
                  <a:schemeClr val="bg1"/>
                </a:solidFill>
              </a:rPr>
              <a:t>Presto </a:t>
            </a:r>
            <a:r>
              <a:rPr lang="tr-TR" sz="500" dirty="0" err="1" smtClean="0">
                <a:solidFill>
                  <a:schemeClr val="bg1"/>
                </a:solidFill>
              </a:rPr>
              <a:t>Coordinator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31" grpId="0" animBg="1"/>
      <p:bldP spid="132" grpId="0" animBg="1"/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129603" y="1488200"/>
            <a:ext cx="7966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</a:rPr>
              <a:t>https://prestodb.io </a:t>
            </a:r>
            <a:endParaRPr lang="tr-TR" dirty="0" smtClean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  <a:hlinkClick r:id="rId3"/>
              </a:rPr>
              <a:t>https://</a:t>
            </a:r>
            <a:r>
              <a:rPr lang="en-US" dirty="0" smtClean="0">
                <a:latin typeface="Roboto"/>
                <a:hlinkClick r:id="rId3"/>
              </a:rPr>
              <a:t>www.youtube.com/watch?v=0qPhpN1d2AU</a:t>
            </a:r>
            <a:endParaRPr lang="tr-TR" dirty="0" smtClean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  <a:hlinkClick r:id="rId4"/>
              </a:rPr>
              <a:t>https://</a:t>
            </a:r>
            <a:r>
              <a:rPr lang="tr-TR" dirty="0" smtClean="0">
                <a:latin typeface="Roboto"/>
                <a:hlinkClick r:id="rId4"/>
              </a:rPr>
              <a:t>www.youtube.com/watch?v=QcLJvSxa_OA&amp;t=14s</a:t>
            </a:r>
            <a:endParaRPr lang="tr-TR" dirty="0" smtClean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539260" y="92362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Açık kaynaklı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Dağıtık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Yatay ölçeklenebilir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Sorgulama motoru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Facebook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PB ölçeğinde veri sorgulama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Veri tabanı değildir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Presto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Interaktif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sorgulama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Bir çok farklı veri kaynağı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Veriyi kaynağında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sorgular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Casandra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ve diğer birçok RDBMS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Ayrıca bir donanım istemez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Mevcut Hadoop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Cluster’ı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üzerinde rahatlıkla kurulup çalıştırılabilir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Lisans ücreti yok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06117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1575964"/>
            <a:ext cx="7966656" cy="2776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smtClean="0">
                <a:solidFill>
                  <a:srgbClr val="000000"/>
                </a:solidFill>
                <a:latin typeface="Roboto"/>
              </a:rPr>
              <a:t>Kendi kaynak yöneticisi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smtClean="0">
                <a:solidFill>
                  <a:srgbClr val="000000"/>
                </a:solidFill>
                <a:latin typeface="Roboto"/>
              </a:rPr>
              <a:t>YARN ve </a:t>
            </a:r>
            <a:r>
              <a:rPr lang="tr-TR" sz="3000" dirty="0" err="1" smtClean="0">
                <a:solidFill>
                  <a:srgbClr val="000000"/>
                </a:solidFill>
                <a:latin typeface="Roboto"/>
              </a:rPr>
              <a:t>Mesos</a:t>
            </a:r>
            <a:r>
              <a:rPr lang="tr-TR" sz="3000" dirty="0" smtClean="0">
                <a:solidFill>
                  <a:srgbClr val="000000"/>
                </a:solidFill>
                <a:latin typeface="Roboto"/>
              </a:rPr>
              <a:t> kullanmaz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smtClean="0">
                <a:solidFill>
                  <a:srgbClr val="000000"/>
                </a:solidFill>
                <a:latin typeface="Roboto"/>
              </a:rPr>
              <a:t>Kısa sürecek sorgulara öncelik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smtClean="0">
                <a:solidFill>
                  <a:srgbClr val="000000"/>
                </a:solidFill>
                <a:latin typeface="Roboto"/>
              </a:rPr>
              <a:t>Sorgu tahsis edilen belleği aşarsa hata verir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17705" y="246918"/>
            <a:ext cx="506117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716293"/>
            <a:ext cx="89810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Kurulumu kolay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Drill’e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benzer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HDFS üzerinde sorgulama yapan araçlara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Hive,Pig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güzel bir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alternatif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Analitik sorgularda başarılı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Facebook,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Uber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Airbnb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Netflix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vd.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Tek nokta kırılganlığı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Bellek bağımlı, yetersiz ise çalışmaz (alternatif: Tez)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0" y="216053"/>
            <a:ext cx="7934884" cy="562426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504408" y="5744035"/>
            <a:ext cx="4049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200" dirty="0">
                <a:latin typeface="Roboto"/>
                <a:hlinkClick r:id="rId4"/>
              </a:rPr>
              <a:t>https://www.youtube.com/watch?v=QcLJvSxa_OA&amp;t=14s</a:t>
            </a:r>
            <a:endParaRPr lang="tr-TR" sz="1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03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1" y="923624"/>
            <a:ext cx="8101600" cy="410109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096127" y="5645117"/>
            <a:ext cx="198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https://prestodb.io</a:t>
            </a:r>
          </a:p>
        </p:txBody>
      </p:sp>
    </p:spTree>
    <p:extLst>
      <p:ext uri="{BB962C8B-B14F-4D97-AF65-F5344CB8AC3E}">
        <p14:creationId xmlns:p14="http://schemas.microsoft.com/office/powerpoint/2010/main" val="1144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Coordinator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Presto beyni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Sorgu cümleciklerini çözümleme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parsing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Roboto"/>
              </a:rPr>
              <a:t> 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Sorgu planlama</a:t>
            </a:r>
            <a:r>
              <a:rPr lang="en-US" sz="2400" dirty="0" smtClean="0">
                <a:solidFill>
                  <a:srgbClr val="000000"/>
                </a:solidFill>
                <a:latin typeface="Roboto"/>
              </a:rPr>
              <a:t> 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Worker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node’ları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yönetme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Test ortamında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her iki rolü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coordinator+worker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üstlenebilir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Client ve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ile REST API üzerinden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haberleşir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Worker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619075"/>
            <a:ext cx="7966656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İşi icra eder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Connector üzerinden veriyi alır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Diğer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ile veri paylaşır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Sonucu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coordinator’a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gönderir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879630" y="299659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Catalog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820331" y="3289846"/>
            <a:ext cx="7966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Şema ve veri kaynağını içerir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mysql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hive.azhadoop.adult</a:t>
            </a:r>
            <a:endParaRPr lang="tr-T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azhadoop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şema,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adult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tablosu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06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530</Words>
  <Application>Microsoft Office PowerPoint</Application>
  <PresentationFormat>Geniş ekran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Büyük Veri için Interaktif SQL Motoru</vt:lpstr>
      <vt:lpstr>Presto</vt:lpstr>
      <vt:lpstr>Niçin Presto</vt:lpstr>
      <vt:lpstr>Kaynak Yönetimi</vt:lpstr>
      <vt:lpstr>Öne Çıkan Özellikleri</vt:lpstr>
      <vt:lpstr>PowerPoint Sunusu</vt:lpstr>
      <vt:lpstr>Presto Mimari</vt:lpstr>
      <vt:lpstr>Coordinator</vt:lpstr>
      <vt:lpstr>Worker</vt:lpstr>
      <vt:lpstr>Connector</vt:lpstr>
      <vt:lpstr>Stage</vt:lpstr>
      <vt:lpstr>Split</vt:lpstr>
      <vt:lpstr>Presto Mimari</vt:lpstr>
      <vt:lpstr>PowerPoint Sunusu</vt:lpstr>
      <vt:lpstr>Kaynak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101</cp:revision>
  <dcterms:created xsi:type="dcterms:W3CDTF">2018-03-04T09:30:49Z</dcterms:created>
  <dcterms:modified xsi:type="dcterms:W3CDTF">2018-05-19T07:12:27Z</dcterms:modified>
</cp:coreProperties>
</file>