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0" r:id="rId3"/>
    <p:sldId id="303" r:id="rId4"/>
    <p:sldId id="297" r:id="rId5"/>
    <p:sldId id="283" r:id="rId6"/>
    <p:sldId id="298" r:id="rId7"/>
    <p:sldId id="304" r:id="rId8"/>
    <p:sldId id="299" r:id="rId9"/>
    <p:sldId id="286" r:id="rId10"/>
    <p:sldId id="290" r:id="rId11"/>
    <p:sldId id="300" r:id="rId12"/>
    <p:sldId id="301" r:id="rId13"/>
    <p:sldId id="302" r:id="rId14"/>
    <p:sldId id="29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F28"/>
    <a:srgbClr val="CD1F26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3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4EFF639-6C63-4A8A-A464-18321EFF8DD2}"/>
    <pc:docChg chg="undo custSel addSld delSld modSld">
      <pc:chgData name="Erkan ŞİRİN" userId="7f10ce1d6aaf8c5d" providerId="LiveId" clId="{74EFF639-6C63-4A8A-A464-18321EFF8DD2}" dt="2019-07-20T21:51:21.473" v="1823" actId="20577"/>
      <pc:docMkLst>
        <pc:docMk/>
      </pc:docMkLst>
      <pc:sldChg chg="addSp delSp modSp">
        <pc:chgData name="Erkan ŞİRİN" userId="7f10ce1d6aaf8c5d" providerId="LiveId" clId="{74EFF639-6C63-4A8A-A464-18321EFF8DD2}" dt="2019-07-20T18:50:05.616" v="18" actId="1076"/>
        <pc:sldMkLst>
          <pc:docMk/>
          <pc:sldMk cId="1416118015" sldId="257"/>
        </pc:sldMkLst>
        <pc:spChg chg="mod">
          <ac:chgData name="Erkan ŞİRİN" userId="7f10ce1d6aaf8c5d" providerId="LiveId" clId="{74EFF639-6C63-4A8A-A464-18321EFF8DD2}" dt="2019-07-20T18:50:05.616" v="18" actId="1076"/>
          <ac:spMkLst>
            <pc:docMk/>
            <pc:sldMk cId="1416118015" sldId="257"/>
            <ac:spMk id="17" creationId="{00000000-0000-0000-0000-000000000000}"/>
          </ac:spMkLst>
        </pc:spChg>
        <pc:picChg chg="del">
          <ac:chgData name="Erkan ŞİRİN" userId="7f10ce1d6aaf8c5d" providerId="LiveId" clId="{74EFF639-6C63-4A8A-A464-18321EFF8DD2}" dt="2019-07-20T18:47:30.221" v="0" actId="478"/>
          <ac:picMkLst>
            <pc:docMk/>
            <pc:sldMk cId="1416118015" sldId="257"/>
            <ac:picMk id="2" creationId="{00000000-0000-0000-0000-000000000000}"/>
          </ac:picMkLst>
        </pc:picChg>
        <pc:picChg chg="add del mod">
          <ac:chgData name="Erkan ŞİRİN" userId="7f10ce1d6aaf8c5d" providerId="LiveId" clId="{74EFF639-6C63-4A8A-A464-18321EFF8DD2}" dt="2019-07-20T18:47:37.858" v="4" actId="478"/>
          <ac:picMkLst>
            <pc:docMk/>
            <pc:sldMk cId="1416118015" sldId="257"/>
            <ac:picMk id="9" creationId="{40664770-C270-4A5E-9165-DE011B635664}"/>
          </ac:picMkLst>
        </pc:picChg>
        <pc:picChg chg="add mod">
          <ac:chgData name="Erkan ŞİRİN" userId="7f10ce1d6aaf8c5d" providerId="LiveId" clId="{74EFF639-6C63-4A8A-A464-18321EFF8DD2}" dt="2019-07-20T18:48:31.471" v="12" actId="1076"/>
          <ac:picMkLst>
            <pc:docMk/>
            <pc:sldMk cId="1416118015" sldId="257"/>
            <ac:picMk id="1026" creationId="{A05DFE0C-1D2E-460D-B331-ED876F7E6FFF}"/>
          </ac:picMkLst>
        </pc:picChg>
      </pc:sldChg>
      <pc:sldChg chg="modSp modAnim">
        <pc:chgData name="Erkan ŞİRİN" userId="7f10ce1d6aaf8c5d" providerId="LiveId" clId="{74EFF639-6C63-4A8A-A464-18321EFF8DD2}" dt="2019-07-20T21:46:14.408" v="1804" actId="20577"/>
        <pc:sldMkLst>
          <pc:docMk/>
          <pc:sldMk cId="1658966560" sldId="280"/>
        </pc:sldMkLst>
        <pc:spChg chg="mod">
          <ac:chgData name="Erkan ŞİRİN" userId="7f10ce1d6aaf8c5d" providerId="LiveId" clId="{74EFF639-6C63-4A8A-A464-18321EFF8DD2}" dt="2019-07-20T18:57:20.025" v="23" actId="20577"/>
          <ac:spMkLst>
            <pc:docMk/>
            <pc:sldMk cId="1658966560" sldId="280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21:46:14.408" v="1804" actId="20577"/>
          <ac:spMkLst>
            <pc:docMk/>
            <pc:sldMk cId="1658966560" sldId="280"/>
            <ac:spMk id="174" creationId="{00000000-0000-0000-0000-000000000000}"/>
          </ac:spMkLst>
        </pc:spChg>
      </pc:sldChg>
      <pc:sldChg chg="del">
        <pc:chgData name="Erkan ŞİRİN" userId="7f10ce1d6aaf8c5d" providerId="LiveId" clId="{74EFF639-6C63-4A8A-A464-18321EFF8DD2}" dt="2019-07-20T21:48:41.596" v="1805" actId="2696"/>
        <pc:sldMkLst>
          <pc:docMk/>
          <pc:sldMk cId="430368396" sldId="282"/>
        </pc:sldMkLst>
      </pc:sldChg>
      <pc:sldChg chg="modSp">
        <pc:chgData name="Erkan ŞİRİN" userId="7f10ce1d6aaf8c5d" providerId="LiveId" clId="{74EFF639-6C63-4A8A-A464-18321EFF8DD2}" dt="2019-07-20T19:30:41.330" v="1174" actId="207"/>
        <pc:sldMkLst>
          <pc:docMk/>
          <pc:sldMk cId="92395789" sldId="283"/>
        </pc:sldMkLst>
        <pc:spChg chg="mod">
          <ac:chgData name="Erkan ŞİRİN" userId="7f10ce1d6aaf8c5d" providerId="LiveId" clId="{74EFF639-6C63-4A8A-A464-18321EFF8DD2}" dt="2019-07-20T19:17:52.292" v="714" actId="255"/>
          <ac:spMkLst>
            <pc:docMk/>
            <pc:sldMk cId="92395789" sldId="283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30:41.330" v="1174" actId="207"/>
          <ac:spMkLst>
            <pc:docMk/>
            <pc:sldMk cId="92395789" sldId="283"/>
            <ac:spMk id="174" creationId="{00000000-0000-0000-0000-000000000000}"/>
          </ac:spMkLst>
        </pc:spChg>
      </pc:sldChg>
      <pc:sldChg chg="del">
        <pc:chgData name="Erkan ŞİRİN" userId="7f10ce1d6aaf8c5d" providerId="LiveId" clId="{74EFF639-6C63-4A8A-A464-18321EFF8DD2}" dt="2019-07-20T21:48:41.608" v="1806" actId="2696"/>
        <pc:sldMkLst>
          <pc:docMk/>
          <pc:sldMk cId="1144426767" sldId="284"/>
        </pc:sldMkLst>
      </pc:sldChg>
      <pc:sldChg chg="del">
        <pc:chgData name="Erkan ŞİRİN" userId="7f10ce1d6aaf8c5d" providerId="LiveId" clId="{74EFF639-6C63-4A8A-A464-18321EFF8DD2}" dt="2019-07-20T21:48:41.700" v="1813" actId="2696"/>
        <pc:sldMkLst>
          <pc:docMk/>
          <pc:sldMk cId="806747080" sldId="285"/>
        </pc:sldMkLst>
      </pc:sldChg>
      <pc:sldChg chg="addSp modSp modAnim">
        <pc:chgData name="Erkan ŞİRİN" userId="7f10ce1d6aaf8c5d" providerId="LiveId" clId="{74EFF639-6C63-4A8A-A464-18321EFF8DD2}" dt="2019-07-20T19:26:58.005" v="932"/>
        <pc:sldMkLst>
          <pc:docMk/>
          <pc:sldMk cId="4187908283" sldId="286"/>
        </pc:sldMkLst>
        <pc:spChg chg="mod">
          <ac:chgData name="Erkan ŞİRİN" userId="7f10ce1d6aaf8c5d" providerId="LiveId" clId="{74EFF639-6C63-4A8A-A464-18321EFF8DD2}" dt="2019-07-20T19:25:30.051" v="907" actId="20577"/>
          <ac:spMkLst>
            <pc:docMk/>
            <pc:sldMk cId="4187908283" sldId="286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19:25:40.356" v="921" actId="20577"/>
          <ac:spMkLst>
            <pc:docMk/>
            <pc:sldMk cId="4187908283" sldId="286"/>
            <ac:spMk id="17" creationId="{47782CBE-3736-4D60-A08F-2630442FF478}"/>
          </ac:spMkLst>
        </pc:spChg>
        <pc:spChg chg="add mod">
          <ac:chgData name="Erkan ŞİRİN" userId="7f10ce1d6aaf8c5d" providerId="LiveId" clId="{74EFF639-6C63-4A8A-A464-18321EFF8DD2}" dt="2019-07-20T19:26:40.594" v="928" actId="1076"/>
          <ac:spMkLst>
            <pc:docMk/>
            <pc:sldMk cId="4187908283" sldId="286"/>
            <ac:spMk id="18" creationId="{D512183B-0FE1-4075-AFFF-CD87465AB4F1}"/>
          </ac:spMkLst>
        </pc:spChg>
        <pc:spChg chg="mod">
          <ac:chgData name="Erkan ŞİRİN" userId="7f10ce1d6aaf8c5d" providerId="LiveId" clId="{74EFF639-6C63-4A8A-A464-18321EFF8DD2}" dt="2019-07-20T19:25:27.249" v="906" actId="1076"/>
          <ac:spMkLst>
            <pc:docMk/>
            <pc:sldMk cId="4187908283" sldId="286"/>
            <ac:spMk id="174" creationId="{00000000-0000-0000-0000-000000000000}"/>
          </ac:spMkLst>
        </pc:spChg>
      </pc:sldChg>
      <pc:sldChg chg="del">
        <pc:chgData name="Erkan ŞİRİN" userId="7f10ce1d6aaf8c5d" providerId="LiveId" clId="{74EFF639-6C63-4A8A-A464-18321EFF8DD2}" dt="2019-07-20T21:48:41.619" v="1807" actId="2696"/>
        <pc:sldMkLst>
          <pc:docMk/>
          <pc:sldMk cId="3897043770" sldId="287"/>
        </pc:sldMkLst>
      </pc:sldChg>
      <pc:sldChg chg="del">
        <pc:chgData name="Erkan ŞİRİN" userId="7f10ce1d6aaf8c5d" providerId="LiveId" clId="{74EFF639-6C63-4A8A-A464-18321EFF8DD2}" dt="2019-07-20T21:48:41.627" v="1808" actId="2696"/>
        <pc:sldMkLst>
          <pc:docMk/>
          <pc:sldMk cId="180617899" sldId="288"/>
        </pc:sldMkLst>
      </pc:sldChg>
      <pc:sldChg chg="del">
        <pc:chgData name="Erkan ŞİRİN" userId="7f10ce1d6aaf8c5d" providerId="LiveId" clId="{74EFF639-6C63-4A8A-A464-18321EFF8DD2}" dt="2019-07-20T21:48:41.637" v="1809" actId="2696"/>
        <pc:sldMkLst>
          <pc:docMk/>
          <pc:sldMk cId="1819272940" sldId="289"/>
        </pc:sldMkLst>
      </pc:sldChg>
      <pc:sldChg chg="modSp">
        <pc:chgData name="Erkan ŞİRİN" userId="7f10ce1d6aaf8c5d" providerId="LiveId" clId="{74EFF639-6C63-4A8A-A464-18321EFF8DD2}" dt="2019-07-20T21:02:41.156" v="1202" actId="1076"/>
        <pc:sldMkLst>
          <pc:docMk/>
          <pc:sldMk cId="2646892145" sldId="290"/>
        </pc:sldMkLst>
        <pc:spChg chg="mod">
          <ac:chgData name="Erkan ŞİRİN" userId="7f10ce1d6aaf8c5d" providerId="LiveId" clId="{74EFF639-6C63-4A8A-A464-18321EFF8DD2}" dt="2019-07-20T21:02:41.156" v="1202" actId="1076"/>
          <ac:spMkLst>
            <pc:docMk/>
            <pc:sldMk cId="2646892145" sldId="290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29:33.402" v="1148" actId="20577"/>
          <ac:spMkLst>
            <pc:docMk/>
            <pc:sldMk cId="2646892145" sldId="290"/>
            <ac:spMk id="174" creationId="{00000000-0000-0000-0000-000000000000}"/>
          </ac:spMkLst>
        </pc:spChg>
      </pc:sldChg>
      <pc:sldChg chg="del">
        <pc:chgData name="Erkan ŞİRİN" userId="7f10ce1d6aaf8c5d" providerId="LiveId" clId="{74EFF639-6C63-4A8A-A464-18321EFF8DD2}" dt="2019-07-20T21:48:41.687" v="1812" actId="2696"/>
        <pc:sldMkLst>
          <pc:docMk/>
          <pc:sldMk cId="4043244432" sldId="292"/>
        </pc:sldMkLst>
      </pc:sldChg>
      <pc:sldChg chg="addSp modSp">
        <pc:chgData name="Erkan ŞİRİN" userId="7f10ce1d6aaf8c5d" providerId="LiveId" clId="{74EFF639-6C63-4A8A-A464-18321EFF8DD2}" dt="2019-07-20T21:51:21.473" v="1823" actId="20577"/>
        <pc:sldMkLst>
          <pc:docMk/>
          <pc:sldMk cId="1996738549" sldId="293"/>
        </pc:sldMkLst>
        <pc:spChg chg="mod">
          <ac:chgData name="Erkan ŞİRİN" userId="7f10ce1d6aaf8c5d" providerId="LiveId" clId="{74EFF639-6C63-4A8A-A464-18321EFF8DD2}" dt="2019-07-20T21:51:21.473" v="1823" actId="20577"/>
          <ac:spMkLst>
            <pc:docMk/>
            <pc:sldMk cId="1996738549" sldId="293"/>
            <ac:spMk id="174" creationId="{00000000-0000-0000-0000-000000000000}"/>
          </ac:spMkLst>
        </pc:spChg>
        <pc:picChg chg="add mod">
          <ac:chgData name="Erkan ŞİRİN" userId="7f10ce1d6aaf8c5d" providerId="LiveId" clId="{74EFF639-6C63-4A8A-A464-18321EFF8DD2}" dt="2019-07-20T21:49:30.532" v="1818"/>
          <ac:picMkLst>
            <pc:docMk/>
            <pc:sldMk cId="1996738549" sldId="293"/>
            <ac:picMk id="4098" creationId="{1E95AC7B-6AE8-408A-AB92-CDC3313760D0}"/>
          </ac:picMkLst>
        </pc:picChg>
      </pc:sldChg>
      <pc:sldChg chg="del">
        <pc:chgData name="Erkan ŞİRİN" userId="7f10ce1d6aaf8c5d" providerId="LiveId" clId="{74EFF639-6C63-4A8A-A464-18321EFF8DD2}" dt="2019-07-20T21:48:41.650" v="1810" actId="2696"/>
        <pc:sldMkLst>
          <pc:docMk/>
          <pc:sldMk cId="166651979" sldId="294"/>
        </pc:sldMkLst>
      </pc:sldChg>
      <pc:sldChg chg="del">
        <pc:chgData name="Erkan ŞİRİN" userId="7f10ce1d6aaf8c5d" providerId="LiveId" clId="{74EFF639-6C63-4A8A-A464-18321EFF8DD2}" dt="2019-07-20T21:48:41.664" v="1811" actId="2696"/>
        <pc:sldMkLst>
          <pc:docMk/>
          <pc:sldMk cId="270146919" sldId="295"/>
        </pc:sldMkLst>
      </pc:sldChg>
      <pc:sldChg chg="modSp add modAnim">
        <pc:chgData name="Erkan ŞİRİN" userId="7f10ce1d6aaf8c5d" providerId="LiveId" clId="{74EFF639-6C63-4A8A-A464-18321EFF8DD2}" dt="2019-07-20T19:10:04.448" v="561" actId="20577"/>
        <pc:sldMkLst>
          <pc:docMk/>
          <pc:sldMk cId="2258699389" sldId="296"/>
        </pc:sldMkLst>
        <pc:spChg chg="mod">
          <ac:chgData name="Erkan ŞİRİN" userId="7f10ce1d6aaf8c5d" providerId="LiveId" clId="{74EFF639-6C63-4A8A-A464-18321EFF8DD2}" dt="2019-07-20T19:05:36.024" v="444" actId="20577"/>
          <ac:spMkLst>
            <pc:docMk/>
            <pc:sldMk cId="2258699389" sldId="296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10:04.448" v="561" actId="20577"/>
          <ac:spMkLst>
            <pc:docMk/>
            <pc:sldMk cId="2258699389" sldId="296"/>
            <ac:spMk id="174" creationId="{00000000-0000-0000-0000-000000000000}"/>
          </ac:spMkLst>
        </pc:spChg>
      </pc:sldChg>
      <pc:sldChg chg="addSp delSp modSp add addAnim delAnim modAnim">
        <pc:chgData name="Erkan ŞİRİN" userId="7f10ce1d6aaf8c5d" providerId="LiveId" clId="{74EFF639-6C63-4A8A-A464-18321EFF8DD2}" dt="2019-07-20T19:31:40.672" v="1201" actId="13822"/>
        <pc:sldMkLst>
          <pc:docMk/>
          <pc:sldMk cId="4262258519" sldId="297"/>
        </pc:sldMkLst>
        <pc:spChg chg="mod">
          <ac:chgData name="Erkan ŞİRİN" userId="7f10ce1d6aaf8c5d" providerId="LiveId" clId="{74EFF639-6C63-4A8A-A464-18321EFF8DD2}" dt="2019-07-20T19:12:02.702" v="646" actId="20577"/>
          <ac:spMkLst>
            <pc:docMk/>
            <pc:sldMk cId="4262258519" sldId="297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19:31:40.672" v="1201" actId="13822"/>
          <ac:spMkLst>
            <pc:docMk/>
            <pc:sldMk cId="4262258519" sldId="297"/>
            <ac:spMk id="17" creationId="{461F3851-0B80-4615-BD66-41524937FB4C}"/>
          </ac:spMkLst>
        </pc:spChg>
        <pc:spChg chg="add del mod">
          <ac:chgData name="Erkan ŞİRİN" userId="7f10ce1d6aaf8c5d" providerId="LiveId" clId="{74EFF639-6C63-4A8A-A464-18321EFF8DD2}" dt="2019-07-20T19:31:06.764" v="1175" actId="1076"/>
          <ac:spMkLst>
            <pc:docMk/>
            <pc:sldMk cId="4262258519" sldId="297"/>
            <ac:spMk id="174" creationId="{00000000-0000-0000-0000-000000000000}"/>
          </ac:spMkLst>
        </pc:spChg>
      </pc:sldChg>
      <pc:sldChg chg="modSp add">
        <pc:chgData name="Erkan ŞİRİN" userId="7f10ce1d6aaf8c5d" providerId="LiveId" clId="{74EFF639-6C63-4A8A-A464-18321EFF8DD2}" dt="2019-07-20T19:20:23.864" v="793" actId="1076"/>
        <pc:sldMkLst>
          <pc:docMk/>
          <pc:sldMk cId="997570854" sldId="298"/>
        </pc:sldMkLst>
        <pc:spChg chg="mod">
          <ac:chgData name="Erkan ŞİRİN" userId="7f10ce1d6aaf8c5d" providerId="LiveId" clId="{74EFF639-6C63-4A8A-A464-18321EFF8DD2}" dt="2019-07-20T19:19:07.006" v="753" actId="20577"/>
          <ac:spMkLst>
            <pc:docMk/>
            <pc:sldMk cId="997570854" sldId="298"/>
            <ac:spMk id="16" creationId="{00000000-0000-0000-0000-000000000000}"/>
          </ac:spMkLst>
        </pc:spChg>
        <pc:spChg chg="mod">
          <ac:chgData name="Erkan ŞİRİN" userId="7f10ce1d6aaf8c5d" providerId="LiveId" clId="{74EFF639-6C63-4A8A-A464-18321EFF8DD2}" dt="2019-07-20T19:20:23.864" v="793" actId="1076"/>
          <ac:spMkLst>
            <pc:docMk/>
            <pc:sldMk cId="997570854" sldId="298"/>
            <ac:spMk id="174" creationId="{00000000-0000-0000-0000-000000000000}"/>
          </ac:spMkLst>
        </pc:spChg>
      </pc:sldChg>
      <pc:sldChg chg="addSp modSp add modAnim">
        <pc:chgData name="Erkan ŞİRİN" userId="7f10ce1d6aaf8c5d" providerId="LiveId" clId="{74EFF639-6C63-4A8A-A464-18321EFF8DD2}" dt="2019-07-20T21:07:43.240" v="1282" actId="20577"/>
        <pc:sldMkLst>
          <pc:docMk/>
          <pc:sldMk cId="3297483448" sldId="299"/>
        </pc:sldMkLst>
        <pc:spChg chg="add mod">
          <ac:chgData name="Erkan ŞİRİN" userId="7f10ce1d6aaf8c5d" providerId="LiveId" clId="{74EFF639-6C63-4A8A-A464-18321EFF8DD2}" dt="2019-07-20T21:05:42.768" v="1249" actId="14100"/>
          <ac:spMkLst>
            <pc:docMk/>
            <pc:sldMk cId="3297483448" sldId="299"/>
            <ac:spMk id="2" creationId="{E3A59612-EEE5-4387-B4F8-8733F9D472B3}"/>
          </ac:spMkLst>
        </pc:spChg>
        <pc:spChg chg="add mod">
          <ac:chgData name="Erkan ŞİRİN" userId="7f10ce1d6aaf8c5d" providerId="LiveId" clId="{74EFF639-6C63-4A8A-A464-18321EFF8DD2}" dt="2019-07-20T21:07:43.240" v="1282" actId="20577"/>
          <ac:spMkLst>
            <pc:docMk/>
            <pc:sldMk cId="3297483448" sldId="299"/>
            <ac:spMk id="3" creationId="{9F7E9067-40DB-477B-AD2B-00957446754A}"/>
          </ac:spMkLst>
        </pc:spChg>
        <pc:spChg chg="mod">
          <ac:chgData name="Erkan ŞİRİN" userId="7f10ce1d6aaf8c5d" providerId="LiveId" clId="{74EFF639-6C63-4A8A-A464-18321EFF8DD2}" dt="2019-07-20T19:21:01.516" v="826" actId="20577"/>
          <ac:spMkLst>
            <pc:docMk/>
            <pc:sldMk cId="3297483448" sldId="299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21:03:50.855" v="1238" actId="1076"/>
          <ac:spMkLst>
            <pc:docMk/>
            <pc:sldMk cId="3297483448" sldId="299"/>
            <ac:spMk id="17" creationId="{9615D970-5441-41D4-8F49-0920F1722877}"/>
          </ac:spMkLst>
        </pc:spChg>
        <pc:spChg chg="add mod">
          <ac:chgData name="Erkan ŞİRİN" userId="7f10ce1d6aaf8c5d" providerId="LiveId" clId="{74EFF639-6C63-4A8A-A464-18321EFF8DD2}" dt="2019-07-20T21:05:49.968" v="1252" actId="1076"/>
          <ac:spMkLst>
            <pc:docMk/>
            <pc:sldMk cId="3297483448" sldId="299"/>
            <ac:spMk id="18" creationId="{92A55CD5-9000-40F6-9CAD-4C22D550612E}"/>
          </ac:spMkLst>
        </pc:spChg>
        <pc:spChg chg="mod">
          <ac:chgData name="Erkan ŞİRİN" userId="7f10ce1d6aaf8c5d" providerId="LiveId" clId="{74EFF639-6C63-4A8A-A464-18321EFF8DD2}" dt="2019-07-20T19:21:35.836" v="837" actId="6549"/>
          <ac:spMkLst>
            <pc:docMk/>
            <pc:sldMk cId="3297483448" sldId="299"/>
            <ac:spMk id="174" creationId="{00000000-0000-0000-0000-000000000000}"/>
          </ac:spMkLst>
        </pc:spChg>
        <pc:picChg chg="add mod">
          <ac:chgData name="Erkan ŞİRİN" userId="7f10ce1d6aaf8c5d" providerId="LiveId" clId="{74EFF639-6C63-4A8A-A464-18321EFF8DD2}" dt="2019-07-20T21:05:57.408" v="1254" actId="167"/>
          <ac:picMkLst>
            <pc:docMk/>
            <pc:sldMk cId="3297483448" sldId="299"/>
            <ac:picMk id="2050" creationId="{87AC6529-CB27-4FE8-B4CA-47D6BEFD29BA}"/>
          </ac:picMkLst>
        </pc:picChg>
        <pc:picChg chg="add mod">
          <ac:chgData name="Erkan ŞİRİN" userId="7f10ce1d6aaf8c5d" providerId="LiveId" clId="{74EFF639-6C63-4A8A-A464-18321EFF8DD2}" dt="2019-07-20T21:06:05.841" v="1257" actId="14100"/>
          <ac:picMkLst>
            <pc:docMk/>
            <pc:sldMk cId="3297483448" sldId="299"/>
            <ac:picMk id="2052" creationId="{8FD9696A-4177-4EE4-B248-9776F401A3EC}"/>
          </ac:picMkLst>
        </pc:picChg>
      </pc:sldChg>
      <pc:sldChg chg="addSp delSp modSp add">
        <pc:chgData name="Erkan ŞİRİN" userId="7f10ce1d6aaf8c5d" providerId="LiveId" clId="{74EFF639-6C63-4A8A-A464-18321EFF8DD2}" dt="2019-07-20T21:24:32.035" v="1504" actId="20577"/>
        <pc:sldMkLst>
          <pc:docMk/>
          <pc:sldMk cId="1888885736" sldId="300"/>
        </pc:sldMkLst>
        <pc:spChg chg="add del mod">
          <ac:chgData name="Erkan ŞİRİN" userId="7f10ce1d6aaf8c5d" providerId="LiveId" clId="{74EFF639-6C63-4A8A-A464-18321EFF8DD2}" dt="2019-07-20T21:10:02.069" v="1283" actId="478"/>
          <ac:spMkLst>
            <pc:docMk/>
            <pc:sldMk cId="1888885736" sldId="300"/>
            <ac:spMk id="2" creationId="{977E967D-568F-43EB-B42E-DC5996A24E07}"/>
          </ac:spMkLst>
        </pc:spChg>
        <pc:spChg chg="del mod">
          <ac:chgData name="Erkan ŞİRİN" userId="7f10ce1d6aaf8c5d" providerId="LiveId" clId="{74EFF639-6C63-4A8A-A464-18321EFF8DD2}" dt="2019-07-20T21:03:44.397" v="1236"/>
          <ac:spMkLst>
            <pc:docMk/>
            <pc:sldMk cId="1888885736" sldId="300"/>
            <ac:spMk id="16" creationId="{00000000-0000-0000-0000-000000000000}"/>
          </ac:spMkLst>
        </pc:spChg>
        <pc:spChg chg="add mod">
          <ac:chgData name="Erkan ŞİRİN" userId="7f10ce1d6aaf8c5d" providerId="LiveId" clId="{74EFF639-6C63-4A8A-A464-18321EFF8DD2}" dt="2019-07-20T21:10:22.016" v="1286"/>
          <ac:spMkLst>
            <pc:docMk/>
            <pc:sldMk cId="1888885736" sldId="300"/>
            <ac:spMk id="17" creationId="{946B320F-8DC8-43F8-A637-3B9CCB182839}"/>
          </ac:spMkLst>
        </pc:spChg>
        <pc:spChg chg="add mod">
          <ac:chgData name="Erkan ŞİRİN" userId="7f10ce1d6aaf8c5d" providerId="LiveId" clId="{74EFF639-6C63-4A8A-A464-18321EFF8DD2}" dt="2019-07-20T21:24:32.035" v="1504" actId="20577"/>
          <ac:spMkLst>
            <pc:docMk/>
            <pc:sldMk cId="1888885736" sldId="300"/>
            <ac:spMk id="18" creationId="{C29816D0-88B0-4C49-A4E6-9EB2DCFBEE7E}"/>
          </ac:spMkLst>
        </pc:spChg>
        <pc:spChg chg="del mod">
          <ac:chgData name="Erkan ŞİRİN" userId="7f10ce1d6aaf8c5d" providerId="LiveId" clId="{74EFF639-6C63-4A8A-A464-18321EFF8DD2}" dt="2019-07-20T21:03:44.397" v="1236"/>
          <ac:spMkLst>
            <pc:docMk/>
            <pc:sldMk cId="1888885736" sldId="300"/>
            <ac:spMk id="174" creationId="{00000000-0000-0000-0000-000000000000}"/>
          </ac:spMkLst>
        </pc:spChg>
      </pc:sldChg>
      <pc:sldChg chg="addSp modSp add">
        <pc:chgData name="Erkan ŞİRİN" userId="7f10ce1d6aaf8c5d" providerId="LiveId" clId="{74EFF639-6C63-4A8A-A464-18321EFF8DD2}" dt="2019-07-20T21:20:21.648" v="1493" actId="1076"/>
        <pc:sldMkLst>
          <pc:docMk/>
          <pc:sldMk cId="3615758743" sldId="301"/>
        </pc:sldMkLst>
        <pc:spChg chg="mod">
          <ac:chgData name="Erkan ŞİRİN" userId="7f10ce1d6aaf8c5d" providerId="LiveId" clId="{74EFF639-6C63-4A8A-A464-18321EFF8DD2}" dt="2019-07-20T21:17:33.313" v="1355" actId="20577"/>
          <ac:spMkLst>
            <pc:docMk/>
            <pc:sldMk cId="3615758743" sldId="301"/>
            <ac:spMk id="17" creationId="{946B320F-8DC8-43F8-A637-3B9CCB182839}"/>
          </ac:spMkLst>
        </pc:spChg>
        <pc:spChg chg="mod">
          <ac:chgData name="Erkan ŞİRİN" userId="7f10ce1d6aaf8c5d" providerId="LiveId" clId="{74EFF639-6C63-4A8A-A464-18321EFF8DD2}" dt="2019-07-20T21:20:04.775" v="1490" actId="1076"/>
          <ac:spMkLst>
            <pc:docMk/>
            <pc:sldMk cId="3615758743" sldId="301"/>
            <ac:spMk id="18" creationId="{C29816D0-88B0-4C49-A4E6-9EB2DCFBEE7E}"/>
          </ac:spMkLst>
        </pc:spChg>
        <pc:picChg chg="add mod">
          <ac:chgData name="Erkan ŞİRİN" userId="7f10ce1d6aaf8c5d" providerId="LiveId" clId="{74EFF639-6C63-4A8A-A464-18321EFF8DD2}" dt="2019-07-20T21:20:21.648" v="1493" actId="1076"/>
          <ac:picMkLst>
            <pc:docMk/>
            <pc:sldMk cId="3615758743" sldId="301"/>
            <ac:picMk id="3074" creationId="{4640FDB9-E48B-4F2A-9F10-F007B1141C0F}"/>
          </ac:picMkLst>
        </pc:picChg>
      </pc:sldChg>
      <pc:sldChg chg="addSp delSp modSp add">
        <pc:chgData name="Erkan ŞİRİN" userId="7f10ce1d6aaf8c5d" providerId="LiveId" clId="{74EFF639-6C63-4A8A-A464-18321EFF8DD2}" dt="2019-07-20T21:36:30.999" v="1574" actId="114"/>
        <pc:sldMkLst>
          <pc:docMk/>
          <pc:sldMk cId="2802711028" sldId="302"/>
        </pc:sldMkLst>
        <pc:spChg chg="add mod">
          <ac:chgData name="Erkan ŞİRİN" userId="7f10ce1d6aaf8c5d" providerId="LiveId" clId="{74EFF639-6C63-4A8A-A464-18321EFF8DD2}" dt="2019-07-20T21:36:30.999" v="1574" actId="114"/>
          <ac:spMkLst>
            <pc:docMk/>
            <pc:sldMk cId="2802711028" sldId="302"/>
            <ac:spMk id="3" creationId="{E9972E72-B608-4D80-ADBC-9C1C60BD715F}"/>
          </ac:spMkLst>
        </pc:spChg>
        <pc:spChg chg="mod">
          <ac:chgData name="Erkan ŞİRİN" userId="7f10ce1d6aaf8c5d" providerId="LiveId" clId="{74EFF639-6C63-4A8A-A464-18321EFF8DD2}" dt="2019-07-20T21:33:46.574" v="1541" actId="20577"/>
          <ac:spMkLst>
            <pc:docMk/>
            <pc:sldMk cId="2802711028" sldId="302"/>
            <ac:spMk id="17" creationId="{946B320F-8DC8-43F8-A637-3B9CCB182839}"/>
          </ac:spMkLst>
        </pc:spChg>
        <pc:spChg chg="del">
          <ac:chgData name="Erkan ŞİRİN" userId="7f10ce1d6aaf8c5d" providerId="LiveId" clId="{74EFF639-6C63-4A8A-A464-18321EFF8DD2}" dt="2019-07-20T21:33:51.475" v="1542" actId="478"/>
          <ac:spMkLst>
            <pc:docMk/>
            <pc:sldMk cId="2802711028" sldId="302"/>
            <ac:spMk id="18" creationId="{C29816D0-88B0-4C49-A4E6-9EB2DCFBEE7E}"/>
          </ac:spMkLst>
        </pc:spChg>
        <pc:picChg chg="add mod">
          <ac:chgData name="Erkan ŞİRİN" userId="7f10ce1d6aaf8c5d" providerId="LiveId" clId="{74EFF639-6C63-4A8A-A464-18321EFF8DD2}" dt="2019-07-20T21:34:33.871" v="1556" actId="1036"/>
          <ac:picMkLst>
            <pc:docMk/>
            <pc:sldMk cId="2802711028" sldId="302"/>
            <ac:picMk id="2" creationId="{653BEA13-E4A5-4156-A991-D775E5EDD8DA}"/>
          </ac:picMkLst>
        </pc:picChg>
        <pc:picChg chg="del">
          <ac:chgData name="Erkan ŞİRİN" userId="7f10ce1d6aaf8c5d" providerId="LiveId" clId="{74EFF639-6C63-4A8A-A464-18321EFF8DD2}" dt="2019-07-20T21:33:51.475" v="1542" actId="478"/>
          <ac:picMkLst>
            <pc:docMk/>
            <pc:sldMk cId="2802711028" sldId="302"/>
            <ac:picMk id="3074" creationId="{4640FDB9-E48B-4F2A-9F10-F007B1141C0F}"/>
          </ac:picMkLst>
        </pc:picChg>
      </pc:sldChg>
    </pc:docChg>
  </pc:docChgLst>
  <pc:docChgLst>
    <pc:chgData name="Erkan ŞİRİN" userId="7f10ce1d6aaf8c5d" providerId="LiveId" clId="{CDE0F26E-30B0-48E8-A041-55587CD76341}"/>
    <pc:docChg chg="custSel addSld delSld modSld sldOrd">
      <pc:chgData name="Erkan ŞİRİN" userId="7f10ce1d6aaf8c5d" providerId="LiveId" clId="{CDE0F26E-30B0-48E8-A041-55587CD76341}" dt="2019-07-21T12:33:23.544" v="513" actId="2696"/>
      <pc:docMkLst>
        <pc:docMk/>
      </pc:docMkLst>
      <pc:sldChg chg="modSp modAnim">
        <pc:chgData name="Erkan ŞİRİN" userId="7f10ce1d6aaf8c5d" providerId="LiveId" clId="{CDE0F26E-30B0-48E8-A041-55587CD76341}" dt="2019-07-21T12:09:36.978" v="25"/>
        <pc:sldMkLst>
          <pc:docMk/>
          <pc:sldMk cId="1658966560" sldId="280"/>
        </pc:sldMkLst>
        <pc:spChg chg="mod">
          <ac:chgData name="Erkan ŞİRİN" userId="7f10ce1d6aaf8c5d" providerId="LiveId" clId="{CDE0F26E-30B0-48E8-A041-55587CD76341}" dt="2019-07-21T12:09:36.978" v="25"/>
          <ac:spMkLst>
            <pc:docMk/>
            <pc:sldMk cId="1658966560" sldId="280"/>
            <ac:spMk id="174" creationId="{00000000-0000-0000-0000-000000000000}"/>
          </ac:spMkLst>
        </pc:spChg>
      </pc:sldChg>
      <pc:sldChg chg="modAnim">
        <pc:chgData name="Erkan ŞİRİN" userId="7f10ce1d6aaf8c5d" providerId="LiveId" clId="{CDE0F26E-30B0-48E8-A041-55587CD76341}" dt="2019-07-21T12:11:54.964" v="46"/>
        <pc:sldMkLst>
          <pc:docMk/>
          <pc:sldMk cId="92395789" sldId="283"/>
        </pc:sldMkLst>
      </pc:sldChg>
      <pc:sldChg chg="modSp">
        <pc:chgData name="Erkan ŞİRİN" userId="7f10ce1d6aaf8c5d" providerId="LiveId" clId="{CDE0F26E-30B0-48E8-A041-55587CD76341}" dt="2019-07-21T12:24:19.081" v="197" actId="20577"/>
        <pc:sldMkLst>
          <pc:docMk/>
          <pc:sldMk cId="4187908283" sldId="286"/>
        </pc:sldMkLst>
        <pc:spChg chg="mod">
          <ac:chgData name="Erkan ŞİRİN" userId="7f10ce1d6aaf8c5d" providerId="LiveId" clId="{CDE0F26E-30B0-48E8-A041-55587CD76341}" dt="2019-07-21T12:24:19.081" v="197" actId="20577"/>
          <ac:spMkLst>
            <pc:docMk/>
            <pc:sldMk cId="4187908283" sldId="286"/>
            <ac:spMk id="18" creationId="{D512183B-0FE1-4075-AFFF-CD87465AB4F1}"/>
          </ac:spMkLst>
        </pc:spChg>
        <pc:spChg chg="mod">
          <ac:chgData name="Erkan ŞİRİN" userId="7f10ce1d6aaf8c5d" providerId="LiveId" clId="{CDE0F26E-30B0-48E8-A041-55587CD76341}" dt="2019-07-21T12:22:58.688" v="158" actId="20577"/>
          <ac:spMkLst>
            <pc:docMk/>
            <pc:sldMk cId="4187908283" sldId="286"/>
            <ac:spMk id="174" creationId="{00000000-0000-0000-0000-000000000000}"/>
          </ac:spMkLst>
        </pc:spChg>
      </pc:sldChg>
      <pc:sldChg chg="modSp">
        <pc:chgData name="Erkan ŞİRİN" userId="7f10ce1d6aaf8c5d" providerId="LiveId" clId="{CDE0F26E-30B0-48E8-A041-55587CD76341}" dt="2019-07-21T12:26:08.752" v="205" actId="20577"/>
        <pc:sldMkLst>
          <pc:docMk/>
          <pc:sldMk cId="2646892145" sldId="290"/>
        </pc:sldMkLst>
        <pc:spChg chg="mod">
          <ac:chgData name="Erkan ŞİRİN" userId="7f10ce1d6aaf8c5d" providerId="LiveId" clId="{CDE0F26E-30B0-48E8-A041-55587CD76341}" dt="2019-07-21T12:26:08.752" v="205" actId="20577"/>
          <ac:spMkLst>
            <pc:docMk/>
            <pc:sldMk cId="2646892145" sldId="290"/>
            <ac:spMk id="174" creationId="{00000000-0000-0000-0000-000000000000}"/>
          </ac:spMkLst>
        </pc:spChg>
      </pc:sldChg>
      <pc:sldChg chg="del">
        <pc:chgData name="Erkan ŞİRİN" userId="7f10ce1d6aaf8c5d" providerId="LiveId" clId="{CDE0F26E-30B0-48E8-A041-55587CD76341}" dt="2019-07-21T12:10:31.377" v="31" actId="2696"/>
        <pc:sldMkLst>
          <pc:docMk/>
          <pc:sldMk cId="2258699389" sldId="296"/>
        </pc:sldMkLst>
      </pc:sldChg>
      <pc:sldChg chg="modAnim">
        <pc:chgData name="Erkan ŞİRİN" userId="7f10ce1d6aaf8c5d" providerId="LiveId" clId="{CDE0F26E-30B0-48E8-A041-55587CD76341}" dt="2019-07-21T12:12:47.414" v="54"/>
        <pc:sldMkLst>
          <pc:docMk/>
          <pc:sldMk cId="997570854" sldId="298"/>
        </pc:sldMkLst>
      </pc:sldChg>
      <pc:sldChg chg="addSp delSp modSp ord modAnim">
        <pc:chgData name="Erkan ŞİRİN" userId="7f10ce1d6aaf8c5d" providerId="LiveId" clId="{CDE0F26E-30B0-48E8-A041-55587CD76341}" dt="2019-07-21T12:22:31.916" v="155"/>
        <pc:sldMkLst>
          <pc:docMk/>
          <pc:sldMk cId="3297483448" sldId="299"/>
        </pc:sldMkLst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2" creationId="{E3A59612-EEE5-4387-B4F8-8733F9D472B3}"/>
          </ac:spMkLst>
        </pc:spChg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3" creationId="{9F7E9067-40DB-477B-AD2B-00957446754A}"/>
          </ac:spMkLst>
        </pc:spChg>
        <pc:spChg chg="del">
          <ac:chgData name="Erkan ŞİRİN" userId="7f10ce1d6aaf8c5d" providerId="LiveId" clId="{CDE0F26E-30B0-48E8-A041-55587CD76341}" dt="2019-07-21T12:13:46.310" v="58" actId="478"/>
          <ac:spMkLst>
            <pc:docMk/>
            <pc:sldMk cId="3297483448" sldId="299"/>
            <ac:spMk id="16" creationId="{00000000-0000-0000-0000-000000000000}"/>
          </ac:spMkLst>
        </pc:spChg>
        <pc:spChg chg="mod">
          <ac:chgData name="Erkan ŞİRİN" userId="7f10ce1d6aaf8c5d" providerId="LiveId" clId="{CDE0F26E-30B0-48E8-A041-55587CD76341}" dt="2019-07-21T12:13:58.989" v="115" actId="1035"/>
          <ac:spMkLst>
            <pc:docMk/>
            <pc:sldMk cId="3297483448" sldId="299"/>
            <ac:spMk id="17" creationId="{9615D970-5441-41D4-8F49-0920F1722877}"/>
          </ac:spMkLst>
        </pc:spChg>
        <pc:spChg chg="mod">
          <ac:chgData name="Erkan ŞİRİN" userId="7f10ce1d6aaf8c5d" providerId="LiveId" clId="{CDE0F26E-30B0-48E8-A041-55587CD76341}" dt="2019-07-21T12:14:10.103" v="117" actId="1076"/>
          <ac:spMkLst>
            <pc:docMk/>
            <pc:sldMk cId="3297483448" sldId="299"/>
            <ac:spMk id="18" creationId="{92A55CD5-9000-40F6-9CAD-4C22D550612E}"/>
          </ac:spMkLst>
        </pc:spChg>
        <pc:spChg chg="add del mod">
          <ac:chgData name="Erkan ŞİRİN" userId="7f10ce1d6aaf8c5d" providerId="LiveId" clId="{CDE0F26E-30B0-48E8-A041-55587CD76341}" dt="2019-07-21T12:13:48.017" v="59" actId="478"/>
          <ac:spMkLst>
            <pc:docMk/>
            <pc:sldMk cId="3297483448" sldId="299"/>
            <ac:spMk id="19" creationId="{B14C2824-5ACE-4BEE-B33F-8D265660696F}"/>
          </ac:spMkLst>
        </pc:spChg>
        <pc:spChg chg="add mod">
          <ac:chgData name="Erkan ŞİRİN" userId="7f10ce1d6aaf8c5d" providerId="LiveId" clId="{CDE0F26E-30B0-48E8-A041-55587CD76341}" dt="2019-07-21T12:21:05.530" v="142" actId="20577"/>
          <ac:spMkLst>
            <pc:docMk/>
            <pc:sldMk cId="3297483448" sldId="299"/>
            <ac:spMk id="24" creationId="{3B2E4743-372C-4092-86ED-B725F9ADFF05}"/>
          </ac:spMkLst>
        </pc:spChg>
        <pc:spChg chg="del">
          <ac:chgData name="Erkan ŞİRİN" userId="7f10ce1d6aaf8c5d" providerId="LiveId" clId="{CDE0F26E-30B0-48E8-A041-55587CD76341}" dt="2019-07-21T12:13:49.603" v="60" actId="478"/>
          <ac:spMkLst>
            <pc:docMk/>
            <pc:sldMk cId="3297483448" sldId="299"/>
            <ac:spMk id="174" creationId="{00000000-0000-0000-0000-000000000000}"/>
          </ac:spMkLst>
        </pc:spChg>
        <pc:picChg chg="add mod modCrop">
          <ac:chgData name="Erkan ŞİRİN" userId="7f10ce1d6aaf8c5d" providerId="LiveId" clId="{CDE0F26E-30B0-48E8-A041-55587CD76341}" dt="2019-07-21T12:21:45.111" v="148" actId="1076"/>
          <ac:picMkLst>
            <pc:docMk/>
            <pc:sldMk cId="3297483448" sldId="299"/>
            <ac:picMk id="21" creationId="{376FEEE8-95A1-4C72-BAD0-CE3AB699EF40}"/>
          </ac:picMkLst>
        </pc:picChg>
        <pc:picChg chg="mod">
          <ac:chgData name="Erkan ŞİRİN" userId="7f10ce1d6aaf8c5d" providerId="LiveId" clId="{CDE0F26E-30B0-48E8-A041-55587CD76341}" dt="2019-07-21T12:14:10.103" v="117" actId="1076"/>
          <ac:picMkLst>
            <pc:docMk/>
            <pc:sldMk cId="3297483448" sldId="299"/>
            <ac:picMk id="2050" creationId="{87AC6529-CB27-4FE8-B4CA-47D6BEFD29BA}"/>
          </ac:picMkLst>
        </pc:picChg>
        <pc:picChg chg="mod">
          <ac:chgData name="Erkan ŞİRİN" userId="7f10ce1d6aaf8c5d" providerId="LiveId" clId="{CDE0F26E-30B0-48E8-A041-55587CD76341}" dt="2019-07-21T12:14:10.103" v="117" actId="1076"/>
          <ac:picMkLst>
            <pc:docMk/>
            <pc:sldMk cId="3297483448" sldId="299"/>
            <ac:picMk id="2052" creationId="{8FD9696A-4177-4EE4-B248-9776F401A3EC}"/>
          </ac:picMkLst>
        </pc:picChg>
      </pc:sldChg>
      <pc:sldChg chg="modSp modAnim">
        <pc:chgData name="Erkan ŞİRİN" userId="7f10ce1d6aaf8c5d" providerId="LiveId" clId="{CDE0F26E-30B0-48E8-A041-55587CD76341}" dt="2019-07-21T12:32:58.291" v="511" actId="20577"/>
        <pc:sldMkLst>
          <pc:docMk/>
          <pc:sldMk cId="1888885736" sldId="300"/>
        </pc:sldMkLst>
        <pc:spChg chg="mod">
          <ac:chgData name="Erkan ŞİRİN" userId="7f10ce1d6aaf8c5d" providerId="LiveId" clId="{CDE0F26E-30B0-48E8-A041-55587CD76341}" dt="2019-07-21T12:26:31.562" v="227" actId="20577"/>
          <ac:spMkLst>
            <pc:docMk/>
            <pc:sldMk cId="1888885736" sldId="300"/>
            <ac:spMk id="17" creationId="{946B320F-8DC8-43F8-A637-3B9CCB182839}"/>
          </ac:spMkLst>
        </pc:spChg>
        <pc:spChg chg="mod">
          <ac:chgData name="Erkan ŞİRİN" userId="7f10ce1d6aaf8c5d" providerId="LiveId" clId="{CDE0F26E-30B0-48E8-A041-55587CD76341}" dt="2019-07-21T12:32:58.291" v="511" actId="20577"/>
          <ac:spMkLst>
            <pc:docMk/>
            <pc:sldMk cId="1888885736" sldId="300"/>
            <ac:spMk id="18" creationId="{C29816D0-88B0-4C49-A4E6-9EB2DCFBEE7E}"/>
          </ac:spMkLst>
        </pc:spChg>
      </pc:sldChg>
      <pc:sldChg chg="modSp">
        <pc:chgData name="Erkan ŞİRİN" userId="7f10ce1d6aaf8c5d" providerId="LiveId" clId="{CDE0F26E-30B0-48E8-A041-55587CD76341}" dt="2019-07-21T12:33:09.300" v="512" actId="20577"/>
        <pc:sldMkLst>
          <pc:docMk/>
          <pc:sldMk cId="3615758743" sldId="301"/>
        </pc:sldMkLst>
        <pc:spChg chg="mod">
          <ac:chgData name="Erkan ŞİRİN" userId="7f10ce1d6aaf8c5d" providerId="LiveId" clId="{CDE0F26E-30B0-48E8-A041-55587CD76341}" dt="2019-07-21T12:33:09.300" v="512" actId="20577"/>
          <ac:spMkLst>
            <pc:docMk/>
            <pc:sldMk cId="3615758743" sldId="301"/>
            <ac:spMk id="18" creationId="{C29816D0-88B0-4C49-A4E6-9EB2DCFBEE7E}"/>
          </ac:spMkLst>
        </pc:spChg>
      </pc:sldChg>
      <pc:sldChg chg="modSp add modAnim">
        <pc:chgData name="Erkan ŞİRİN" userId="7f10ce1d6aaf8c5d" providerId="LiveId" clId="{CDE0F26E-30B0-48E8-A041-55587CD76341}" dt="2019-07-21T12:09:56.334" v="30" actId="255"/>
        <pc:sldMkLst>
          <pc:docMk/>
          <pc:sldMk cId="2270710790" sldId="303"/>
        </pc:sldMkLst>
        <pc:spChg chg="mod">
          <ac:chgData name="Erkan ŞİRİN" userId="7f10ce1d6aaf8c5d" providerId="LiveId" clId="{CDE0F26E-30B0-48E8-A041-55587CD76341}" dt="2019-07-21T12:09:56.334" v="30" actId="255"/>
          <ac:spMkLst>
            <pc:docMk/>
            <pc:sldMk cId="2270710790" sldId="303"/>
            <ac:spMk id="174" creationId="{00000000-0000-0000-0000-000000000000}"/>
          </ac:spMkLst>
        </pc:spChg>
      </pc:sldChg>
      <pc:sldChg chg="delSp add modAnim">
        <pc:chgData name="Erkan ŞİRİN" userId="7f10ce1d6aaf8c5d" providerId="LiveId" clId="{CDE0F26E-30B0-48E8-A041-55587CD76341}" dt="2019-07-21T12:13:30.352" v="56"/>
        <pc:sldMkLst>
          <pc:docMk/>
          <pc:sldMk cId="2675018847" sldId="304"/>
        </pc:sldMkLst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2" creationId="{E3A59612-EEE5-4387-B4F8-8733F9D472B3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3" creationId="{9F7E9067-40DB-477B-AD2B-00957446754A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17" creationId="{9615D970-5441-41D4-8F49-0920F1722877}"/>
          </ac:spMkLst>
        </pc:spChg>
        <pc:spChg chg="del">
          <ac:chgData name="Erkan ŞİRİN" userId="7f10ce1d6aaf8c5d" providerId="LiveId" clId="{CDE0F26E-30B0-48E8-A041-55587CD76341}" dt="2019-07-21T12:13:30.352" v="56"/>
          <ac:spMkLst>
            <pc:docMk/>
            <pc:sldMk cId="2675018847" sldId="304"/>
            <ac:spMk id="18" creationId="{92A55CD5-9000-40F6-9CAD-4C22D550612E}"/>
          </ac:spMkLst>
        </pc:spChg>
        <pc:picChg chg="del">
          <ac:chgData name="Erkan ŞİRİN" userId="7f10ce1d6aaf8c5d" providerId="LiveId" clId="{CDE0F26E-30B0-48E8-A041-55587CD76341}" dt="2019-07-21T12:13:30.352" v="56"/>
          <ac:picMkLst>
            <pc:docMk/>
            <pc:sldMk cId="2675018847" sldId="304"/>
            <ac:picMk id="2050" creationId="{87AC6529-CB27-4FE8-B4CA-47D6BEFD29BA}"/>
          </ac:picMkLst>
        </pc:picChg>
        <pc:picChg chg="del">
          <ac:chgData name="Erkan ŞİRİN" userId="7f10ce1d6aaf8c5d" providerId="LiveId" clId="{CDE0F26E-30B0-48E8-A041-55587CD76341}" dt="2019-07-21T12:13:30.352" v="56"/>
          <ac:picMkLst>
            <pc:docMk/>
            <pc:sldMk cId="2675018847" sldId="304"/>
            <ac:picMk id="2052" creationId="{8FD9696A-4177-4EE4-B248-9776F401A3EC}"/>
          </ac:picMkLst>
        </pc:picChg>
      </pc:sldChg>
      <pc:sldChg chg="modSp add del">
        <pc:chgData name="Erkan ŞİRİN" userId="7f10ce1d6aaf8c5d" providerId="LiveId" clId="{CDE0F26E-30B0-48E8-A041-55587CD76341}" dt="2019-07-21T12:33:23.544" v="513" actId="2696"/>
        <pc:sldMkLst>
          <pc:docMk/>
          <pc:sldMk cId="934352653" sldId="305"/>
        </pc:sldMkLst>
        <pc:spChg chg="mod">
          <ac:chgData name="Erkan ŞİRİN" userId="7f10ce1d6aaf8c5d" providerId="LiveId" clId="{CDE0F26E-30B0-48E8-A041-55587CD76341}" dt="2019-07-21T12:19:20.375" v="130" actId="122"/>
          <ac:spMkLst>
            <pc:docMk/>
            <pc:sldMk cId="934352653" sldId="305"/>
            <ac:spMk id="2" creationId="{AF67073F-1F69-4037-88E0-37030725F913}"/>
          </ac:spMkLst>
        </pc:spChg>
        <pc:spChg chg="mod">
          <ac:chgData name="Erkan ŞİRİN" userId="7f10ce1d6aaf8c5d" providerId="LiveId" clId="{CDE0F26E-30B0-48E8-A041-55587CD76341}" dt="2019-07-21T12:19:31.931" v="131" actId="1076"/>
          <ac:spMkLst>
            <pc:docMk/>
            <pc:sldMk cId="934352653" sldId="305"/>
            <ac:spMk id="3" creationId="{5EE39F54-53B1-4C52-A540-5CDC118A72DE}"/>
          </ac:spMkLst>
        </pc:spChg>
      </pc:sldChg>
      <pc:sldChg chg="add del">
        <pc:chgData name="Erkan ŞİRİN" userId="7f10ce1d6aaf8c5d" providerId="LiveId" clId="{CDE0F26E-30B0-48E8-A041-55587CD76341}" dt="2019-07-21T12:17:31.442" v="119" actId="2696"/>
        <pc:sldMkLst>
          <pc:docMk/>
          <pc:sldMk cId="2625557335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rurIzOkTIg&amp;list=PLFNdSvSAOkda7opYP69-XeK5vts6314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s://www.amazon.com/Learning-Apache-Drill-Analyze-Structured/dp/1492032794/ref=as_li_ss_tl?ie=UTF8&amp;qid=1534855828&amp;sr=8-1&amp;keywords=learning+apache+drill&amp;linkCode=sl1&amp;tag=thedat06-20&amp;linkId=1b160c291b91427827331efc31b3b9b7&amp;language=en_U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582782" y="4298828"/>
            <a:ext cx="8953120" cy="120661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468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QUERY AND ANALYZE DISTRIBUTED DATA SOURCES WITH SQL</a:t>
            </a:r>
          </a:p>
        </p:txBody>
      </p:sp>
      <p:pic>
        <p:nvPicPr>
          <p:cNvPr id="1026" name="Picture 2" descr="apache drill ile ilgili gÃ¶rsel sonucu">
            <a:extLst>
              <a:ext uri="{FF2B5EF4-FFF2-40B4-BE49-F238E27FC236}">
                <a16:creationId xmlns:a16="http://schemas.microsoft.com/office/drawing/2014/main" id="{A05DFE0C-1D2E-460D-B331-ED876F7E6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21977" r="12865" b="24316"/>
          <a:stretch/>
        </p:blipFill>
        <p:spPr bwMode="auto">
          <a:xfrm>
            <a:off x="3200399" y="707234"/>
            <a:ext cx="5638801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19521" y="742189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için küçük büyük fark etmez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86650" y="1575344"/>
            <a:ext cx="8981019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Drill’in bir güzel özelliği de onlarca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node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üzerinde dağıtık büyük veriler ile çalışabildiği gibi tek bir bilgisayar üzerinde küçük veriler ile de çalışabilir.</a:t>
            </a:r>
          </a:p>
          <a:p>
            <a:pPr algn="ctr">
              <a:lnSpc>
                <a:spcPct val="150000"/>
              </a:lnSpc>
            </a:pPr>
            <a:endParaRPr lang="tr-TR" sz="28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Çalışma Modları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29816D0-88B0-4C49-A4E6-9EB2DCFBEE7E}"/>
              </a:ext>
            </a:extLst>
          </p:cNvPr>
          <p:cNvSpPr/>
          <p:nvPr/>
        </p:nvSpPr>
        <p:spPr>
          <a:xfrm>
            <a:off x="857314" y="971637"/>
            <a:ext cx="10667936" cy="436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E</a:t>
            </a:r>
            <a:r>
              <a:rPr lang="en-US" sz="2400" b="1" dirty="0" err="1">
                <a:solidFill>
                  <a:srgbClr val="000000"/>
                </a:solidFill>
                <a:latin typeface="Roboto"/>
              </a:rPr>
              <a:t>mbedded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 mode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öğrenmek için tek makinede ideal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b="1" dirty="0">
                <a:solidFill>
                  <a:srgbClr val="000000"/>
                </a:solidFill>
                <a:latin typeface="Roboto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erver mode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he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Drill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sunucusuna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denir.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Sever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tek bir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veya birden fazla </a:t>
            </a:r>
            <a:r>
              <a:rPr lang="en-US" sz="2400" dirty="0" err="1">
                <a:solidFill>
                  <a:srgbClr val="000000"/>
                </a:solidFill>
                <a:latin typeface="Roboto"/>
              </a:rPr>
              <a:t>Drillbit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olabilir.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luster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şeklindeki bu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Roboto"/>
              </a:rPr>
              <a:t>distributed 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denir (ideal çalışma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modu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00"/>
                </a:solidFill>
                <a:latin typeface="Roboto"/>
              </a:rPr>
              <a:t>ZooKeeper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ile çalışır.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Windows 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üzerinde sadece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embedded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çalışır.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Gerçek gücü 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distributed mod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e ile ortaya çıkar</a:t>
            </a:r>
            <a:r>
              <a:rPr lang="tr-TR" sz="2400" b="1" dirty="0">
                <a:solidFill>
                  <a:srgbClr val="000000"/>
                </a:solidFill>
                <a:latin typeface="Roboto"/>
              </a:rPr>
              <a:t>.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88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ile Etkileşim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29816D0-88B0-4C49-A4E6-9EB2DCFBEE7E}"/>
              </a:ext>
            </a:extLst>
          </p:cNvPr>
          <p:cNvSpPr/>
          <p:nvPr/>
        </p:nvSpPr>
        <p:spPr>
          <a:xfrm>
            <a:off x="857314" y="755824"/>
            <a:ext cx="10667936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Command-line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interface</a:t>
            </a:r>
            <a:endParaRPr lang="en-US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JDBC/ODBC sayesinde bir çok BI ve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DBeaver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gibi sorgulama aracı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Drill ayrıca bir web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arayüzüne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sahiptir.</a:t>
            </a:r>
            <a:endParaRPr lang="tr-TR" sz="2400" b="1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3074" name="Picture 2" descr="drill web ui ile ilgili gÃ¶rsel sonucu">
            <a:extLst>
              <a:ext uri="{FF2B5EF4-FFF2-40B4-BE49-F238E27FC236}">
                <a16:creationId xmlns:a16="http://schemas.microsoft.com/office/drawing/2014/main" id="{4640FDB9-E48B-4F2A-9F10-F007B1141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/>
          <a:stretch/>
        </p:blipFill>
        <p:spPr bwMode="auto">
          <a:xfrm>
            <a:off x="3569756" y="2909893"/>
            <a:ext cx="4507444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5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46B320F-8DC8-43F8-A637-3B9CCB18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16" y="317032"/>
            <a:ext cx="791527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Sisteminde Drill’in Yeri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53BEA13-E4A5-4156-A991-D775E5ED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16" y="841277"/>
            <a:ext cx="7565159" cy="5103807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E9972E72-B608-4D80-ADBC-9C1C60BD715F}"/>
              </a:ext>
            </a:extLst>
          </p:cNvPr>
          <p:cNvSpPr/>
          <p:nvPr/>
        </p:nvSpPr>
        <p:spPr>
          <a:xfrm>
            <a:off x="9258528" y="5555058"/>
            <a:ext cx="3141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Learning Apache Drill: Query and Analyze Distributed Data Sources with SQL</a:t>
            </a:r>
            <a:r>
              <a:rPr lang="tr-TR" sz="1200" i="1" dirty="0"/>
              <a:t>, </a:t>
            </a:r>
            <a:r>
              <a:rPr lang="tr-TR" sz="1200" i="1" dirty="0" err="1"/>
              <a:t>O’Reilly</a:t>
            </a:r>
            <a:endParaRPr lang="tr-TR" sz="1200" i="1" dirty="0"/>
          </a:p>
        </p:txBody>
      </p:sp>
    </p:spTree>
    <p:extLst>
      <p:ext uri="{BB962C8B-B14F-4D97-AF65-F5344CB8AC3E}">
        <p14:creationId xmlns:p14="http://schemas.microsoft.com/office/powerpoint/2010/main" val="280271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719903" y="1641062"/>
            <a:ext cx="7262047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Roboto"/>
              </a:rPr>
              <a:t>https://drill.apache.org/ </a:t>
            </a:r>
            <a:endParaRPr lang="tr-TR" sz="1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200" dirty="0">
                <a:hlinkClick r:id="rId3"/>
              </a:rPr>
              <a:t>https://www.youtube.com/watch?v=0rurIzOkTIg&amp;list=PLFNdSvSAOkda7opYP69-XeK5vts6314cG</a:t>
            </a:r>
            <a:endParaRPr lang="tr-TR" sz="1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1200" dirty="0"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Learning Apache Drill: Query and Analyze Distributed Data Sources with SQL ile ilgili gÃ¶rsel sonucu">
            <a:hlinkClick r:id="rId4"/>
            <a:extLst>
              <a:ext uri="{FF2B5EF4-FFF2-40B4-BE49-F238E27FC236}">
                <a16:creationId xmlns:a16="http://schemas.microsoft.com/office/drawing/2014/main" id="{1E95AC7B-6AE8-408A-AB92-CDC33137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84" y="885625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3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00225" y="923624"/>
            <a:ext cx="8705691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çoğaldı,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Bölük pörçük, her biri bir yanda,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Kimi veri tabanında, kimi dosyada,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Farklı formatta CSV, JSON,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XML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 bilimciler zamanının % 80’ini veri toplamak ve temizlemekle harcıyor.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En sevmedikleri iş. (Forbes, 2016)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60085" y="798671"/>
            <a:ext cx="8705691" cy="46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Hbase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-&gt; Big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Table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, HDFS -&gt; GFS, Drill -&gt; Google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Dremel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SQL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like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değil bildiğimiz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Önüne gelen her şeye SQL atar (neredeyse !)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Verilerinizi daha etkili bir şekilde analiz etmenize,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Zamanınızı veriyle boğuşmak yerine analiz ve iç görülere ayırmanıza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Verilerinizden daha fazla değer elde etmenize yardımcı olabilecek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Son derece çok yönlü, güçlü, genişletilebilir ve kullanımı kolay bir araçtır.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38997" y="352524"/>
            <a:ext cx="6280146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Kısacası Drill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2312216" y="1346612"/>
            <a:ext cx="7966656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SQL engine for big data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61F3851-0B80-4615-BD66-41524937FB4C}"/>
              </a:ext>
            </a:extLst>
          </p:cNvPr>
          <p:cNvSpPr/>
          <p:nvPr/>
        </p:nvSpPr>
        <p:spPr>
          <a:xfrm>
            <a:off x="2312216" y="3746560"/>
            <a:ext cx="7966656" cy="1015663"/>
          </a:xfrm>
          <a:prstGeom prst="rect">
            <a:avLst/>
          </a:prstGeom>
          <a:solidFill>
            <a:srgbClr val="CC3F28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Veri tabanı değildir</a:t>
            </a:r>
          </a:p>
        </p:txBody>
      </p:sp>
    </p:spTree>
    <p:extLst>
      <p:ext uri="{BB962C8B-B14F-4D97-AF65-F5344CB8AC3E}">
        <p14:creationId xmlns:p14="http://schemas.microsoft.com/office/powerpoint/2010/main" val="42622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dosya formatlarını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582782" y="1216879"/>
            <a:ext cx="7966656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CSV, TSV, PSV, or any delimited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JSON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Parquet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CD1F26"/>
                </a:solidFill>
                <a:latin typeface="Roboto"/>
              </a:rPr>
              <a:t>(Drill’in en sevdiği)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Avro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Hadoop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Sequence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files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Apache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Nginx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web server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logs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Log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files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 PCAP/PCAP-NG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veri tabanlarını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73282" y="1401100"/>
            <a:ext cx="7966656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HBase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Hive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Kafka for streaming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MapR-DB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MongoDB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 Open Time Series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JDBC driver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olan tüm ilişkisel veri tabanlarını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93705" y="673262"/>
            <a:ext cx="8264745" cy="5331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hangi dağıtık dosya sistemlerini sorgulayabilir?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773282" y="1401100"/>
            <a:ext cx="796665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Hadoop Distributed File System (HDFS)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MapR-FS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Amazon Simple Storage Service (S3)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Ä°lgili resim">
            <a:extLst>
              <a:ext uri="{FF2B5EF4-FFF2-40B4-BE49-F238E27FC236}">
                <a16:creationId xmlns:a16="http://schemas.microsoft.com/office/drawing/2014/main" id="{87AC6529-CB27-4FE8-B4CA-47D6BEFD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39" y="1413920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9615D970-5441-41D4-8F49-0920F1722877}"/>
              </a:ext>
            </a:extLst>
          </p:cNvPr>
          <p:cNvSpPr txBox="1">
            <a:spLocks/>
          </p:cNvSpPr>
          <p:nvPr/>
        </p:nvSpPr>
        <p:spPr>
          <a:xfrm>
            <a:off x="2543175" y="538815"/>
            <a:ext cx="791527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ile benzer işi yapanlar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92A55CD5-9000-40F6-9CAD-4C22D550612E}"/>
              </a:ext>
            </a:extLst>
          </p:cNvPr>
          <p:cNvSpPr/>
          <p:nvPr/>
        </p:nvSpPr>
        <p:spPr>
          <a:xfrm>
            <a:off x="727528" y="1912719"/>
            <a:ext cx="3266546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Apache </a:t>
            </a:r>
            <a:r>
              <a:rPr lang="tr-TR" sz="2800" dirty="0" err="1">
                <a:solidFill>
                  <a:srgbClr val="000000"/>
                </a:solidFill>
                <a:latin typeface="Roboto"/>
              </a:rPr>
              <a:t>Impala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E3A59612-EEE5-4387-B4F8-8733F9D472B3}"/>
              </a:ext>
            </a:extLst>
          </p:cNvPr>
          <p:cNvSpPr/>
          <p:nvPr/>
        </p:nvSpPr>
        <p:spPr>
          <a:xfrm>
            <a:off x="7115916" y="1645053"/>
            <a:ext cx="1685077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000000"/>
                </a:solidFill>
                <a:latin typeface="Roboto"/>
              </a:rPr>
              <a:t>Presto</a:t>
            </a:r>
          </a:p>
        </p:txBody>
      </p:sp>
      <p:pic>
        <p:nvPicPr>
          <p:cNvPr id="2052" name="Picture 4" descr="apache presto ile ilgili gÃ¶rsel sonucu">
            <a:extLst>
              <a:ext uri="{FF2B5EF4-FFF2-40B4-BE49-F238E27FC236}">
                <a16:creationId xmlns:a16="http://schemas.microsoft.com/office/drawing/2014/main" id="{8FD9696A-4177-4EE4-B248-9776F401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32" y="1615168"/>
            <a:ext cx="2197368" cy="10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9F7E9067-40DB-477B-AD2B-00957446754A}"/>
              </a:ext>
            </a:extLst>
          </p:cNvPr>
          <p:cNvSpPr/>
          <p:nvPr/>
        </p:nvSpPr>
        <p:spPr>
          <a:xfrm>
            <a:off x="7840155" y="2628194"/>
            <a:ext cx="409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latin typeface="MinionPro-Regular"/>
              </a:rPr>
              <a:t>Unlike</a:t>
            </a:r>
            <a:r>
              <a:rPr lang="tr-TR" dirty="0">
                <a:latin typeface="MinionPro-Regular"/>
              </a:rPr>
              <a:t> Drill </a:t>
            </a:r>
            <a:r>
              <a:rPr lang="en-US" dirty="0">
                <a:latin typeface="MinionPro-Regular"/>
              </a:rPr>
              <a:t>Presto requires users to define a schema</a:t>
            </a:r>
            <a:r>
              <a:rPr lang="tr-TR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prior to querying their data.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B2E4743-372C-4092-86ED-B725F9ADFF05}"/>
              </a:ext>
            </a:extLst>
          </p:cNvPr>
          <p:cNvSpPr/>
          <p:nvPr/>
        </p:nvSpPr>
        <p:spPr>
          <a:xfrm>
            <a:off x="2715366" y="3680024"/>
            <a:ext cx="2343911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000000"/>
                </a:solidFill>
                <a:latin typeface="Roboto"/>
              </a:rPr>
              <a:t>Hive</a:t>
            </a:r>
            <a:r>
              <a:rPr lang="tr-TR" sz="2800" dirty="0">
                <a:solidFill>
                  <a:srgbClr val="000000"/>
                </a:solidFill>
                <a:latin typeface="Roboto"/>
              </a:rPr>
              <a:t> LLAP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376FEEE8-95A1-4C72-BAD0-CE3AB699EF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16800" r="12917"/>
          <a:stretch/>
        </p:blipFill>
        <p:spPr>
          <a:xfrm>
            <a:off x="5349714" y="2899820"/>
            <a:ext cx="2804581" cy="30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14650" y="325820"/>
            <a:ext cx="5835650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için şema dert değil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629831" y="1095816"/>
            <a:ext cx="7966656" cy="69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3000" dirty="0">
                <a:solidFill>
                  <a:srgbClr val="000000"/>
                </a:solidFill>
                <a:latin typeface="Roboto"/>
              </a:rPr>
              <a:t>Veri okurken şema çıkarımında bulunur.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47782CBE-3736-4D60-A08F-2630442FF478}"/>
              </a:ext>
            </a:extLst>
          </p:cNvPr>
          <p:cNvSpPr txBox="1">
            <a:spLocks/>
          </p:cNvSpPr>
          <p:nvPr/>
        </p:nvSpPr>
        <p:spPr>
          <a:xfrm>
            <a:off x="2870200" y="2236702"/>
            <a:ext cx="583565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Drill performanslı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512183B-0FE1-4075-AFFF-CD87465AB4F1}"/>
              </a:ext>
            </a:extLst>
          </p:cNvPr>
          <p:cNvSpPr/>
          <p:nvPr/>
        </p:nvSpPr>
        <p:spPr>
          <a:xfrm>
            <a:off x="1066800" y="2961627"/>
            <a:ext cx="99250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Drill, </a:t>
            </a:r>
          </a:p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Bellek, CPU optimizasyonu ve </a:t>
            </a:r>
            <a:r>
              <a:rPr lang="tr-TR" sz="3000" dirty="0" err="1">
                <a:solidFill>
                  <a:srgbClr val="000000"/>
                </a:solidFill>
                <a:latin typeface="Roboto"/>
              </a:rPr>
              <a:t>node’lar</a:t>
            </a:r>
            <a:r>
              <a:rPr lang="tr-TR" sz="3000" dirty="0">
                <a:solidFill>
                  <a:srgbClr val="000000"/>
                </a:solidFill>
                <a:latin typeface="Roboto"/>
              </a:rPr>
              <a:t> arasındaki aktarımları iyi kullanır; </a:t>
            </a:r>
          </a:p>
          <a:p>
            <a:pPr algn="ctr"/>
            <a:r>
              <a:rPr lang="tr-TR" sz="3000" dirty="0">
                <a:solidFill>
                  <a:srgbClr val="000000"/>
                </a:solidFill>
                <a:latin typeface="Roboto"/>
              </a:rPr>
              <a:t>bunun sonucu olarak, veriyi MapReduce veya </a:t>
            </a:r>
            <a:r>
              <a:rPr lang="tr-TR" sz="3000" dirty="0" err="1">
                <a:solidFill>
                  <a:srgbClr val="000000"/>
                </a:solidFill>
                <a:latin typeface="Roboto"/>
              </a:rPr>
              <a:t>Hive'den</a:t>
            </a:r>
            <a:r>
              <a:rPr lang="tr-TR" sz="3000" dirty="0">
                <a:solidFill>
                  <a:srgbClr val="000000"/>
                </a:solidFill>
                <a:latin typeface="Roboto"/>
              </a:rPr>
              <a:t> daha hızlı işleyebilir.</a:t>
            </a:r>
          </a:p>
        </p:txBody>
      </p:sp>
    </p:spTree>
    <p:extLst>
      <p:ext uri="{BB962C8B-B14F-4D97-AF65-F5344CB8AC3E}">
        <p14:creationId xmlns:p14="http://schemas.microsoft.com/office/powerpoint/2010/main" val="41879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659</Words>
  <Application>Microsoft Office PowerPoint</Application>
  <PresentationFormat>Geniş ekran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Constantia</vt:lpstr>
      <vt:lpstr>MinionPro-Regular</vt:lpstr>
      <vt:lpstr>Roboto</vt:lpstr>
      <vt:lpstr>Wingdings</vt:lpstr>
      <vt:lpstr>Office Teması</vt:lpstr>
      <vt:lpstr>QUERY AND ANALYZE DISTRIBUTED DATA SOURCES WITH SQL</vt:lpstr>
      <vt:lpstr>Drill</vt:lpstr>
      <vt:lpstr>Drill</vt:lpstr>
      <vt:lpstr>Kısacası Drill</vt:lpstr>
      <vt:lpstr>Drill hangi dosya formatlarını sorgulayabilir?</vt:lpstr>
      <vt:lpstr>Drill hangi veri tabanlarını sorgulayabilir?</vt:lpstr>
      <vt:lpstr>Drill hangi dağıtık dosya sistemlerini sorgulayabilir?</vt:lpstr>
      <vt:lpstr>PowerPoint Sunusu</vt:lpstr>
      <vt:lpstr>Drill için şema dert değil</vt:lpstr>
      <vt:lpstr>Drill için küçük büyük fark etmez</vt:lpstr>
      <vt:lpstr>Drill Çalışma Modları</vt:lpstr>
      <vt:lpstr>Drill ile Etkileşim</vt:lpstr>
      <vt:lpstr>Hadoop Sisteminde Drill’in Yeri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112</cp:revision>
  <dcterms:created xsi:type="dcterms:W3CDTF">2018-03-04T09:30:49Z</dcterms:created>
  <dcterms:modified xsi:type="dcterms:W3CDTF">2019-07-21T12:34:36Z</dcterms:modified>
</cp:coreProperties>
</file>