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7091C-EB4F-4217-8708-87700B2D05A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B425C5A-C5D4-4187-B14C-E9ACE5F87B48}">
      <dgm:prSet phldrT="[Text]" custT="1"/>
      <dgm:spPr/>
      <dgm:t>
        <a:bodyPr/>
        <a:lstStyle/>
        <a:p>
          <a:r>
            <a:rPr lang="en-GB" sz="2000" b="1" i="0" dirty="0" smtClean="0"/>
            <a:t>Logistic Regression</a:t>
          </a:r>
          <a:endParaRPr lang="en-GB" sz="2000" dirty="0"/>
        </a:p>
      </dgm:t>
    </dgm:pt>
    <dgm:pt modelId="{88E6A9EB-C085-484B-95B2-5DC34742EA49}" type="parTrans" cxnId="{19082BFC-D316-4B94-9569-57C7CACC2262}">
      <dgm:prSet/>
      <dgm:spPr/>
      <dgm:t>
        <a:bodyPr/>
        <a:lstStyle/>
        <a:p>
          <a:endParaRPr lang="en-GB"/>
        </a:p>
      </dgm:t>
    </dgm:pt>
    <dgm:pt modelId="{6B228D7E-B707-4751-9CF1-0D33F0ED6533}" type="sibTrans" cxnId="{19082BFC-D316-4B94-9569-57C7CACC2262}">
      <dgm:prSet/>
      <dgm:spPr/>
      <dgm:t>
        <a:bodyPr/>
        <a:lstStyle/>
        <a:p>
          <a:endParaRPr lang="en-GB"/>
        </a:p>
      </dgm:t>
    </dgm:pt>
    <dgm:pt modelId="{41379833-C720-414A-BFD2-217ABC9A941D}">
      <dgm:prSet phldrT="[Text]" custT="1"/>
      <dgm:spPr/>
      <dgm:t>
        <a:bodyPr/>
        <a:lstStyle/>
        <a:p>
          <a:r>
            <a:rPr lang="en-GB" sz="2800" b="1" i="0" dirty="0" err="1" smtClean="0"/>
            <a:t>knn</a:t>
          </a:r>
          <a:endParaRPr lang="en-GB" sz="2800" dirty="0"/>
        </a:p>
      </dgm:t>
    </dgm:pt>
    <dgm:pt modelId="{0FF4FE9A-F34C-4DBC-8D8C-CBF48E87E6A7}" type="parTrans" cxnId="{CE225316-5C7B-41B2-8F3F-8F6EF82DB2DD}">
      <dgm:prSet/>
      <dgm:spPr/>
      <dgm:t>
        <a:bodyPr/>
        <a:lstStyle/>
        <a:p>
          <a:endParaRPr lang="en-GB"/>
        </a:p>
      </dgm:t>
    </dgm:pt>
    <dgm:pt modelId="{46D651F8-1C6A-4216-AD99-075146FAE2BC}" type="sibTrans" cxnId="{CE225316-5C7B-41B2-8F3F-8F6EF82DB2DD}">
      <dgm:prSet/>
      <dgm:spPr/>
      <dgm:t>
        <a:bodyPr/>
        <a:lstStyle/>
        <a:p>
          <a:endParaRPr lang="en-GB"/>
        </a:p>
      </dgm:t>
    </dgm:pt>
    <dgm:pt modelId="{F3B12DD4-EF0F-45EC-B5B3-59E08BA225A4}">
      <dgm:prSet phldrT="[Text]" custT="1"/>
      <dgm:spPr/>
      <dgm:t>
        <a:bodyPr/>
        <a:lstStyle/>
        <a:p>
          <a:r>
            <a:rPr lang="en-GB" sz="1800" b="1" i="0" dirty="0" err="1" smtClean="0"/>
            <a:t>DecisionTree</a:t>
          </a:r>
          <a:endParaRPr lang="en-GB" sz="1800" dirty="0"/>
        </a:p>
      </dgm:t>
    </dgm:pt>
    <dgm:pt modelId="{0C96E36C-8A5F-4F8C-B130-2305504E3F61}" type="parTrans" cxnId="{FB10F7C9-7F4D-46BD-92AD-8C5FB7E87423}">
      <dgm:prSet/>
      <dgm:spPr/>
      <dgm:t>
        <a:bodyPr/>
        <a:lstStyle/>
        <a:p>
          <a:endParaRPr lang="en-GB"/>
        </a:p>
      </dgm:t>
    </dgm:pt>
    <dgm:pt modelId="{3ACE059C-00DE-4D75-8B9A-92D3E34D05EC}" type="sibTrans" cxnId="{FB10F7C9-7F4D-46BD-92AD-8C5FB7E87423}">
      <dgm:prSet/>
      <dgm:spPr/>
      <dgm:t>
        <a:bodyPr/>
        <a:lstStyle/>
        <a:p>
          <a:endParaRPr lang="en-GB"/>
        </a:p>
      </dgm:t>
    </dgm:pt>
    <dgm:pt modelId="{8E233C85-4042-42EA-BF9C-7DA10CF20D6E}">
      <dgm:prSet custT="1"/>
      <dgm:spPr/>
      <dgm:t>
        <a:bodyPr/>
        <a:lstStyle/>
        <a:p>
          <a:r>
            <a:rPr lang="en-GB" sz="2400" b="1" i="0" dirty="0" smtClean="0"/>
            <a:t>Naive Bayes</a:t>
          </a:r>
          <a:endParaRPr lang="en-GB" sz="2400" b="1" i="0" dirty="0"/>
        </a:p>
      </dgm:t>
    </dgm:pt>
    <dgm:pt modelId="{BAAC4A6F-115A-4E84-BDC7-3F9C449E348C}" type="parTrans" cxnId="{67B6E426-E445-4A2A-81DF-E12BB19E0987}">
      <dgm:prSet/>
      <dgm:spPr/>
      <dgm:t>
        <a:bodyPr/>
        <a:lstStyle/>
        <a:p>
          <a:endParaRPr lang="en-GB"/>
        </a:p>
      </dgm:t>
    </dgm:pt>
    <dgm:pt modelId="{3F8F9A44-DA44-4019-96D4-FE17A23A850C}" type="sibTrans" cxnId="{67B6E426-E445-4A2A-81DF-E12BB19E0987}">
      <dgm:prSet/>
      <dgm:spPr/>
      <dgm:t>
        <a:bodyPr/>
        <a:lstStyle/>
        <a:p>
          <a:endParaRPr lang="en-GB"/>
        </a:p>
      </dgm:t>
    </dgm:pt>
    <dgm:pt modelId="{2F427513-142A-46DD-BD57-FB81E7A8A0BD}">
      <dgm:prSet custT="1"/>
      <dgm:spPr/>
      <dgm:t>
        <a:bodyPr/>
        <a:lstStyle/>
        <a:p>
          <a:r>
            <a:rPr lang="en-GB" sz="2400" b="1" i="0" dirty="0" err="1" smtClean="0"/>
            <a:t>Svm</a:t>
          </a:r>
          <a:endParaRPr lang="en-GB" sz="2400" b="1" i="0" dirty="0"/>
        </a:p>
      </dgm:t>
    </dgm:pt>
    <dgm:pt modelId="{5C2B7624-B7A8-4EF4-8C00-F458EFDDC604}" type="parTrans" cxnId="{12CEEEA8-FA49-441C-80AF-06FC19E226EF}">
      <dgm:prSet/>
      <dgm:spPr/>
      <dgm:t>
        <a:bodyPr/>
        <a:lstStyle/>
        <a:p>
          <a:endParaRPr lang="en-GB"/>
        </a:p>
      </dgm:t>
    </dgm:pt>
    <dgm:pt modelId="{69F24AAC-9D7D-4A27-AD43-0C6EE6EA2BFA}" type="sibTrans" cxnId="{12CEEEA8-FA49-441C-80AF-06FC19E226EF}">
      <dgm:prSet/>
      <dgm:spPr/>
      <dgm:t>
        <a:bodyPr/>
        <a:lstStyle/>
        <a:p>
          <a:endParaRPr lang="en-GB"/>
        </a:p>
      </dgm:t>
    </dgm:pt>
    <dgm:pt modelId="{5CCD1E82-D0C9-4A3E-8837-9BD55C910573}">
      <dgm:prSet custT="1"/>
      <dgm:spPr/>
      <dgm:t>
        <a:bodyPr/>
        <a:lstStyle/>
        <a:p>
          <a:r>
            <a:rPr lang="en-GB" sz="1800" b="1" i="0" dirty="0" smtClean="0"/>
            <a:t>Random Forest</a:t>
          </a:r>
          <a:endParaRPr lang="en-GB" sz="1800" b="1" i="0" dirty="0"/>
        </a:p>
      </dgm:t>
    </dgm:pt>
    <dgm:pt modelId="{69103309-EFC7-45A7-B223-748BB6A4F1B9}" type="parTrans" cxnId="{8F7D2F35-D1A5-457B-94DB-0F3BF32163A9}">
      <dgm:prSet/>
      <dgm:spPr/>
      <dgm:t>
        <a:bodyPr/>
        <a:lstStyle/>
        <a:p>
          <a:endParaRPr lang="en-GB"/>
        </a:p>
      </dgm:t>
    </dgm:pt>
    <dgm:pt modelId="{5254DEB6-9D89-448D-A806-32DAF630F48A}" type="sibTrans" cxnId="{8F7D2F35-D1A5-457B-94DB-0F3BF32163A9}">
      <dgm:prSet/>
      <dgm:spPr/>
      <dgm:t>
        <a:bodyPr/>
        <a:lstStyle/>
        <a:p>
          <a:endParaRPr lang="en-GB"/>
        </a:p>
      </dgm:t>
    </dgm:pt>
    <dgm:pt modelId="{C33ED521-3CD9-4590-B62C-F25C3CC8295E}">
      <dgm:prSet custT="1"/>
      <dgm:spPr/>
      <dgm:t>
        <a:bodyPr/>
        <a:lstStyle/>
        <a:p>
          <a:r>
            <a:rPr lang="en-GB" sz="1600" b="1" i="0" dirty="0" err="1" smtClean="0"/>
            <a:t>AdaBoostClassifier</a:t>
          </a:r>
          <a:endParaRPr lang="en-GB" sz="1600" b="1" i="0" dirty="0"/>
        </a:p>
      </dgm:t>
    </dgm:pt>
    <dgm:pt modelId="{B0637192-D139-4242-89AA-9204A19B0346}" type="parTrans" cxnId="{45C287CE-BF25-4810-A62A-098174FE3DDC}">
      <dgm:prSet/>
      <dgm:spPr/>
      <dgm:t>
        <a:bodyPr/>
        <a:lstStyle/>
        <a:p>
          <a:endParaRPr lang="en-GB"/>
        </a:p>
      </dgm:t>
    </dgm:pt>
    <dgm:pt modelId="{1B54514E-DC7E-442A-92BF-62CCD321F845}" type="sibTrans" cxnId="{45C287CE-BF25-4810-A62A-098174FE3DDC}">
      <dgm:prSet/>
      <dgm:spPr/>
      <dgm:t>
        <a:bodyPr/>
        <a:lstStyle/>
        <a:p>
          <a:endParaRPr lang="en-GB"/>
        </a:p>
      </dgm:t>
    </dgm:pt>
    <dgm:pt modelId="{8E20D519-F244-4ACA-BD5E-21A5264A191C}">
      <dgm:prSet custT="1"/>
      <dgm:spPr/>
      <dgm:t>
        <a:bodyPr/>
        <a:lstStyle/>
        <a:p>
          <a:r>
            <a:rPr lang="en-GB" sz="1800" b="1" i="0" dirty="0" err="1" smtClean="0"/>
            <a:t>XGboost</a:t>
          </a:r>
          <a:endParaRPr lang="en-GB" sz="1800" b="1" i="0" dirty="0"/>
        </a:p>
      </dgm:t>
    </dgm:pt>
    <dgm:pt modelId="{3A5D62E5-3D6F-4E76-962F-1CB6F14A7CB7}" type="parTrans" cxnId="{02BC3CF4-51F3-4F73-BE66-A1D6706D51AE}">
      <dgm:prSet/>
      <dgm:spPr/>
      <dgm:t>
        <a:bodyPr/>
        <a:lstStyle/>
        <a:p>
          <a:endParaRPr lang="en-GB"/>
        </a:p>
      </dgm:t>
    </dgm:pt>
    <dgm:pt modelId="{C55C674A-0268-4393-B7F6-70856629342B}" type="sibTrans" cxnId="{02BC3CF4-51F3-4F73-BE66-A1D6706D51AE}">
      <dgm:prSet/>
      <dgm:spPr/>
      <dgm:t>
        <a:bodyPr/>
        <a:lstStyle/>
        <a:p>
          <a:endParaRPr lang="en-GB"/>
        </a:p>
      </dgm:t>
    </dgm:pt>
    <dgm:pt modelId="{64E24021-D0D1-440B-B932-E63C77AA71BD}" type="pres">
      <dgm:prSet presAssocID="{47D7091C-EB4F-4217-8708-87700B2D05AE}" presName="Name0" presStyleCnt="0">
        <dgm:presLayoutVars>
          <dgm:dir/>
          <dgm:resizeHandles val="exact"/>
        </dgm:presLayoutVars>
      </dgm:prSet>
      <dgm:spPr/>
    </dgm:pt>
    <dgm:pt modelId="{EA580ABF-E9C1-459E-9AB5-B25B012F0C87}" type="pres">
      <dgm:prSet presAssocID="{EB425C5A-C5D4-4187-B14C-E9ACE5F87B48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E32E7D-0E3F-41AD-9991-AB6A8C3046ED}" type="pres">
      <dgm:prSet presAssocID="{6B228D7E-B707-4751-9CF1-0D33F0ED6533}" presName="parSpace" presStyleCnt="0"/>
      <dgm:spPr/>
    </dgm:pt>
    <dgm:pt modelId="{C5197DBB-50B1-4D36-8022-491A3A82610A}" type="pres">
      <dgm:prSet presAssocID="{41379833-C720-414A-BFD2-217ABC9A941D}" presName="parTxOnly" presStyleLbl="node1" presStyleIdx="1" presStyleCnt="8" custLinFactNeighborX="-7979" custLinFactNeighborY="19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E7A0B2-E737-41D4-A252-75D02D5100E7}" type="pres">
      <dgm:prSet presAssocID="{46D651F8-1C6A-4216-AD99-075146FAE2BC}" presName="parSpace" presStyleCnt="0"/>
      <dgm:spPr/>
    </dgm:pt>
    <dgm:pt modelId="{690A7D10-062D-4EC7-925D-134664167C8E}" type="pres">
      <dgm:prSet presAssocID="{8E233C85-4042-42EA-BF9C-7DA10CF20D6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6D33FE-8DE5-4507-A202-C7A3F0CC0CB2}" type="pres">
      <dgm:prSet presAssocID="{3F8F9A44-DA44-4019-96D4-FE17A23A850C}" presName="parSpace" presStyleCnt="0"/>
      <dgm:spPr/>
    </dgm:pt>
    <dgm:pt modelId="{FF4C05EC-E941-4ACC-8972-BEB9147B7A06}" type="pres">
      <dgm:prSet presAssocID="{8E20D519-F244-4ACA-BD5E-21A5264A191C}" presName="parTxOnly" presStyleLbl="node1" presStyleIdx="3" presStyleCnt="8" custLinFactNeighborX="3989" custLinFactNeighborY="-1995">
        <dgm:presLayoutVars>
          <dgm:bulletEnabled val="1"/>
        </dgm:presLayoutVars>
      </dgm:prSet>
      <dgm:spPr/>
    </dgm:pt>
    <dgm:pt modelId="{9FF2A500-1697-4BB0-8F54-AEB3440105B7}" type="pres">
      <dgm:prSet presAssocID="{C55C674A-0268-4393-B7F6-70856629342B}" presName="parSpace" presStyleCnt="0"/>
      <dgm:spPr/>
    </dgm:pt>
    <dgm:pt modelId="{42618A72-F8F2-4AE1-9F84-BED3D34F4A3B}" type="pres">
      <dgm:prSet presAssocID="{C33ED521-3CD9-4590-B62C-F25C3CC8295E}" presName="parTxOnly" presStyleLbl="node1" presStyleIdx="4" presStyleCnt="8">
        <dgm:presLayoutVars>
          <dgm:bulletEnabled val="1"/>
        </dgm:presLayoutVars>
      </dgm:prSet>
      <dgm:spPr/>
    </dgm:pt>
    <dgm:pt modelId="{C2F6C561-32BB-4501-AC6E-8E8247E4D7E4}" type="pres">
      <dgm:prSet presAssocID="{1B54514E-DC7E-442A-92BF-62CCD321F845}" presName="parSpace" presStyleCnt="0"/>
      <dgm:spPr/>
    </dgm:pt>
    <dgm:pt modelId="{3AFCB149-5E09-4A6A-9503-D5C89CEDB518}" type="pres">
      <dgm:prSet presAssocID="{5CCD1E82-D0C9-4A3E-8837-9BD55C910573}" presName="parTxOnly" presStyleLbl="node1" presStyleIdx="5" presStyleCnt="8">
        <dgm:presLayoutVars>
          <dgm:bulletEnabled val="1"/>
        </dgm:presLayoutVars>
      </dgm:prSet>
      <dgm:spPr/>
    </dgm:pt>
    <dgm:pt modelId="{E04134E7-856D-4B16-9CB2-4A16C99537EC}" type="pres">
      <dgm:prSet presAssocID="{5254DEB6-9D89-448D-A806-32DAF630F48A}" presName="parSpace" presStyleCnt="0"/>
      <dgm:spPr/>
    </dgm:pt>
    <dgm:pt modelId="{0A788F93-DA07-4B24-91A9-2DD95A1AE38D}" type="pres">
      <dgm:prSet presAssocID="{F3B12DD4-EF0F-45EC-B5B3-59E08BA225A4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223019-012B-40C4-AA35-C52366BB2F69}" type="pres">
      <dgm:prSet presAssocID="{3ACE059C-00DE-4D75-8B9A-92D3E34D05EC}" presName="parSpace" presStyleCnt="0"/>
      <dgm:spPr/>
    </dgm:pt>
    <dgm:pt modelId="{F216A575-56BE-4C2B-BFE3-00768F16CEDA}" type="pres">
      <dgm:prSet presAssocID="{2F427513-142A-46DD-BD57-FB81E7A8A0BD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02BC3CF4-51F3-4F73-BE66-A1D6706D51AE}" srcId="{47D7091C-EB4F-4217-8708-87700B2D05AE}" destId="{8E20D519-F244-4ACA-BD5E-21A5264A191C}" srcOrd="3" destOrd="0" parTransId="{3A5D62E5-3D6F-4E76-962F-1CB6F14A7CB7}" sibTransId="{C55C674A-0268-4393-B7F6-70856629342B}"/>
    <dgm:cxn modelId="{67B6E426-E445-4A2A-81DF-E12BB19E0987}" srcId="{47D7091C-EB4F-4217-8708-87700B2D05AE}" destId="{8E233C85-4042-42EA-BF9C-7DA10CF20D6E}" srcOrd="2" destOrd="0" parTransId="{BAAC4A6F-115A-4E84-BDC7-3F9C449E348C}" sibTransId="{3F8F9A44-DA44-4019-96D4-FE17A23A850C}"/>
    <dgm:cxn modelId="{183353F3-7594-4CB0-B130-0B8D5C6E6784}" type="presOf" srcId="{8E233C85-4042-42EA-BF9C-7DA10CF20D6E}" destId="{690A7D10-062D-4EC7-925D-134664167C8E}" srcOrd="0" destOrd="0" presId="urn:microsoft.com/office/officeart/2005/8/layout/hChevron3"/>
    <dgm:cxn modelId="{8F7D2F35-D1A5-457B-94DB-0F3BF32163A9}" srcId="{47D7091C-EB4F-4217-8708-87700B2D05AE}" destId="{5CCD1E82-D0C9-4A3E-8837-9BD55C910573}" srcOrd="5" destOrd="0" parTransId="{69103309-EFC7-45A7-B223-748BB6A4F1B9}" sibTransId="{5254DEB6-9D89-448D-A806-32DAF630F48A}"/>
    <dgm:cxn modelId="{A76514CA-A336-42EF-8F69-0A9119E95F42}" type="presOf" srcId="{F3B12DD4-EF0F-45EC-B5B3-59E08BA225A4}" destId="{0A788F93-DA07-4B24-91A9-2DD95A1AE38D}" srcOrd="0" destOrd="0" presId="urn:microsoft.com/office/officeart/2005/8/layout/hChevron3"/>
    <dgm:cxn modelId="{5C23621E-7570-4040-A36C-09FF81BC4ADA}" type="presOf" srcId="{41379833-C720-414A-BFD2-217ABC9A941D}" destId="{C5197DBB-50B1-4D36-8022-491A3A82610A}" srcOrd="0" destOrd="0" presId="urn:microsoft.com/office/officeart/2005/8/layout/hChevron3"/>
    <dgm:cxn modelId="{FAA4C39F-A0E1-4601-9645-27C7AE89BD8D}" type="presOf" srcId="{2F427513-142A-46DD-BD57-FB81E7A8A0BD}" destId="{F216A575-56BE-4C2B-BFE3-00768F16CEDA}" srcOrd="0" destOrd="0" presId="urn:microsoft.com/office/officeart/2005/8/layout/hChevron3"/>
    <dgm:cxn modelId="{6B2ACF04-1308-4966-936E-1800D7822A65}" type="presOf" srcId="{47D7091C-EB4F-4217-8708-87700B2D05AE}" destId="{64E24021-D0D1-440B-B932-E63C77AA71BD}" srcOrd="0" destOrd="0" presId="urn:microsoft.com/office/officeart/2005/8/layout/hChevron3"/>
    <dgm:cxn modelId="{CE225316-5C7B-41B2-8F3F-8F6EF82DB2DD}" srcId="{47D7091C-EB4F-4217-8708-87700B2D05AE}" destId="{41379833-C720-414A-BFD2-217ABC9A941D}" srcOrd="1" destOrd="0" parTransId="{0FF4FE9A-F34C-4DBC-8D8C-CBF48E87E6A7}" sibTransId="{46D651F8-1C6A-4216-AD99-075146FAE2BC}"/>
    <dgm:cxn modelId="{BC0D1002-0845-413F-A700-69830008807C}" type="presOf" srcId="{EB425C5A-C5D4-4187-B14C-E9ACE5F87B48}" destId="{EA580ABF-E9C1-459E-9AB5-B25B012F0C87}" srcOrd="0" destOrd="0" presId="urn:microsoft.com/office/officeart/2005/8/layout/hChevron3"/>
    <dgm:cxn modelId="{12CEEEA8-FA49-441C-80AF-06FC19E226EF}" srcId="{47D7091C-EB4F-4217-8708-87700B2D05AE}" destId="{2F427513-142A-46DD-BD57-FB81E7A8A0BD}" srcOrd="7" destOrd="0" parTransId="{5C2B7624-B7A8-4EF4-8C00-F458EFDDC604}" sibTransId="{69F24AAC-9D7D-4A27-AD43-0C6EE6EA2BFA}"/>
    <dgm:cxn modelId="{45C287CE-BF25-4810-A62A-098174FE3DDC}" srcId="{47D7091C-EB4F-4217-8708-87700B2D05AE}" destId="{C33ED521-3CD9-4590-B62C-F25C3CC8295E}" srcOrd="4" destOrd="0" parTransId="{B0637192-D139-4242-89AA-9204A19B0346}" sibTransId="{1B54514E-DC7E-442A-92BF-62CCD321F845}"/>
    <dgm:cxn modelId="{70F848A9-FB6D-47E8-ADAC-751668D28561}" type="presOf" srcId="{C33ED521-3CD9-4590-B62C-F25C3CC8295E}" destId="{42618A72-F8F2-4AE1-9F84-BED3D34F4A3B}" srcOrd="0" destOrd="0" presId="urn:microsoft.com/office/officeart/2005/8/layout/hChevron3"/>
    <dgm:cxn modelId="{2E493960-8BF2-4D37-BC07-C3C77A517CC1}" type="presOf" srcId="{5CCD1E82-D0C9-4A3E-8837-9BD55C910573}" destId="{3AFCB149-5E09-4A6A-9503-D5C89CEDB518}" srcOrd="0" destOrd="0" presId="urn:microsoft.com/office/officeart/2005/8/layout/hChevron3"/>
    <dgm:cxn modelId="{2646B11E-D96D-4FF0-9FC3-8D0BF622CC95}" type="presOf" srcId="{8E20D519-F244-4ACA-BD5E-21A5264A191C}" destId="{FF4C05EC-E941-4ACC-8972-BEB9147B7A06}" srcOrd="0" destOrd="0" presId="urn:microsoft.com/office/officeart/2005/8/layout/hChevron3"/>
    <dgm:cxn modelId="{19082BFC-D316-4B94-9569-57C7CACC2262}" srcId="{47D7091C-EB4F-4217-8708-87700B2D05AE}" destId="{EB425C5A-C5D4-4187-B14C-E9ACE5F87B48}" srcOrd="0" destOrd="0" parTransId="{88E6A9EB-C085-484B-95B2-5DC34742EA49}" sibTransId="{6B228D7E-B707-4751-9CF1-0D33F0ED6533}"/>
    <dgm:cxn modelId="{FB10F7C9-7F4D-46BD-92AD-8C5FB7E87423}" srcId="{47D7091C-EB4F-4217-8708-87700B2D05AE}" destId="{F3B12DD4-EF0F-45EC-B5B3-59E08BA225A4}" srcOrd="6" destOrd="0" parTransId="{0C96E36C-8A5F-4F8C-B130-2305504E3F61}" sibTransId="{3ACE059C-00DE-4D75-8B9A-92D3E34D05EC}"/>
    <dgm:cxn modelId="{22057D82-C292-4A87-898A-5769F8AE6C6A}" type="presParOf" srcId="{64E24021-D0D1-440B-B932-E63C77AA71BD}" destId="{EA580ABF-E9C1-459E-9AB5-B25B012F0C87}" srcOrd="0" destOrd="0" presId="urn:microsoft.com/office/officeart/2005/8/layout/hChevron3"/>
    <dgm:cxn modelId="{59D48AE0-DC90-41CD-B139-895F4423F995}" type="presParOf" srcId="{64E24021-D0D1-440B-B932-E63C77AA71BD}" destId="{17E32E7D-0E3F-41AD-9991-AB6A8C3046ED}" srcOrd="1" destOrd="0" presId="urn:microsoft.com/office/officeart/2005/8/layout/hChevron3"/>
    <dgm:cxn modelId="{BB3D8D53-66CF-4C37-A6ED-B5B1C2057C0A}" type="presParOf" srcId="{64E24021-D0D1-440B-B932-E63C77AA71BD}" destId="{C5197DBB-50B1-4D36-8022-491A3A82610A}" srcOrd="2" destOrd="0" presId="urn:microsoft.com/office/officeart/2005/8/layout/hChevron3"/>
    <dgm:cxn modelId="{8409B6A2-AB0E-4E33-9892-A0F90C82D007}" type="presParOf" srcId="{64E24021-D0D1-440B-B932-E63C77AA71BD}" destId="{65E7A0B2-E737-41D4-A252-75D02D5100E7}" srcOrd="3" destOrd="0" presId="urn:microsoft.com/office/officeart/2005/8/layout/hChevron3"/>
    <dgm:cxn modelId="{197E6FCF-EC4F-482E-AE80-1EA7219722F6}" type="presParOf" srcId="{64E24021-D0D1-440B-B932-E63C77AA71BD}" destId="{690A7D10-062D-4EC7-925D-134664167C8E}" srcOrd="4" destOrd="0" presId="urn:microsoft.com/office/officeart/2005/8/layout/hChevron3"/>
    <dgm:cxn modelId="{E92E4950-9674-4DB0-BD04-A123A45521D6}" type="presParOf" srcId="{64E24021-D0D1-440B-B932-E63C77AA71BD}" destId="{A36D33FE-8DE5-4507-A202-C7A3F0CC0CB2}" srcOrd="5" destOrd="0" presId="urn:microsoft.com/office/officeart/2005/8/layout/hChevron3"/>
    <dgm:cxn modelId="{FFEE7ED1-73F3-43AB-A271-681BC97B2A92}" type="presParOf" srcId="{64E24021-D0D1-440B-B932-E63C77AA71BD}" destId="{FF4C05EC-E941-4ACC-8972-BEB9147B7A06}" srcOrd="6" destOrd="0" presId="urn:microsoft.com/office/officeart/2005/8/layout/hChevron3"/>
    <dgm:cxn modelId="{8F296E65-BE95-4986-81ED-A71FA4190434}" type="presParOf" srcId="{64E24021-D0D1-440B-B932-E63C77AA71BD}" destId="{9FF2A500-1697-4BB0-8F54-AEB3440105B7}" srcOrd="7" destOrd="0" presId="urn:microsoft.com/office/officeart/2005/8/layout/hChevron3"/>
    <dgm:cxn modelId="{1C717545-7C35-4898-8AA2-92B87A1A0C2A}" type="presParOf" srcId="{64E24021-D0D1-440B-B932-E63C77AA71BD}" destId="{42618A72-F8F2-4AE1-9F84-BED3D34F4A3B}" srcOrd="8" destOrd="0" presId="urn:microsoft.com/office/officeart/2005/8/layout/hChevron3"/>
    <dgm:cxn modelId="{57D60FDD-B1D3-4086-8047-01ED06F0C9EF}" type="presParOf" srcId="{64E24021-D0D1-440B-B932-E63C77AA71BD}" destId="{C2F6C561-32BB-4501-AC6E-8E8247E4D7E4}" srcOrd="9" destOrd="0" presId="urn:microsoft.com/office/officeart/2005/8/layout/hChevron3"/>
    <dgm:cxn modelId="{F49C0B9E-64BC-46BF-8F69-3EC93675E6A7}" type="presParOf" srcId="{64E24021-D0D1-440B-B932-E63C77AA71BD}" destId="{3AFCB149-5E09-4A6A-9503-D5C89CEDB518}" srcOrd="10" destOrd="0" presId="urn:microsoft.com/office/officeart/2005/8/layout/hChevron3"/>
    <dgm:cxn modelId="{2C828EF3-94F3-4986-921D-F54F93D7D74F}" type="presParOf" srcId="{64E24021-D0D1-440B-B932-E63C77AA71BD}" destId="{E04134E7-856D-4B16-9CB2-4A16C99537EC}" srcOrd="11" destOrd="0" presId="urn:microsoft.com/office/officeart/2005/8/layout/hChevron3"/>
    <dgm:cxn modelId="{38192E97-B46B-4DBE-865B-8984831304BC}" type="presParOf" srcId="{64E24021-D0D1-440B-B932-E63C77AA71BD}" destId="{0A788F93-DA07-4B24-91A9-2DD95A1AE38D}" srcOrd="12" destOrd="0" presId="urn:microsoft.com/office/officeart/2005/8/layout/hChevron3"/>
    <dgm:cxn modelId="{B531CC91-32EB-49FB-B49B-4B8BA192E38E}" type="presParOf" srcId="{64E24021-D0D1-440B-B932-E63C77AA71BD}" destId="{4F223019-012B-40C4-AA35-C52366BB2F69}" srcOrd="13" destOrd="0" presId="urn:microsoft.com/office/officeart/2005/8/layout/hChevron3"/>
    <dgm:cxn modelId="{5F909AAE-E6E7-49C4-A329-2F9567F43A45}" type="presParOf" srcId="{64E24021-D0D1-440B-B932-E63C77AA71BD}" destId="{F216A575-56BE-4C2B-BFE3-00768F16CED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08C9C-03D0-495F-9E56-3350F10A2B9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96FF92-D2C5-4C21-94BA-913132287DD0}">
      <dgm:prSet phldrT="[Text]"/>
      <dgm:spPr/>
      <dgm:t>
        <a:bodyPr/>
        <a:lstStyle/>
        <a:p>
          <a:r>
            <a:rPr lang="en-GB" b="0" i="0" u="none" dirty="0" err="1" smtClean="0"/>
            <a:t>NumPy</a:t>
          </a:r>
          <a:endParaRPr lang="en-GB" dirty="0"/>
        </a:p>
      </dgm:t>
    </dgm:pt>
    <dgm:pt modelId="{0E85B02C-9380-4419-9765-135DF12E1623}" type="parTrans" cxnId="{A67D9720-4308-4F40-B996-359DDEFE55A5}">
      <dgm:prSet/>
      <dgm:spPr/>
      <dgm:t>
        <a:bodyPr/>
        <a:lstStyle/>
        <a:p>
          <a:endParaRPr lang="en-GB"/>
        </a:p>
      </dgm:t>
    </dgm:pt>
    <dgm:pt modelId="{764DF2CE-70BD-425A-B39C-C7818FD8CE9E}" type="sibTrans" cxnId="{A67D9720-4308-4F40-B996-359DDEFE55A5}">
      <dgm:prSet/>
      <dgm:spPr/>
      <dgm:t>
        <a:bodyPr/>
        <a:lstStyle/>
        <a:p>
          <a:endParaRPr lang="en-GB"/>
        </a:p>
      </dgm:t>
    </dgm:pt>
    <dgm:pt modelId="{5128E194-98FA-47FA-ADB7-099A8BE5561E}">
      <dgm:prSet phldrT="[Text]"/>
      <dgm:spPr/>
      <dgm:t>
        <a:bodyPr/>
        <a:lstStyle/>
        <a:p>
          <a:r>
            <a:rPr lang="en-US" dirty="0" err="1" smtClean="0"/>
            <a:t>Matplotlib</a:t>
          </a:r>
          <a:endParaRPr lang="en-GB" dirty="0"/>
        </a:p>
      </dgm:t>
    </dgm:pt>
    <dgm:pt modelId="{D70E6A1F-66D7-4DDC-883B-3D8232DD2BC8}" type="parTrans" cxnId="{8CA56A1D-6869-4644-9306-DA123FC838CC}">
      <dgm:prSet/>
      <dgm:spPr/>
      <dgm:t>
        <a:bodyPr/>
        <a:lstStyle/>
        <a:p>
          <a:endParaRPr lang="en-GB"/>
        </a:p>
      </dgm:t>
    </dgm:pt>
    <dgm:pt modelId="{CA1AC743-562B-4680-8035-328F2D4DA570}" type="sibTrans" cxnId="{8CA56A1D-6869-4644-9306-DA123FC838CC}">
      <dgm:prSet/>
      <dgm:spPr/>
      <dgm:t>
        <a:bodyPr/>
        <a:lstStyle/>
        <a:p>
          <a:endParaRPr lang="en-GB"/>
        </a:p>
      </dgm:t>
    </dgm:pt>
    <dgm:pt modelId="{E8AFA803-89EC-4F75-AC3A-17582221CB7D}">
      <dgm:prSet phldrT="[Text]"/>
      <dgm:spPr/>
      <dgm:t>
        <a:bodyPr/>
        <a:lstStyle/>
        <a:p>
          <a:r>
            <a:rPr lang="en-US" dirty="0" err="1" smtClean="0"/>
            <a:t>Seaborn</a:t>
          </a:r>
          <a:endParaRPr lang="en-GB" dirty="0"/>
        </a:p>
      </dgm:t>
    </dgm:pt>
    <dgm:pt modelId="{4BFF7E18-5C0A-44A9-972B-2959CE29AC46}" type="parTrans" cxnId="{D9184990-EA01-464B-83E0-E78F63F5AB35}">
      <dgm:prSet/>
      <dgm:spPr/>
      <dgm:t>
        <a:bodyPr/>
        <a:lstStyle/>
        <a:p>
          <a:endParaRPr lang="en-GB"/>
        </a:p>
      </dgm:t>
    </dgm:pt>
    <dgm:pt modelId="{7EE23CCC-2FA4-4B0A-A6FE-1CF9BB4F7A1B}" type="sibTrans" cxnId="{D9184990-EA01-464B-83E0-E78F63F5AB35}">
      <dgm:prSet/>
      <dgm:spPr/>
      <dgm:t>
        <a:bodyPr/>
        <a:lstStyle/>
        <a:p>
          <a:endParaRPr lang="en-GB"/>
        </a:p>
      </dgm:t>
    </dgm:pt>
    <dgm:pt modelId="{7F43DE4C-AC13-491B-B422-7ACB1C540F94}">
      <dgm:prSet phldrT="[Text]"/>
      <dgm:spPr/>
      <dgm:t>
        <a:bodyPr/>
        <a:lstStyle/>
        <a:p>
          <a:r>
            <a:rPr lang="en-US" dirty="0" err="1" smtClean="0"/>
            <a:t>jupyter</a:t>
          </a:r>
          <a:endParaRPr lang="en-GB" dirty="0"/>
        </a:p>
      </dgm:t>
    </dgm:pt>
    <dgm:pt modelId="{1855829A-18A1-44D2-9A15-E99C7AA99B71}" type="sibTrans" cxnId="{D1940A92-37BF-4941-A725-5417208F7AF0}">
      <dgm:prSet/>
      <dgm:spPr/>
      <dgm:t>
        <a:bodyPr/>
        <a:lstStyle/>
        <a:p>
          <a:endParaRPr lang="en-GB"/>
        </a:p>
      </dgm:t>
    </dgm:pt>
    <dgm:pt modelId="{9AB89857-9F31-4624-AECD-0A1BA577E4D7}" type="parTrans" cxnId="{D1940A92-37BF-4941-A725-5417208F7AF0}">
      <dgm:prSet/>
      <dgm:spPr/>
      <dgm:t>
        <a:bodyPr/>
        <a:lstStyle/>
        <a:p>
          <a:endParaRPr lang="en-GB"/>
        </a:p>
      </dgm:t>
    </dgm:pt>
    <dgm:pt modelId="{DF5F9667-D1CC-4146-A0FA-22D599F4B107}">
      <dgm:prSet/>
      <dgm:spPr/>
      <dgm:t>
        <a:bodyPr/>
        <a:lstStyle/>
        <a:p>
          <a:r>
            <a:rPr lang="en-GB" b="0" i="0" u="none" smtClean="0"/>
            <a:t>Pandas</a:t>
          </a:r>
          <a:endParaRPr lang="en-GB"/>
        </a:p>
      </dgm:t>
    </dgm:pt>
    <dgm:pt modelId="{91541471-24FB-404B-A25A-C0E6B23B2E96}" type="parTrans" cxnId="{36BECEC4-F5F8-43B6-8B13-159CCDCEFB08}">
      <dgm:prSet/>
      <dgm:spPr/>
      <dgm:t>
        <a:bodyPr/>
        <a:lstStyle/>
        <a:p>
          <a:endParaRPr lang="en-GB"/>
        </a:p>
      </dgm:t>
    </dgm:pt>
    <dgm:pt modelId="{81208CD6-72DE-42A0-8511-5FA90C1723EA}" type="sibTrans" cxnId="{36BECEC4-F5F8-43B6-8B13-159CCDCEFB08}">
      <dgm:prSet/>
      <dgm:spPr/>
      <dgm:t>
        <a:bodyPr/>
        <a:lstStyle/>
        <a:p>
          <a:endParaRPr lang="en-GB"/>
        </a:p>
      </dgm:t>
    </dgm:pt>
    <dgm:pt modelId="{3BCFCD53-FC2D-48BF-9B90-D7B3C44312F5}">
      <dgm:prSet/>
      <dgm:spPr/>
      <dgm:t>
        <a:bodyPr/>
        <a:lstStyle/>
        <a:p>
          <a:pPr rtl="0"/>
          <a:r>
            <a:rPr lang="en-GB" b="0" i="0" u="none" dirty="0" err="1" smtClean="0"/>
            <a:t>Scikit</a:t>
          </a:r>
          <a:r>
            <a:rPr lang="en-GB" b="0" i="0" u="none" dirty="0" smtClean="0"/>
            <a:t>-learn</a:t>
          </a:r>
          <a:endParaRPr lang="en-GB" b="0" dirty="0"/>
        </a:p>
      </dgm:t>
    </dgm:pt>
    <dgm:pt modelId="{8EC8D55F-A62E-4374-9425-87038D2799CF}" type="parTrans" cxnId="{1CCDDB8C-CF05-4E6D-A60B-7A2432D11EBA}">
      <dgm:prSet/>
      <dgm:spPr/>
      <dgm:t>
        <a:bodyPr/>
        <a:lstStyle/>
        <a:p>
          <a:endParaRPr lang="en-GB"/>
        </a:p>
      </dgm:t>
    </dgm:pt>
    <dgm:pt modelId="{98EDAE19-FD26-4F50-820A-82CF1323203A}" type="sibTrans" cxnId="{1CCDDB8C-CF05-4E6D-A60B-7A2432D11EBA}">
      <dgm:prSet/>
      <dgm:spPr/>
      <dgm:t>
        <a:bodyPr/>
        <a:lstStyle/>
        <a:p>
          <a:endParaRPr lang="en-GB"/>
        </a:p>
      </dgm:t>
    </dgm:pt>
    <dgm:pt modelId="{7CFFF187-0D9F-45C6-A0D5-49DB1CC5D971}">
      <dgm:prSet/>
      <dgm:spPr/>
      <dgm:t>
        <a:bodyPr/>
        <a:lstStyle/>
        <a:p>
          <a:r>
            <a:rPr lang="en-US" dirty="0" err="1" smtClean="0"/>
            <a:t>Streamlit</a:t>
          </a:r>
          <a:endParaRPr lang="en-GB" dirty="0"/>
        </a:p>
      </dgm:t>
    </dgm:pt>
    <dgm:pt modelId="{5B3482AE-65C1-4403-AB78-49E16D573877}" type="parTrans" cxnId="{1A0F44D2-41C8-45B1-8AFB-37D27A77807F}">
      <dgm:prSet/>
      <dgm:spPr/>
      <dgm:t>
        <a:bodyPr/>
        <a:lstStyle/>
        <a:p>
          <a:endParaRPr lang="en-GB"/>
        </a:p>
      </dgm:t>
    </dgm:pt>
    <dgm:pt modelId="{16510039-135E-4D5A-85DF-BA4DF76D0C79}" type="sibTrans" cxnId="{1A0F44D2-41C8-45B1-8AFB-37D27A77807F}">
      <dgm:prSet/>
      <dgm:spPr/>
      <dgm:t>
        <a:bodyPr/>
        <a:lstStyle/>
        <a:p>
          <a:endParaRPr lang="en-GB"/>
        </a:p>
      </dgm:t>
    </dgm:pt>
    <dgm:pt modelId="{EF86F751-245B-4948-9068-DD51F6E994CB}" type="pres">
      <dgm:prSet presAssocID="{C0B08C9C-03D0-495F-9E56-3350F10A2B9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2D1FB6-59F0-4158-AB76-F28DBE453D8A}" type="pres">
      <dgm:prSet presAssocID="{7F43DE4C-AC13-491B-B422-7ACB1C540F94}" presName="centerShape" presStyleLbl="node0" presStyleIdx="0" presStyleCnt="1"/>
      <dgm:spPr/>
      <dgm:t>
        <a:bodyPr/>
        <a:lstStyle/>
        <a:p>
          <a:endParaRPr lang="en-GB"/>
        </a:p>
      </dgm:t>
    </dgm:pt>
    <dgm:pt modelId="{7CFC1300-06F4-4C28-B797-938183589E57}" type="pres">
      <dgm:prSet presAssocID="{8F96FF92-D2C5-4C21-94BA-913132287DD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CCC742-37ED-41BC-BEB8-F8535287244E}" type="pres">
      <dgm:prSet presAssocID="{8F96FF92-D2C5-4C21-94BA-913132287DD0}" presName="dummy" presStyleCnt="0"/>
      <dgm:spPr/>
    </dgm:pt>
    <dgm:pt modelId="{3BC6335F-DF28-4E7B-8473-5E36C79BDF16}" type="pres">
      <dgm:prSet presAssocID="{764DF2CE-70BD-425A-B39C-C7818FD8CE9E}" presName="sibTrans" presStyleLbl="sibTrans2D1" presStyleIdx="0" presStyleCnt="6"/>
      <dgm:spPr/>
    </dgm:pt>
    <dgm:pt modelId="{795BEE0B-8791-461E-951C-1128776158FB}" type="pres">
      <dgm:prSet presAssocID="{5128E194-98FA-47FA-ADB7-099A8BE5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485DA0-4F91-4AA5-890F-BC628BEA9C63}" type="pres">
      <dgm:prSet presAssocID="{5128E194-98FA-47FA-ADB7-099A8BE5561E}" presName="dummy" presStyleCnt="0"/>
      <dgm:spPr/>
    </dgm:pt>
    <dgm:pt modelId="{37B48682-6917-4E2B-8274-77699A4BFCD0}" type="pres">
      <dgm:prSet presAssocID="{CA1AC743-562B-4680-8035-328F2D4DA570}" presName="sibTrans" presStyleLbl="sibTrans2D1" presStyleIdx="1" presStyleCnt="6"/>
      <dgm:spPr/>
    </dgm:pt>
    <dgm:pt modelId="{CB4CA75A-87B4-41BE-BB67-CD8E520E16EA}" type="pres">
      <dgm:prSet presAssocID="{3BCFCD53-FC2D-48BF-9B90-D7B3C44312F5}" presName="node" presStyleLbl="node1" presStyleIdx="2" presStyleCnt="6">
        <dgm:presLayoutVars>
          <dgm:bulletEnabled val="1"/>
        </dgm:presLayoutVars>
      </dgm:prSet>
      <dgm:spPr/>
    </dgm:pt>
    <dgm:pt modelId="{B67DA777-3898-4D4C-9D26-0AB197A2D8E7}" type="pres">
      <dgm:prSet presAssocID="{3BCFCD53-FC2D-48BF-9B90-D7B3C44312F5}" presName="dummy" presStyleCnt="0"/>
      <dgm:spPr/>
    </dgm:pt>
    <dgm:pt modelId="{D3E04845-4B3E-4992-9954-AC913505A3C0}" type="pres">
      <dgm:prSet presAssocID="{98EDAE19-FD26-4F50-820A-82CF1323203A}" presName="sibTrans" presStyleLbl="sibTrans2D1" presStyleIdx="2" presStyleCnt="6"/>
      <dgm:spPr/>
    </dgm:pt>
    <dgm:pt modelId="{16343856-C826-49F1-A26A-00FEF0098A49}" type="pres">
      <dgm:prSet presAssocID="{7CFFF187-0D9F-45C6-A0D5-49DB1CC5D97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795130-ECC4-4693-99A9-706F4EEEEB1C}" type="pres">
      <dgm:prSet presAssocID="{7CFFF187-0D9F-45C6-A0D5-49DB1CC5D971}" presName="dummy" presStyleCnt="0"/>
      <dgm:spPr/>
    </dgm:pt>
    <dgm:pt modelId="{AC7E6E88-F29A-4187-B484-5359F6EC7BF1}" type="pres">
      <dgm:prSet presAssocID="{16510039-135E-4D5A-85DF-BA4DF76D0C79}" presName="sibTrans" presStyleLbl="sibTrans2D1" presStyleIdx="3" presStyleCnt="6"/>
      <dgm:spPr/>
    </dgm:pt>
    <dgm:pt modelId="{A4AC9A08-7EC7-4BE0-BAD8-5FB3D535B82A}" type="pres">
      <dgm:prSet presAssocID="{E8AFA803-89EC-4F75-AC3A-17582221CB7D}" presName="node" presStyleLbl="node1" presStyleIdx="4" presStyleCnt="6">
        <dgm:presLayoutVars>
          <dgm:bulletEnabled val="1"/>
        </dgm:presLayoutVars>
      </dgm:prSet>
      <dgm:spPr/>
    </dgm:pt>
    <dgm:pt modelId="{98E72F64-C43C-468F-AD0A-A9B0C8C1A024}" type="pres">
      <dgm:prSet presAssocID="{E8AFA803-89EC-4F75-AC3A-17582221CB7D}" presName="dummy" presStyleCnt="0"/>
      <dgm:spPr/>
    </dgm:pt>
    <dgm:pt modelId="{D6018D8D-C805-4A8B-AA45-AF1F752A07C1}" type="pres">
      <dgm:prSet presAssocID="{7EE23CCC-2FA4-4B0A-A6FE-1CF9BB4F7A1B}" presName="sibTrans" presStyleLbl="sibTrans2D1" presStyleIdx="4" presStyleCnt="6"/>
      <dgm:spPr/>
    </dgm:pt>
    <dgm:pt modelId="{54F1E174-1B99-4947-893A-6A5CDAE1FF85}" type="pres">
      <dgm:prSet presAssocID="{DF5F9667-D1CC-4146-A0FA-22D599F4B107}" presName="node" presStyleLbl="node1" presStyleIdx="5" presStyleCnt="6">
        <dgm:presLayoutVars>
          <dgm:bulletEnabled val="1"/>
        </dgm:presLayoutVars>
      </dgm:prSet>
      <dgm:spPr/>
    </dgm:pt>
    <dgm:pt modelId="{40FFB7B7-2D66-4769-AEB5-31F190CF96FA}" type="pres">
      <dgm:prSet presAssocID="{DF5F9667-D1CC-4146-A0FA-22D599F4B107}" presName="dummy" presStyleCnt="0"/>
      <dgm:spPr/>
    </dgm:pt>
    <dgm:pt modelId="{B2446702-F0A5-49BA-87D5-E573EB00FAF7}" type="pres">
      <dgm:prSet presAssocID="{81208CD6-72DE-42A0-8511-5FA90C1723EA}" presName="sibTrans" presStyleLbl="sibTrans2D1" presStyleIdx="5" presStyleCnt="6"/>
      <dgm:spPr/>
    </dgm:pt>
  </dgm:ptLst>
  <dgm:cxnLst>
    <dgm:cxn modelId="{1AC54105-3B57-4836-B209-FD0DAD25EDAC}" type="presOf" srcId="{5128E194-98FA-47FA-ADB7-099A8BE5561E}" destId="{795BEE0B-8791-461E-951C-1128776158FB}" srcOrd="0" destOrd="0" presId="urn:microsoft.com/office/officeart/2005/8/layout/radial6"/>
    <dgm:cxn modelId="{1A0F44D2-41C8-45B1-8AFB-37D27A77807F}" srcId="{7F43DE4C-AC13-491B-B422-7ACB1C540F94}" destId="{7CFFF187-0D9F-45C6-A0D5-49DB1CC5D971}" srcOrd="3" destOrd="0" parTransId="{5B3482AE-65C1-4403-AB78-49E16D573877}" sibTransId="{16510039-135E-4D5A-85DF-BA4DF76D0C79}"/>
    <dgm:cxn modelId="{10E53A0C-C7B2-46FD-8F02-A8E4CD866345}" type="presOf" srcId="{7EE23CCC-2FA4-4B0A-A6FE-1CF9BB4F7A1B}" destId="{D6018D8D-C805-4A8B-AA45-AF1F752A07C1}" srcOrd="0" destOrd="0" presId="urn:microsoft.com/office/officeart/2005/8/layout/radial6"/>
    <dgm:cxn modelId="{C948C18B-1E11-4DCF-8B95-DC316AFF1CEA}" type="presOf" srcId="{81208CD6-72DE-42A0-8511-5FA90C1723EA}" destId="{B2446702-F0A5-49BA-87D5-E573EB00FAF7}" srcOrd="0" destOrd="0" presId="urn:microsoft.com/office/officeart/2005/8/layout/radial6"/>
    <dgm:cxn modelId="{D1940A92-37BF-4941-A725-5417208F7AF0}" srcId="{C0B08C9C-03D0-495F-9E56-3350F10A2B9C}" destId="{7F43DE4C-AC13-491B-B422-7ACB1C540F94}" srcOrd="0" destOrd="0" parTransId="{9AB89857-9F31-4624-AECD-0A1BA577E4D7}" sibTransId="{1855829A-18A1-44D2-9A15-E99C7AA99B71}"/>
    <dgm:cxn modelId="{D19697FF-C8B5-4E60-A333-A82F863412A7}" type="presOf" srcId="{E8AFA803-89EC-4F75-AC3A-17582221CB7D}" destId="{A4AC9A08-7EC7-4BE0-BAD8-5FB3D535B82A}" srcOrd="0" destOrd="0" presId="urn:microsoft.com/office/officeart/2005/8/layout/radial6"/>
    <dgm:cxn modelId="{F5B039D8-D542-481E-B1C8-029CF2F5AA22}" type="presOf" srcId="{764DF2CE-70BD-425A-B39C-C7818FD8CE9E}" destId="{3BC6335F-DF28-4E7B-8473-5E36C79BDF16}" srcOrd="0" destOrd="0" presId="urn:microsoft.com/office/officeart/2005/8/layout/radial6"/>
    <dgm:cxn modelId="{1CCDDB8C-CF05-4E6D-A60B-7A2432D11EBA}" srcId="{7F43DE4C-AC13-491B-B422-7ACB1C540F94}" destId="{3BCFCD53-FC2D-48BF-9B90-D7B3C44312F5}" srcOrd="2" destOrd="0" parTransId="{8EC8D55F-A62E-4374-9425-87038D2799CF}" sibTransId="{98EDAE19-FD26-4F50-820A-82CF1323203A}"/>
    <dgm:cxn modelId="{A46E6D7C-71DE-4845-9508-C825BF6518AF}" type="presOf" srcId="{CA1AC743-562B-4680-8035-328F2D4DA570}" destId="{37B48682-6917-4E2B-8274-77699A4BFCD0}" srcOrd="0" destOrd="0" presId="urn:microsoft.com/office/officeart/2005/8/layout/radial6"/>
    <dgm:cxn modelId="{B5692652-65AA-4863-8979-156A4572C6EA}" type="presOf" srcId="{C0B08C9C-03D0-495F-9E56-3350F10A2B9C}" destId="{EF86F751-245B-4948-9068-DD51F6E994CB}" srcOrd="0" destOrd="0" presId="urn:microsoft.com/office/officeart/2005/8/layout/radial6"/>
    <dgm:cxn modelId="{D9184990-EA01-464B-83E0-E78F63F5AB35}" srcId="{7F43DE4C-AC13-491B-B422-7ACB1C540F94}" destId="{E8AFA803-89EC-4F75-AC3A-17582221CB7D}" srcOrd="4" destOrd="0" parTransId="{4BFF7E18-5C0A-44A9-972B-2959CE29AC46}" sibTransId="{7EE23CCC-2FA4-4B0A-A6FE-1CF9BB4F7A1B}"/>
    <dgm:cxn modelId="{6BEEBA1E-9EFA-4AEC-9B7E-E26701AF01D8}" type="presOf" srcId="{8F96FF92-D2C5-4C21-94BA-913132287DD0}" destId="{7CFC1300-06F4-4C28-B797-938183589E57}" srcOrd="0" destOrd="0" presId="urn:microsoft.com/office/officeart/2005/8/layout/radial6"/>
    <dgm:cxn modelId="{36BECEC4-F5F8-43B6-8B13-159CCDCEFB08}" srcId="{7F43DE4C-AC13-491B-B422-7ACB1C540F94}" destId="{DF5F9667-D1CC-4146-A0FA-22D599F4B107}" srcOrd="5" destOrd="0" parTransId="{91541471-24FB-404B-A25A-C0E6B23B2E96}" sibTransId="{81208CD6-72DE-42A0-8511-5FA90C1723EA}"/>
    <dgm:cxn modelId="{CA2382AF-7022-45F0-BEE5-37F0FE068A18}" type="presOf" srcId="{98EDAE19-FD26-4F50-820A-82CF1323203A}" destId="{D3E04845-4B3E-4992-9954-AC913505A3C0}" srcOrd="0" destOrd="0" presId="urn:microsoft.com/office/officeart/2005/8/layout/radial6"/>
    <dgm:cxn modelId="{99901A85-913A-4C02-98FB-73C806951595}" type="presOf" srcId="{7F43DE4C-AC13-491B-B422-7ACB1C540F94}" destId="{062D1FB6-59F0-4158-AB76-F28DBE453D8A}" srcOrd="0" destOrd="0" presId="urn:microsoft.com/office/officeart/2005/8/layout/radial6"/>
    <dgm:cxn modelId="{D7020000-175D-46CD-8145-FC46807606CA}" type="presOf" srcId="{7CFFF187-0D9F-45C6-A0D5-49DB1CC5D971}" destId="{16343856-C826-49F1-A26A-00FEF0098A49}" srcOrd="0" destOrd="0" presId="urn:microsoft.com/office/officeart/2005/8/layout/radial6"/>
    <dgm:cxn modelId="{A67D9720-4308-4F40-B996-359DDEFE55A5}" srcId="{7F43DE4C-AC13-491B-B422-7ACB1C540F94}" destId="{8F96FF92-D2C5-4C21-94BA-913132287DD0}" srcOrd="0" destOrd="0" parTransId="{0E85B02C-9380-4419-9765-135DF12E1623}" sibTransId="{764DF2CE-70BD-425A-B39C-C7818FD8CE9E}"/>
    <dgm:cxn modelId="{D3ACF19F-5D07-454A-AC1A-10365304D9FA}" type="presOf" srcId="{DF5F9667-D1CC-4146-A0FA-22D599F4B107}" destId="{54F1E174-1B99-4947-893A-6A5CDAE1FF85}" srcOrd="0" destOrd="0" presId="urn:microsoft.com/office/officeart/2005/8/layout/radial6"/>
    <dgm:cxn modelId="{D7D41EE0-FC9C-4928-835C-897736DDAB30}" type="presOf" srcId="{3BCFCD53-FC2D-48BF-9B90-D7B3C44312F5}" destId="{CB4CA75A-87B4-41BE-BB67-CD8E520E16EA}" srcOrd="0" destOrd="0" presId="urn:microsoft.com/office/officeart/2005/8/layout/radial6"/>
    <dgm:cxn modelId="{8CA56A1D-6869-4644-9306-DA123FC838CC}" srcId="{7F43DE4C-AC13-491B-B422-7ACB1C540F94}" destId="{5128E194-98FA-47FA-ADB7-099A8BE5561E}" srcOrd="1" destOrd="0" parTransId="{D70E6A1F-66D7-4DDC-883B-3D8232DD2BC8}" sibTransId="{CA1AC743-562B-4680-8035-328F2D4DA570}"/>
    <dgm:cxn modelId="{2CD8FAB1-D832-4627-BF12-6ED248032F4E}" type="presOf" srcId="{16510039-135E-4D5A-85DF-BA4DF76D0C79}" destId="{AC7E6E88-F29A-4187-B484-5359F6EC7BF1}" srcOrd="0" destOrd="0" presId="urn:microsoft.com/office/officeart/2005/8/layout/radial6"/>
    <dgm:cxn modelId="{6BB9A8F2-7433-4FAF-81F7-EDF8B0BA042E}" type="presParOf" srcId="{EF86F751-245B-4948-9068-DD51F6E994CB}" destId="{062D1FB6-59F0-4158-AB76-F28DBE453D8A}" srcOrd="0" destOrd="0" presId="urn:microsoft.com/office/officeart/2005/8/layout/radial6"/>
    <dgm:cxn modelId="{88FD0C32-56AB-4D5F-91C0-8F1D611FF4A6}" type="presParOf" srcId="{EF86F751-245B-4948-9068-DD51F6E994CB}" destId="{7CFC1300-06F4-4C28-B797-938183589E57}" srcOrd="1" destOrd="0" presId="urn:microsoft.com/office/officeart/2005/8/layout/radial6"/>
    <dgm:cxn modelId="{CAF4C5BE-6A53-482E-92F6-4A41928C41E2}" type="presParOf" srcId="{EF86F751-245B-4948-9068-DD51F6E994CB}" destId="{35CCC742-37ED-41BC-BEB8-F8535287244E}" srcOrd="2" destOrd="0" presId="urn:microsoft.com/office/officeart/2005/8/layout/radial6"/>
    <dgm:cxn modelId="{A55AA1EA-A92B-450B-A36B-1B745D158541}" type="presParOf" srcId="{EF86F751-245B-4948-9068-DD51F6E994CB}" destId="{3BC6335F-DF28-4E7B-8473-5E36C79BDF16}" srcOrd="3" destOrd="0" presId="urn:microsoft.com/office/officeart/2005/8/layout/radial6"/>
    <dgm:cxn modelId="{78F9E9D5-CFCB-4DB6-A693-297EF8962A68}" type="presParOf" srcId="{EF86F751-245B-4948-9068-DD51F6E994CB}" destId="{795BEE0B-8791-461E-951C-1128776158FB}" srcOrd="4" destOrd="0" presId="urn:microsoft.com/office/officeart/2005/8/layout/radial6"/>
    <dgm:cxn modelId="{01D9ED06-3F90-4B24-8D7E-5469626E2D19}" type="presParOf" srcId="{EF86F751-245B-4948-9068-DD51F6E994CB}" destId="{33485DA0-4F91-4AA5-890F-BC628BEA9C63}" srcOrd="5" destOrd="0" presId="urn:microsoft.com/office/officeart/2005/8/layout/radial6"/>
    <dgm:cxn modelId="{BE1B7F32-D1A1-48B9-B2B7-EBF80BF8D7FF}" type="presParOf" srcId="{EF86F751-245B-4948-9068-DD51F6E994CB}" destId="{37B48682-6917-4E2B-8274-77699A4BFCD0}" srcOrd="6" destOrd="0" presId="urn:microsoft.com/office/officeart/2005/8/layout/radial6"/>
    <dgm:cxn modelId="{81EFDBD5-29BB-446F-82D9-6BC767208A5F}" type="presParOf" srcId="{EF86F751-245B-4948-9068-DD51F6E994CB}" destId="{CB4CA75A-87B4-41BE-BB67-CD8E520E16EA}" srcOrd="7" destOrd="0" presId="urn:microsoft.com/office/officeart/2005/8/layout/radial6"/>
    <dgm:cxn modelId="{1F69B696-D9DF-489E-8A64-AC78E10800D9}" type="presParOf" srcId="{EF86F751-245B-4948-9068-DD51F6E994CB}" destId="{B67DA777-3898-4D4C-9D26-0AB197A2D8E7}" srcOrd="8" destOrd="0" presId="urn:microsoft.com/office/officeart/2005/8/layout/radial6"/>
    <dgm:cxn modelId="{E9EE0B8C-FB9B-44B0-A356-404B45313EF6}" type="presParOf" srcId="{EF86F751-245B-4948-9068-DD51F6E994CB}" destId="{D3E04845-4B3E-4992-9954-AC913505A3C0}" srcOrd="9" destOrd="0" presId="urn:microsoft.com/office/officeart/2005/8/layout/radial6"/>
    <dgm:cxn modelId="{287C450A-581A-40D6-A177-C648C6DE045C}" type="presParOf" srcId="{EF86F751-245B-4948-9068-DD51F6E994CB}" destId="{16343856-C826-49F1-A26A-00FEF0098A49}" srcOrd="10" destOrd="0" presId="urn:microsoft.com/office/officeart/2005/8/layout/radial6"/>
    <dgm:cxn modelId="{7E615EE7-0441-468F-AA94-47C4D6B9B64C}" type="presParOf" srcId="{EF86F751-245B-4948-9068-DD51F6E994CB}" destId="{20795130-ECC4-4693-99A9-706F4EEEEB1C}" srcOrd="11" destOrd="0" presId="urn:microsoft.com/office/officeart/2005/8/layout/radial6"/>
    <dgm:cxn modelId="{1185F050-6724-4DB5-807B-2CBE5F7A6790}" type="presParOf" srcId="{EF86F751-245B-4948-9068-DD51F6E994CB}" destId="{AC7E6E88-F29A-4187-B484-5359F6EC7BF1}" srcOrd="12" destOrd="0" presId="urn:microsoft.com/office/officeart/2005/8/layout/radial6"/>
    <dgm:cxn modelId="{D66CE70D-D9EC-4E37-BD62-760B233C5EF7}" type="presParOf" srcId="{EF86F751-245B-4948-9068-DD51F6E994CB}" destId="{A4AC9A08-7EC7-4BE0-BAD8-5FB3D535B82A}" srcOrd="13" destOrd="0" presId="urn:microsoft.com/office/officeart/2005/8/layout/radial6"/>
    <dgm:cxn modelId="{457874F9-725C-49E4-BC47-122B935E0C05}" type="presParOf" srcId="{EF86F751-245B-4948-9068-DD51F6E994CB}" destId="{98E72F64-C43C-468F-AD0A-A9B0C8C1A024}" srcOrd="14" destOrd="0" presId="urn:microsoft.com/office/officeart/2005/8/layout/radial6"/>
    <dgm:cxn modelId="{2CC23DB4-C528-463A-8903-FAF67AB57598}" type="presParOf" srcId="{EF86F751-245B-4948-9068-DD51F6E994CB}" destId="{D6018D8D-C805-4A8B-AA45-AF1F752A07C1}" srcOrd="15" destOrd="0" presId="urn:microsoft.com/office/officeart/2005/8/layout/radial6"/>
    <dgm:cxn modelId="{730A738C-6699-4377-9435-144ADBD79B7C}" type="presParOf" srcId="{EF86F751-245B-4948-9068-DD51F6E994CB}" destId="{54F1E174-1B99-4947-893A-6A5CDAE1FF85}" srcOrd="16" destOrd="0" presId="urn:microsoft.com/office/officeart/2005/8/layout/radial6"/>
    <dgm:cxn modelId="{3DFAEBEA-9298-45D8-BA9A-2F293D4F191E}" type="presParOf" srcId="{EF86F751-245B-4948-9068-DD51F6E994CB}" destId="{40FFB7B7-2D66-4769-AEB5-31F190CF96FA}" srcOrd="17" destOrd="0" presId="urn:microsoft.com/office/officeart/2005/8/layout/radial6"/>
    <dgm:cxn modelId="{009901D3-D1C9-4015-8C6F-5F1748B056DD}" type="presParOf" srcId="{EF86F751-245B-4948-9068-DD51F6E994CB}" destId="{B2446702-F0A5-49BA-87D5-E573EB00FAF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80ABF-E9C1-459E-9AB5-B25B012F0C87}">
      <dsp:nvSpPr>
        <dsp:cNvPr id="0" name=""/>
        <dsp:cNvSpPr/>
      </dsp:nvSpPr>
      <dsp:spPr>
        <a:xfrm>
          <a:off x="5134" y="2052588"/>
          <a:ext cx="1591716" cy="6366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i="0" kern="1200" dirty="0" smtClean="0"/>
            <a:t>Logistic Regression</a:t>
          </a:r>
          <a:endParaRPr lang="en-GB" sz="2000" kern="1200" dirty="0"/>
        </a:p>
      </dsp:txBody>
      <dsp:txXfrm>
        <a:off x="5134" y="2052588"/>
        <a:ext cx="1432545" cy="636686"/>
      </dsp:txXfrm>
    </dsp:sp>
    <dsp:sp modelId="{C5197DBB-50B1-4D36-8022-491A3A82610A}">
      <dsp:nvSpPr>
        <dsp:cNvPr id="0" name=""/>
        <dsp:cNvSpPr/>
      </dsp:nvSpPr>
      <dsp:spPr>
        <a:xfrm>
          <a:off x="1253107" y="2065290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i="0" kern="1200" dirty="0" err="1" smtClean="0"/>
            <a:t>knn</a:t>
          </a:r>
          <a:endParaRPr lang="en-GB" sz="2800" kern="1200" dirty="0"/>
        </a:p>
      </dsp:txBody>
      <dsp:txXfrm>
        <a:off x="1571450" y="2065290"/>
        <a:ext cx="955030" cy="636686"/>
      </dsp:txXfrm>
    </dsp:sp>
    <dsp:sp modelId="{690A7D10-062D-4EC7-925D-134664167C8E}">
      <dsp:nvSpPr>
        <dsp:cNvPr id="0" name=""/>
        <dsp:cNvSpPr/>
      </dsp:nvSpPr>
      <dsp:spPr>
        <a:xfrm>
          <a:off x="2551881" y="2052588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i="0" kern="1200" dirty="0" smtClean="0"/>
            <a:t>Naive Bayes</a:t>
          </a:r>
          <a:endParaRPr lang="en-GB" sz="2400" b="1" i="0" kern="1200" dirty="0"/>
        </a:p>
      </dsp:txBody>
      <dsp:txXfrm>
        <a:off x="2870224" y="2052588"/>
        <a:ext cx="955030" cy="636686"/>
      </dsp:txXfrm>
    </dsp:sp>
    <dsp:sp modelId="{FF4C05EC-E941-4ACC-8972-BEB9147B7A06}">
      <dsp:nvSpPr>
        <dsp:cNvPr id="0" name=""/>
        <dsp:cNvSpPr/>
      </dsp:nvSpPr>
      <dsp:spPr>
        <a:xfrm>
          <a:off x="3837953" y="2039886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i="0" kern="1200" dirty="0" err="1" smtClean="0"/>
            <a:t>XGboost</a:t>
          </a:r>
          <a:endParaRPr lang="en-GB" sz="1800" b="1" i="0" kern="1200" dirty="0"/>
        </a:p>
      </dsp:txBody>
      <dsp:txXfrm>
        <a:off x="4156296" y="2039886"/>
        <a:ext cx="955030" cy="636686"/>
      </dsp:txXfrm>
    </dsp:sp>
    <dsp:sp modelId="{42618A72-F8F2-4AE1-9F84-BED3D34F4A3B}">
      <dsp:nvSpPr>
        <dsp:cNvPr id="0" name=""/>
        <dsp:cNvSpPr/>
      </dsp:nvSpPr>
      <dsp:spPr>
        <a:xfrm>
          <a:off x="5098628" y="2052588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0" kern="1200" dirty="0" err="1" smtClean="0"/>
            <a:t>AdaBoostClassifier</a:t>
          </a:r>
          <a:endParaRPr lang="en-GB" sz="1600" b="1" i="0" kern="1200" dirty="0"/>
        </a:p>
      </dsp:txBody>
      <dsp:txXfrm>
        <a:off x="5416971" y="2052588"/>
        <a:ext cx="955030" cy="636686"/>
      </dsp:txXfrm>
    </dsp:sp>
    <dsp:sp modelId="{3AFCB149-5E09-4A6A-9503-D5C89CEDB518}">
      <dsp:nvSpPr>
        <dsp:cNvPr id="0" name=""/>
        <dsp:cNvSpPr/>
      </dsp:nvSpPr>
      <dsp:spPr>
        <a:xfrm>
          <a:off x="6372001" y="2052588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i="0" kern="1200" dirty="0" smtClean="0"/>
            <a:t>Random Forest</a:t>
          </a:r>
          <a:endParaRPr lang="en-GB" sz="1800" b="1" i="0" kern="1200" dirty="0"/>
        </a:p>
      </dsp:txBody>
      <dsp:txXfrm>
        <a:off x="6690344" y="2052588"/>
        <a:ext cx="955030" cy="636686"/>
      </dsp:txXfrm>
    </dsp:sp>
    <dsp:sp modelId="{0A788F93-DA07-4B24-91A9-2DD95A1AE38D}">
      <dsp:nvSpPr>
        <dsp:cNvPr id="0" name=""/>
        <dsp:cNvSpPr/>
      </dsp:nvSpPr>
      <dsp:spPr>
        <a:xfrm>
          <a:off x="7645375" y="2052588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i="0" kern="1200" dirty="0" err="1" smtClean="0"/>
            <a:t>DecisionTree</a:t>
          </a:r>
          <a:endParaRPr lang="en-GB" sz="1800" kern="1200" dirty="0"/>
        </a:p>
      </dsp:txBody>
      <dsp:txXfrm>
        <a:off x="7963718" y="2052588"/>
        <a:ext cx="955030" cy="636686"/>
      </dsp:txXfrm>
    </dsp:sp>
    <dsp:sp modelId="{F216A575-56BE-4C2B-BFE3-00768F16CEDA}">
      <dsp:nvSpPr>
        <dsp:cNvPr id="0" name=""/>
        <dsp:cNvSpPr/>
      </dsp:nvSpPr>
      <dsp:spPr>
        <a:xfrm>
          <a:off x="8918748" y="2052588"/>
          <a:ext cx="1591716" cy="636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i="0" kern="1200" dirty="0" err="1" smtClean="0"/>
            <a:t>Svm</a:t>
          </a:r>
          <a:endParaRPr lang="en-GB" sz="2400" b="1" i="0" kern="1200" dirty="0"/>
        </a:p>
      </dsp:txBody>
      <dsp:txXfrm>
        <a:off x="9237091" y="2052588"/>
        <a:ext cx="955030" cy="636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46702-F0A5-49BA-87D5-E573EB00FAF7}">
      <dsp:nvSpPr>
        <dsp:cNvPr id="0" name=""/>
        <dsp:cNvSpPr/>
      </dsp:nvSpPr>
      <dsp:spPr>
        <a:xfrm>
          <a:off x="3590492" y="605992"/>
          <a:ext cx="4147414" cy="4147414"/>
        </a:xfrm>
        <a:prstGeom prst="blockArc">
          <a:avLst>
            <a:gd name="adj1" fmla="val 12600000"/>
            <a:gd name="adj2" fmla="val 16200000"/>
            <a:gd name="adj3" fmla="val 45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18D8D-C805-4A8B-AA45-AF1F752A07C1}">
      <dsp:nvSpPr>
        <dsp:cNvPr id="0" name=""/>
        <dsp:cNvSpPr/>
      </dsp:nvSpPr>
      <dsp:spPr>
        <a:xfrm>
          <a:off x="3590492" y="605992"/>
          <a:ext cx="4147414" cy="4147414"/>
        </a:xfrm>
        <a:prstGeom prst="blockArc">
          <a:avLst>
            <a:gd name="adj1" fmla="val 9000000"/>
            <a:gd name="adj2" fmla="val 12600000"/>
            <a:gd name="adj3" fmla="val 45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E6E88-F29A-4187-B484-5359F6EC7BF1}">
      <dsp:nvSpPr>
        <dsp:cNvPr id="0" name=""/>
        <dsp:cNvSpPr/>
      </dsp:nvSpPr>
      <dsp:spPr>
        <a:xfrm>
          <a:off x="3590492" y="605992"/>
          <a:ext cx="4147414" cy="4147414"/>
        </a:xfrm>
        <a:prstGeom prst="blockArc">
          <a:avLst>
            <a:gd name="adj1" fmla="val 5400000"/>
            <a:gd name="adj2" fmla="val 9000000"/>
            <a:gd name="adj3" fmla="val 45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4845-4B3E-4992-9954-AC913505A3C0}">
      <dsp:nvSpPr>
        <dsp:cNvPr id="0" name=""/>
        <dsp:cNvSpPr/>
      </dsp:nvSpPr>
      <dsp:spPr>
        <a:xfrm>
          <a:off x="3590492" y="605992"/>
          <a:ext cx="4147414" cy="4147414"/>
        </a:xfrm>
        <a:prstGeom prst="blockArc">
          <a:avLst>
            <a:gd name="adj1" fmla="val 1800000"/>
            <a:gd name="adj2" fmla="val 5400000"/>
            <a:gd name="adj3" fmla="val 45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48682-6917-4E2B-8274-77699A4BFCD0}">
      <dsp:nvSpPr>
        <dsp:cNvPr id="0" name=""/>
        <dsp:cNvSpPr/>
      </dsp:nvSpPr>
      <dsp:spPr>
        <a:xfrm>
          <a:off x="3590492" y="605992"/>
          <a:ext cx="4147414" cy="4147414"/>
        </a:xfrm>
        <a:prstGeom prst="blockArc">
          <a:avLst>
            <a:gd name="adj1" fmla="val 19800000"/>
            <a:gd name="adj2" fmla="val 1800000"/>
            <a:gd name="adj3" fmla="val 45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6335F-DF28-4E7B-8473-5E36C79BDF16}">
      <dsp:nvSpPr>
        <dsp:cNvPr id="0" name=""/>
        <dsp:cNvSpPr/>
      </dsp:nvSpPr>
      <dsp:spPr>
        <a:xfrm>
          <a:off x="3590492" y="605992"/>
          <a:ext cx="4147414" cy="4147414"/>
        </a:xfrm>
        <a:prstGeom prst="blockArc">
          <a:avLst>
            <a:gd name="adj1" fmla="val 16200000"/>
            <a:gd name="adj2" fmla="val 19800000"/>
            <a:gd name="adj3" fmla="val 45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D1FB6-59F0-4158-AB76-F28DBE453D8A}">
      <dsp:nvSpPr>
        <dsp:cNvPr id="0" name=""/>
        <dsp:cNvSpPr/>
      </dsp:nvSpPr>
      <dsp:spPr>
        <a:xfrm>
          <a:off x="4732151" y="1747651"/>
          <a:ext cx="1864097" cy="1864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jupyter</a:t>
          </a:r>
          <a:endParaRPr lang="en-GB" sz="3300" kern="1200" dirty="0"/>
        </a:p>
      </dsp:txBody>
      <dsp:txXfrm>
        <a:off x="5005142" y="2020642"/>
        <a:ext cx="1318115" cy="1318115"/>
      </dsp:txXfrm>
    </dsp:sp>
    <dsp:sp modelId="{7CFC1300-06F4-4C28-B797-938183589E57}">
      <dsp:nvSpPr>
        <dsp:cNvPr id="0" name=""/>
        <dsp:cNvSpPr/>
      </dsp:nvSpPr>
      <dsp:spPr>
        <a:xfrm>
          <a:off x="5011766" y="534"/>
          <a:ext cx="1304867" cy="1304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u="none" kern="1200" dirty="0" err="1" smtClean="0"/>
            <a:t>NumPy</a:t>
          </a:r>
          <a:endParaRPr lang="en-GB" sz="1600" kern="1200" dirty="0"/>
        </a:p>
      </dsp:txBody>
      <dsp:txXfrm>
        <a:off x="5202859" y="191627"/>
        <a:ext cx="922681" cy="922681"/>
      </dsp:txXfrm>
    </dsp:sp>
    <dsp:sp modelId="{795BEE0B-8791-461E-951C-1128776158FB}">
      <dsp:nvSpPr>
        <dsp:cNvPr id="0" name=""/>
        <dsp:cNvSpPr/>
      </dsp:nvSpPr>
      <dsp:spPr>
        <a:xfrm>
          <a:off x="6766967" y="1013900"/>
          <a:ext cx="1304867" cy="1304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Matplotlib</a:t>
          </a:r>
          <a:endParaRPr lang="en-GB" sz="1600" kern="1200" dirty="0"/>
        </a:p>
      </dsp:txBody>
      <dsp:txXfrm>
        <a:off x="6958060" y="1204993"/>
        <a:ext cx="922681" cy="922681"/>
      </dsp:txXfrm>
    </dsp:sp>
    <dsp:sp modelId="{CB4CA75A-87B4-41BE-BB67-CD8E520E16EA}">
      <dsp:nvSpPr>
        <dsp:cNvPr id="0" name=""/>
        <dsp:cNvSpPr/>
      </dsp:nvSpPr>
      <dsp:spPr>
        <a:xfrm>
          <a:off x="6766967" y="3040632"/>
          <a:ext cx="1304867" cy="1304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u="none" kern="1200" dirty="0" err="1" smtClean="0"/>
            <a:t>Scikit</a:t>
          </a:r>
          <a:r>
            <a:rPr lang="en-GB" sz="1600" b="0" i="0" u="none" kern="1200" dirty="0" smtClean="0"/>
            <a:t>-learn</a:t>
          </a:r>
          <a:endParaRPr lang="en-GB" sz="1600" b="0" kern="1200" dirty="0"/>
        </a:p>
      </dsp:txBody>
      <dsp:txXfrm>
        <a:off x="6958060" y="3231725"/>
        <a:ext cx="922681" cy="922681"/>
      </dsp:txXfrm>
    </dsp:sp>
    <dsp:sp modelId="{16343856-C826-49F1-A26A-00FEF0098A49}">
      <dsp:nvSpPr>
        <dsp:cNvPr id="0" name=""/>
        <dsp:cNvSpPr/>
      </dsp:nvSpPr>
      <dsp:spPr>
        <a:xfrm>
          <a:off x="5011766" y="4053998"/>
          <a:ext cx="1304867" cy="1304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Streamlit</a:t>
          </a:r>
          <a:endParaRPr lang="en-GB" sz="1600" kern="1200" dirty="0"/>
        </a:p>
      </dsp:txBody>
      <dsp:txXfrm>
        <a:off x="5202859" y="4245091"/>
        <a:ext cx="922681" cy="922681"/>
      </dsp:txXfrm>
    </dsp:sp>
    <dsp:sp modelId="{A4AC9A08-7EC7-4BE0-BAD8-5FB3D535B82A}">
      <dsp:nvSpPr>
        <dsp:cNvPr id="0" name=""/>
        <dsp:cNvSpPr/>
      </dsp:nvSpPr>
      <dsp:spPr>
        <a:xfrm>
          <a:off x="3256564" y="3040632"/>
          <a:ext cx="1304867" cy="1304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Seaborn</a:t>
          </a:r>
          <a:endParaRPr lang="en-GB" sz="1600" kern="1200" dirty="0"/>
        </a:p>
      </dsp:txBody>
      <dsp:txXfrm>
        <a:off x="3447657" y="3231725"/>
        <a:ext cx="922681" cy="922681"/>
      </dsp:txXfrm>
    </dsp:sp>
    <dsp:sp modelId="{54F1E174-1B99-4947-893A-6A5CDAE1FF85}">
      <dsp:nvSpPr>
        <dsp:cNvPr id="0" name=""/>
        <dsp:cNvSpPr/>
      </dsp:nvSpPr>
      <dsp:spPr>
        <a:xfrm>
          <a:off x="3256564" y="1013900"/>
          <a:ext cx="1304867" cy="1304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u="none" kern="1200" smtClean="0"/>
            <a:t>Pandas</a:t>
          </a:r>
          <a:endParaRPr lang="en-GB" sz="1600" kern="1200"/>
        </a:p>
      </dsp:txBody>
      <dsp:txXfrm>
        <a:off x="3447657" y="1204993"/>
        <a:ext cx="922681" cy="922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13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4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0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5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9724-4C8A-4620-9493-3926A4782152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4880-680B-4029-8824-FB9CA2DD6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8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risrohan/credit-score-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750">
              <a:srgbClr val="C3DBF0"/>
            </a:gs>
            <a:gs pos="67500">
              <a:srgbClr val="D1E3F3"/>
            </a:gs>
            <a:gs pos="61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516" y="1983036"/>
            <a:ext cx="6433850" cy="1454227"/>
          </a:xfrm>
        </p:spPr>
        <p:txBody>
          <a:bodyPr/>
          <a:lstStyle/>
          <a:p>
            <a:r>
              <a:rPr lang="en-US" sz="6600" dirty="0" smtClean="0"/>
              <a:t>C</a:t>
            </a:r>
            <a:r>
              <a:rPr lang="en-US" sz="3600" dirty="0" smtClean="0"/>
              <a:t>REDIT SCORE CLASSIFICATION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34439" y="6345238"/>
            <a:ext cx="9144000" cy="1655762"/>
          </a:xfrm>
        </p:spPr>
        <p:txBody>
          <a:bodyPr/>
          <a:lstStyle/>
          <a:p>
            <a:r>
              <a:rPr lang="en-US" dirty="0" smtClean="0"/>
              <a:t>By M</a:t>
            </a:r>
            <a:r>
              <a:rPr lang="en-US" sz="2000" dirty="0" smtClean="0"/>
              <a:t>ahmoud</a:t>
            </a:r>
            <a:r>
              <a:rPr lang="en-US" dirty="0" smtClean="0"/>
              <a:t> </a:t>
            </a:r>
            <a:r>
              <a:rPr lang="en-US" sz="2000" dirty="0" smtClean="0"/>
              <a:t>Said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18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12192000" cy="6604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0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62319"/>
            <a:ext cx="112812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Bivariate Numerical </a:t>
            </a:r>
            <a:r>
              <a:rPr lang="en-GB" sz="3200" b="1" dirty="0" smtClean="0"/>
              <a:t>Analysis</a:t>
            </a:r>
          </a:p>
          <a:p>
            <a:r>
              <a:rPr lang="en-US" b="1" dirty="0" smtClean="0"/>
              <a:t>Correlation between numerical feature and other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044"/>
            <a:ext cx="12052300" cy="6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/>
              <a:t>Bivariate Numerical With Categorical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12192000" cy="4868863"/>
          </a:xfrm>
        </p:spPr>
      </p:pic>
    </p:spTree>
    <p:extLst>
      <p:ext uri="{BB962C8B-B14F-4D97-AF65-F5344CB8AC3E}">
        <p14:creationId xmlns:p14="http://schemas.microsoft.com/office/powerpoint/2010/main" val="40132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-1270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5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70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GB" dirty="0" smtClean="0"/>
              <a:t>Algorithms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745258"/>
              </p:ext>
            </p:extLst>
          </p:nvPr>
        </p:nvGraphicFramePr>
        <p:xfrm>
          <a:off x="838200" y="1295400"/>
          <a:ext cx="10515600" cy="474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8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"/>
            <a:ext cx="10515600" cy="1193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51630"/>
              </p:ext>
            </p:extLst>
          </p:nvPr>
        </p:nvGraphicFramePr>
        <p:xfrm>
          <a:off x="1638300" y="965198"/>
          <a:ext cx="9690100" cy="57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113"/>
                <a:gridCol w="4763987"/>
              </a:tblGrid>
              <a:tr h="388705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</a:tr>
              <a:tr h="712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dirty="0" smtClean="0"/>
                        <a:t>Logistic Regression</a:t>
                      </a:r>
                      <a:endParaRPr lang="en-GB" sz="20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0.66 </a:t>
                      </a:r>
                      <a:endParaRPr lang="en-GB" dirty="0"/>
                    </a:p>
                  </a:txBody>
                  <a:tcPr/>
                </a:tc>
              </a:tr>
              <a:tr h="550667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Knn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GB" dirty="0"/>
                    </a:p>
                  </a:txBody>
                  <a:tcPr/>
                </a:tc>
              </a:tr>
              <a:tr h="712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dirty="0" smtClean="0"/>
                        <a:t>Naive Bayes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GB" dirty="0"/>
                    </a:p>
                  </a:txBody>
                  <a:tcPr/>
                </a:tc>
              </a:tr>
              <a:tr h="6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dirty="0" err="1" smtClean="0"/>
                        <a:t>XGboost</a:t>
                      </a:r>
                      <a:endParaRPr lang="en-GB" sz="1800" b="1" i="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0.72</a:t>
                      </a:r>
                      <a:endParaRPr lang="en-GB" dirty="0"/>
                    </a:p>
                  </a:txBody>
                  <a:tcPr/>
                </a:tc>
              </a:tr>
              <a:tr h="6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dirty="0" err="1" smtClean="0"/>
                        <a:t>AdaBoostClassifier</a:t>
                      </a:r>
                      <a:endParaRPr lang="en-GB" sz="1800" b="1" i="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</a:t>
                      </a:r>
                      <a:endParaRPr lang="en-GB" dirty="0"/>
                    </a:p>
                  </a:txBody>
                  <a:tcPr/>
                </a:tc>
              </a:tr>
              <a:tr h="6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dirty="0" err="1" smtClean="0"/>
                        <a:t>DecisionTree</a:t>
                      </a:r>
                      <a:endParaRPr lang="en-GB" sz="18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0.70</a:t>
                      </a:r>
                      <a:endParaRPr lang="en-GB" dirty="0"/>
                    </a:p>
                  </a:txBody>
                  <a:tcPr/>
                </a:tc>
              </a:tr>
              <a:tr h="6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dirty="0" err="1" smtClean="0"/>
                        <a:t>Svm</a:t>
                      </a:r>
                      <a:endParaRPr lang="en-GB" sz="1800" b="1" i="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0.66</a:t>
                      </a:r>
                      <a:endParaRPr lang="en-GB" dirty="0"/>
                    </a:p>
                  </a:txBody>
                  <a:tcPr/>
                </a:tc>
              </a:tr>
              <a:tr h="6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dirty="0" smtClean="0"/>
                        <a:t>Random Forest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826480"/>
              </p:ext>
            </p:extLst>
          </p:nvPr>
        </p:nvGraphicFramePr>
        <p:xfrm>
          <a:off x="393700" y="1498600"/>
          <a:ext cx="11328400" cy="535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6600"/>
            <a:ext cx="10515600" cy="259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Any Question?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6730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75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70750">
                <a:srgbClr val="C3DBF0"/>
              </a:gs>
              <a:gs pos="100000">
                <a:srgbClr val="D1E3F3"/>
              </a:gs>
              <a:gs pos="94000">
                <a:srgbClr val="EDF4F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288836" cy="4351338"/>
          </a:xfrm>
          <a:gradFill>
            <a:gsLst>
              <a:gs pos="29000">
                <a:srgbClr val="DEEBF7"/>
              </a:gs>
              <a:gs pos="70750">
                <a:srgbClr val="C3DBF0"/>
              </a:gs>
              <a:gs pos="100000">
                <a:srgbClr val="D1E3F3"/>
              </a:gs>
              <a:gs pos="94000">
                <a:srgbClr val="EDF4F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Introduction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EDA Process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Modeling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0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750">
              <a:srgbClr val="C3DBF0"/>
            </a:gs>
            <a:gs pos="675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/>
              <a:t>Problem Statement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You are working as a data scientist in a global finance company. Over the years, the company has collected basic bank details and gathered a lot of credit-related information. The management wants to build an intelligent system to segregate the people into credit score brackets to reduce the manual </a:t>
            </a:r>
            <a:r>
              <a:rPr lang="en-GB" dirty="0" smtClean="0"/>
              <a:t>efforts.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ask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 smtClean="0"/>
              <a:t>Given </a:t>
            </a:r>
            <a:r>
              <a:rPr lang="en-GB" sz="2000" dirty="0"/>
              <a:t>a person’s credit-related information, build a machine learning model that can classify the credit score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06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75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  <a:gradFill>
            <a:gsLst>
              <a:gs pos="70750">
                <a:srgbClr val="C3DBF0"/>
              </a:gs>
              <a:gs pos="100000">
                <a:srgbClr val="D1E3F3"/>
              </a:gs>
              <a:gs pos="94000">
                <a:srgbClr val="EDF4F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70750">
                <a:srgbClr val="C3DBF0"/>
              </a:gs>
              <a:gs pos="100000">
                <a:srgbClr val="D1E3F3"/>
              </a:gs>
              <a:gs pos="94000">
                <a:srgbClr val="EDF4F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100000 Record</a:t>
            </a:r>
            <a:endParaRPr lang="en-GB" dirty="0"/>
          </a:p>
          <a:p>
            <a:r>
              <a:rPr lang="ar-EG" dirty="0" smtClean="0"/>
              <a:t>28</a:t>
            </a:r>
            <a:r>
              <a:rPr lang="en-US" dirty="0" smtClean="0"/>
              <a:t>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From </a:t>
            </a:r>
            <a:r>
              <a:rPr lang="en-US" sz="3200" u="sng" dirty="0" smtClean="0">
                <a:solidFill>
                  <a:schemeClr val="bg1"/>
                </a:solidFill>
                <a:hlinkClick r:id="rId2"/>
              </a:rPr>
              <a:t>Kaggle</a:t>
            </a:r>
            <a:endParaRPr lang="en-US" sz="3200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75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70750">
                <a:srgbClr val="C3DBF0"/>
              </a:gs>
              <a:gs pos="100000">
                <a:srgbClr val="D1E3F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 smtClean="0"/>
              <a:t>EDA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70750">
                <a:srgbClr val="C3DBF0"/>
              </a:gs>
              <a:gs pos="100000">
                <a:srgbClr val="D1E3F3"/>
              </a:gs>
              <a:gs pos="94000">
                <a:srgbClr val="EDF4F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Business and data understanding.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 smtClean="0"/>
              <a:t>Using df.info () check the </a:t>
            </a:r>
            <a:r>
              <a:rPr lang="en-GB" dirty="0" err="1" smtClean="0"/>
              <a:t>datatype</a:t>
            </a:r>
            <a:r>
              <a:rPr lang="en-GB" dirty="0" smtClean="0"/>
              <a:t> of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</a:t>
            </a:r>
            <a:r>
              <a:rPr lang="en-GB" dirty="0" err="1" smtClean="0"/>
              <a:t>Univariate</a:t>
            </a:r>
            <a:r>
              <a:rPr lang="en-GB" dirty="0" smtClean="0"/>
              <a:t> analysis for features to check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Check for duplicates in your data and remove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Clean the data by fixing the errors using apply function and try except.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Repeat step 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Apply feature engineering if possible.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Check for missing values and handle them first try to remove columns that have a lot of missing values then try imputation techniques or dropping rows.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Repeat step 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Detect outliers and deal with it .</a:t>
            </a:r>
          </a:p>
        </p:txBody>
      </p:sp>
    </p:spTree>
    <p:extLst>
      <p:ext uri="{BB962C8B-B14F-4D97-AF65-F5344CB8AC3E}">
        <p14:creationId xmlns:p14="http://schemas.microsoft.com/office/powerpoint/2010/main" val="1247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75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5179" y="187287"/>
            <a:ext cx="10640152" cy="991521"/>
          </a:xfrm>
        </p:spPr>
        <p:txBody>
          <a:bodyPr>
            <a:noAutofit/>
          </a:bodyPr>
          <a:lstStyle/>
          <a:p>
            <a:r>
              <a:rPr lang="en-GB" sz="3200" b="1" dirty="0" err="1" smtClean="0"/>
              <a:t>Univarate</a:t>
            </a:r>
            <a:r>
              <a:rPr lang="en-GB" sz="3200" b="1" dirty="0" smtClean="0"/>
              <a:t> </a:t>
            </a:r>
            <a:r>
              <a:rPr lang="en-GB" sz="3200" b="1" dirty="0"/>
              <a:t>analysis for numerical feature</a:t>
            </a:r>
            <a:br>
              <a:rPr lang="en-GB" sz="3200" b="1" dirty="0"/>
            </a:br>
            <a:endParaRPr lang="en-GB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21"/>
            <a:ext cx="5094288" cy="435133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991520"/>
            <a:ext cx="6731000" cy="43513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508113"/>
            <a:ext cx="44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deplot</a:t>
            </a:r>
            <a:r>
              <a:rPr lang="en-US" dirty="0" smtClean="0"/>
              <a:t> tell us distribution of  Features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61001" y="5508113"/>
            <a:ext cx="61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tell us outliers in the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2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75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29" y="122755"/>
            <a:ext cx="10515600" cy="6153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Bivariate analysis for categorical features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4" y="982184"/>
            <a:ext cx="11545677" cy="5111827"/>
          </a:xfrm>
        </p:spPr>
      </p:pic>
    </p:spTree>
    <p:extLst>
      <p:ext uri="{BB962C8B-B14F-4D97-AF65-F5344CB8AC3E}">
        <p14:creationId xmlns:p14="http://schemas.microsoft.com/office/powerpoint/2010/main" val="24958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C3DBF0"/>
            </a:gs>
            <a:gs pos="100000">
              <a:srgbClr val="D1E3F3"/>
            </a:gs>
            <a:gs pos="94000">
              <a:srgbClr val="EDF4FA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3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0"/>
            <a:ext cx="12280899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610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211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CREDIT SCORE CLASSIFICATION</vt:lpstr>
      <vt:lpstr>Overview</vt:lpstr>
      <vt:lpstr>Introduction</vt:lpstr>
      <vt:lpstr>Dataset</vt:lpstr>
      <vt:lpstr>EDA PROCESS</vt:lpstr>
      <vt:lpstr>Univarate analysis for numerical feature </vt:lpstr>
      <vt:lpstr>Bivariate analysis for categorical features</vt:lpstr>
      <vt:lpstr>PowerPoint Presentation</vt:lpstr>
      <vt:lpstr>PowerPoint Presentation</vt:lpstr>
      <vt:lpstr>PowerPoint Presentation</vt:lpstr>
      <vt:lpstr>PowerPoint Presentation</vt:lpstr>
      <vt:lpstr>Bivariate Numerical With Categorical Analysis</vt:lpstr>
      <vt:lpstr>PowerPoint Presentation</vt:lpstr>
      <vt:lpstr>PowerPoint Presentation</vt:lpstr>
      <vt:lpstr>PowerPoint Presentation</vt:lpstr>
      <vt:lpstr>Classification Algorithms</vt:lpstr>
      <vt:lpstr>Models</vt:lpstr>
      <vt:lpstr>Tools</vt:lpstr>
      <vt:lpstr>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CLASSIFICATION</dc:title>
  <dc:creator>Microsoft account</dc:creator>
  <cp:lastModifiedBy>Microsoft account</cp:lastModifiedBy>
  <cp:revision>25</cp:revision>
  <dcterms:created xsi:type="dcterms:W3CDTF">2022-09-05T15:54:13Z</dcterms:created>
  <dcterms:modified xsi:type="dcterms:W3CDTF">2022-09-08T23:24:23Z</dcterms:modified>
</cp:coreProperties>
</file>