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shin Liu" initials="" lastIdx="4" clrIdx="0"/>
  <p:cmAuthor id="1" name="bo zhang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f3f0708d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f3f0708d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560005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45560005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Design 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935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Flask APIs 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1382651"/>
            <a:ext cx="10515600" cy="47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@app.route("/signup", methods=["POST"]) </a:t>
            </a:r>
            <a:r>
              <a:rPr lang="en-US" sz="8000">
                <a:solidFill>
                  <a:srgbClr val="0000FF"/>
                </a:solidFill>
              </a:rPr>
              <a:t>Test</a:t>
            </a:r>
            <a:endParaRPr sz="8000">
              <a:solidFill>
                <a:srgbClr val="0000FF"/>
              </a:solidFill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@app.route("/login", methods=["POST"]) </a:t>
            </a:r>
            <a:r>
              <a:rPr lang="en-US" sz="8000">
                <a:solidFill>
                  <a:srgbClr val="0000FF"/>
                </a:solidFill>
              </a:rPr>
              <a:t>Test</a:t>
            </a:r>
            <a:endParaRPr sz="8000">
              <a:solidFill>
                <a:srgbClr val="0000FF"/>
              </a:solidFill>
            </a:endParaRPr>
          </a:p>
          <a:p>
            <a:pPr marL="228600" lvl="0" indent="-2413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lang="en-US" sz="8000"/>
              <a:t>@app.route("/logout", methods=["POST"]) </a:t>
            </a:r>
            <a:r>
              <a:rPr lang="en-US" sz="8000">
                <a:solidFill>
                  <a:srgbClr val="0000FF"/>
                </a:solidFill>
              </a:rPr>
              <a:t>Test</a:t>
            </a:r>
            <a:endParaRPr sz="8000">
              <a:solidFill>
                <a:srgbClr val="0000FF"/>
              </a:solidFill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Char char="•"/>
            </a:pPr>
            <a:r>
              <a:rPr lang="en-US" sz="8000">
                <a:solidFill>
                  <a:srgbClr val="888888"/>
                </a:solidFill>
              </a:rPr>
              <a:t>@app.route("/createWallet", methods=["GET"]) Done</a:t>
            </a:r>
            <a:endParaRPr sz="8000">
              <a:solidFill>
                <a:srgbClr val="888888"/>
              </a:solidFill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@app.route("/getAccount/&lt;string:desired_id&gt;", methods=[“GET"])   </a:t>
            </a:r>
            <a:r>
              <a:rPr lang="en-US" sz="8000">
                <a:solidFill>
                  <a:srgbClr val="FF0000"/>
                </a:solidFill>
              </a:rPr>
              <a:t>Done</a:t>
            </a:r>
            <a:endParaRPr sz="800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7200">
                <a:solidFill>
                  <a:srgbClr val="FF0000"/>
                </a:solidFill>
              </a:rPr>
              <a:t>show all the addresses associated with one account, return a list of addresses</a:t>
            </a:r>
            <a:endParaRPr sz="7200">
              <a:solidFill>
                <a:srgbClr val="FF0000"/>
              </a:solidFill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@app.route("/searchWallet/&lt;string:desired_id&gt;", methods=["GET"]) </a:t>
            </a:r>
            <a:r>
              <a:rPr lang="en-US" sz="8000">
                <a:solidFill>
                  <a:srgbClr val="FF0000"/>
                </a:solidFill>
              </a:rPr>
              <a:t>Done</a:t>
            </a:r>
            <a:endParaRPr sz="800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7200">
                <a:solidFill>
                  <a:srgbClr val="FF0000"/>
                </a:solidFill>
              </a:rPr>
              <a:t>show if one address is valid. search in db first, otherwise, search the blockchain (Testnet), return a message</a:t>
            </a:r>
            <a:endParaRPr sz="7200">
              <a:solidFill>
                <a:srgbClr val="FF0000"/>
              </a:solidFill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@app.route("/sendMoney", methods=["POST"]) </a:t>
            </a:r>
            <a:r>
              <a:rPr lang="en-US" sz="8000">
                <a:solidFill>
                  <a:srgbClr val="FF0000"/>
                </a:solidFill>
              </a:rPr>
              <a:t>Done</a:t>
            </a:r>
            <a:endParaRPr sz="800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sz="7200">
                <a:solidFill>
                  <a:srgbClr val="FF0000"/>
                </a:solidFill>
              </a:rPr>
              <a:t>check status from blockchain, check if balance has enough funds to send, broadcast the transaction, get new status from blockchain, add into db, return a message.</a:t>
            </a:r>
            <a:endParaRPr sz="7200">
              <a:solidFill>
                <a:srgbClr val="FF0000"/>
              </a:solidFill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/>
              <a:t>@app.route("/getWallet", methods=[“GET"]) </a:t>
            </a:r>
            <a:r>
              <a:rPr lang="en-US" sz="8000">
                <a:solidFill>
                  <a:srgbClr val="FF0000"/>
                </a:solidFill>
              </a:rPr>
              <a:t>Done </a:t>
            </a:r>
            <a:endParaRPr sz="800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7200">
                <a:solidFill>
                  <a:srgbClr val="FF0000"/>
                </a:solidFill>
              </a:rPr>
              <a:t>show one address details: added (qrcode -&gt; a Base64 String), update new status from blockchain for all pending transactions(confirmation &lt; 6) to db, added all transactions, return all info in a list of dicts</a:t>
            </a:r>
            <a:endParaRPr sz="7200">
              <a:solidFill>
                <a:srgbClr val="FF0000"/>
              </a:solidFill>
            </a:endParaRPr>
          </a:p>
          <a:p>
            <a:pPr marL="22860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Char char="•"/>
            </a:pPr>
            <a:r>
              <a:rPr lang="en-US" sz="8000">
                <a:solidFill>
                  <a:srgbClr val="888888"/>
                </a:solidFill>
              </a:rPr>
              <a:t>@app.route("/showtransactions", methods=[“GET"]) moved inside showdetails</a:t>
            </a:r>
            <a:endParaRPr sz="8000">
              <a:solidFill>
                <a:srgbClr val="88888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Issues: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 For demo convenience, I saved private key associated with each wallet, and show the private key in frontend wallet page. In reality, the private key should be saved by users.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 Due to time limit, I did not add verification on the backend to handle each api request. Backend should have this security feature, e.g. each request should contain a token with hashed info for backend to verify.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 Network confirmation: It might take minutes for the first confirmation from the network. Instead of keep scanning and active send alarm/notification, I decided to send broadcast success message, and update transaction info from the network whenever user check the wallet.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Front end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Nodejs + React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Page1(P0)： Login/register 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Form</a:t>
            </a:r>
            <a:endParaRPr/>
          </a:p>
          <a:p>
            <a:pPr marL="685800" lvl="1" indent="-292100" algn="l" rtl="0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input: email, passward</a:t>
            </a:r>
            <a:endParaRPr/>
          </a:p>
          <a:p>
            <a:pPr marL="685800" lvl="1" indent="-292100" algn="l" rtl="0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button: login, register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post /login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input: email, passward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response: success/error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Page2(P1): Register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Function: sign up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Form/input: email + passward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Button: login, register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login_click -&gt; page1(login)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Register_click -&gt; page1(login) + show message (successful)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Page3(P0): Account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435900"/>
            <a:ext cx="10515600" cy="5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UI</a:t>
            </a:r>
            <a:endParaRPr/>
          </a:p>
          <a:p>
            <a:pPr marL="685800" lvl="0" indent="-238759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label: user name</a:t>
            </a:r>
            <a:endParaRPr/>
          </a:p>
          <a:p>
            <a:pPr marL="685800" lvl="0" indent="-238759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list: wallets (address, balance)</a:t>
            </a:r>
            <a:endParaRPr/>
          </a:p>
          <a:p>
            <a:pPr marL="1143000" lvl="1" indent="-194310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 sz="2800"/>
              <a:t>Each wallet is a link to page4(details)</a:t>
            </a:r>
            <a:endParaRPr/>
          </a:p>
          <a:p>
            <a:pPr marL="685800" lvl="0" indent="-194309" algn="l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ct val="64285"/>
              <a:buChar char="•"/>
            </a:pPr>
            <a:r>
              <a:rPr lang="en-US">
                <a:solidFill>
                  <a:srgbClr val="999999"/>
                </a:solidFill>
              </a:rPr>
              <a:t>button: create new crypto-account</a:t>
            </a:r>
            <a:r>
              <a:rPr lang="en-US">
                <a:solidFill>
                  <a:srgbClr val="888888"/>
                </a:solidFill>
              </a:rPr>
              <a:t>(privkey, address)</a:t>
            </a:r>
            <a:endParaRPr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endParaRPr>
              <a:solidFill>
                <a:srgbClr val="888888"/>
              </a:solidFill>
            </a:endParaRPr>
          </a:p>
          <a:p>
            <a:pPr marL="685800" lvl="0" indent="-238759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get /get-wallet: </a:t>
            </a:r>
            <a:endParaRPr/>
          </a:p>
          <a:p>
            <a:pPr marL="1143000" lvl="1" indent="-238760" algn="l" rtl="0">
              <a:spcBef>
                <a:spcPts val="5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input: wallet address</a:t>
            </a:r>
            <a:endParaRPr/>
          </a:p>
          <a:p>
            <a:pPr marL="1143000" lvl="1" indent="-238760" algn="l" rtl="0">
              <a:spcBef>
                <a:spcPts val="5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response: balance, transactions</a:t>
            </a:r>
            <a:endParaRPr/>
          </a:p>
          <a:p>
            <a:pPr marL="685800" lvl="0" indent="-1752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 /search-wallet: search public addresses, local database (transactions table) first.</a:t>
            </a:r>
            <a:endParaRPr/>
          </a:p>
          <a:p>
            <a:pPr marL="685800" lvl="0" indent="-1752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post /send-money: </a:t>
            </a:r>
            <a:endParaRPr/>
          </a:p>
          <a:p>
            <a:pPr marL="1143000" lvl="1" indent="-2387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input: from account, to account, amount</a:t>
            </a:r>
            <a:endParaRPr/>
          </a:p>
          <a:p>
            <a:pPr marL="1143000" lvl="1" indent="-2387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response:</a:t>
            </a:r>
            <a:endParaRPr/>
          </a:p>
          <a:p>
            <a:pPr marL="1600200" lvl="2" indent="-2387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Char char="•"/>
            </a:pPr>
            <a:r>
              <a:rPr lang="en-US"/>
              <a:t>Error/success notification</a:t>
            </a:r>
            <a:endParaRPr/>
          </a:p>
          <a:p>
            <a:pPr marL="2057400" lvl="3" indent="-194310" algn="l" rtl="0"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en-US" sz="2400"/>
              <a:t>error: balance &lt;= send amount + fee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Page4(P0): Wallet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435900"/>
            <a:ext cx="10515600" cy="5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UI</a:t>
            </a:r>
            <a:endParaRPr/>
          </a:p>
          <a:p>
            <a:pPr marL="685800" lvl="0" indent="-22542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Link: return to -&gt; page3(Account)</a:t>
            </a:r>
            <a:endParaRPr/>
          </a:p>
          <a:p>
            <a:pPr marL="685800" lvl="0" indent="-22542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label: wallet address</a:t>
            </a:r>
            <a:endParaRPr/>
          </a:p>
          <a:p>
            <a:pPr marL="685800" lvl="0" indent="-22542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list: transactions (to_address, amount)</a:t>
            </a:r>
            <a:endParaRPr/>
          </a:p>
          <a:p>
            <a:pPr marL="685800" lvl="0" indent="-22542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input: search</a:t>
            </a:r>
            <a:endParaRPr/>
          </a:p>
          <a:p>
            <a:pPr marL="685800" lvl="0" indent="-185737" algn="l" rtl="0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img: qrcode</a:t>
            </a:r>
            <a:endParaRPr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endParaRPr>
              <a:solidFill>
                <a:srgbClr val="888888"/>
              </a:solidFill>
            </a:endParaRPr>
          </a:p>
          <a:p>
            <a:pPr marL="685800" lvl="0" indent="-22542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get /get-wallet: </a:t>
            </a:r>
            <a:endParaRPr/>
          </a:p>
          <a:p>
            <a:pPr marL="1143000" lvl="1" indent="-225425" algn="l" rtl="0">
              <a:spcBef>
                <a:spcPts val="5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input: wallet address</a:t>
            </a:r>
            <a:endParaRPr/>
          </a:p>
          <a:p>
            <a:pPr marL="1143000" lvl="1" indent="-225425" algn="l" rtl="0">
              <a:spcBef>
                <a:spcPts val="5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response: balance, transactions, </a:t>
            </a:r>
            <a:r>
              <a:rPr lang="en-US" sz="2800"/>
              <a:t>qrcode, privatekey</a:t>
            </a:r>
            <a:endParaRPr/>
          </a:p>
          <a:p>
            <a:pPr marL="685800" lvl="0" indent="-161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 /search-wallet: search public addresses, local database (transactions table) first.</a:t>
            </a:r>
            <a:endParaRPr/>
          </a:p>
          <a:p>
            <a:pPr marL="685800" lvl="0" indent="-161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post /send-money: </a:t>
            </a:r>
            <a:endParaRPr/>
          </a:p>
          <a:p>
            <a:pPr marL="1143000" lvl="1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input: from account, to account, amount</a:t>
            </a:r>
            <a:endParaRPr/>
          </a:p>
          <a:p>
            <a:pPr marL="1143000" lvl="1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response:</a:t>
            </a:r>
            <a:endParaRPr/>
          </a:p>
          <a:p>
            <a:pPr marL="1600200" lvl="2" indent="-2254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Char char="•"/>
            </a:pPr>
            <a:r>
              <a:rPr lang="en-US"/>
              <a:t>Error/success notification</a:t>
            </a:r>
            <a:endParaRPr/>
          </a:p>
          <a:p>
            <a:pPr marL="2057400" lvl="3" indent="-185737" algn="l" rtl="0"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en-US" sz="2400"/>
              <a:t>error: balance &lt;= send amount + fee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Page4(P0): Details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Function: auto-show user name, current crypto-account (privatekey, address, balance, date, qrcode)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Function: show transaction history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Link: return to -&gt; page3(Wallet)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 end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+ flask +  SQLAlchemy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Blockcypher API + Testnet (coin_symbol='bcy')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Class1: user -&gt; </a:t>
            </a:r>
            <a:r>
              <a:rPr lang="en-US">
                <a:solidFill>
                  <a:srgbClr val="FF0000"/>
                </a:solidFill>
              </a:rPr>
              <a:t>id</a:t>
            </a:r>
            <a:r>
              <a:rPr lang="en-US"/>
              <a:t> + email + password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Class2: crypto-accounts -&gt; id + </a:t>
            </a:r>
            <a:r>
              <a:rPr lang="en-US">
                <a:solidFill>
                  <a:srgbClr val="FF0000"/>
                </a:solidFill>
              </a:rPr>
              <a:t>privatekey </a:t>
            </a:r>
            <a:r>
              <a:rPr lang="en-US"/>
              <a:t>+ address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Class3: transactions -&gt; privatekey + address from + address to + amount + time + confirmations + status + </a:t>
            </a:r>
            <a:r>
              <a:rPr lang="en-US">
                <a:solidFill>
                  <a:srgbClr val="FF0000"/>
                </a:solidFill>
              </a:rPr>
              <a:t>tx_ref</a:t>
            </a:r>
            <a:r>
              <a:rPr lang="en-US"/>
              <a:t>(transaction id)</a:t>
            </a:r>
            <a:endParaRPr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Class4: public_address -&gt; </a:t>
            </a:r>
            <a:r>
              <a:rPr lang="en-US">
                <a:solidFill>
                  <a:srgbClr val="FF0000"/>
                </a:solidFill>
              </a:rPr>
              <a:t>id + address </a:t>
            </a:r>
            <a:r>
              <a:rPr lang="en-US"/>
              <a:t>+ update_time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Widescreen</PresentationFormat>
  <Paragraphs>91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Design </vt:lpstr>
      <vt:lpstr>Front end</vt:lpstr>
      <vt:lpstr>Page1(P0)： Login/register </vt:lpstr>
      <vt:lpstr>Page2(P1): Register</vt:lpstr>
      <vt:lpstr>Page3(P0): Account</vt:lpstr>
      <vt:lpstr>Page4(P0): Wallet</vt:lpstr>
      <vt:lpstr>Page4(P0): Details</vt:lpstr>
      <vt:lpstr>Back end</vt:lpstr>
      <vt:lpstr>Database</vt:lpstr>
      <vt:lpstr>Flask APIs </vt:lpstr>
      <vt:lpstr>Issues: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</dc:title>
  <cp:lastModifiedBy>USER</cp:lastModifiedBy>
  <cp:revision>1</cp:revision>
  <dcterms:modified xsi:type="dcterms:W3CDTF">2023-09-19T16:42:19Z</dcterms:modified>
</cp:coreProperties>
</file>