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6D000F50-9542-4423-8714-029A2A7B75AA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17.10.2016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Feel The Sound</a:t>
            </a:r>
            <a:endParaRPr lang="bg-BG" sz="32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279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76672"/>
            <a:ext cx="6672965" cy="5694402"/>
          </a:xfrm>
        </p:spPr>
      </p:pic>
    </p:spTree>
    <p:extLst>
      <p:ext uri="{BB962C8B-B14F-4D97-AF65-F5344CB8AC3E}">
        <p14:creationId xmlns:p14="http://schemas.microsoft.com/office/powerpoint/2010/main" val="24265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52736"/>
            <a:ext cx="7128792" cy="5009346"/>
          </a:xfrm>
        </p:spPr>
      </p:pic>
    </p:spTree>
    <p:extLst>
      <p:ext uri="{BB962C8B-B14F-4D97-AF65-F5344CB8AC3E}">
        <p14:creationId xmlns:p14="http://schemas.microsoft.com/office/powerpoint/2010/main" val="7531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JSTL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2444">
            <a:off x="2657570" y="4020839"/>
            <a:ext cx="2751829" cy="131802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2318">
            <a:off x="2410862" y="2852295"/>
            <a:ext cx="2350687" cy="1215746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032">
            <a:off x="5313627" y="3821757"/>
            <a:ext cx="3019872" cy="1769456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3049">
            <a:off x="4177189" y="1688767"/>
            <a:ext cx="4329563" cy="14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339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</TotalTime>
  <Words>14</Words>
  <Application>Microsoft Office PowerPoint</Application>
  <PresentationFormat>Презентация на цял екран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Остин</vt:lpstr>
      <vt:lpstr>Feel The Sound</vt:lpstr>
      <vt:lpstr>Презентация на PowerPoint</vt:lpstr>
      <vt:lpstr>Презентация на PowerPoint</vt:lpstr>
      <vt:lpstr>Технологии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 The Sound</dc:title>
  <dc:creator>user</dc:creator>
  <cp:lastModifiedBy>user</cp:lastModifiedBy>
  <cp:revision>5</cp:revision>
  <dcterms:created xsi:type="dcterms:W3CDTF">2016-10-16T17:52:41Z</dcterms:created>
  <dcterms:modified xsi:type="dcterms:W3CDTF">2016-10-17T12:06:39Z</dcterms:modified>
</cp:coreProperties>
</file>