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9" r:id="rId4"/>
    <p:sldId id="261" r:id="rId5"/>
    <p:sldId id="262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1" r:id="rId20"/>
    <p:sldId id="263" r:id="rId21"/>
    <p:sldId id="264" r:id="rId22"/>
    <p:sldId id="265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76" autoAdjust="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3348-6103-4134-9409-8FD5A9E0AF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0433-37A1-43D7-98D5-0FFBE2AD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8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3348-6103-4134-9409-8FD5A9E0AF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0433-37A1-43D7-98D5-0FFBE2AD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0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3348-6103-4134-9409-8FD5A9E0AF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0433-37A1-43D7-98D5-0FFBE2AD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12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3348-6103-4134-9409-8FD5A9E0AF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0433-37A1-43D7-98D5-0FFBE2AD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33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3348-6103-4134-9409-8FD5A9E0AF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0433-37A1-43D7-98D5-0FFBE2AD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86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3348-6103-4134-9409-8FD5A9E0AF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0433-37A1-43D7-98D5-0FFBE2AD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93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3348-6103-4134-9409-8FD5A9E0AF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0433-37A1-43D7-98D5-0FFBE2AD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10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3348-6103-4134-9409-8FD5A9E0AF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0433-37A1-43D7-98D5-0FFBE2AD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66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3348-6103-4134-9409-8FD5A9E0AF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0433-37A1-43D7-98D5-0FFBE2AD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7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3348-6103-4134-9409-8FD5A9E0AF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0F30433-37A1-43D7-98D5-0FFBE2AD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4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3348-6103-4134-9409-8FD5A9E0AF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0433-37A1-43D7-98D5-0FFBE2AD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9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3348-6103-4134-9409-8FD5A9E0AF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0433-37A1-43D7-98D5-0FFBE2AD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0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3348-6103-4134-9409-8FD5A9E0AF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0433-37A1-43D7-98D5-0FFBE2AD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7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3348-6103-4134-9409-8FD5A9E0AF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0433-37A1-43D7-98D5-0FFBE2AD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7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3348-6103-4134-9409-8FD5A9E0AF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0433-37A1-43D7-98D5-0FFBE2AD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8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3348-6103-4134-9409-8FD5A9E0AF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0433-37A1-43D7-98D5-0FFBE2AD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6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3348-6103-4134-9409-8FD5A9E0AF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0433-37A1-43D7-98D5-0FFBE2AD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8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DF3348-6103-4134-9409-8FD5A9E0AF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F30433-37A1-43D7-98D5-0FFBE2AD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6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zhimirov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4320" y="0"/>
            <a:ext cx="9176382" cy="5059680"/>
          </a:xfrm>
        </p:spPr>
        <p:txBody>
          <a:bodyPr>
            <a:normAutofit/>
          </a:bodyPr>
          <a:lstStyle/>
          <a:p>
            <a:r>
              <a:rPr lang="en-US" b="1" dirty="0" smtClean="0"/>
              <a:t>Python Blockchain 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v 1.0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/>
              <a:t>Stanislav </a:t>
            </a:r>
            <a:r>
              <a:rPr lang="en-US" b="1" i="1" dirty="0" smtClean="0"/>
              <a:t>Bozhimirov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4900" dirty="0"/>
              <a:t>Shumen, </a:t>
            </a:r>
            <a:r>
              <a:rPr lang="en-US" sz="4900" b="1" dirty="0" smtClean="0"/>
              <a:t>BULGARIA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136094"/>
            <a:ext cx="11775440" cy="721906"/>
          </a:xfrm>
        </p:spPr>
        <p:txBody>
          <a:bodyPr>
            <a:normAutofit fontScale="92500"/>
          </a:bodyPr>
          <a:lstStyle/>
          <a:p>
            <a:r>
              <a:rPr lang="en-US" sz="3200" dirty="0" smtClean="0"/>
              <a:t>14/06/2024                                                                </a:t>
            </a:r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</a:t>
            </a:r>
            <a:r>
              <a:rPr lang="en-US" sz="3200" dirty="0" smtClean="0">
                <a:hlinkClick r:id="rId2"/>
              </a:rPr>
              <a:t>github.com/bozhimirov</a:t>
            </a:r>
            <a:r>
              <a:rPr lang="en-US" sz="3200" dirty="0" smtClean="0"/>
              <a:t>   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87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04" y="956185"/>
            <a:ext cx="9188922" cy="48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7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10" y="975236"/>
            <a:ext cx="8884107" cy="364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8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10" y="975236"/>
            <a:ext cx="8865056" cy="320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0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355" y="294516"/>
            <a:ext cx="9055565" cy="22353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355" y="2707435"/>
            <a:ext cx="9068266" cy="39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6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456" y="762573"/>
            <a:ext cx="8979361" cy="24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297" y="487680"/>
            <a:ext cx="6850623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562" y="836834"/>
            <a:ext cx="9246075" cy="37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7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17" y="578411"/>
            <a:ext cx="8979361" cy="28766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17" y="3849944"/>
            <a:ext cx="8979361" cy="23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5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034" y="1561952"/>
            <a:ext cx="9265126" cy="2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7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21" y="617921"/>
            <a:ext cx="10058400" cy="27367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21" y="3899763"/>
            <a:ext cx="10058400" cy="220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7436" y="213852"/>
            <a:ext cx="10018713" cy="769374"/>
          </a:xfrm>
        </p:spPr>
        <p:txBody>
          <a:bodyPr/>
          <a:lstStyle/>
          <a:p>
            <a:r>
              <a:rPr lang="en-US" dirty="0" smtClean="0"/>
              <a:t>Python Blockchain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67436" y="1300480"/>
            <a:ext cx="10372164" cy="479552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200" b="1" dirty="0" smtClean="0"/>
              <a:t>Description</a:t>
            </a:r>
            <a:r>
              <a:rPr lang="bg-BG" sz="3200" b="1" dirty="0" smtClean="0"/>
              <a:t>:</a:t>
            </a:r>
            <a:endParaRPr lang="en-US" sz="3200" b="1" dirty="0" smtClean="0"/>
          </a:p>
          <a:p>
            <a:pPr marL="0" indent="0" algn="ctr">
              <a:buNone/>
            </a:pPr>
            <a:endParaRPr lang="bg-BG" sz="1400" b="1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bg-B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demo of 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written in python with local data.json file that stores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info. Each block has a data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timestamp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previous hash,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difficulty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nonce and current hash. After initiation automatically is generated genesis block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data file is created to store the blocks. After that from the UI users can add data to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Each block,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once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created, cannot be deleted from the data file. Each time the project is run the data is added to the already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created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If the data.json file is deleted, after the project is run new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created with new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genesis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58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974" y="398627"/>
            <a:ext cx="8788851" cy="586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3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974" y="410059"/>
            <a:ext cx="8788852" cy="58550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222240" y="3749040"/>
            <a:ext cx="5161280" cy="1016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15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975" y="410059"/>
            <a:ext cx="8788852" cy="589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3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49164" y="1635760"/>
            <a:ext cx="61269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 smtClean="0"/>
              <a:t>Thank you!</a:t>
            </a:r>
            <a:endParaRPr lang="en-US" sz="9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288383" y="3616960"/>
            <a:ext cx="2448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Enjoy!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21513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759" y="286874"/>
            <a:ext cx="9798914" cy="13984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Used libraries and modules</a:t>
            </a:r>
            <a:r>
              <a:rPr lang="bg-BG" sz="3200" b="1" dirty="0" smtClean="0"/>
              <a:t>:</a:t>
            </a:r>
            <a:endParaRPr lang="en-US" sz="28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64809" y="2653845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Flask</a:t>
            </a: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399908" y="2658588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Flask-RESTful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409574" y="4145205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ast</a:t>
            </a:r>
            <a:endParaRPr lang="en-US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464809" y="3170728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pytest</a:t>
            </a:r>
            <a:endParaRPr lang="en-US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399908" y="3685321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json</a:t>
            </a:r>
            <a:endParaRPr lang="en-US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464809" y="4181694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os</a:t>
            </a:r>
            <a:endParaRPr lang="en-US" b="1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464809" y="3665608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datetime</a:t>
            </a:r>
            <a:endParaRPr lang="en-US" b="1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399908" y="3151015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hashlib</a:t>
            </a:r>
            <a:endParaRPr lang="en-US" b="1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216426" y="3198894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7226092" y="4239683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1855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759" y="286874"/>
            <a:ext cx="9798914" cy="9548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b="1" dirty="0" smtClean="0"/>
              <a:t>App Architecture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14266" y="899617"/>
            <a:ext cx="5030047" cy="951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Python_Blockchain_Project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576766" y="3874446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static</a:t>
            </a: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916832" y="4403095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css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56901" y="4909458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</a:t>
            </a:r>
            <a:r>
              <a:rPr lang="en-US" b="1" dirty="0" smtClean="0"/>
              <a:t>tyles.css</a:t>
            </a:r>
            <a:endParaRPr lang="en-US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576764" y="5416855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templates</a:t>
            </a:r>
            <a:endParaRPr lang="en-US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916832" y="5938254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index.html</a:t>
            </a:r>
            <a:endParaRPr lang="en-US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301596" y="2320125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active_chain.py</a:t>
            </a:r>
            <a:endParaRPr lang="en-US" b="1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301595" y="2827522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block.py</a:t>
            </a:r>
            <a:endParaRPr lang="en-US" b="1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301595" y="3334919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blockchain.py</a:t>
            </a:r>
            <a:endParaRPr lang="en-US" b="1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301594" y="3842316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project.py</a:t>
            </a:r>
            <a:endParaRPr lang="en-US" b="1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301594" y="4363715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test_project.py</a:t>
            </a:r>
            <a:endParaRPr lang="en-US" b="1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576765" y="2317947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data.json</a:t>
            </a:r>
            <a:endParaRPr lang="en-US" b="1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576765" y="2821793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requirements.txt</a:t>
            </a:r>
            <a:endParaRPr lang="en-US" b="1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576764" y="3347386"/>
            <a:ext cx="3935099" cy="50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/>
              <a:t>README.md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291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8218" y="1828800"/>
            <a:ext cx="747691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Python Blockchain Project v1.0 </a:t>
            </a:r>
          </a:p>
          <a:p>
            <a:endParaRPr lang="en-US" sz="4400" dirty="0" smtClean="0"/>
          </a:p>
          <a:p>
            <a:pPr algn="ctr"/>
            <a:r>
              <a:rPr lang="en-US" sz="4400" b="1" dirty="0" smtClean="0"/>
              <a:t>DEMO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1900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374" y="1480087"/>
            <a:ext cx="8788852" cy="381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10" y="975236"/>
            <a:ext cx="9074616" cy="482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1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202" y="930783"/>
            <a:ext cx="9227024" cy="491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5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858" y="975236"/>
            <a:ext cx="9106368" cy="48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882</TotalTime>
  <Words>52</Words>
  <Application>Microsoft Office PowerPoint</Application>
  <PresentationFormat>Widescreen</PresentationFormat>
  <Paragraphs>35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Corbel</vt:lpstr>
      <vt:lpstr>Parallax</vt:lpstr>
      <vt:lpstr>Python Blockchain Project  v 1.0  Stanislav Bozhimirov  Shumen, BULGARIA</vt:lpstr>
      <vt:lpstr>Python Blockchain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Blockchain Project  v 1.0  Stanislav Bozhimirov  Shumen, BULGARIA</dc:title>
  <dc:creator>stanislav.bozhimirov@gmail.com</dc:creator>
  <cp:lastModifiedBy>stanislav.bozhimirov@gmail.com</cp:lastModifiedBy>
  <cp:revision>48</cp:revision>
  <dcterms:created xsi:type="dcterms:W3CDTF">2024-01-02T11:30:46Z</dcterms:created>
  <dcterms:modified xsi:type="dcterms:W3CDTF">2024-06-13T09:04:03Z</dcterms:modified>
</cp:coreProperties>
</file>