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1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63" r:id="rId21"/>
    <p:sldId id="264" r:id="rId22"/>
    <p:sldId id="265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76" autoAdjust="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2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33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9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0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6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7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4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9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7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6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DF3348-6103-4134-9409-8FD5A9E0AF4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zhimir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320" y="0"/>
            <a:ext cx="9176382" cy="5059680"/>
          </a:xfrm>
        </p:spPr>
        <p:txBody>
          <a:bodyPr>
            <a:normAutofit/>
          </a:bodyPr>
          <a:lstStyle/>
          <a:p>
            <a:r>
              <a:rPr lang="en-US" b="1" dirty="0" smtClean="0"/>
              <a:t>Python Blockchain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v 1.0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/>
              <a:t>Stanislav </a:t>
            </a:r>
            <a:r>
              <a:rPr lang="en-US" b="1" i="1" dirty="0" smtClean="0"/>
              <a:t>Bozhimirov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4900" dirty="0"/>
              <a:t>Shumen, </a:t>
            </a:r>
            <a:r>
              <a:rPr lang="en-US" sz="4900" b="1" dirty="0" smtClean="0"/>
              <a:t>BULGARIA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136094"/>
            <a:ext cx="11775440" cy="721906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13/06/2024                                                               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github.com/bozhimirov</a:t>
            </a:r>
            <a:r>
              <a:rPr lang="en-US" sz="3200" dirty="0" smtClean="0"/>
              <a:t>   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7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04" y="956185"/>
            <a:ext cx="9188922" cy="48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10" y="975236"/>
            <a:ext cx="8884107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10" y="975236"/>
            <a:ext cx="8865056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55" y="294516"/>
            <a:ext cx="9055565" cy="2235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55" y="2707435"/>
            <a:ext cx="9068266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56" y="762573"/>
            <a:ext cx="8979361" cy="2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97" y="487680"/>
            <a:ext cx="685062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62" y="836834"/>
            <a:ext cx="9246075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17" y="578411"/>
            <a:ext cx="8979361" cy="28766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17" y="3849944"/>
            <a:ext cx="8979361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34" y="1561952"/>
            <a:ext cx="9265126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21" y="617921"/>
            <a:ext cx="10058400" cy="27367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21" y="3899763"/>
            <a:ext cx="10058400" cy="220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436" y="213852"/>
            <a:ext cx="10018713" cy="769374"/>
          </a:xfrm>
        </p:spPr>
        <p:txBody>
          <a:bodyPr/>
          <a:lstStyle/>
          <a:p>
            <a:r>
              <a:rPr lang="en-US" dirty="0" smtClean="0"/>
              <a:t>Python Blockchain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7436" y="1300480"/>
            <a:ext cx="10372164" cy="479552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 smtClean="0"/>
              <a:t>Description</a:t>
            </a:r>
            <a:r>
              <a:rPr lang="bg-BG" sz="3200" b="1" dirty="0" smtClean="0"/>
              <a:t>:</a:t>
            </a:r>
            <a:endParaRPr lang="en-US" sz="3200" b="1" dirty="0" smtClean="0"/>
          </a:p>
          <a:p>
            <a:pPr marL="0" indent="0" algn="ctr">
              <a:buNone/>
            </a:pPr>
            <a:endParaRPr lang="bg-BG" sz="1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demo of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written in python with local data.json file that stores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info. Each block has a data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timestamp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previous hash,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difficulty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nonce and current hash. After initiation automatically is generated genesis block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data file is created to store the blocks. After that from the UI users can add data to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Each block,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created, cannot be deleted from the data file. Each time the project is run the data is added to the already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If the data.json file is deleted, after the project is run new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created with new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genesis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74" y="398627"/>
            <a:ext cx="8788851" cy="58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74" y="410059"/>
            <a:ext cx="8788852" cy="5855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74" y="410059"/>
            <a:ext cx="8788852" cy="58550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222240" y="3749040"/>
            <a:ext cx="5161280" cy="1016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74" y="410059"/>
            <a:ext cx="8788852" cy="5855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75" y="410059"/>
            <a:ext cx="8788852" cy="58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9164" y="1635760"/>
            <a:ext cx="61269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/>
              <a:t>Thank you!</a:t>
            </a:r>
            <a:endParaRPr lang="en-US" sz="9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88383" y="3616960"/>
            <a:ext cx="244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Enjoy!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151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759" y="286874"/>
            <a:ext cx="9798914" cy="1398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Used libraries and modules</a:t>
            </a:r>
            <a:r>
              <a:rPr lang="bg-BG" sz="3200" b="1" dirty="0" smtClean="0"/>
              <a:t>:</a:t>
            </a:r>
            <a:endParaRPr lang="en-US" sz="2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64809" y="2653845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Flask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99908" y="2658588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Flask-RESTful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09574" y="4145205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ast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64809" y="3170728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pytest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99908" y="3685321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json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64809" y="4181694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64809" y="3665608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datetime</a:t>
            </a:r>
            <a:endParaRPr lang="en-US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399908" y="3151015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hashlib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16426" y="3198894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226092" y="4239683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85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759" y="286874"/>
            <a:ext cx="9798914" cy="954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 smtClean="0"/>
              <a:t>App Architecture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14266" y="899617"/>
            <a:ext cx="5030047" cy="95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Python_Blockchain_Project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76766" y="3874446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static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16832" y="4403095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css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56901" y="4909458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</a:t>
            </a:r>
            <a:r>
              <a:rPr lang="en-US" b="1" dirty="0" smtClean="0"/>
              <a:t>tyles.css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76764" y="5416855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templates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916832" y="5938254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index.html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01596" y="2320125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active_chain.py</a:t>
            </a:r>
            <a:endParaRPr lang="en-US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01595" y="2827522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block.py</a:t>
            </a:r>
            <a:endParaRPr lang="en-US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01595" y="3334919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blockchain.py</a:t>
            </a:r>
            <a:endParaRPr lang="en-US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01594" y="3842316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project.py</a:t>
            </a:r>
            <a:endParaRPr lang="en-US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01594" y="4363715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test_project.py</a:t>
            </a:r>
            <a:endParaRPr lang="en-US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576765" y="2317947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data.json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576765" y="2821793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requirements.txt</a:t>
            </a:r>
            <a:endParaRPr lang="en-US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576764" y="3347386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README.md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29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8" y="1828800"/>
            <a:ext cx="74769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Python Blockchain Project v1.0 </a:t>
            </a:r>
            <a:endParaRPr lang="en-US" sz="4400" dirty="0" smtClean="0"/>
          </a:p>
          <a:p>
            <a:endParaRPr lang="en-US" sz="4400" dirty="0" smtClean="0"/>
          </a:p>
          <a:p>
            <a:pPr algn="ctr"/>
            <a:r>
              <a:rPr lang="en-US" sz="4400" b="1" dirty="0" smtClean="0"/>
              <a:t>DEMO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190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74" y="1480087"/>
            <a:ext cx="8788852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10" y="975236"/>
            <a:ext cx="9074616" cy="48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02" y="930783"/>
            <a:ext cx="9227024" cy="49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58" y="975236"/>
            <a:ext cx="9106368" cy="48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875</TotalTime>
  <Words>52</Words>
  <Application>Microsoft Office PowerPoint</Application>
  <PresentationFormat>Widescreen</PresentationFormat>
  <Paragraphs>35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Corbel</vt:lpstr>
      <vt:lpstr>Parallax</vt:lpstr>
      <vt:lpstr>Python Blockchain Project  v 1.0  Stanislav Bozhimirov  Shumen, BULGARIA</vt:lpstr>
      <vt:lpstr>Python Blockchain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Blockchain Project  v 1.0  Stanislav Bozhimirov  Shumen, BULGARIA</dc:title>
  <dc:creator>stanislav.bozhimirov@gmail.com</dc:creator>
  <cp:lastModifiedBy>stanislav.bozhimirov@gmail.com</cp:lastModifiedBy>
  <cp:revision>47</cp:revision>
  <dcterms:created xsi:type="dcterms:W3CDTF">2024-01-02T11:30:46Z</dcterms:created>
  <dcterms:modified xsi:type="dcterms:W3CDTF">2024-06-12T21:32:59Z</dcterms:modified>
</cp:coreProperties>
</file>