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FF3E2-9F5E-224F-A4FC-C1589691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6AFEA-BDAD-5147-8CCB-C35A699E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6BA51-219E-8E47-AAA6-47C19760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CE43-1D5D-5648-BCEC-6EC8C16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E44B6-5AE2-3444-947F-E89D8E3A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5B6E-DDA5-F74A-9A89-4B55B08D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2AC3C-97F2-1C4B-ABBE-F8970443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7F795-51B9-DC4B-9B83-DF5A05C3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46B7B-BA8E-9E4D-80FA-AAEEB577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6A77C-B2D1-1F4E-A3B8-21441DAF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9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FBB3CF-F138-0241-8CBB-F7E58B03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4D9F1-4F43-9540-A7B5-A063035A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04CD-7822-3E48-BC9C-D1E71EBF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93108-D32A-214D-90D6-EFD5EB0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0219B-9182-2242-9271-AC4C89A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45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8634-6C9A-904D-AEA6-0BDA9A13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2CA0B-D23B-3447-BE01-EBF60188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58D54-203E-DA43-85F8-C2C77641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7021E-59F6-3247-BB9A-214FF0C2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91E30-7B7E-724E-A3FA-7FB29F6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4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25BE-630E-D142-9726-96E19FAA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F4F74-5B27-B34F-B470-FC17550D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D810-295D-F842-B13D-589BF8A3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8B5D0-055B-184F-A627-59DD359B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0610B-C87C-314A-AEA8-BB27AC7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1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4419-0192-5D45-8D7F-9690B581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3B444-B66F-E743-94FC-F8739CA38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E6296E-1955-5545-83B9-6E40DFCF1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4EF63-92B5-BA43-A587-8F7D1147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5C738-668F-184F-A5E0-2A2B1A5E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696D7-5BCF-3847-9716-BD2CA30C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42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582C6-9B89-EF4B-9214-0C6DAA11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21847-782F-7A45-BAF3-D86CF828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84253-5A0D-8440-9ECD-06E1C44F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E68C8-D21A-2644-A8A0-F1BC881B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88ABDA-7A7E-3148-A6C8-9B9663034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47967D-7234-E147-8D7D-347B0803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A326D-8FF8-ED45-B12A-0E8F5E7D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F5EC5-AE59-574B-83D3-32EABB57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74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9072C-877F-A149-9019-E39B5A9C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5F33BD-427F-414D-A0BD-A480363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7D900-6BCA-F64E-BEF8-05C1122B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73853-D37D-B847-B8A2-12A75E46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24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895B5-D920-3747-8BC7-D3F91472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E8CA6-7CDB-2649-B6E0-D81D2FAC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DFFA2-825A-F142-A587-853BBB9D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3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5C4D-A72E-8C44-B653-FB79A44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EBBDF-961F-4F40-9C21-D7ABF34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90017-ABEC-A840-AFCC-2B745518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10994-C8C6-8746-AE8A-957836B7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60C7F-6B92-444F-87C5-1C04A6A2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6A9EB-4815-2649-96F0-9067943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97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106C-5010-BF4C-B1B4-DAA84176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E1878-0205-2241-82D3-3CEC58BAB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1A696-6855-6C40-A944-1257DD65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400C0-D11D-BE4B-8954-8861F98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CECB9-1B4B-2D48-89FA-6C4D820A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65746-110E-CD49-ADD7-0B60004D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84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37922-F3A2-4F49-8BC3-A2561292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53629-8D24-AA46-A5AC-D7352AF2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1A343-2A9D-8542-91D1-4550BB7FD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48AC-B503-A14B-B5F2-634913EBCAEE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E0B18-85A5-F64A-97F2-E6B52EC2B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FA029-A702-4244-BB06-7572234D7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45CA-AFB4-6B43-9B1F-DBE9F9CCF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6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44FB89-6BDC-724D-8231-9601238C95D8}"/>
              </a:ext>
            </a:extLst>
          </p:cNvPr>
          <p:cNvGrpSpPr/>
          <p:nvPr/>
        </p:nvGrpSpPr>
        <p:grpSpPr>
          <a:xfrm>
            <a:off x="2742546" y="1048693"/>
            <a:ext cx="5686636" cy="3904106"/>
            <a:chOff x="2033629" y="791839"/>
            <a:chExt cx="5686636" cy="390410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BDE1CAA-69CA-E44C-B80C-D607A7D1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3629" y="791839"/>
              <a:ext cx="3059075" cy="203428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AC7192-9D7D-A341-AAFF-3D62296F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541" y="1634322"/>
              <a:ext cx="3376701" cy="203428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D0E4975-7D27-D748-AC4F-FC7F4E568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1190" y="2651464"/>
              <a:ext cx="3059075" cy="204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94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2022-02-23T16:24:29Z</dcterms:created>
  <dcterms:modified xsi:type="dcterms:W3CDTF">2022-02-24T02:38:01Z</dcterms:modified>
</cp:coreProperties>
</file>