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32" d="100"/>
          <a:sy n="132" d="100"/>
        </p:scale>
        <p:origin x="-16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EB86-EBCC-2D4D-81DA-9365BD2ADFAE}" type="datetimeFigureOut">
              <a:rPr lang="en-US" smtClean="0"/>
              <a:t>3/27/10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AE25-F0AC-8E45-A64E-FC1645A85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EB86-EBCC-2D4D-81DA-9365BD2ADFAE}" type="datetimeFigureOut">
              <a:rPr lang="en-US" smtClean="0"/>
              <a:t>3/27/10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AE25-F0AC-8E45-A64E-FC1645A85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EB86-EBCC-2D4D-81DA-9365BD2ADFAE}" type="datetimeFigureOut">
              <a:rPr lang="en-US" smtClean="0"/>
              <a:t>3/27/10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AE25-F0AC-8E45-A64E-FC1645A85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EB86-EBCC-2D4D-81DA-9365BD2ADFAE}" type="datetimeFigureOut">
              <a:rPr lang="en-US" smtClean="0"/>
              <a:t>3/27/10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AE25-F0AC-8E45-A64E-FC1645A85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EB86-EBCC-2D4D-81DA-9365BD2ADFAE}" type="datetimeFigureOut">
              <a:rPr lang="en-US" smtClean="0"/>
              <a:t>3/27/10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AE25-F0AC-8E45-A64E-FC1645A85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EB86-EBCC-2D4D-81DA-9365BD2ADFAE}" type="datetimeFigureOut">
              <a:rPr lang="en-US" smtClean="0"/>
              <a:t>3/27/10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AE25-F0AC-8E45-A64E-FC1645A85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EB86-EBCC-2D4D-81DA-9365BD2ADFAE}" type="datetimeFigureOut">
              <a:rPr lang="en-US" smtClean="0"/>
              <a:t>3/27/10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AE25-F0AC-8E45-A64E-FC1645A85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EB86-EBCC-2D4D-81DA-9365BD2ADFAE}" type="datetimeFigureOut">
              <a:rPr lang="en-US" smtClean="0"/>
              <a:t>3/27/10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AE25-F0AC-8E45-A64E-FC1645A85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EB86-EBCC-2D4D-81DA-9365BD2ADFAE}" type="datetimeFigureOut">
              <a:rPr lang="en-US" smtClean="0"/>
              <a:t>3/27/10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AE25-F0AC-8E45-A64E-FC1645A85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EB86-EBCC-2D4D-81DA-9365BD2ADFAE}" type="datetimeFigureOut">
              <a:rPr lang="en-US" smtClean="0"/>
              <a:t>3/27/10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AE25-F0AC-8E45-A64E-FC1645A85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EB86-EBCC-2D4D-81DA-9365BD2ADFAE}" type="datetimeFigureOut">
              <a:rPr lang="en-US" smtClean="0"/>
              <a:t>3/27/10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AE25-F0AC-8E45-A64E-FC1645A85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EB86-EBCC-2D4D-81DA-9365BD2ADFAE}" type="datetimeFigureOut">
              <a:rPr lang="en-US" smtClean="0"/>
              <a:t>3/27/10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CAE25-F0AC-8E45-A64E-FC1645A85F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09800" y="1866900"/>
            <a:ext cx="1600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Sprinkler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10200" y="1866900"/>
            <a:ext cx="1600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10000" y="3352800"/>
            <a:ext cx="1600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4" idx="6"/>
          </p:cNvCxnSpPr>
          <p:nvPr/>
        </p:nvCxnSpPr>
        <p:spPr>
          <a:xfrm rot="10800000">
            <a:off x="3810000" y="22860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rot="5400000">
            <a:off x="4963598" y="2794606"/>
            <a:ext cx="893204" cy="468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1"/>
          </p:cNvCxnSpPr>
          <p:nvPr/>
        </p:nvCxnSpPr>
        <p:spPr>
          <a:xfrm rot="16200000" flipH="1">
            <a:off x="3363398" y="2794606"/>
            <a:ext cx="893204" cy="468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09800" y="1866900"/>
            <a:ext cx="1600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Sprinkler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10200" y="1866900"/>
            <a:ext cx="1600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10000" y="3352800"/>
            <a:ext cx="1600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4" idx="6"/>
          </p:cNvCxnSpPr>
          <p:nvPr/>
        </p:nvCxnSpPr>
        <p:spPr>
          <a:xfrm rot="10800000">
            <a:off x="3810000" y="22860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rot="5400000">
            <a:off x="4963598" y="2794606"/>
            <a:ext cx="893204" cy="468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1"/>
          </p:cNvCxnSpPr>
          <p:nvPr/>
        </p:nvCxnSpPr>
        <p:spPr>
          <a:xfrm rot="16200000" flipH="1">
            <a:off x="3363398" y="2794606"/>
            <a:ext cx="893204" cy="468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486400" y="533400"/>
          <a:ext cx="1676400" cy="1150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CPT RAIN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R=T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R=F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P(R=T)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P(R=F)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62000" y="218440"/>
          <a:ext cx="3200400" cy="153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531"/>
                <a:gridCol w="1293129"/>
                <a:gridCol w="1298740"/>
              </a:tblGrid>
              <a:tr h="35348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CPT SPRINKLER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348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S=T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S=F</a:t>
                      </a:r>
                      <a:endParaRPr lang="en-US" dirty="0"/>
                    </a:p>
                  </a:txBody>
                  <a:tcPr/>
                </a:tc>
              </a:tr>
              <a:tr h="3534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R=T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P(S=T|R=T)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P(S=F|R=F)</a:t>
                      </a:r>
                      <a:endParaRPr lang="en-US" dirty="0"/>
                    </a:p>
                  </a:txBody>
                  <a:tcPr/>
                </a:tc>
              </a:tr>
              <a:tr h="3534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R=F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P(S=F|R=T)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P(S=F|R=F)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0" y="281047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 probabilities in each row of each CPT should sum to 1.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514600" y="4267200"/>
          <a:ext cx="4490056" cy="230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656"/>
                <a:gridCol w="609600"/>
                <a:gridCol w="1676400"/>
                <a:gridCol w="16764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CPT GRASS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G=T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G=F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S=F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R=F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P(G=T|S=F,R=F)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P(G=F|S=F,R=F)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S=F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R=T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P(G=T|S=F,R</a:t>
                      </a:r>
                      <a:r>
                        <a:rPr lang="en-US" dirty="0" smtClean="0"/>
                        <a:t>=T)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P(G=F|S=F,R</a:t>
                      </a:r>
                      <a:r>
                        <a:rPr lang="en-US" dirty="0" smtClean="0"/>
                        <a:t>=T)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S=T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R=F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P(G=T|S</a:t>
                      </a:r>
                      <a:r>
                        <a:rPr lang="en-US" dirty="0" smtClean="0"/>
                        <a:t>=T,</a:t>
                      </a:r>
                      <a:r>
                        <a:rPr lang="en-US" dirty="0" smtClean="0"/>
                        <a:t>R=F)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P(G=F|S</a:t>
                      </a:r>
                      <a:r>
                        <a:rPr lang="en-US" dirty="0" smtClean="0"/>
                        <a:t>=T,</a:t>
                      </a:r>
                      <a:r>
                        <a:rPr lang="en-US" dirty="0" smtClean="0"/>
                        <a:t>R=F)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S=T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R=T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P(G=T|S</a:t>
                      </a:r>
                      <a:r>
                        <a:rPr lang="en-US" dirty="0" smtClean="0"/>
                        <a:t>=T,</a:t>
                      </a:r>
                      <a:r>
                        <a:rPr lang="en-US" dirty="0" smtClean="0"/>
                        <a:t>R</a:t>
                      </a:r>
                      <a:r>
                        <a:rPr lang="en-US" dirty="0" smtClean="0"/>
                        <a:t>=T)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P(G=F|S</a:t>
                      </a:r>
                      <a:r>
                        <a:rPr lang="en-US" dirty="0" smtClean="0"/>
                        <a:t>=T,</a:t>
                      </a:r>
                      <a:r>
                        <a:rPr lang="en-US" dirty="0" smtClean="0"/>
                        <a:t>R</a:t>
                      </a:r>
                      <a:r>
                        <a:rPr lang="en-US" dirty="0" smtClean="0"/>
                        <a:t>=F)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239</Words>
  <Application>Microsoft Macintosh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School of Computing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Kelleher</dc:creator>
  <cp:lastModifiedBy>John Kelleher</cp:lastModifiedBy>
  <cp:revision>6</cp:revision>
  <dcterms:created xsi:type="dcterms:W3CDTF">2010-03-27T20:22:49Z</dcterms:created>
  <dcterms:modified xsi:type="dcterms:W3CDTF">2010-03-27T20:54:03Z</dcterms:modified>
</cp:coreProperties>
</file>