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332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524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59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19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2515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577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513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701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08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77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65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430C609-090B-44D2-B86D-30C3D0E118EE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0B5E80-144F-4A1C-B8A8-F32713260FA5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88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Class November 28th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702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the session work?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short overview of part 2 assignment requirements</a:t>
            </a:r>
          </a:p>
          <a:p>
            <a:r>
              <a:rPr lang="en-US" dirty="0" smtClean="0"/>
              <a:t>Question and Answer session</a:t>
            </a:r>
            <a:endParaRPr lang="en-IE" dirty="0" smtClean="0"/>
          </a:p>
          <a:p>
            <a:pPr lvl="1"/>
            <a:r>
              <a:rPr lang="en-US" dirty="0" smtClean="0"/>
              <a:t>To ask a question click on the raise your hand icon </a:t>
            </a:r>
          </a:p>
          <a:p>
            <a:pPr lvl="1"/>
            <a:r>
              <a:rPr lang="en-US" dirty="0" smtClean="0"/>
              <a:t>You will be in a queue</a:t>
            </a:r>
          </a:p>
          <a:p>
            <a:pPr lvl="1"/>
            <a:r>
              <a:rPr lang="en-US" dirty="0" smtClean="0"/>
              <a:t>When it is your time to ask a question I will indicate that in the chat and lower your hand in collaborate</a:t>
            </a:r>
          </a:p>
          <a:p>
            <a:pPr lvl="1"/>
            <a:r>
              <a:rPr lang="en-US" dirty="0" smtClean="0"/>
              <a:t>The session will be recorded and will be available after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91" y="2944078"/>
            <a:ext cx="495325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1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Option A</a:t>
            </a:r>
          </a:p>
          <a:p>
            <a:pPr lvl="1"/>
            <a:r>
              <a:rPr lang="en-US" dirty="0" smtClean="0"/>
              <a:t>Two models minimum required</a:t>
            </a:r>
          </a:p>
          <a:p>
            <a:pPr lvl="1"/>
            <a:r>
              <a:rPr lang="en-US" dirty="0"/>
              <a:t>The baseline model (model 1)</a:t>
            </a:r>
          </a:p>
          <a:p>
            <a:pPr lvl="2"/>
            <a:r>
              <a:rPr lang="en-US" dirty="0"/>
              <a:t>It must include more than one predictor otherwise it doesn’t make a lot of </a:t>
            </a:r>
            <a:r>
              <a:rPr lang="en-US" dirty="0" smtClean="0"/>
              <a:t>sense</a:t>
            </a:r>
            <a:endParaRPr lang="en-IE" dirty="0"/>
          </a:p>
          <a:p>
            <a:pPr lvl="1"/>
            <a:r>
              <a:rPr lang="en-US" dirty="0" smtClean="0"/>
              <a:t>One model must include a nominal variable</a:t>
            </a:r>
          </a:p>
          <a:p>
            <a:pPr lvl="2"/>
            <a:r>
              <a:rPr lang="en-US" dirty="0" smtClean="0"/>
              <a:t>Within R if you indicate that the variable be treated as a factor then it will handle the dummy coding for you however it may make life easier for you to create your own dummy variables</a:t>
            </a:r>
            <a:endParaRPr lang="en-US" dirty="0"/>
          </a:p>
          <a:p>
            <a:pPr lvl="1"/>
            <a:r>
              <a:rPr lang="en-US" dirty="0" smtClean="0"/>
              <a:t>You can create more models if you wish to explore more fully some hypothesis.</a:t>
            </a:r>
          </a:p>
          <a:p>
            <a:pPr lvl="1"/>
            <a:r>
              <a:rPr lang="en-US" dirty="0" smtClean="0"/>
              <a:t>Even if your model is not statistically significant you should report an assessment of how it meets the assumptions of regression to demonstrate an understanding of this.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70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Option B</a:t>
            </a:r>
          </a:p>
          <a:p>
            <a:pPr lvl="1"/>
            <a:r>
              <a:rPr lang="en-US" dirty="0" smtClean="0"/>
              <a:t>One dimension reduction and one regression model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dimension reduction</a:t>
            </a:r>
            <a:endParaRPr lang="en-US" dirty="0"/>
          </a:p>
          <a:p>
            <a:pPr lvl="2"/>
            <a:r>
              <a:rPr lang="en-US" dirty="0" smtClean="0"/>
              <a:t>It must make sense to include the variables.</a:t>
            </a:r>
          </a:p>
          <a:p>
            <a:pPr lvl="2"/>
            <a:r>
              <a:rPr lang="en-US" dirty="0" smtClean="0"/>
              <a:t>You need to make sure the scales make sense.</a:t>
            </a:r>
          </a:p>
          <a:p>
            <a:pPr lvl="2"/>
            <a:r>
              <a:rPr lang="en-US" dirty="0" smtClean="0"/>
              <a:t>Even if you do not find any factors/components you need to fully report on the reduction mentioning all key concepts.</a:t>
            </a:r>
            <a:endParaRPr lang="en-IE" dirty="0"/>
          </a:p>
          <a:p>
            <a:pPr lvl="1"/>
            <a:r>
              <a:rPr lang="en-US" dirty="0" smtClean="0"/>
              <a:t>One model must include a nominal variable</a:t>
            </a:r>
          </a:p>
          <a:p>
            <a:pPr lvl="2"/>
            <a:r>
              <a:rPr lang="en-US" dirty="0" smtClean="0"/>
              <a:t>Within R if you indicate that the variable be treated as a factor then it will handle the dummy coding for you however it may make life easier for you to create your own dummy variables</a:t>
            </a:r>
          </a:p>
          <a:p>
            <a:pPr lvl="2"/>
            <a:r>
              <a:rPr lang="en-US" dirty="0" smtClean="0"/>
              <a:t>You must include the components/factors you extracted or include some other representation of the concept(s) if the dimension reduction did not work</a:t>
            </a:r>
            <a:endParaRPr lang="en-US" dirty="0"/>
          </a:p>
          <a:p>
            <a:pPr lvl="1"/>
            <a:r>
              <a:rPr lang="en-US" dirty="0" smtClean="0"/>
              <a:t>You can create more models if you wish to explore more fully some hypothesis.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66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did not find any statistically significant correlations and differences in part I</a:t>
            </a:r>
          </a:p>
          <a:p>
            <a:pPr lvl="1"/>
            <a:r>
              <a:rPr lang="en-US" dirty="0" smtClean="0"/>
              <a:t>You can still use these variables in a model – you are not using them as key predictors, you can include them to control of influence</a:t>
            </a:r>
          </a:p>
          <a:p>
            <a:pPr lvl="1"/>
            <a:r>
              <a:rPr lang="en-US" dirty="0" smtClean="0"/>
              <a:t>You should explore the relationships between predictors as well as predictors and outcome variable – you may find something you can include as an interaction</a:t>
            </a:r>
          </a:p>
          <a:p>
            <a:r>
              <a:rPr lang="en-US" dirty="0" smtClean="0"/>
              <a:t>I want to use an ordinal variable as an outcome</a:t>
            </a:r>
          </a:p>
          <a:p>
            <a:pPr lvl="1"/>
            <a:r>
              <a:rPr lang="en-US" dirty="0" smtClean="0"/>
              <a:t>Then you need to use logistic regression, you cannot choose to treat it as scale</a:t>
            </a:r>
          </a:p>
        </p:txBody>
      </p:sp>
    </p:spTree>
    <p:extLst>
      <p:ext uri="{BB962C8B-B14F-4D97-AF65-F5344CB8AC3E}">
        <p14:creationId xmlns:p14="http://schemas.microsoft.com/office/powerpoint/2010/main" val="98323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should I do if my baseline model is not significant?</a:t>
            </a:r>
          </a:p>
          <a:p>
            <a:pPr lvl="1"/>
            <a:r>
              <a:rPr lang="en-US" dirty="0" smtClean="0"/>
              <a:t>Assess everything </a:t>
            </a:r>
          </a:p>
          <a:p>
            <a:pPr lvl="1"/>
            <a:r>
              <a:rPr lang="en-US" dirty="0" smtClean="0"/>
              <a:t>Report the equation</a:t>
            </a:r>
          </a:p>
          <a:p>
            <a:r>
              <a:rPr lang="en-US" dirty="0" smtClean="0"/>
              <a:t>What does illustrate the model mean?</a:t>
            </a:r>
          </a:p>
          <a:p>
            <a:pPr lvl="1"/>
            <a:r>
              <a:rPr lang="en-US" dirty="0" smtClean="0"/>
              <a:t>It means that you need to explain how the model works for particular cases</a:t>
            </a:r>
          </a:p>
          <a:p>
            <a:pPr lvl="1"/>
            <a:r>
              <a:rPr lang="en-US" dirty="0" smtClean="0"/>
              <a:t>E.g.</a:t>
            </a:r>
          </a:p>
          <a:p>
            <a:pPr lvl="2"/>
            <a:r>
              <a:rPr lang="en-US" dirty="0" smtClean="0"/>
              <a:t>If your model includes gender and income (scale) as predictors illustrate for a male with mean income, female for mean income</a:t>
            </a:r>
          </a:p>
          <a:p>
            <a:pPr lvl="2"/>
            <a:r>
              <a:rPr lang="en-US" dirty="0" smtClean="0"/>
              <a:t>If your model includes gender and income (nominal) as predictors illustrate for a male with each category and then female for each category of income</a:t>
            </a:r>
          </a:p>
        </p:txBody>
      </p:sp>
    </p:spTree>
    <p:extLst>
      <p:ext uri="{BB962C8B-B14F-4D97-AF65-F5344CB8AC3E}">
        <p14:creationId xmlns:p14="http://schemas.microsoft.com/office/powerpoint/2010/main" val="373169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need to find an R2 of  particular level for linear regression?</a:t>
            </a:r>
          </a:p>
          <a:p>
            <a:pPr lvl="1"/>
            <a:r>
              <a:rPr lang="en-US" dirty="0" smtClean="0"/>
              <a:t>No. The level of R2 is an indicator of how much variation in your outcome your predictors explain.</a:t>
            </a:r>
          </a:p>
          <a:p>
            <a:pPr lvl="1"/>
            <a:r>
              <a:rPr lang="en-US" dirty="0" smtClean="0"/>
              <a:t>It is entirely dependent on your predictors and their relationship to the outcome.</a:t>
            </a:r>
          </a:p>
          <a:p>
            <a:pPr lvl="1"/>
            <a:r>
              <a:rPr lang="en-US" dirty="0" smtClean="0"/>
              <a:t>If you found very weak correlations or levels of difference then it would be very unusual to get a large R2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360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include in the results?</a:t>
            </a:r>
          </a:p>
          <a:p>
            <a:pPr lvl="1"/>
            <a:r>
              <a:rPr lang="en-US" dirty="0" smtClean="0"/>
              <a:t>In the results you need to present an assessment of the model and how it meets assumptions</a:t>
            </a:r>
          </a:p>
          <a:p>
            <a:pPr lvl="1"/>
            <a:r>
              <a:rPr lang="en-US" dirty="0" smtClean="0"/>
              <a:t>You can illustrate here </a:t>
            </a:r>
          </a:p>
          <a:p>
            <a:r>
              <a:rPr lang="en-US" dirty="0" smtClean="0"/>
              <a:t>What do I include in the discussion?</a:t>
            </a:r>
          </a:p>
          <a:p>
            <a:pPr lvl="1"/>
            <a:r>
              <a:rPr lang="en-US" dirty="0" smtClean="0"/>
              <a:t>Here you discuss the meaning of your results for your question</a:t>
            </a:r>
          </a:p>
          <a:p>
            <a:pPr lvl="1"/>
            <a:r>
              <a:rPr lang="en-US" dirty="0" smtClean="0"/>
              <a:t>Consider why you got the results you got based on your assessment of the variables</a:t>
            </a:r>
          </a:p>
          <a:p>
            <a:pPr lvl="1"/>
            <a:r>
              <a:rPr lang="en-US" dirty="0" smtClean="0"/>
              <a:t>You also need to think about how you extend e.g. how would you address some of the issues identified.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57767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</TotalTime>
  <Words>672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Probability AND STATISTICS</vt:lpstr>
      <vt:lpstr>How will the session work?</vt:lpstr>
      <vt:lpstr>The assignment</vt:lpstr>
      <vt:lpstr>The assignment</vt:lpstr>
      <vt:lpstr>The assignment</vt:lpstr>
      <vt:lpstr>The assignment</vt:lpstr>
      <vt:lpstr>The assignment</vt:lpstr>
      <vt:lpstr>The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Deirdre Lawless</dc:creator>
  <cp:lastModifiedBy>Deirdre Lawless</cp:lastModifiedBy>
  <cp:revision>6</cp:revision>
  <dcterms:created xsi:type="dcterms:W3CDTF">2018-11-28T13:14:35Z</dcterms:created>
  <dcterms:modified xsi:type="dcterms:W3CDTF">2018-11-28T13:35:50Z</dcterms:modified>
</cp:coreProperties>
</file>