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1B80BE-DFD7-4CA6-8290-4320D4A9B961}" type="datetimeFigureOut">
              <a:rPr lang="en-IE" smtClean="0"/>
              <a:t>03/10/2018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19CC7A-E088-4F9B-B9B4-84D1BB9A6EDF}" type="slidenum">
              <a:rPr lang="en-IE" smtClean="0"/>
              <a:t>‹#›</a:t>
            </a:fld>
            <a:endParaRPr lang="en-I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 Markdown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02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Creating documents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Create an .</a:t>
            </a:r>
            <a:r>
              <a:rPr lang="en-IE" dirty="0" err="1" smtClean="0"/>
              <a:t>Rmd</a:t>
            </a:r>
            <a:r>
              <a:rPr lang="en-IE" dirty="0" smtClean="0"/>
              <a:t> file </a:t>
            </a:r>
          </a:p>
          <a:p>
            <a:r>
              <a:rPr lang="en-IE" dirty="0" smtClean="0"/>
              <a:t>This contains a combination of markdown (content with simple text formatting) and R code chunks. </a:t>
            </a:r>
          </a:p>
          <a:p>
            <a:r>
              <a:rPr lang="en-IE" dirty="0" err="1" smtClean="0"/>
              <a:t>knitr</a:t>
            </a:r>
            <a:r>
              <a:rPr lang="en-IE" dirty="0" smtClean="0"/>
              <a:t> is a package which will execute all of the R code chunks and creates a new markdown (.md) document which includes the R code and it’s output.</a:t>
            </a:r>
          </a:p>
          <a:p>
            <a:r>
              <a:rPr lang="en-IE" dirty="0" smtClean="0"/>
              <a:t>This .md file is then processed by a package called </a:t>
            </a:r>
            <a:r>
              <a:rPr lang="en-IE" dirty="0" err="1" smtClean="0"/>
              <a:t>pandoc</a:t>
            </a:r>
            <a:r>
              <a:rPr lang="en-IE" dirty="0" smtClean="0"/>
              <a:t>  which creates the html, pdf, word document requested.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27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Yaml</a:t>
            </a:r>
            <a:r>
              <a:rPr lang="en-IE" dirty="0" smtClean="0"/>
              <a:t> Header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---</a:t>
            </a:r>
          </a:p>
          <a:p>
            <a:pPr marL="0" indent="0">
              <a:buNone/>
            </a:pPr>
            <a:r>
              <a:rPr lang="en-IE" dirty="0"/>
              <a:t>title: "Week 3 - Probability and Statistics"</a:t>
            </a:r>
          </a:p>
          <a:p>
            <a:pPr marL="0" indent="0">
              <a:buNone/>
            </a:pPr>
            <a:r>
              <a:rPr lang="en-IE" dirty="0"/>
              <a:t>subtitle: "Correlation and Difference"</a:t>
            </a:r>
          </a:p>
          <a:p>
            <a:pPr marL="0" indent="0">
              <a:buNone/>
            </a:pPr>
            <a:r>
              <a:rPr lang="en-IE" dirty="0"/>
              <a:t>author: "HTML"</a:t>
            </a:r>
          </a:p>
          <a:p>
            <a:pPr marL="0" indent="0">
              <a:buNone/>
            </a:pPr>
            <a:r>
              <a:rPr lang="en-IE" dirty="0"/>
              <a:t>date: "21 September 2017"</a:t>
            </a:r>
          </a:p>
          <a:p>
            <a:pPr marL="0" indent="0">
              <a:buNone/>
            </a:pPr>
            <a:r>
              <a:rPr lang="en-IE" dirty="0"/>
              <a:t>output: </a:t>
            </a:r>
            <a:r>
              <a:rPr lang="en-IE" dirty="0" err="1"/>
              <a:t>html_document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7112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Markdown Basics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#</a:t>
            </a:r>
          </a:p>
          <a:p>
            <a:pPr lvl="1"/>
            <a:r>
              <a:rPr lang="en-IE" dirty="0" smtClean="0"/>
              <a:t>Header 1</a:t>
            </a:r>
          </a:p>
          <a:p>
            <a:r>
              <a:rPr lang="en-IE" dirty="0" smtClean="0"/>
              <a:t>##</a:t>
            </a:r>
          </a:p>
          <a:p>
            <a:pPr lvl="1"/>
            <a:r>
              <a:rPr lang="en-IE" dirty="0" smtClean="0"/>
              <a:t>Header 2</a:t>
            </a:r>
          </a:p>
          <a:p>
            <a:r>
              <a:rPr lang="en-IE" dirty="0" smtClean="0"/>
              <a:t>###</a:t>
            </a:r>
          </a:p>
          <a:p>
            <a:pPr lvl="1"/>
            <a:r>
              <a:rPr lang="en-IE" dirty="0" smtClean="0"/>
              <a:t>Header 3</a:t>
            </a:r>
          </a:p>
          <a:p>
            <a:r>
              <a:rPr lang="en-IE" dirty="0" smtClean="0"/>
              <a:t>Asterisk to indicate italic text</a:t>
            </a:r>
          </a:p>
          <a:p>
            <a:pPr lvl="1"/>
            <a:r>
              <a:rPr lang="en-IE" dirty="0" smtClean="0"/>
              <a:t>*italics*</a:t>
            </a:r>
          </a:p>
          <a:p>
            <a:r>
              <a:rPr lang="en-IE" dirty="0" smtClean="0"/>
              <a:t>Double asterisk to indicate bold text</a:t>
            </a:r>
          </a:p>
          <a:p>
            <a:pPr lvl="1"/>
            <a:r>
              <a:rPr lang="en-IE" dirty="0" smtClean="0"/>
              <a:t>**bold**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- can  be used to indicate a list</a:t>
            </a:r>
          </a:p>
          <a:p>
            <a:pPr lvl="1"/>
            <a:r>
              <a:rPr lang="en-IE" dirty="0" smtClean="0"/>
              <a:t>- list item 1</a:t>
            </a:r>
          </a:p>
          <a:p>
            <a:pPr lvl="1"/>
            <a:r>
              <a:rPr lang="en-IE" dirty="0" smtClean="0"/>
              <a:t>- list item 2</a:t>
            </a:r>
          </a:p>
          <a:p>
            <a:pPr lvl="1"/>
            <a:r>
              <a:rPr lang="en-IE" dirty="0" smtClean="0"/>
              <a:t>- list item 3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359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Markdown Basics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R Code chunks</a:t>
            </a:r>
          </a:p>
          <a:p>
            <a:pPr lvl="1"/>
            <a:r>
              <a:rPr lang="en-IE" dirty="0" smtClean="0"/>
              <a:t>Three back ticks followed by {r} to start a block</a:t>
            </a:r>
          </a:p>
          <a:p>
            <a:pPr lvl="2"/>
            <a:r>
              <a:rPr lang="en-IE" dirty="0" smtClean="0"/>
              <a:t>```{r</a:t>
            </a:r>
            <a:r>
              <a:rPr lang="en-IE" dirty="0" smtClean="0"/>
              <a:t>}</a:t>
            </a:r>
          </a:p>
          <a:p>
            <a:pPr lvl="2"/>
            <a:r>
              <a:rPr lang="en-IE" dirty="0"/>
              <a:t>  </a:t>
            </a:r>
            <a:r>
              <a:rPr lang="en-IE" dirty="0" smtClean="0"/>
              <a:t>Three </a:t>
            </a:r>
            <a:r>
              <a:rPr lang="en-IE" dirty="0" smtClean="0"/>
              <a:t>back ticks to close the code chunk</a:t>
            </a:r>
          </a:p>
          <a:p>
            <a:pPr lvl="2"/>
            <a:r>
              <a:rPr lang="en-IE" dirty="0" smtClean="0"/>
              <a:t>```</a:t>
            </a:r>
          </a:p>
          <a:p>
            <a:pPr lvl="2"/>
            <a:endParaRPr lang="en-I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72008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9672" y="4000418"/>
            <a:ext cx="400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IE" dirty="0"/>
              <a:t>command in the editor toolbar</a:t>
            </a:r>
          </a:p>
        </p:txBody>
      </p:sp>
    </p:spTree>
    <p:extLst>
      <p:ext uri="{BB962C8B-B14F-4D97-AF65-F5344CB8AC3E}">
        <p14:creationId xmlns:p14="http://schemas.microsoft.com/office/powerpoint/2010/main" val="385528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knitr</a:t>
            </a:r>
            <a:r>
              <a:rPr lang="en-IE" dirty="0" smtClean="0"/>
              <a:t> options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These can be set in the {} of the chunk header. </a:t>
            </a:r>
          </a:p>
          <a:p>
            <a:pPr lvl="1"/>
            <a:r>
              <a:rPr lang="en-IE" dirty="0" smtClean="0"/>
              <a:t>include </a:t>
            </a:r>
            <a:r>
              <a:rPr lang="en-IE" dirty="0"/>
              <a:t>= FALSE prevents code and results from appearing in the finished file. </a:t>
            </a:r>
            <a:endParaRPr lang="en-IE" dirty="0" smtClean="0"/>
          </a:p>
          <a:p>
            <a:pPr lvl="2"/>
            <a:r>
              <a:rPr lang="en-IE" dirty="0" smtClean="0"/>
              <a:t>R </a:t>
            </a:r>
            <a:r>
              <a:rPr lang="en-IE" dirty="0"/>
              <a:t>Markdown still runs the code in the chunk, and the results can be used by other chunks.</a:t>
            </a:r>
          </a:p>
          <a:p>
            <a:pPr lvl="1"/>
            <a:r>
              <a:rPr lang="en-IE" dirty="0"/>
              <a:t>echo = FALSE prevents code, but not the results from appearing in the finished file. </a:t>
            </a:r>
            <a:endParaRPr lang="en-IE" dirty="0" smtClean="0"/>
          </a:p>
          <a:p>
            <a:pPr lvl="2"/>
            <a:r>
              <a:rPr lang="en-IE" dirty="0" smtClean="0"/>
              <a:t>This </a:t>
            </a:r>
            <a:r>
              <a:rPr lang="en-IE" dirty="0"/>
              <a:t>is a useful way to embed figures.</a:t>
            </a:r>
          </a:p>
          <a:p>
            <a:pPr lvl="1"/>
            <a:r>
              <a:rPr lang="en-IE" dirty="0"/>
              <a:t>message = FALSE prevents messages that are generated by code from appearing in the finished file.</a:t>
            </a:r>
          </a:p>
          <a:p>
            <a:pPr lvl="1"/>
            <a:r>
              <a:rPr lang="en-IE" dirty="0"/>
              <a:t>warning = FALSE prevents warnings that are generated by code from appearing in the finished.</a:t>
            </a:r>
          </a:p>
          <a:p>
            <a:pPr lvl="1"/>
            <a:r>
              <a:rPr lang="en-IE" dirty="0" err="1"/>
              <a:t>fig.cap</a:t>
            </a:r>
            <a:r>
              <a:rPr lang="en-IE" dirty="0"/>
              <a:t> = "..." adds a caption to graphical results.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274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Global options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mtClean="0"/>
              <a:t>To set global options that apply to every chunk in your file, call knitr::opts_chunk$set in a code chunk. </a:t>
            </a:r>
          </a:p>
          <a:p>
            <a:pPr lvl="1"/>
            <a:r>
              <a:rPr lang="en-IE" smtClean="0"/>
              <a:t>Usually do this at the start of the file</a:t>
            </a:r>
          </a:p>
          <a:p>
            <a:r>
              <a:rPr lang="en-IE" smtClean="0"/>
              <a:t>Knitr will treat each option that you pass to knitr::opts_chunk$set as a global default that can be overwritten in individual chunk headers.</a:t>
            </a:r>
          </a:p>
          <a:p>
            <a:endParaRPr lang="en-IE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161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Executing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Knit the file</a:t>
            </a:r>
          </a:p>
          <a:p>
            <a:r>
              <a:rPr lang="en-IE" dirty="0" smtClean="0"/>
              <a:t>This will execute the commands and combine with </a:t>
            </a:r>
            <a:r>
              <a:rPr lang="en-IE" smtClean="0"/>
              <a:t>the text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66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</TotalTime>
  <Words>226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R Markdown</vt:lpstr>
      <vt:lpstr>Creating documents</vt:lpstr>
      <vt:lpstr>Yaml Header</vt:lpstr>
      <vt:lpstr>Markdown Basics</vt:lpstr>
      <vt:lpstr>Markdown Basics</vt:lpstr>
      <vt:lpstr>knitr options</vt:lpstr>
      <vt:lpstr>Global options</vt:lpstr>
      <vt:lpstr>Executing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DIT</dc:creator>
  <cp:lastModifiedBy>DIT</cp:lastModifiedBy>
  <cp:revision>7</cp:revision>
  <dcterms:created xsi:type="dcterms:W3CDTF">2017-09-26T17:07:05Z</dcterms:created>
  <dcterms:modified xsi:type="dcterms:W3CDTF">2018-10-03T16:10:48Z</dcterms:modified>
</cp:coreProperties>
</file>