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7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3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0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6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0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31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21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190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72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1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67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10AA-0BA0-4499-BF0C-08082251FD14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768D-02EF-4B71-A819-C8FF908B5F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38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Eigenvectors and Eigenvalues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9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046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If we now project the data against these eigenvectors as axes</a:t>
            </a: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92696"/>
            <a:ext cx="7315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780" y="4365104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Nothing </a:t>
            </a:r>
            <a:r>
              <a:rPr lang="en-IE" dirty="0"/>
              <a:t>has been done to the data itself. We’re just looking at it from a different angle</a:t>
            </a:r>
            <a:r>
              <a:rPr lang="en-IE" dirty="0" smtClean="0"/>
              <a:t>.</a:t>
            </a:r>
          </a:p>
          <a:p>
            <a:r>
              <a:rPr lang="en-IE" dirty="0" smtClean="0"/>
              <a:t> These </a:t>
            </a:r>
            <a:r>
              <a:rPr lang="en-IE" dirty="0"/>
              <a:t>axes are much more intuitive to the shape of the data now. </a:t>
            </a:r>
            <a:endParaRPr lang="en-IE" dirty="0" smtClean="0"/>
          </a:p>
          <a:p>
            <a:r>
              <a:rPr lang="en-IE" dirty="0" smtClean="0"/>
              <a:t>These </a:t>
            </a:r>
            <a:r>
              <a:rPr lang="en-IE" dirty="0"/>
              <a:t>directions are where there is most variation, and that is where there is more </a:t>
            </a:r>
            <a:r>
              <a:rPr lang="en-IE" dirty="0" smtClean="0"/>
              <a:t>information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05780" y="5877272"/>
            <a:ext cx="815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But what are these new axes? This is where our knowledge comes into play.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01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Principal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underlying structure of the data</a:t>
            </a:r>
          </a:p>
          <a:p>
            <a:r>
              <a:rPr lang="en-IE" dirty="0" smtClean="0"/>
              <a:t>The directions where there is most variance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92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50988"/>
            <a:ext cx="7315200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60648"/>
            <a:ext cx="740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triangles are points of data. To find the direction find the straight line where the data is most spread out when it is projected onto it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7813"/>
            <a:ext cx="7315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404664"/>
            <a:ext cx="761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If we choose a vertical line and project the data onto it: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37321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data isn’t very spread out, so it doesn’t have a lot of variance. This vertical line is probably not a component.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91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C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0" y="1556792"/>
            <a:ext cx="866085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62068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Horizontal line, data is more spread out. More variance. 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55172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How do we find the principal component? Maths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66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Eigenvector and Eigenvalues exist as pairs.</a:t>
            </a:r>
          </a:p>
          <a:p>
            <a:r>
              <a:rPr lang="en-IE" dirty="0" smtClean="0"/>
              <a:t>Eigenvector is a direction of a line (vertical, horizontal, 45 degrees etc.)</a:t>
            </a:r>
          </a:p>
          <a:p>
            <a:r>
              <a:rPr lang="en-IE" dirty="0" smtClean="0"/>
              <a:t>Eigenvalue is a number telling you how much variance there is in the data in that direction.</a:t>
            </a:r>
          </a:p>
          <a:p>
            <a:r>
              <a:rPr lang="en-IE" dirty="0" smtClean="0"/>
              <a:t>The Eigenvector with the highest Eigenvalue is the principal component.</a:t>
            </a:r>
          </a:p>
        </p:txBody>
      </p:sp>
    </p:spTree>
    <p:extLst>
      <p:ext uri="{BB962C8B-B14F-4D97-AF65-F5344CB8AC3E}">
        <p14:creationId xmlns:p14="http://schemas.microsoft.com/office/powerpoint/2010/main" val="2021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Example: Age and Hrs spent on the internet</a:t>
            </a:r>
          </a:p>
          <a:p>
            <a:r>
              <a:rPr lang="en-IE" dirty="0" smtClean="0"/>
              <a:t>Two variables, two dimensions, two eigenvectors and values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7813"/>
            <a:ext cx="7315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573325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Oval here is the data plotted against the x and y axis (x-age, y-hrs on internet)</a:t>
            </a:r>
          </a:p>
        </p:txBody>
      </p:sp>
    </p:spTree>
    <p:extLst>
      <p:ext uri="{BB962C8B-B14F-4D97-AF65-F5344CB8AC3E}">
        <p14:creationId xmlns:p14="http://schemas.microsoft.com/office/powerpoint/2010/main" val="23227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7813"/>
            <a:ext cx="7315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4046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Principal Component is line splitting it lengthways – 1</a:t>
            </a:r>
            <a:r>
              <a:rPr lang="en-IE" baseline="30000" dirty="0" smtClean="0"/>
              <a:t>st</a:t>
            </a:r>
            <a:r>
              <a:rPr lang="en-IE" dirty="0" smtClean="0"/>
              <a:t> eigenvector</a:t>
            </a:r>
          </a:p>
        </p:txBody>
      </p:sp>
    </p:spTree>
    <p:extLst>
      <p:ext uri="{BB962C8B-B14F-4D97-AF65-F5344CB8AC3E}">
        <p14:creationId xmlns:p14="http://schemas.microsoft.com/office/powerpoint/2010/main" val="15212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Second is perpendicular to this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7813"/>
            <a:ext cx="7315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566124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</a:t>
            </a:r>
            <a:r>
              <a:rPr lang="en-IE" dirty="0"/>
              <a:t>eigenvectors have to be able to span the whole x-y area, in order to do this (most effectively), the two directions need to be orthogonal (i.e. 90 degrees) to one another. This why the x and y axis are orthogonal to each other in the first place. It would be really awkward if the y axis was at 45 degrees to the x axis.</a:t>
            </a:r>
          </a:p>
        </p:txBody>
      </p:sp>
    </p:spTree>
    <p:extLst>
      <p:ext uri="{BB962C8B-B14F-4D97-AF65-F5344CB8AC3E}">
        <p14:creationId xmlns:p14="http://schemas.microsoft.com/office/powerpoint/2010/main" val="28326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363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Eigenvectors and Eigenvalues</vt:lpstr>
      <vt:lpstr>Principal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</dc:creator>
  <cp:lastModifiedBy>DIT</cp:lastModifiedBy>
  <cp:revision>5</cp:revision>
  <dcterms:created xsi:type="dcterms:W3CDTF">2018-11-07T12:45:23Z</dcterms:created>
  <dcterms:modified xsi:type="dcterms:W3CDTF">2018-11-07T13:01:46Z</dcterms:modified>
</cp:coreProperties>
</file>