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94D-3C8C-D74D-947B-012C06414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05A64-E4A4-8C42-8CB4-F84D92480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1D44-97F2-1A47-8745-8AC1F72F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CAA2-B844-704D-87A3-121D4198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C8DC-1BA0-C44F-9103-0CB51CF8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F263-2AA8-2748-82A8-C843A577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9DFC-124A-3A41-9D63-48AFFBE2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344F-D318-B949-9F78-02E28A74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CDC7-DC41-044C-AEEB-7BB6F58A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D44D-689F-EF4C-8C9C-8D57DD1F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316CA-C32F-854F-963C-6B1C6FB47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C2BB-515D-B146-A5F8-954C8A93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8900-456F-0C41-AE61-7E1D665E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A353-F1B8-4040-8736-CC7D4E4F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5457-39E2-D044-87D4-16E469A4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0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59B0-8BBE-4D45-A237-14905E0C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2FBA-B102-994A-86D4-A0C71075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18FF-F2DC-A74A-BA99-04F51FB0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7DDB-B7F2-744E-80F2-76788B32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B68E-181B-2549-9BBF-48219208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38B3-DF92-A84F-A6D8-1E625045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4FACB-4CCB-CB40-A548-B106B4AB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49F6-D32C-FF4A-B284-AF65296C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20C7-33BC-A547-81B0-EE067542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C211-4CAE-664B-A18D-94B9C393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F09B-EF09-494C-8BAB-DAD93B2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B7F1-8E73-6144-B16E-18B99158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022B2-A03B-FA4A-BB1B-5ABF9122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130D0-6031-B247-8F40-5D0890F8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540E-A421-2249-8530-9DAD8A6C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7C5D6-0A55-5541-8B0C-65AE572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9231-5803-4D40-B6C1-CA3E4679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A3AA-9F37-9344-B01A-33AF1549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CD198-D4B5-9544-9AE9-8FD540EC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DE1A1-8A1F-FE4F-9B4E-F70D30596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FCE2D-9793-E544-AEF2-03700DED0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BB730-29D1-0E4D-AF87-9CEC480D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14007-F5CE-2749-B447-E778A3C9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7E3F3-AB8A-F848-B0EC-3D8D44EA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AC9A-A391-CC4A-B5BE-F6B584BF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D46CF-C40D-5A49-8277-6187C8A3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56DCB-ACE7-284F-AE04-6AFB9CE1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A9067-4184-D24D-88F9-16AF14D8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6830F-8352-EF43-8188-AF100006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2B3BB-B51D-2744-8697-3AF509A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E8A3E-3595-2C47-B646-BDA6294E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53DC-BA3D-6146-8C6E-1817477E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016A-180D-7649-961E-EBD37A5E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1E9FE-DDFA-784F-854A-4006DB96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DBA49-1F51-FC42-ADA0-74339E10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9231-EAE9-1144-BBC9-5FB730C0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7AC92-8049-FC48-901F-1C58AC39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C20-FE8D-654F-8E75-6B90565B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B0606-A0CB-E448-AA38-06A877119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935E6-C167-734B-A298-0AAAC6A56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2CB6-922C-D34F-AE1E-1952D133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EA27A-B516-BF43-A6E7-F8EC102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2132B-5774-6247-B782-8FDD5DB6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3959B-EE10-8946-A7F5-052334B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3BDA-EA58-DF4C-AD16-5715C89C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08EC-5025-1345-B535-A07EFE9B8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86CE-EC2D-7942-B5EC-B6F188F3478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CCAA-5D52-3149-BF95-963A9160B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8335-51B1-F241-9D20-A28CC82F7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AF08-8129-CE40-8F2D-7166A2DF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3EA18-9F1C-A045-9D4C-E3EFD165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on the Security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F0B04-9470-2D43-8C22-D9D976A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materials will be delivered.</a:t>
            </a:r>
          </a:p>
          <a:p>
            <a:r>
              <a:rPr lang="en-US" dirty="0"/>
              <a:t>Decision on how the exam will be replaced pending.</a:t>
            </a:r>
          </a:p>
          <a:p>
            <a:r>
              <a:rPr lang="en-US" dirty="0"/>
              <a:t>We will continue having sessions to direct CA and later the replacement assessment.</a:t>
            </a:r>
          </a:p>
          <a:p>
            <a:r>
              <a:rPr lang="en-US" dirty="0"/>
              <a:t>Come prepared and use this slot to ask all possible questions you might have.</a:t>
            </a:r>
          </a:p>
          <a:p>
            <a:r>
              <a:rPr lang="en-US" dirty="0"/>
              <a:t>If further assistance is required contact per mail or on slack.</a:t>
            </a:r>
          </a:p>
        </p:txBody>
      </p:sp>
    </p:spTree>
    <p:extLst>
      <p:ext uri="{BB962C8B-B14F-4D97-AF65-F5344CB8AC3E}">
        <p14:creationId xmlns:p14="http://schemas.microsoft.com/office/powerpoint/2010/main" val="82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Updates on the Security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the Security Module</dc:title>
  <dc:creator>Bojan Bozic</dc:creator>
  <cp:lastModifiedBy>Bojan Bozic</cp:lastModifiedBy>
  <cp:revision>1</cp:revision>
  <dcterms:created xsi:type="dcterms:W3CDTF">2020-03-25T14:03:22Z</dcterms:created>
  <dcterms:modified xsi:type="dcterms:W3CDTF">2020-03-25T14:07:41Z</dcterms:modified>
</cp:coreProperties>
</file>