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30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42.xml" ContentType="application/vnd.openxmlformats-officedocument.presentationml.notesSlid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quickStyle15.xml" ContentType="application/vnd.openxmlformats-officedocument.drawingml.diagramStyl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6"/>
  </p:notesMasterIdLst>
  <p:sldIdLst>
    <p:sldId id="416" r:id="rId2"/>
    <p:sldId id="414" r:id="rId3"/>
    <p:sldId id="402" r:id="rId4"/>
    <p:sldId id="417" r:id="rId5"/>
    <p:sldId id="418" r:id="rId6"/>
    <p:sldId id="363" r:id="rId7"/>
    <p:sldId id="364" r:id="rId8"/>
    <p:sldId id="365" r:id="rId9"/>
    <p:sldId id="403" r:id="rId10"/>
    <p:sldId id="366" r:id="rId11"/>
    <p:sldId id="367" r:id="rId12"/>
    <p:sldId id="368" r:id="rId13"/>
    <p:sldId id="408" r:id="rId14"/>
    <p:sldId id="370" r:id="rId15"/>
    <p:sldId id="371" r:id="rId16"/>
    <p:sldId id="373" r:id="rId17"/>
    <p:sldId id="374" r:id="rId18"/>
    <p:sldId id="407" r:id="rId19"/>
    <p:sldId id="376" r:id="rId20"/>
    <p:sldId id="377" r:id="rId21"/>
    <p:sldId id="378" r:id="rId22"/>
    <p:sldId id="379" r:id="rId23"/>
    <p:sldId id="409" r:id="rId24"/>
    <p:sldId id="381" r:id="rId25"/>
    <p:sldId id="382" r:id="rId26"/>
    <p:sldId id="383" r:id="rId27"/>
    <p:sldId id="384" r:id="rId28"/>
    <p:sldId id="385" r:id="rId29"/>
    <p:sldId id="410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411" r:id="rId39"/>
    <p:sldId id="405" r:id="rId40"/>
    <p:sldId id="396" r:id="rId41"/>
    <p:sldId id="406" r:id="rId42"/>
    <p:sldId id="397" r:id="rId43"/>
    <p:sldId id="398" r:id="rId44"/>
    <p:sldId id="415" r:id="rId4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"/>
    <p:restoredTop sz="81455" autoAdjust="0"/>
  </p:normalViewPr>
  <p:slideViewPr>
    <p:cSldViewPr>
      <p:cViewPr varScale="1">
        <p:scale>
          <a:sx n="59" d="100"/>
          <a:sy n="59" d="100"/>
        </p:scale>
        <p:origin x="-10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38F0A-12D4-1D4E-B61F-4C8847B791E1}" type="doc">
      <dgm:prSet loTypeId="urn:microsoft.com/office/officeart/2005/8/layout/matrix2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73414-F3C5-3645-B671-75ED3C512E4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Incorrect handling is a very common failing</a:t>
          </a:r>
        </a:p>
      </dgm:t>
    </dgm:pt>
    <dgm:pt modelId="{30EF3C21-D509-0142-877E-3DE7B9792E2A}" type="parTrans" cxnId="{FC472137-78B5-0342-A628-3AF5BB43906C}">
      <dgm:prSet/>
      <dgm:spPr/>
      <dgm:t>
        <a:bodyPr/>
        <a:lstStyle/>
        <a:p>
          <a:endParaRPr lang="en-US"/>
        </a:p>
      </dgm:t>
    </dgm:pt>
    <dgm:pt modelId="{B1DC9B8D-B374-CA46-B2A3-8E87A28E15C6}" type="sibTrans" cxnId="{FC472137-78B5-0342-A628-3AF5BB43906C}">
      <dgm:prSet/>
      <dgm:spPr/>
      <dgm:t>
        <a:bodyPr/>
        <a:lstStyle/>
        <a:p>
          <a:endParaRPr lang="en-US"/>
        </a:p>
      </dgm:t>
    </dgm:pt>
    <dgm:pt modelId="{E51589B7-2D02-9946-BC87-DE40AA7CFBB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gm:t>
    </dgm:pt>
    <dgm:pt modelId="{24674599-52B2-7947-BAA8-83494ACB2B90}" type="parTrans" cxnId="{D0CE5C8B-5A76-EA4B-AB50-25983613E7EF}">
      <dgm:prSet/>
      <dgm:spPr/>
      <dgm:t>
        <a:bodyPr/>
        <a:lstStyle/>
        <a:p>
          <a:endParaRPr lang="en-US"/>
        </a:p>
      </dgm:t>
    </dgm:pt>
    <dgm:pt modelId="{B5B9807C-E0E3-9D43-A4E5-CC84B018FC36}" type="sibTrans" cxnId="{D0CE5C8B-5A76-EA4B-AB50-25983613E7EF}">
      <dgm:prSet/>
      <dgm:spPr/>
      <dgm:t>
        <a:bodyPr/>
        <a:lstStyle/>
        <a:p>
          <a:endParaRPr lang="en-US"/>
        </a:p>
      </dgm:t>
    </dgm:pt>
    <dgm:pt modelId="{40787A6F-1C6B-1641-90DC-DCAF79BEC77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Must identify all data sources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58A1806B-B658-F44A-A5CF-67B5087E9C37}" type="parTrans" cxnId="{A23F88C2-4990-E245-A1C8-6AC7999D6769}">
      <dgm:prSet/>
      <dgm:spPr/>
      <dgm:t>
        <a:bodyPr/>
        <a:lstStyle/>
        <a:p>
          <a:endParaRPr lang="en-US"/>
        </a:p>
      </dgm:t>
    </dgm:pt>
    <dgm:pt modelId="{DA86554F-B02B-7840-861C-A7C8EDA79685}" type="sibTrans" cxnId="{A23F88C2-4990-E245-A1C8-6AC7999D6769}">
      <dgm:prSet/>
      <dgm:spPr/>
      <dgm:t>
        <a:bodyPr/>
        <a:lstStyle/>
        <a:p>
          <a:endParaRPr lang="en-US"/>
        </a:p>
      </dgm:t>
    </dgm:pt>
    <dgm:pt modelId="{B1E7FA4E-5556-914F-9D3B-E197115AC48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Explicitly validate assumptions on size and type of values before use</a:t>
          </a:r>
        </a:p>
      </dgm:t>
    </dgm:pt>
    <dgm:pt modelId="{ED22882F-16A8-C94A-881B-D6F1A520D4BF}" type="parTrans" cxnId="{C5A8C8D3-AF13-2447-BEB9-D91B4F2C6D39}">
      <dgm:prSet/>
      <dgm:spPr/>
      <dgm:t>
        <a:bodyPr/>
        <a:lstStyle/>
        <a:p>
          <a:endParaRPr lang="en-US"/>
        </a:p>
      </dgm:t>
    </dgm:pt>
    <dgm:pt modelId="{A1F973E0-6BA4-3A41-97F5-60ADD3F793F8}" type="sibTrans" cxnId="{C5A8C8D3-AF13-2447-BEB9-D91B4F2C6D39}">
      <dgm:prSet/>
      <dgm:spPr/>
      <dgm:t>
        <a:bodyPr/>
        <a:lstStyle/>
        <a:p>
          <a:endParaRPr lang="en-US"/>
        </a:p>
      </dgm:t>
    </dgm:pt>
    <dgm:pt modelId="{CA02473B-70BA-F842-8CC3-F27DB72CD367}" type="pres">
      <dgm:prSet presAssocID="{FA738F0A-12D4-1D4E-B61F-4C8847B791E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F17FF-C748-A849-A1FC-6382EE665BC5}" type="pres">
      <dgm:prSet presAssocID="{FA738F0A-12D4-1D4E-B61F-4C8847B791E1}" presName="axisShape" presStyleLbl="bgShp" presStyleIdx="0" presStyleCnt="1"/>
      <dgm:spPr/>
      <dgm:t>
        <a:bodyPr/>
        <a:lstStyle/>
        <a:p>
          <a:endParaRPr lang="en-US"/>
        </a:p>
      </dgm:t>
    </dgm:pt>
    <dgm:pt modelId="{195C8724-CBEE-9949-9504-79D1E5C56183}" type="pres">
      <dgm:prSet presAssocID="{FA738F0A-12D4-1D4E-B61F-4C8847B791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B6CA0-B0C1-D740-8696-2C5B2F7CE756}" type="pres">
      <dgm:prSet presAssocID="{FA738F0A-12D4-1D4E-B61F-4C8847B791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451F2-6199-544E-A424-9E14542AD93A}" type="pres">
      <dgm:prSet presAssocID="{FA738F0A-12D4-1D4E-B61F-4C8847B791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633D7-2870-3F42-9CA6-9F709BE26A5F}" type="pres">
      <dgm:prSet presAssocID="{FA738F0A-12D4-1D4E-B61F-4C8847B791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F88C2-4990-E245-A1C8-6AC7999D6769}" srcId="{FA738F0A-12D4-1D4E-B61F-4C8847B791E1}" destId="{40787A6F-1C6B-1641-90DC-DCAF79BEC773}" srcOrd="2" destOrd="0" parTransId="{58A1806B-B658-F44A-A5CF-67B5087E9C37}" sibTransId="{DA86554F-B02B-7840-861C-A7C8EDA79685}"/>
    <dgm:cxn modelId="{0705B95A-1EA1-5F42-8D0E-C4E9F876ACE8}" type="presOf" srcId="{E51589B7-2D02-9946-BC87-DE40AA7CFBB4}" destId="{112B6CA0-B0C1-D740-8696-2C5B2F7CE756}" srcOrd="0" destOrd="0" presId="urn:microsoft.com/office/officeart/2005/8/layout/matrix2"/>
    <dgm:cxn modelId="{FEBAE54E-AAD4-6E4B-B034-0AAF973EDDB9}" type="presOf" srcId="{B1E7FA4E-5556-914F-9D3B-E197115AC484}" destId="{B17633D7-2870-3F42-9CA6-9F709BE26A5F}" srcOrd="0" destOrd="0" presId="urn:microsoft.com/office/officeart/2005/8/layout/matrix2"/>
    <dgm:cxn modelId="{C5A8C8D3-AF13-2447-BEB9-D91B4F2C6D39}" srcId="{FA738F0A-12D4-1D4E-B61F-4C8847B791E1}" destId="{B1E7FA4E-5556-914F-9D3B-E197115AC484}" srcOrd="3" destOrd="0" parTransId="{ED22882F-16A8-C94A-881B-D6F1A520D4BF}" sibTransId="{A1F973E0-6BA4-3A41-97F5-60ADD3F793F8}"/>
    <dgm:cxn modelId="{FC472137-78B5-0342-A628-3AF5BB43906C}" srcId="{FA738F0A-12D4-1D4E-B61F-4C8847B791E1}" destId="{91D73414-F3C5-3645-B671-75ED3C512E4D}" srcOrd="0" destOrd="0" parTransId="{30EF3C21-D509-0142-877E-3DE7B9792E2A}" sibTransId="{B1DC9B8D-B374-CA46-B2A3-8E87A28E15C6}"/>
    <dgm:cxn modelId="{8924581E-4A3A-2043-BF37-9C81EC15231E}" type="presOf" srcId="{40787A6F-1C6B-1641-90DC-DCAF79BEC773}" destId="{62A451F2-6199-544E-A424-9E14542AD93A}" srcOrd="0" destOrd="0" presId="urn:microsoft.com/office/officeart/2005/8/layout/matrix2"/>
    <dgm:cxn modelId="{99301C56-E0C2-9F43-879D-0A0CA4B4775C}" type="presOf" srcId="{FA738F0A-12D4-1D4E-B61F-4C8847B791E1}" destId="{CA02473B-70BA-F842-8CC3-F27DB72CD367}" srcOrd="0" destOrd="0" presId="urn:microsoft.com/office/officeart/2005/8/layout/matrix2"/>
    <dgm:cxn modelId="{EDAB95EC-0B0F-6A49-9EBD-29A77AA98C70}" type="presOf" srcId="{91D73414-F3C5-3645-B671-75ED3C512E4D}" destId="{195C8724-CBEE-9949-9504-79D1E5C56183}" srcOrd="0" destOrd="0" presId="urn:microsoft.com/office/officeart/2005/8/layout/matrix2"/>
    <dgm:cxn modelId="{D0CE5C8B-5A76-EA4B-AB50-25983613E7EF}" srcId="{FA738F0A-12D4-1D4E-B61F-4C8847B791E1}" destId="{E51589B7-2D02-9946-BC87-DE40AA7CFBB4}" srcOrd="1" destOrd="0" parTransId="{24674599-52B2-7947-BAA8-83494ACB2B90}" sibTransId="{B5B9807C-E0E3-9D43-A4E5-CC84B018FC36}"/>
    <dgm:cxn modelId="{A86419F4-6A14-D346-829A-7F399A73F822}" type="presParOf" srcId="{CA02473B-70BA-F842-8CC3-F27DB72CD367}" destId="{77FF17FF-C748-A849-A1FC-6382EE665BC5}" srcOrd="0" destOrd="0" presId="urn:microsoft.com/office/officeart/2005/8/layout/matrix2"/>
    <dgm:cxn modelId="{85CC7A51-3C75-984B-8664-03305E1A1C3F}" type="presParOf" srcId="{CA02473B-70BA-F842-8CC3-F27DB72CD367}" destId="{195C8724-CBEE-9949-9504-79D1E5C56183}" srcOrd="1" destOrd="0" presId="urn:microsoft.com/office/officeart/2005/8/layout/matrix2"/>
    <dgm:cxn modelId="{E356D4AE-3D0A-8D48-A053-D7D5C6CE9B20}" type="presParOf" srcId="{CA02473B-70BA-F842-8CC3-F27DB72CD367}" destId="{112B6CA0-B0C1-D740-8696-2C5B2F7CE756}" srcOrd="2" destOrd="0" presId="urn:microsoft.com/office/officeart/2005/8/layout/matrix2"/>
    <dgm:cxn modelId="{FFE90FF0-2249-8047-A047-90A2ADAF70FA}" type="presParOf" srcId="{CA02473B-70BA-F842-8CC3-F27DB72CD367}" destId="{62A451F2-6199-544E-A424-9E14542AD93A}" srcOrd="3" destOrd="0" presId="urn:microsoft.com/office/officeart/2005/8/layout/matrix2"/>
    <dgm:cxn modelId="{F2EF9764-C44A-AB4B-A2D8-838F0CB62E0F}" type="presParOf" srcId="{CA02473B-70BA-F842-8CC3-F27DB72CD367}" destId="{B17633D7-2870-3F42-9CA6-9F709BE26A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4EB7FF-8F23-4746-8EAB-7933169D8F0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C4D0E-3715-9D4F-BFC1-40941C57673A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Collection of string values inherited by each process from its parent</a:t>
          </a:r>
          <a:endParaRPr lang="en-US" dirty="0"/>
        </a:p>
      </dgm:t>
    </dgm:pt>
    <dgm:pt modelId="{C03F4974-926A-1842-AF9D-04FF6750082D}" type="parTrans" cxnId="{FA8B7CE5-1D97-4C42-A80A-D3055444E80E}">
      <dgm:prSet/>
      <dgm:spPr/>
      <dgm:t>
        <a:bodyPr/>
        <a:lstStyle/>
        <a:p>
          <a:endParaRPr lang="en-US"/>
        </a:p>
      </dgm:t>
    </dgm:pt>
    <dgm:pt modelId="{E3E5414C-160D-1944-9E47-98521913DBE5}" type="sibTrans" cxnId="{FA8B7CE5-1D97-4C42-A80A-D3055444E80E}">
      <dgm:prSet/>
      <dgm:spPr/>
      <dgm:t>
        <a:bodyPr/>
        <a:lstStyle/>
        <a:p>
          <a:endParaRPr lang="en-US"/>
        </a:p>
      </dgm:t>
    </dgm:pt>
    <dgm:pt modelId="{73440768-D78C-7848-892D-AB45BD9853D8}">
      <dgm:prSet/>
      <dgm:spPr/>
      <dgm:t>
        <a:bodyPr/>
        <a:lstStyle/>
        <a:p>
          <a:pPr rtl="0"/>
          <a:r>
            <a:rPr lang="en-US" smtClean="0"/>
            <a:t>Can affect the way a running process behaves</a:t>
          </a:r>
          <a:endParaRPr lang="en-US"/>
        </a:p>
      </dgm:t>
    </dgm:pt>
    <dgm:pt modelId="{67102238-F3A0-F24E-921C-EFEABE7CE527}" type="parTrans" cxnId="{4A7BE2B9-AB72-F242-9E23-8224A16DD06F}">
      <dgm:prSet/>
      <dgm:spPr/>
      <dgm:t>
        <a:bodyPr/>
        <a:lstStyle/>
        <a:p>
          <a:endParaRPr lang="en-US"/>
        </a:p>
      </dgm:t>
    </dgm:pt>
    <dgm:pt modelId="{08CE5D51-9C0C-2E4B-8D31-261B11732F19}" type="sibTrans" cxnId="{4A7BE2B9-AB72-F242-9E23-8224A16DD06F}">
      <dgm:prSet/>
      <dgm:spPr/>
      <dgm:t>
        <a:bodyPr/>
        <a:lstStyle/>
        <a:p>
          <a:endParaRPr lang="en-US"/>
        </a:p>
      </dgm:t>
    </dgm:pt>
    <dgm:pt modelId="{34398AC8-15D7-2D40-B308-04FF6CC8074F}">
      <dgm:prSet/>
      <dgm:spPr/>
      <dgm:t>
        <a:bodyPr/>
        <a:lstStyle/>
        <a:p>
          <a:pPr rtl="0"/>
          <a:r>
            <a:rPr lang="en-US" dirty="0" smtClean="0"/>
            <a:t>Included in memory when it is constructed</a:t>
          </a:r>
          <a:endParaRPr lang="en-US" dirty="0"/>
        </a:p>
      </dgm:t>
    </dgm:pt>
    <dgm:pt modelId="{43972C2B-EE72-0E4C-8EF7-3858F9D49773}" type="parTrans" cxnId="{45C55418-AB63-9143-AF0B-1EE53DBFA610}">
      <dgm:prSet/>
      <dgm:spPr/>
      <dgm:t>
        <a:bodyPr/>
        <a:lstStyle/>
        <a:p>
          <a:endParaRPr lang="en-US"/>
        </a:p>
      </dgm:t>
    </dgm:pt>
    <dgm:pt modelId="{14E48668-4D79-F742-9D94-B91852C6EF9F}" type="sibTrans" cxnId="{45C55418-AB63-9143-AF0B-1EE53DBFA610}">
      <dgm:prSet/>
      <dgm:spPr/>
      <dgm:t>
        <a:bodyPr/>
        <a:lstStyle/>
        <a:p>
          <a:endParaRPr lang="en-US"/>
        </a:p>
      </dgm:t>
    </dgm:pt>
    <dgm:pt modelId="{61EAD87D-AAEC-9449-A4DE-9C244F22327A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Can be modified by the program process at any time</a:t>
          </a:r>
          <a:endParaRPr lang="en-US"/>
        </a:p>
      </dgm:t>
    </dgm:pt>
    <dgm:pt modelId="{DD964BF6-DBEC-DD47-ADD0-4DCDF38D318C}" type="parTrans" cxnId="{44DAB54C-A76B-8341-9731-6FBFA22D026D}">
      <dgm:prSet/>
      <dgm:spPr/>
      <dgm:t>
        <a:bodyPr/>
        <a:lstStyle/>
        <a:p>
          <a:endParaRPr lang="en-US"/>
        </a:p>
      </dgm:t>
    </dgm:pt>
    <dgm:pt modelId="{0EA7E6C6-E158-FE46-B56A-62B04B5921AE}" type="sibTrans" cxnId="{44DAB54C-A76B-8341-9731-6FBFA22D026D}">
      <dgm:prSet/>
      <dgm:spPr/>
      <dgm:t>
        <a:bodyPr/>
        <a:lstStyle/>
        <a:p>
          <a:endParaRPr lang="en-US"/>
        </a:p>
      </dgm:t>
    </dgm:pt>
    <dgm:pt modelId="{0A253FDA-102E-1446-AB90-F4641084C37E}">
      <dgm:prSet/>
      <dgm:spPr/>
      <dgm:t>
        <a:bodyPr/>
        <a:lstStyle/>
        <a:p>
          <a:pPr rtl="0"/>
          <a:r>
            <a:rPr lang="en-US" smtClean="0"/>
            <a:t>Modifications will be passed to its children</a:t>
          </a:r>
          <a:endParaRPr lang="en-US"/>
        </a:p>
      </dgm:t>
    </dgm:pt>
    <dgm:pt modelId="{55519127-D03E-F443-A4E4-7D084B7FED09}" type="parTrans" cxnId="{D843CA95-70D8-8340-B2B3-B6FD53F10AB3}">
      <dgm:prSet/>
      <dgm:spPr/>
      <dgm:t>
        <a:bodyPr/>
        <a:lstStyle/>
        <a:p>
          <a:endParaRPr lang="en-US"/>
        </a:p>
      </dgm:t>
    </dgm:pt>
    <dgm:pt modelId="{7E8215A8-F041-B441-9EC1-4887BCF3C740}" type="sibTrans" cxnId="{D843CA95-70D8-8340-B2B3-B6FD53F10AB3}">
      <dgm:prSet/>
      <dgm:spPr/>
      <dgm:t>
        <a:bodyPr/>
        <a:lstStyle/>
        <a:p>
          <a:endParaRPr lang="en-US"/>
        </a:p>
      </dgm:t>
    </dgm:pt>
    <dgm:pt modelId="{BE65129A-5E11-E246-B1A1-9D00791ED9ED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Another source of untrusted program input</a:t>
          </a:r>
          <a:endParaRPr lang="en-US"/>
        </a:p>
      </dgm:t>
    </dgm:pt>
    <dgm:pt modelId="{47E5E947-9DE0-5146-ACB8-B7938B9A5746}" type="parTrans" cxnId="{076E353D-DF56-F34F-AD36-82F3EC65A034}">
      <dgm:prSet/>
      <dgm:spPr/>
      <dgm:t>
        <a:bodyPr/>
        <a:lstStyle/>
        <a:p>
          <a:endParaRPr lang="en-US"/>
        </a:p>
      </dgm:t>
    </dgm:pt>
    <dgm:pt modelId="{844A2B99-AFF9-E844-B4F6-369814123D16}" type="sibTrans" cxnId="{076E353D-DF56-F34F-AD36-82F3EC65A034}">
      <dgm:prSet/>
      <dgm:spPr/>
      <dgm:t>
        <a:bodyPr/>
        <a:lstStyle/>
        <a:p>
          <a:endParaRPr lang="en-US"/>
        </a:p>
      </dgm:t>
    </dgm:pt>
    <dgm:pt modelId="{F0526512-852C-CF44-A8BB-10C36659FB13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Most common use is by a local user attempting to gain increased privileges</a:t>
          </a:r>
          <a:endParaRPr lang="en-US"/>
        </a:p>
      </dgm:t>
    </dgm:pt>
    <dgm:pt modelId="{1355DC7D-8B0D-2942-9BDF-DCF765E2E66A}" type="parTrans" cxnId="{A94F2660-29C1-8E4B-A3D5-AF3E21052867}">
      <dgm:prSet/>
      <dgm:spPr/>
      <dgm:t>
        <a:bodyPr/>
        <a:lstStyle/>
        <a:p>
          <a:endParaRPr lang="en-US"/>
        </a:p>
      </dgm:t>
    </dgm:pt>
    <dgm:pt modelId="{FF352B17-7F59-D44B-9C54-11B1A89F106A}" type="sibTrans" cxnId="{A94F2660-29C1-8E4B-A3D5-AF3E21052867}">
      <dgm:prSet/>
      <dgm:spPr/>
      <dgm:t>
        <a:bodyPr/>
        <a:lstStyle/>
        <a:p>
          <a:endParaRPr lang="en-US"/>
        </a:p>
      </dgm:t>
    </dgm:pt>
    <dgm:pt modelId="{C507DD52-A4C1-AE4A-BD5F-5705CD21148F}">
      <dgm:prSet/>
      <dgm:spPr/>
      <dgm:t>
        <a:bodyPr/>
        <a:lstStyle/>
        <a:p>
          <a:pPr rtl="0"/>
          <a:r>
            <a:rPr lang="en-US" smtClean="0"/>
            <a:t>Goal is to subvert a program that grants superuser or administrator privileges</a:t>
          </a:r>
          <a:endParaRPr lang="en-US"/>
        </a:p>
      </dgm:t>
    </dgm:pt>
    <dgm:pt modelId="{3B88C02A-819B-6B4E-8668-AA057035B1FE}" type="parTrans" cxnId="{444A30B1-5BA4-274F-A5B1-70ADF672FA64}">
      <dgm:prSet/>
      <dgm:spPr/>
      <dgm:t>
        <a:bodyPr/>
        <a:lstStyle/>
        <a:p>
          <a:endParaRPr lang="en-US"/>
        </a:p>
      </dgm:t>
    </dgm:pt>
    <dgm:pt modelId="{D3095F1E-8095-0449-BB61-9205689A5182}" type="sibTrans" cxnId="{444A30B1-5BA4-274F-A5B1-70ADF672FA64}">
      <dgm:prSet/>
      <dgm:spPr/>
      <dgm:t>
        <a:bodyPr/>
        <a:lstStyle/>
        <a:p>
          <a:endParaRPr lang="en-US"/>
        </a:p>
      </dgm:t>
    </dgm:pt>
    <dgm:pt modelId="{83641373-7B4F-9444-9675-0CA21A5510B1}" type="pres">
      <dgm:prSet presAssocID="{D94EB7FF-8F23-4746-8EAB-7933169D8F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A3757-45CB-DF4A-A5D1-9538560A8BE1}" type="pres">
      <dgm:prSet presAssocID="{219C4D0E-3715-9D4F-BFC1-40941C57673A}" presName="circle1" presStyleLbl="node1" presStyleIdx="0" presStyleCnt="4"/>
      <dgm:spPr>
        <a:solidFill>
          <a:schemeClr val="accent5">
            <a:lumMod val="75000"/>
          </a:schemeClr>
        </a:solidFill>
      </dgm:spPr>
    </dgm:pt>
    <dgm:pt modelId="{EA7BDF62-FC95-5347-87D7-71F0A3FAD726}" type="pres">
      <dgm:prSet presAssocID="{219C4D0E-3715-9D4F-BFC1-40941C57673A}" presName="space" presStyleCnt="0"/>
      <dgm:spPr/>
    </dgm:pt>
    <dgm:pt modelId="{60EE1136-4C88-EA48-AD35-92CA90C8A6EA}" type="pres">
      <dgm:prSet presAssocID="{219C4D0E-3715-9D4F-BFC1-40941C57673A}" presName="rect1" presStyleLbl="alignAcc1" presStyleIdx="0" presStyleCnt="4"/>
      <dgm:spPr/>
      <dgm:t>
        <a:bodyPr/>
        <a:lstStyle/>
        <a:p>
          <a:endParaRPr lang="en-US"/>
        </a:p>
      </dgm:t>
    </dgm:pt>
    <dgm:pt modelId="{5A87ABA7-CD59-AD44-9845-3014EF36E44B}" type="pres">
      <dgm:prSet presAssocID="{61EAD87D-AAEC-9449-A4DE-9C244F22327A}" presName="vertSpace2" presStyleLbl="node1" presStyleIdx="0" presStyleCnt="4"/>
      <dgm:spPr/>
    </dgm:pt>
    <dgm:pt modelId="{6450C047-EB5F-6540-9784-B2E20B81D489}" type="pres">
      <dgm:prSet presAssocID="{61EAD87D-AAEC-9449-A4DE-9C244F22327A}" presName="circle2" presStyleLbl="node1" presStyleIdx="1" presStyleCnt="4"/>
      <dgm:spPr>
        <a:solidFill>
          <a:schemeClr val="accent6">
            <a:lumMod val="50000"/>
          </a:schemeClr>
        </a:solidFill>
      </dgm:spPr>
    </dgm:pt>
    <dgm:pt modelId="{F83609B6-FDC8-D04A-A3CA-84A665A6C4B1}" type="pres">
      <dgm:prSet presAssocID="{61EAD87D-AAEC-9449-A4DE-9C244F22327A}" presName="rect2" presStyleLbl="alignAcc1" presStyleIdx="1" presStyleCnt="4"/>
      <dgm:spPr/>
      <dgm:t>
        <a:bodyPr/>
        <a:lstStyle/>
        <a:p>
          <a:endParaRPr lang="en-US"/>
        </a:p>
      </dgm:t>
    </dgm:pt>
    <dgm:pt modelId="{ED602213-94A2-454A-BE2F-88F4A87B326D}" type="pres">
      <dgm:prSet presAssocID="{BE65129A-5E11-E246-B1A1-9D00791ED9ED}" presName="vertSpace3" presStyleLbl="node1" presStyleIdx="1" presStyleCnt="4"/>
      <dgm:spPr/>
    </dgm:pt>
    <dgm:pt modelId="{BB578BAA-725A-1E42-8B21-D0F8597D8908}" type="pres">
      <dgm:prSet presAssocID="{BE65129A-5E11-E246-B1A1-9D00791ED9ED}" presName="circle3" presStyleLbl="node1" presStyleIdx="2" presStyleCnt="4"/>
      <dgm:spPr>
        <a:solidFill>
          <a:schemeClr val="accent3">
            <a:lumMod val="75000"/>
          </a:schemeClr>
        </a:solidFill>
      </dgm:spPr>
    </dgm:pt>
    <dgm:pt modelId="{162DA678-A53D-0741-98AF-A7408EFFA161}" type="pres">
      <dgm:prSet presAssocID="{BE65129A-5E11-E246-B1A1-9D00791ED9ED}" presName="rect3" presStyleLbl="alignAcc1" presStyleIdx="2" presStyleCnt="4"/>
      <dgm:spPr/>
      <dgm:t>
        <a:bodyPr/>
        <a:lstStyle/>
        <a:p>
          <a:endParaRPr lang="en-US"/>
        </a:p>
      </dgm:t>
    </dgm:pt>
    <dgm:pt modelId="{C20C7C3F-5D9B-BF44-A229-A926AEBDD1C0}" type="pres">
      <dgm:prSet presAssocID="{F0526512-852C-CF44-A8BB-10C36659FB13}" presName="vertSpace4" presStyleLbl="node1" presStyleIdx="2" presStyleCnt="4"/>
      <dgm:spPr/>
    </dgm:pt>
    <dgm:pt modelId="{D1A98619-4835-9C41-8A1A-D308AB576BDD}" type="pres">
      <dgm:prSet presAssocID="{F0526512-852C-CF44-A8BB-10C36659FB13}" presName="circle4" presStyleLbl="node1" presStyleIdx="3" presStyleCnt="4"/>
      <dgm:spPr>
        <a:solidFill>
          <a:schemeClr val="accent4">
            <a:lumMod val="75000"/>
          </a:schemeClr>
        </a:solidFill>
      </dgm:spPr>
    </dgm:pt>
    <dgm:pt modelId="{8E5741C1-4768-3643-BA82-54DB29D135EC}" type="pres">
      <dgm:prSet presAssocID="{F0526512-852C-CF44-A8BB-10C36659FB13}" presName="rect4" presStyleLbl="alignAcc1" presStyleIdx="3" presStyleCnt="4"/>
      <dgm:spPr/>
      <dgm:t>
        <a:bodyPr/>
        <a:lstStyle/>
        <a:p>
          <a:endParaRPr lang="en-US"/>
        </a:p>
      </dgm:t>
    </dgm:pt>
    <dgm:pt modelId="{4CB5F6EF-4E7E-EE40-B804-79D3A56B88E5}" type="pres">
      <dgm:prSet presAssocID="{219C4D0E-3715-9D4F-BFC1-40941C57673A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BD3EB-EEE8-1A4C-BCAB-B28F8A61BA17}" type="pres">
      <dgm:prSet presAssocID="{219C4D0E-3715-9D4F-BFC1-40941C57673A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C1531-D12E-204F-8E54-A7000B67BE44}" type="pres">
      <dgm:prSet presAssocID="{61EAD87D-AAEC-9449-A4DE-9C244F22327A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065B8-C607-AB44-B76C-D81C1AF0DF62}" type="pres">
      <dgm:prSet presAssocID="{61EAD87D-AAEC-9449-A4DE-9C244F22327A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081A7-9B4D-9D47-AB5A-6882E6C72995}" type="pres">
      <dgm:prSet presAssocID="{BE65129A-5E11-E246-B1A1-9D00791ED9ED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39897-512C-FB42-9E6F-E851799FCEE0}" type="pres">
      <dgm:prSet presAssocID="{BE65129A-5E11-E246-B1A1-9D00791ED9ED}" presName="rect3ChTx" presStyleLbl="alignAcc1" presStyleIdx="3" presStyleCnt="4">
        <dgm:presLayoutVars>
          <dgm:bulletEnabled val="1"/>
        </dgm:presLayoutVars>
      </dgm:prSet>
      <dgm:spPr/>
    </dgm:pt>
    <dgm:pt modelId="{083A4E96-C610-0847-B39D-429E4341AC85}" type="pres">
      <dgm:prSet presAssocID="{F0526512-852C-CF44-A8BB-10C36659FB13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AC49C-ABDF-7340-8579-F5B115A7A8D0}" type="pres">
      <dgm:prSet presAssocID="{F0526512-852C-CF44-A8BB-10C36659FB13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EC7813-1445-0545-A073-605B2459ACA9}" type="presOf" srcId="{C507DD52-A4C1-AE4A-BD5F-5705CD21148F}" destId="{6E9AC49C-ABDF-7340-8579-F5B115A7A8D0}" srcOrd="0" destOrd="0" presId="urn:microsoft.com/office/officeart/2005/8/layout/target3"/>
    <dgm:cxn modelId="{8FA12F7E-FED2-B642-9EC7-E92B567E0779}" type="presOf" srcId="{219C4D0E-3715-9D4F-BFC1-40941C57673A}" destId="{4CB5F6EF-4E7E-EE40-B804-79D3A56B88E5}" srcOrd="1" destOrd="0" presId="urn:microsoft.com/office/officeart/2005/8/layout/target3"/>
    <dgm:cxn modelId="{444A30B1-5BA4-274F-A5B1-70ADF672FA64}" srcId="{F0526512-852C-CF44-A8BB-10C36659FB13}" destId="{C507DD52-A4C1-AE4A-BD5F-5705CD21148F}" srcOrd="0" destOrd="0" parTransId="{3B88C02A-819B-6B4E-8668-AA057035B1FE}" sibTransId="{D3095F1E-8095-0449-BB61-9205689A5182}"/>
    <dgm:cxn modelId="{40990F36-97BF-214F-A30C-91C9B8D6F29D}" type="presOf" srcId="{61EAD87D-AAEC-9449-A4DE-9C244F22327A}" destId="{F83609B6-FDC8-D04A-A3CA-84A665A6C4B1}" srcOrd="0" destOrd="0" presId="urn:microsoft.com/office/officeart/2005/8/layout/target3"/>
    <dgm:cxn modelId="{E5376FBD-8BF0-344C-A292-69FF0236B718}" type="presOf" srcId="{73440768-D78C-7848-892D-AB45BD9853D8}" destId="{165BD3EB-EEE8-1A4C-BCAB-B28F8A61BA17}" srcOrd="0" destOrd="0" presId="urn:microsoft.com/office/officeart/2005/8/layout/target3"/>
    <dgm:cxn modelId="{44DAB54C-A76B-8341-9731-6FBFA22D026D}" srcId="{D94EB7FF-8F23-4746-8EAB-7933169D8F0C}" destId="{61EAD87D-AAEC-9449-A4DE-9C244F22327A}" srcOrd="1" destOrd="0" parTransId="{DD964BF6-DBEC-DD47-ADD0-4DCDF38D318C}" sibTransId="{0EA7E6C6-E158-FE46-B56A-62B04B5921AE}"/>
    <dgm:cxn modelId="{A94F2660-29C1-8E4B-A3D5-AF3E21052867}" srcId="{D94EB7FF-8F23-4746-8EAB-7933169D8F0C}" destId="{F0526512-852C-CF44-A8BB-10C36659FB13}" srcOrd="3" destOrd="0" parTransId="{1355DC7D-8B0D-2942-9BDF-DCF765E2E66A}" sibTransId="{FF352B17-7F59-D44B-9C54-11B1A89F106A}"/>
    <dgm:cxn modelId="{45EAD024-D3D9-4646-A836-2F69B167BE74}" type="presOf" srcId="{BE65129A-5E11-E246-B1A1-9D00791ED9ED}" destId="{FE5081A7-9B4D-9D47-AB5A-6882E6C72995}" srcOrd="1" destOrd="0" presId="urn:microsoft.com/office/officeart/2005/8/layout/target3"/>
    <dgm:cxn modelId="{3177D409-7423-4842-9662-D48F64ACCF76}" type="presOf" srcId="{34398AC8-15D7-2D40-B308-04FF6CC8074F}" destId="{165BD3EB-EEE8-1A4C-BCAB-B28F8A61BA17}" srcOrd="0" destOrd="1" presId="urn:microsoft.com/office/officeart/2005/8/layout/target3"/>
    <dgm:cxn modelId="{02B85620-0203-CC40-82BF-48694FFDB549}" type="presOf" srcId="{61EAD87D-AAEC-9449-A4DE-9C244F22327A}" destId="{56BC1531-D12E-204F-8E54-A7000B67BE44}" srcOrd="1" destOrd="0" presId="urn:microsoft.com/office/officeart/2005/8/layout/target3"/>
    <dgm:cxn modelId="{CACBA31B-C314-1345-9328-EE85D72C80FD}" type="presOf" srcId="{F0526512-852C-CF44-A8BB-10C36659FB13}" destId="{083A4E96-C610-0847-B39D-429E4341AC85}" srcOrd="1" destOrd="0" presId="urn:microsoft.com/office/officeart/2005/8/layout/target3"/>
    <dgm:cxn modelId="{FA8B7CE5-1D97-4C42-A80A-D3055444E80E}" srcId="{D94EB7FF-8F23-4746-8EAB-7933169D8F0C}" destId="{219C4D0E-3715-9D4F-BFC1-40941C57673A}" srcOrd="0" destOrd="0" parTransId="{C03F4974-926A-1842-AF9D-04FF6750082D}" sibTransId="{E3E5414C-160D-1944-9E47-98521913DBE5}"/>
    <dgm:cxn modelId="{076E353D-DF56-F34F-AD36-82F3EC65A034}" srcId="{D94EB7FF-8F23-4746-8EAB-7933169D8F0C}" destId="{BE65129A-5E11-E246-B1A1-9D00791ED9ED}" srcOrd="2" destOrd="0" parTransId="{47E5E947-9DE0-5146-ACB8-B7938B9A5746}" sibTransId="{844A2B99-AFF9-E844-B4F6-369814123D16}"/>
    <dgm:cxn modelId="{45C55418-AB63-9143-AF0B-1EE53DBFA610}" srcId="{219C4D0E-3715-9D4F-BFC1-40941C57673A}" destId="{34398AC8-15D7-2D40-B308-04FF6CC8074F}" srcOrd="1" destOrd="0" parTransId="{43972C2B-EE72-0E4C-8EF7-3858F9D49773}" sibTransId="{14E48668-4D79-F742-9D94-B91852C6EF9F}"/>
    <dgm:cxn modelId="{4A7BE2B9-AB72-F242-9E23-8224A16DD06F}" srcId="{219C4D0E-3715-9D4F-BFC1-40941C57673A}" destId="{73440768-D78C-7848-892D-AB45BD9853D8}" srcOrd="0" destOrd="0" parTransId="{67102238-F3A0-F24E-921C-EFEABE7CE527}" sibTransId="{08CE5D51-9C0C-2E4B-8D31-261B11732F19}"/>
    <dgm:cxn modelId="{4FD2CAD8-5D58-1B42-B3B7-BD973E849F05}" type="presOf" srcId="{F0526512-852C-CF44-A8BB-10C36659FB13}" destId="{8E5741C1-4768-3643-BA82-54DB29D135EC}" srcOrd="0" destOrd="0" presId="urn:microsoft.com/office/officeart/2005/8/layout/target3"/>
    <dgm:cxn modelId="{D843CA95-70D8-8340-B2B3-B6FD53F10AB3}" srcId="{61EAD87D-AAEC-9449-A4DE-9C244F22327A}" destId="{0A253FDA-102E-1446-AB90-F4641084C37E}" srcOrd="0" destOrd="0" parTransId="{55519127-D03E-F443-A4E4-7D084B7FED09}" sibTransId="{7E8215A8-F041-B441-9EC1-4887BCF3C740}"/>
    <dgm:cxn modelId="{2B946DB0-BEA3-964B-A333-084E0566A4AF}" type="presOf" srcId="{0A253FDA-102E-1446-AB90-F4641084C37E}" destId="{18E065B8-C607-AB44-B76C-D81C1AF0DF62}" srcOrd="0" destOrd="0" presId="urn:microsoft.com/office/officeart/2005/8/layout/target3"/>
    <dgm:cxn modelId="{EA261B0A-B13D-054F-A4F0-A61483B9CB26}" type="presOf" srcId="{D94EB7FF-8F23-4746-8EAB-7933169D8F0C}" destId="{83641373-7B4F-9444-9675-0CA21A5510B1}" srcOrd="0" destOrd="0" presId="urn:microsoft.com/office/officeart/2005/8/layout/target3"/>
    <dgm:cxn modelId="{87E774E1-45B0-9441-92F9-8DC5D562AFE3}" type="presOf" srcId="{BE65129A-5E11-E246-B1A1-9D00791ED9ED}" destId="{162DA678-A53D-0741-98AF-A7408EFFA161}" srcOrd="0" destOrd="0" presId="urn:microsoft.com/office/officeart/2005/8/layout/target3"/>
    <dgm:cxn modelId="{94C8F0C6-E4D9-A047-A541-14543B075A6C}" type="presOf" srcId="{219C4D0E-3715-9D4F-BFC1-40941C57673A}" destId="{60EE1136-4C88-EA48-AD35-92CA90C8A6EA}" srcOrd="0" destOrd="0" presId="urn:microsoft.com/office/officeart/2005/8/layout/target3"/>
    <dgm:cxn modelId="{21AC8BB4-703B-CF48-882D-2831991E35AC}" type="presParOf" srcId="{83641373-7B4F-9444-9675-0CA21A5510B1}" destId="{107A3757-45CB-DF4A-A5D1-9538560A8BE1}" srcOrd="0" destOrd="0" presId="urn:microsoft.com/office/officeart/2005/8/layout/target3"/>
    <dgm:cxn modelId="{FB5DDFA3-9C52-C94E-ACA2-B1D802EE6209}" type="presParOf" srcId="{83641373-7B4F-9444-9675-0CA21A5510B1}" destId="{EA7BDF62-FC95-5347-87D7-71F0A3FAD726}" srcOrd="1" destOrd="0" presId="urn:microsoft.com/office/officeart/2005/8/layout/target3"/>
    <dgm:cxn modelId="{CBE2F13D-81D6-C540-A34B-6C2D6269B4ED}" type="presParOf" srcId="{83641373-7B4F-9444-9675-0CA21A5510B1}" destId="{60EE1136-4C88-EA48-AD35-92CA90C8A6EA}" srcOrd="2" destOrd="0" presId="urn:microsoft.com/office/officeart/2005/8/layout/target3"/>
    <dgm:cxn modelId="{6CB99556-0E2E-3C4B-A7F3-FDED03C5EF66}" type="presParOf" srcId="{83641373-7B4F-9444-9675-0CA21A5510B1}" destId="{5A87ABA7-CD59-AD44-9845-3014EF36E44B}" srcOrd="3" destOrd="0" presId="urn:microsoft.com/office/officeart/2005/8/layout/target3"/>
    <dgm:cxn modelId="{B3F436F2-E1A1-4443-B28B-A5650EDB28E7}" type="presParOf" srcId="{83641373-7B4F-9444-9675-0CA21A5510B1}" destId="{6450C047-EB5F-6540-9784-B2E20B81D489}" srcOrd="4" destOrd="0" presId="urn:microsoft.com/office/officeart/2005/8/layout/target3"/>
    <dgm:cxn modelId="{A3AECA6E-A598-2843-9AC3-F3AE7A8B4DE2}" type="presParOf" srcId="{83641373-7B4F-9444-9675-0CA21A5510B1}" destId="{F83609B6-FDC8-D04A-A3CA-84A665A6C4B1}" srcOrd="5" destOrd="0" presId="urn:microsoft.com/office/officeart/2005/8/layout/target3"/>
    <dgm:cxn modelId="{E558CD96-8257-DB4E-B6A0-DCB458DE715D}" type="presParOf" srcId="{83641373-7B4F-9444-9675-0CA21A5510B1}" destId="{ED602213-94A2-454A-BE2F-88F4A87B326D}" srcOrd="6" destOrd="0" presId="urn:microsoft.com/office/officeart/2005/8/layout/target3"/>
    <dgm:cxn modelId="{769F98D7-9EC7-6849-9836-78570FE681E6}" type="presParOf" srcId="{83641373-7B4F-9444-9675-0CA21A5510B1}" destId="{BB578BAA-725A-1E42-8B21-D0F8597D8908}" srcOrd="7" destOrd="0" presId="urn:microsoft.com/office/officeart/2005/8/layout/target3"/>
    <dgm:cxn modelId="{4DCCE092-7C34-0041-8220-EF7A28418D56}" type="presParOf" srcId="{83641373-7B4F-9444-9675-0CA21A5510B1}" destId="{162DA678-A53D-0741-98AF-A7408EFFA161}" srcOrd="8" destOrd="0" presId="urn:microsoft.com/office/officeart/2005/8/layout/target3"/>
    <dgm:cxn modelId="{6BF93CAF-61A9-0C40-B1E4-C17F09F5DE26}" type="presParOf" srcId="{83641373-7B4F-9444-9675-0CA21A5510B1}" destId="{C20C7C3F-5D9B-BF44-A229-A926AEBDD1C0}" srcOrd="9" destOrd="0" presId="urn:microsoft.com/office/officeart/2005/8/layout/target3"/>
    <dgm:cxn modelId="{2A87F3BB-18DD-CB43-87F0-86873594275D}" type="presParOf" srcId="{83641373-7B4F-9444-9675-0CA21A5510B1}" destId="{D1A98619-4835-9C41-8A1A-D308AB576BDD}" srcOrd="10" destOrd="0" presId="urn:microsoft.com/office/officeart/2005/8/layout/target3"/>
    <dgm:cxn modelId="{4F34DABF-241B-9B4B-B2A8-62AEC046F19C}" type="presParOf" srcId="{83641373-7B4F-9444-9675-0CA21A5510B1}" destId="{8E5741C1-4768-3643-BA82-54DB29D135EC}" srcOrd="11" destOrd="0" presId="urn:microsoft.com/office/officeart/2005/8/layout/target3"/>
    <dgm:cxn modelId="{9FC6CB2B-8B4C-5240-8F3D-74A54B34BB56}" type="presParOf" srcId="{83641373-7B4F-9444-9675-0CA21A5510B1}" destId="{4CB5F6EF-4E7E-EE40-B804-79D3A56B88E5}" srcOrd="12" destOrd="0" presId="urn:microsoft.com/office/officeart/2005/8/layout/target3"/>
    <dgm:cxn modelId="{2BFBE74F-9722-6743-820A-DA19F46170B4}" type="presParOf" srcId="{83641373-7B4F-9444-9675-0CA21A5510B1}" destId="{165BD3EB-EEE8-1A4C-BCAB-B28F8A61BA17}" srcOrd="13" destOrd="0" presId="urn:microsoft.com/office/officeart/2005/8/layout/target3"/>
    <dgm:cxn modelId="{21C03827-1A12-2242-8F33-B5070B3C7E85}" type="presParOf" srcId="{83641373-7B4F-9444-9675-0CA21A5510B1}" destId="{56BC1531-D12E-204F-8E54-A7000B67BE44}" srcOrd="14" destOrd="0" presId="urn:microsoft.com/office/officeart/2005/8/layout/target3"/>
    <dgm:cxn modelId="{7091686B-7C43-C141-842D-AAA7139C7349}" type="presParOf" srcId="{83641373-7B4F-9444-9675-0CA21A5510B1}" destId="{18E065B8-C607-AB44-B76C-D81C1AF0DF62}" srcOrd="15" destOrd="0" presId="urn:microsoft.com/office/officeart/2005/8/layout/target3"/>
    <dgm:cxn modelId="{26136EB3-7E35-E843-8D7F-C4C891E600B8}" type="presParOf" srcId="{83641373-7B4F-9444-9675-0CA21A5510B1}" destId="{FE5081A7-9B4D-9D47-AB5A-6882E6C72995}" srcOrd="16" destOrd="0" presId="urn:microsoft.com/office/officeart/2005/8/layout/target3"/>
    <dgm:cxn modelId="{0F9A7E62-68E9-2647-A5BA-EF384FBD37B4}" type="presParOf" srcId="{83641373-7B4F-9444-9675-0CA21A5510B1}" destId="{AD739897-512C-FB42-9E6F-E851799FCEE0}" srcOrd="17" destOrd="0" presId="urn:microsoft.com/office/officeart/2005/8/layout/target3"/>
    <dgm:cxn modelId="{127AE164-3922-324C-95F4-21920A461B96}" type="presParOf" srcId="{83641373-7B4F-9444-9675-0CA21A5510B1}" destId="{083A4E96-C610-0847-B39D-429E4341AC85}" srcOrd="18" destOrd="0" presId="urn:microsoft.com/office/officeart/2005/8/layout/target3"/>
    <dgm:cxn modelId="{D06A06C7-8A94-6A4D-8B61-637A138406B7}" type="presParOf" srcId="{83641373-7B4F-9444-9675-0CA21A5510B1}" destId="{6E9AC49C-ABDF-7340-8579-F5B115A7A8D0}" srcOrd="19" destOrd="0" presId="urn:microsoft.com/office/officeart/2005/8/layout/targe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2EAD213-01C3-1746-9505-2C4104907F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0DCFB-07C7-114C-9B9C-8BB48BEE317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latin typeface="+mn-lt"/>
            </a:rPr>
            <a:t>Programs can be vulnerable to PATH variable manipulation</a:t>
          </a:r>
          <a:endParaRPr lang="en-US" dirty="0">
            <a:latin typeface="+mn-lt"/>
          </a:endParaRPr>
        </a:p>
      </dgm:t>
    </dgm:pt>
    <dgm:pt modelId="{6DE1301F-0CC5-A049-BA85-6D8A430A1E6C}" type="parTrans" cxnId="{F509222D-EE66-374F-A83C-0941B5D0E923}">
      <dgm:prSet/>
      <dgm:spPr/>
      <dgm:t>
        <a:bodyPr/>
        <a:lstStyle/>
        <a:p>
          <a:endParaRPr lang="en-US"/>
        </a:p>
      </dgm:t>
    </dgm:pt>
    <dgm:pt modelId="{C07E14F3-86C1-2049-A1C5-3E1DD3081FA4}" type="sibTrans" cxnId="{F509222D-EE66-374F-A83C-0941B5D0E923}">
      <dgm:prSet/>
      <dgm:spPr/>
      <dgm:t>
        <a:bodyPr/>
        <a:lstStyle/>
        <a:p>
          <a:endParaRPr lang="en-US"/>
        </a:p>
      </dgm:t>
    </dgm:pt>
    <dgm:pt modelId="{16355F3D-F13C-1C4A-8880-30735DBFBE47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Must reset to “safe” values</a:t>
          </a:r>
          <a:endParaRPr lang="en-US" dirty="0">
            <a:latin typeface="+mn-lt"/>
          </a:endParaRPr>
        </a:p>
      </dgm:t>
    </dgm:pt>
    <dgm:pt modelId="{3AC71A70-7697-E34C-9A78-CF1B9CA10DB0}" type="parTrans" cxnId="{637D17A8-C0FB-824C-A29F-47B7B6143D57}">
      <dgm:prSet/>
      <dgm:spPr/>
      <dgm:t>
        <a:bodyPr/>
        <a:lstStyle/>
        <a:p>
          <a:endParaRPr lang="en-US"/>
        </a:p>
      </dgm:t>
    </dgm:pt>
    <dgm:pt modelId="{A2D11365-A5A3-C046-B388-F86C68472ADB}" type="sibTrans" cxnId="{637D17A8-C0FB-824C-A29F-47B7B6143D57}">
      <dgm:prSet/>
      <dgm:spPr/>
      <dgm:t>
        <a:bodyPr/>
        <a:lstStyle/>
        <a:p>
          <a:endParaRPr lang="en-US"/>
        </a:p>
      </dgm:t>
    </dgm:pt>
    <dgm:pt modelId="{CEF58554-1ADB-1B43-B618-51585B55B44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latin typeface="+mn-lt"/>
            </a:rPr>
            <a:t>If dynamically linked may be vulnerable to manipulation of LD_LIBRARY_PATH</a:t>
          </a:r>
          <a:endParaRPr lang="en-US" dirty="0">
            <a:latin typeface="+mn-lt"/>
          </a:endParaRPr>
        </a:p>
      </dgm:t>
    </dgm:pt>
    <dgm:pt modelId="{84F714A2-0965-474F-8323-CD752EA64A8D}" type="parTrans" cxnId="{037C9479-BFAD-864A-BD6C-48CB7623F73C}">
      <dgm:prSet/>
      <dgm:spPr/>
      <dgm:t>
        <a:bodyPr/>
        <a:lstStyle/>
        <a:p>
          <a:endParaRPr lang="en-US"/>
        </a:p>
      </dgm:t>
    </dgm:pt>
    <dgm:pt modelId="{A1634784-9418-7E4D-8AFD-7ABF2BDCE484}" type="sibTrans" cxnId="{037C9479-BFAD-864A-BD6C-48CB7623F73C}">
      <dgm:prSet/>
      <dgm:spPr/>
      <dgm:t>
        <a:bodyPr/>
        <a:lstStyle/>
        <a:p>
          <a:endParaRPr lang="en-US"/>
        </a:p>
      </dgm:t>
    </dgm:pt>
    <dgm:pt modelId="{D3BCE2C8-69BE-444F-B468-B35AF1D05BEF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Used to locate suitable dynamic library</a:t>
          </a:r>
          <a:endParaRPr lang="en-US" dirty="0">
            <a:latin typeface="+mn-lt"/>
          </a:endParaRPr>
        </a:p>
      </dgm:t>
    </dgm:pt>
    <dgm:pt modelId="{8E8BE1C8-9799-A54C-B7E5-1429A912F99F}" type="parTrans" cxnId="{E5D6F426-F575-1446-995A-1F579C71B3AA}">
      <dgm:prSet/>
      <dgm:spPr/>
      <dgm:t>
        <a:bodyPr/>
        <a:lstStyle/>
        <a:p>
          <a:endParaRPr lang="en-US"/>
        </a:p>
      </dgm:t>
    </dgm:pt>
    <dgm:pt modelId="{A66E97E1-B51E-094B-839C-70740CB756C1}" type="sibTrans" cxnId="{E5D6F426-F575-1446-995A-1F579C71B3AA}">
      <dgm:prSet/>
      <dgm:spPr/>
      <dgm:t>
        <a:bodyPr/>
        <a:lstStyle/>
        <a:p>
          <a:endParaRPr lang="en-US"/>
        </a:p>
      </dgm:t>
    </dgm:pt>
    <dgm:pt modelId="{C8FF8C02-6D3F-9F47-A2CA-DF91EC620E30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Must either statically link privileged programs or prevent use of this variable</a:t>
          </a:r>
          <a:endParaRPr lang="en-US" dirty="0">
            <a:latin typeface="+mn-lt"/>
          </a:endParaRPr>
        </a:p>
      </dgm:t>
    </dgm:pt>
    <dgm:pt modelId="{852A5A98-2D50-B840-B334-B219DF622011}" type="parTrans" cxnId="{6AB81223-34AB-F944-8708-9EFB900283C6}">
      <dgm:prSet/>
      <dgm:spPr/>
      <dgm:t>
        <a:bodyPr/>
        <a:lstStyle/>
        <a:p>
          <a:endParaRPr lang="en-US"/>
        </a:p>
      </dgm:t>
    </dgm:pt>
    <dgm:pt modelId="{BD2F1A08-1A1C-FC4D-AB35-AFE846F71747}" type="sibTrans" cxnId="{6AB81223-34AB-F944-8708-9EFB900283C6}">
      <dgm:prSet/>
      <dgm:spPr/>
      <dgm:t>
        <a:bodyPr/>
        <a:lstStyle/>
        <a:p>
          <a:endParaRPr lang="en-US"/>
        </a:p>
      </dgm:t>
    </dgm:pt>
    <dgm:pt modelId="{E0DDC16D-8438-044B-BCA5-8E2EB5A45F14}" type="pres">
      <dgm:prSet presAssocID="{52EAD213-01C3-1746-9505-2C4104907F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47528-AF08-4D4E-8385-504B4843C30D}" type="pres">
      <dgm:prSet presAssocID="{1DA0DCFB-07C7-114C-9B9C-8BB48BEE31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7CE9A-0546-8740-8CD5-F6B8E1CD9C6C}" type="pres">
      <dgm:prSet presAssocID="{1DA0DCFB-07C7-114C-9B9C-8BB48BEE31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1DC0A-43CB-BB4E-90BC-EC71389508C7}" type="pres">
      <dgm:prSet presAssocID="{CEF58554-1ADB-1B43-B618-51585B55B44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A0AD8-3A39-7741-B264-4C2384EBCE0D}" type="pres">
      <dgm:prSet presAssocID="{CEF58554-1ADB-1B43-B618-51585B55B44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6F426-F575-1446-995A-1F579C71B3AA}" srcId="{CEF58554-1ADB-1B43-B618-51585B55B444}" destId="{D3BCE2C8-69BE-444F-B468-B35AF1D05BEF}" srcOrd="0" destOrd="0" parTransId="{8E8BE1C8-9799-A54C-B7E5-1429A912F99F}" sibTransId="{A66E97E1-B51E-094B-839C-70740CB756C1}"/>
    <dgm:cxn modelId="{82593BE7-DEF4-984B-9BE9-E6E8DB9830EE}" type="presOf" srcId="{16355F3D-F13C-1C4A-8880-30735DBFBE47}" destId="{DFF7CE9A-0546-8740-8CD5-F6B8E1CD9C6C}" srcOrd="0" destOrd="0" presId="urn:microsoft.com/office/officeart/2005/8/layout/vList2"/>
    <dgm:cxn modelId="{E6A6FD08-7C49-E14E-880A-0F0D81B7AA52}" type="presOf" srcId="{1DA0DCFB-07C7-114C-9B9C-8BB48BEE3179}" destId="{10747528-AF08-4D4E-8385-504B4843C30D}" srcOrd="0" destOrd="0" presId="urn:microsoft.com/office/officeart/2005/8/layout/vList2"/>
    <dgm:cxn modelId="{6AB81223-34AB-F944-8708-9EFB900283C6}" srcId="{CEF58554-1ADB-1B43-B618-51585B55B444}" destId="{C8FF8C02-6D3F-9F47-A2CA-DF91EC620E30}" srcOrd="1" destOrd="0" parTransId="{852A5A98-2D50-B840-B334-B219DF622011}" sibTransId="{BD2F1A08-1A1C-FC4D-AB35-AFE846F71747}"/>
    <dgm:cxn modelId="{5D9E3ACA-7334-FF4D-9898-B4FF539CCB03}" type="presOf" srcId="{D3BCE2C8-69BE-444F-B468-B35AF1D05BEF}" destId="{031A0AD8-3A39-7741-B264-4C2384EBCE0D}" srcOrd="0" destOrd="0" presId="urn:microsoft.com/office/officeart/2005/8/layout/vList2"/>
    <dgm:cxn modelId="{637D17A8-C0FB-824C-A29F-47B7B6143D57}" srcId="{1DA0DCFB-07C7-114C-9B9C-8BB48BEE3179}" destId="{16355F3D-F13C-1C4A-8880-30735DBFBE47}" srcOrd="0" destOrd="0" parTransId="{3AC71A70-7697-E34C-9A78-CF1B9CA10DB0}" sibTransId="{A2D11365-A5A3-C046-B388-F86C68472ADB}"/>
    <dgm:cxn modelId="{F509222D-EE66-374F-A83C-0941B5D0E923}" srcId="{52EAD213-01C3-1746-9505-2C4104907F00}" destId="{1DA0DCFB-07C7-114C-9B9C-8BB48BEE3179}" srcOrd="0" destOrd="0" parTransId="{6DE1301F-0CC5-A049-BA85-6D8A430A1E6C}" sibTransId="{C07E14F3-86C1-2049-A1C5-3E1DD3081FA4}"/>
    <dgm:cxn modelId="{037C9479-BFAD-864A-BD6C-48CB7623F73C}" srcId="{52EAD213-01C3-1746-9505-2C4104907F00}" destId="{CEF58554-1ADB-1B43-B618-51585B55B444}" srcOrd="1" destOrd="0" parTransId="{84F714A2-0965-474F-8323-CD752EA64A8D}" sibTransId="{A1634784-9418-7E4D-8AFD-7ABF2BDCE484}"/>
    <dgm:cxn modelId="{068A3F0A-7279-B346-8230-F6E659247BD9}" type="presOf" srcId="{C8FF8C02-6D3F-9F47-A2CA-DF91EC620E30}" destId="{031A0AD8-3A39-7741-B264-4C2384EBCE0D}" srcOrd="0" destOrd="1" presId="urn:microsoft.com/office/officeart/2005/8/layout/vList2"/>
    <dgm:cxn modelId="{9FF07D5B-ED64-3345-BC95-78548DDA7D08}" type="presOf" srcId="{52EAD213-01C3-1746-9505-2C4104907F00}" destId="{E0DDC16D-8438-044B-BCA5-8E2EB5A45F14}" srcOrd="0" destOrd="0" presId="urn:microsoft.com/office/officeart/2005/8/layout/vList2"/>
    <dgm:cxn modelId="{90B48ADA-6B99-EF49-9DA3-7C026C16EC9E}" type="presOf" srcId="{CEF58554-1ADB-1B43-B618-51585B55B444}" destId="{C611DC0A-43CB-BB4E-90BC-EC71389508C7}" srcOrd="0" destOrd="0" presId="urn:microsoft.com/office/officeart/2005/8/layout/vList2"/>
    <dgm:cxn modelId="{157A9815-A562-554F-868B-BBDA52E6311D}" type="presParOf" srcId="{E0DDC16D-8438-044B-BCA5-8E2EB5A45F14}" destId="{10747528-AF08-4D4E-8385-504B4843C30D}" srcOrd="0" destOrd="0" presId="urn:microsoft.com/office/officeart/2005/8/layout/vList2"/>
    <dgm:cxn modelId="{9D720559-F6B2-CC46-8BC8-624B44299CED}" type="presParOf" srcId="{E0DDC16D-8438-044B-BCA5-8E2EB5A45F14}" destId="{DFF7CE9A-0546-8740-8CD5-F6B8E1CD9C6C}" srcOrd="1" destOrd="0" presId="urn:microsoft.com/office/officeart/2005/8/layout/vList2"/>
    <dgm:cxn modelId="{8EADCA00-76FF-9543-BE89-3CD50CA13D7B}" type="presParOf" srcId="{E0DDC16D-8438-044B-BCA5-8E2EB5A45F14}" destId="{C611DC0A-43CB-BB4E-90BC-EC71389508C7}" srcOrd="2" destOrd="0" presId="urn:microsoft.com/office/officeart/2005/8/layout/vList2"/>
    <dgm:cxn modelId="{73202D7B-1B0B-6E41-805A-18A4A8B49784}" type="presParOf" srcId="{E0DDC16D-8438-044B-BCA5-8E2EB5A45F14}" destId="{031A0AD8-3A39-7741-B264-4C2384EBCE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92EB01-0D2F-AF4B-AEB6-4FA0AC34DE2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A4EBF-749E-7B40-8411-B9970862605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Privilege escalation</a:t>
          </a:r>
          <a:endParaRPr lang="en-US" b="1" dirty="0">
            <a:solidFill>
              <a:srgbClr val="000000"/>
            </a:solidFill>
            <a:latin typeface="+mn-lt"/>
          </a:endParaRPr>
        </a:p>
      </dgm:t>
    </dgm:pt>
    <dgm:pt modelId="{5252AFB6-07BA-2A41-940C-1673FD215A6E}" type="parTrans" cxnId="{F3076673-C039-EF4C-9B80-51143FA24693}">
      <dgm:prSet/>
      <dgm:spPr/>
      <dgm:t>
        <a:bodyPr/>
        <a:lstStyle/>
        <a:p>
          <a:endParaRPr lang="en-US"/>
        </a:p>
      </dgm:t>
    </dgm:pt>
    <dgm:pt modelId="{70C8D23E-66B3-3A4E-8EEC-9FE704A653AF}" type="sibTrans" cxnId="{F3076673-C039-EF4C-9B80-51143FA24693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745CBCD-15D9-6B42-8AF2-33ADBA9A95C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Exploit of flaws may give attacker greater privileges</a:t>
          </a:r>
          <a:endParaRPr lang="en-US" b="1" dirty="0">
            <a:solidFill>
              <a:srgbClr val="000000"/>
            </a:solidFill>
            <a:latin typeface="+mn-lt"/>
          </a:endParaRPr>
        </a:p>
      </dgm:t>
    </dgm:pt>
    <dgm:pt modelId="{1570F596-11A1-584C-9E58-0BAC27BD1F9D}" type="parTrans" cxnId="{CA4C9F25-5DDB-394B-A51C-826F505582D2}">
      <dgm:prSet/>
      <dgm:spPr/>
      <dgm:t>
        <a:bodyPr/>
        <a:lstStyle/>
        <a:p>
          <a:endParaRPr lang="en-US"/>
        </a:p>
      </dgm:t>
    </dgm:pt>
    <dgm:pt modelId="{FB6CE510-B9DE-A544-AB01-72C841D84FB4}" type="sibTrans" cxnId="{CA4C9F25-5DDB-394B-A51C-826F505582D2}">
      <dgm:prSet/>
      <dgm:spPr/>
      <dgm:t>
        <a:bodyPr/>
        <a:lstStyle/>
        <a:p>
          <a:endParaRPr lang="en-US"/>
        </a:p>
      </dgm:t>
    </dgm:pt>
    <dgm:pt modelId="{344F25FB-9994-214A-9445-195DD1B0331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Least privilege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DCFF1956-F155-E248-861C-E51954565BB3}" type="parTrans" cxnId="{8B8A102F-23BF-CA48-AAC4-22558EF5D21C}">
      <dgm:prSet/>
      <dgm:spPr/>
      <dgm:t>
        <a:bodyPr/>
        <a:lstStyle/>
        <a:p>
          <a:endParaRPr lang="en-US"/>
        </a:p>
      </dgm:t>
    </dgm:pt>
    <dgm:pt modelId="{0058F4EE-4F23-2449-982A-601C182FD798}" type="sibTrans" cxnId="{8B8A102F-23BF-CA48-AAC4-22558EF5D21C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70FA623-B2E2-8A49-B230-0DA743B3D07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Run programs with least privilege needed to complete their function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365FD8FC-4A9C-474F-9BA5-E0BB52C5D660}" type="parTrans" cxnId="{C029D8BB-EB92-A449-A017-F918BA3B5469}">
      <dgm:prSet/>
      <dgm:spPr/>
      <dgm:t>
        <a:bodyPr/>
        <a:lstStyle/>
        <a:p>
          <a:endParaRPr lang="en-US"/>
        </a:p>
      </dgm:t>
    </dgm:pt>
    <dgm:pt modelId="{5E93990F-0E2B-C44A-8418-204E73F87B77}" type="sibTrans" cxnId="{C029D8BB-EB92-A449-A017-F918BA3B5469}">
      <dgm:prSet/>
      <dgm:spPr/>
      <dgm:t>
        <a:bodyPr/>
        <a:lstStyle/>
        <a:p>
          <a:endParaRPr lang="en-US"/>
        </a:p>
      </dgm:t>
    </dgm:pt>
    <dgm:pt modelId="{9F09A4AA-D4E9-F844-9563-2F708BA0DCC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Determine appropriate user and group privileges required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E5688B58-5B25-9141-A696-B2ACDC0128CC}" type="parTrans" cxnId="{55959B64-6912-CA47-AA26-2D8B4753D239}">
      <dgm:prSet/>
      <dgm:spPr/>
      <dgm:t>
        <a:bodyPr/>
        <a:lstStyle/>
        <a:p>
          <a:endParaRPr lang="en-US"/>
        </a:p>
      </dgm:t>
    </dgm:pt>
    <dgm:pt modelId="{5ED308DE-CF6A-454C-AAD0-A4E66F7BCE9B}" type="sibTrans" cxnId="{55959B64-6912-CA47-AA26-2D8B4753D239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1885800-58B0-D74F-9938-712304A2B5A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Decide whether to grant extra user or just group privileges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F17DF6A9-A2A6-D84E-AD37-A9D630201B4B}" type="parTrans" cxnId="{34440B0C-524B-0A49-A26F-E8ADEDC76A92}">
      <dgm:prSet/>
      <dgm:spPr/>
      <dgm:t>
        <a:bodyPr/>
        <a:lstStyle/>
        <a:p>
          <a:endParaRPr lang="en-US"/>
        </a:p>
      </dgm:t>
    </dgm:pt>
    <dgm:pt modelId="{D57B61B6-F69E-614E-A229-9CAD312A5CF0}" type="sibTrans" cxnId="{34440B0C-524B-0A49-A26F-E8ADEDC76A92}">
      <dgm:prSet/>
      <dgm:spPr/>
      <dgm:t>
        <a:bodyPr/>
        <a:lstStyle/>
        <a:p>
          <a:endParaRPr lang="en-US"/>
        </a:p>
      </dgm:t>
    </dgm:pt>
    <dgm:pt modelId="{1A384741-A1D5-234D-AF66-F982636C3B8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Ensure that privileged program can modify only those files and directories necessary</a:t>
          </a:r>
          <a:endParaRPr lang="en-US" dirty="0">
            <a:solidFill>
              <a:srgbClr val="000000"/>
            </a:solidFill>
            <a:latin typeface="+mn-lt"/>
          </a:endParaRPr>
        </a:p>
      </dgm:t>
    </dgm:pt>
    <dgm:pt modelId="{8EC1977D-671F-594B-9DF0-9C086355899D}" type="parTrans" cxnId="{130E48B5-895B-B341-8054-20E7D9A96665}">
      <dgm:prSet/>
      <dgm:spPr/>
      <dgm:t>
        <a:bodyPr/>
        <a:lstStyle/>
        <a:p>
          <a:endParaRPr lang="en-US"/>
        </a:p>
      </dgm:t>
    </dgm:pt>
    <dgm:pt modelId="{C4DC8301-C624-9C4B-B832-95DADD6C10DB}" type="sibTrans" cxnId="{130E48B5-895B-B341-8054-20E7D9A96665}">
      <dgm:prSet/>
      <dgm:spPr/>
      <dgm:t>
        <a:bodyPr/>
        <a:lstStyle/>
        <a:p>
          <a:endParaRPr lang="en-US"/>
        </a:p>
      </dgm:t>
    </dgm:pt>
    <dgm:pt modelId="{0A7FCA18-4E36-F34E-9207-40BE87754E52}" type="pres">
      <dgm:prSet presAssocID="{6892EB01-0D2F-AF4B-AEB6-4FA0AC34DE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3255D-0AEE-5342-B7B6-DA4A310CE354}" type="pres">
      <dgm:prSet presAssocID="{6892EB01-0D2F-AF4B-AEB6-4FA0AC34DE2A}" presName="dummyMaxCanvas" presStyleCnt="0">
        <dgm:presLayoutVars/>
      </dgm:prSet>
      <dgm:spPr/>
    </dgm:pt>
    <dgm:pt modelId="{C215A80E-D6AB-E743-A71B-13D16F54BE4D}" type="pres">
      <dgm:prSet presAssocID="{6892EB01-0D2F-AF4B-AEB6-4FA0AC34DE2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93772-DEE8-EE43-A2C6-DE1505354F6B}" type="pres">
      <dgm:prSet presAssocID="{6892EB01-0D2F-AF4B-AEB6-4FA0AC34DE2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6CDD3-5533-664B-812D-0C468C09B03F}" type="pres">
      <dgm:prSet presAssocID="{6892EB01-0D2F-AF4B-AEB6-4FA0AC34DE2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BF36-4415-0A49-9C51-B6D771122A69}" type="pres">
      <dgm:prSet presAssocID="{6892EB01-0D2F-AF4B-AEB6-4FA0AC34DE2A}" presName="FourNodes_4" presStyleLbl="node1" presStyleIdx="3" presStyleCnt="4" custLinFactNeighborY="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97953-3F1A-3547-9BB4-51981941CED8}" type="pres">
      <dgm:prSet presAssocID="{6892EB01-0D2F-AF4B-AEB6-4FA0AC34DE2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4F468-DAF3-F948-8453-579017E85A58}" type="pres">
      <dgm:prSet presAssocID="{6892EB01-0D2F-AF4B-AEB6-4FA0AC34DE2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F8642-FD98-6F43-BF11-44745DBCA7FA}" type="pres">
      <dgm:prSet presAssocID="{6892EB01-0D2F-AF4B-AEB6-4FA0AC34DE2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53852-DD8E-034A-BB68-CFDC6E35B8A0}" type="pres">
      <dgm:prSet presAssocID="{6892EB01-0D2F-AF4B-AEB6-4FA0AC34DE2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09380-02DB-CD46-8243-79E905DE4731}" type="pres">
      <dgm:prSet presAssocID="{6892EB01-0D2F-AF4B-AEB6-4FA0AC34DE2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DC48E-8ACC-CB40-A05B-990F2E4EFBBB}" type="pres">
      <dgm:prSet presAssocID="{6892EB01-0D2F-AF4B-AEB6-4FA0AC34DE2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5C77E-1DAA-8E42-8437-2025A311992E}" type="pres">
      <dgm:prSet presAssocID="{6892EB01-0D2F-AF4B-AEB6-4FA0AC34DE2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F14757-8B5C-414E-BC2E-B4E7A0EE9F49}" type="presOf" srcId="{9F09A4AA-D4E9-F844-9563-2F708BA0DCC2}" destId="{8D0DC48E-8ACC-CB40-A05B-990F2E4EFBBB}" srcOrd="1" destOrd="0" presId="urn:microsoft.com/office/officeart/2005/8/layout/vProcess5"/>
    <dgm:cxn modelId="{34440B0C-524B-0A49-A26F-E8ADEDC76A92}" srcId="{9F09A4AA-D4E9-F844-9563-2F708BA0DCC2}" destId="{D1885800-58B0-D74F-9938-712304A2B5A4}" srcOrd="0" destOrd="0" parTransId="{F17DF6A9-A2A6-D84E-AD37-A9D630201B4B}" sibTransId="{D57B61B6-F69E-614E-A229-9CAD312A5CF0}"/>
    <dgm:cxn modelId="{C029D8BB-EB92-A449-A017-F918BA3B5469}" srcId="{344F25FB-9994-214A-9445-195DD1B03317}" destId="{870FA623-B2E2-8A49-B230-0DA743B3D078}" srcOrd="0" destOrd="0" parTransId="{365FD8FC-4A9C-474F-9BA5-E0BB52C5D660}" sibTransId="{5E93990F-0E2B-C44A-8418-204E73F87B77}"/>
    <dgm:cxn modelId="{72528DB0-B4C1-5B41-80D0-628252077425}" type="presOf" srcId="{BB0A4EBF-749E-7B40-8411-B9970862605D}" destId="{C215A80E-D6AB-E743-A71B-13D16F54BE4D}" srcOrd="0" destOrd="0" presId="urn:microsoft.com/office/officeart/2005/8/layout/vProcess5"/>
    <dgm:cxn modelId="{94D11EDD-025C-E94D-80F5-B3CB57BFBC33}" type="presOf" srcId="{70C8D23E-66B3-3A4E-8EEC-9FE704A653AF}" destId="{07F97953-3F1A-3547-9BB4-51981941CED8}" srcOrd="0" destOrd="0" presId="urn:microsoft.com/office/officeart/2005/8/layout/vProcess5"/>
    <dgm:cxn modelId="{3CF87AD6-6E21-7C45-8419-A903FF12E5A7}" type="presOf" srcId="{D1885800-58B0-D74F-9938-712304A2B5A4}" destId="{8D0DC48E-8ACC-CB40-A05B-990F2E4EFBBB}" srcOrd="1" destOrd="1" presId="urn:microsoft.com/office/officeart/2005/8/layout/vProcess5"/>
    <dgm:cxn modelId="{76702E22-3EC0-2F4E-9F88-A5852CAA6A81}" type="presOf" srcId="{344F25FB-9994-214A-9445-195DD1B03317}" destId="{21509380-02DB-CD46-8243-79E905DE4731}" srcOrd="1" destOrd="0" presId="urn:microsoft.com/office/officeart/2005/8/layout/vProcess5"/>
    <dgm:cxn modelId="{692DE546-0540-CF4D-87F0-3A04D81ED271}" type="presOf" srcId="{D1885800-58B0-D74F-9938-712304A2B5A4}" destId="{7DD6CDD3-5533-664B-812D-0C468C09B03F}" srcOrd="0" destOrd="1" presId="urn:microsoft.com/office/officeart/2005/8/layout/vProcess5"/>
    <dgm:cxn modelId="{C2987F51-128E-894C-B608-53C37007502F}" type="presOf" srcId="{9F09A4AA-D4E9-F844-9563-2F708BA0DCC2}" destId="{7DD6CDD3-5533-664B-812D-0C468C09B03F}" srcOrd="0" destOrd="0" presId="urn:microsoft.com/office/officeart/2005/8/layout/vProcess5"/>
    <dgm:cxn modelId="{5C6E08D8-472D-784A-B2EA-C05B277BD8EE}" type="presOf" srcId="{344F25FB-9994-214A-9445-195DD1B03317}" destId="{6C193772-DEE8-EE43-A2C6-DE1505354F6B}" srcOrd="0" destOrd="0" presId="urn:microsoft.com/office/officeart/2005/8/layout/vProcess5"/>
    <dgm:cxn modelId="{0E65C7A8-2796-164E-B257-7DF7B7BD5FCA}" type="presOf" srcId="{4745CBCD-15D9-6B42-8AF2-33ADBA9A95CC}" destId="{34553852-DD8E-034A-BB68-CFDC6E35B8A0}" srcOrd="1" destOrd="1" presId="urn:microsoft.com/office/officeart/2005/8/layout/vProcess5"/>
    <dgm:cxn modelId="{130E48B5-895B-B341-8054-20E7D9A96665}" srcId="{6892EB01-0D2F-AF4B-AEB6-4FA0AC34DE2A}" destId="{1A384741-A1D5-234D-AF66-F982636C3B88}" srcOrd="3" destOrd="0" parTransId="{8EC1977D-671F-594B-9DF0-9C086355899D}" sibTransId="{C4DC8301-C624-9C4B-B832-95DADD6C10DB}"/>
    <dgm:cxn modelId="{F3076673-C039-EF4C-9B80-51143FA24693}" srcId="{6892EB01-0D2F-AF4B-AEB6-4FA0AC34DE2A}" destId="{BB0A4EBF-749E-7B40-8411-B9970862605D}" srcOrd="0" destOrd="0" parTransId="{5252AFB6-07BA-2A41-940C-1673FD215A6E}" sibTransId="{70C8D23E-66B3-3A4E-8EEC-9FE704A653AF}"/>
    <dgm:cxn modelId="{F690F261-12BB-CC4B-B25B-34CA4A4BE58C}" type="presOf" srcId="{0058F4EE-4F23-2449-982A-601C182FD798}" destId="{CC44F468-DAF3-F948-8453-579017E85A58}" srcOrd="0" destOrd="0" presId="urn:microsoft.com/office/officeart/2005/8/layout/vProcess5"/>
    <dgm:cxn modelId="{ADB2CCFF-5640-8942-A0A5-D60EA71968B6}" type="presOf" srcId="{6892EB01-0D2F-AF4B-AEB6-4FA0AC34DE2A}" destId="{0A7FCA18-4E36-F34E-9207-40BE87754E52}" srcOrd="0" destOrd="0" presId="urn:microsoft.com/office/officeart/2005/8/layout/vProcess5"/>
    <dgm:cxn modelId="{A1D0332B-3BEF-674C-8DD6-A323B6C75DD0}" type="presOf" srcId="{5ED308DE-CF6A-454C-AAD0-A4E66F7BCE9B}" destId="{174F8642-FD98-6F43-BF11-44745DBCA7FA}" srcOrd="0" destOrd="0" presId="urn:microsoft.com/office/officeart/2005/8/layout/vProcess5"/>
    <dgm:cxn modelId="{779D2014-1544-E144-A022-18E079D80833}" type="presOf" srcId="{BB0A4EBF-749E-7B40-8411-B9970862605D}" destId="{34553852-DD8E-034A-BB68-CFDC6E35B8A0}" srcOrd="1" destOrd="0" presId="urn:microsoft.com/office/officeart/2005/8/layout/vProcess5"/>
    <dgm:cxn modelId="{BCBA013C-60A8-D245-87E8-F1FDBB47CD15}" type="presOf" srcId="{870FA623-B2E2-8A49-B230-0DA743B3D078}" destId="{6C193772-DEE8-EE43-A2C6-DE1505354F6B}" srcOrd="0" destOrd="1" presId="urn:microsoft.com/office/officeart/2005/8/layout/vProcess5"/>
    <dgm:cxn modelId="{9F128A81-6567-E44B-828C-9D0BE864271E}" type="presOf" srcId="{1A384741-A1D5-234D-AF66-F982636C3B88}" destId="{5975C77E-1DAA-8E42-8437-2025A311992E}" srcOrd="1" destOrd="0" presId="urn:microsoft.com/office/officeart/2005/8/layout/vProcess5"/>
    <dgm:cxn modelId="{0DCDCEB7-E3DB-7B41-9C34-FA15159B534D}" type="presOf" srcId="{1A384741-A1D5-234D-AF66-F982636C3B88}" destId="{83C0BF36-4415-0A49-9C51-B6D771122A69}" srcOrd="0" destOrd="0" presId="urn:microsoft.com/office/officeart/2005/8/layout/vProcess5"/>
    <dgm:cxn modelId="{55959B64-6912-CA47-AA26-2D8B4753D239}" srcId="{6892EB01-0D2F-AF4B-AEB6-4FA0AC34DE2A}" destId="{9F09A4AA-D4E9-F844-9563-2F708BA0DCC2}" srcOrd="2" destOrd="0" parTransId="{E5688B58-5B25-9141-A696-B2ACDC0128CC}" sibTransId="{5ED308DE-CF6A-454C-AAD0-A4E66F7BCE9B}"/>
    <dgm:cxn modelId="{08E63738-C58D-CD48-BEEB-5AE47432B779}" type="presOf" srcId="{4745CBCD-15D9-6B42-8AF2-33ADBA9A95CC}" destId="{C215A80E-D6AB-E743-A71B-13D16F54BE4D}" srcOrd="0" destOrd="1" presId="urn:microsoft.com/office/officeart/2005/8/layout/vProcess5"/>
    <dgm:cxn modelId="{8B8A102F-23BF-CA48-AAC4-22558EF5D21C}" srcId="{6892EB01-0D2F-AF4B-AEB6-4FA0AC34DE2A}" destId="{344F25FB-9994-214A-9445-195DD1B03317}" srcOrd="1" destOrd="0" parTransId="{DCFF1956-F155-E248-861C-E51954565BB3}" sibTransId="{0058F4EE-4F23-2449-982A-601C182FD798}"/>
    <dgm:cxn modelId="{CA4C9F25-5DDB-394B-A51C-826F505582D2}" srcId="{BB0A4EBF-749E-7B40-8411-B9970862605D}" destId="{4745CBCD-15D9-6B42-8AF2-33ADBA9A95CC}" srcOrd="0" destOrd="0" parTransId="{1570F596-11A1-584C-9E58-0BAC27BD1F9D}" sibTransId="{FB6CE510-B9DE-A544-AB01-72C841D84FB4}"/>
    <dgm:cxn modelId="{08D73045-0DF7-DE46-A7EE-D057263016C1}" type="presOf" srcId="{870FA623-B2E2-8A49-B230-0DA743B3D078}" destId="{21509380-02DB-CD46-8243-79E905DE4731}" srcOrd="1" destOrd="1" presId="urn:microsoft.com/office/officeart/2005/8/layout/vProcess5"/>
    <dgm:cxn modelId="{645C5552-8FF5-734D-A85B-43354490A0DD}" type="presParOf" srcId="{0A7FCA18-4E36-F34E-9207-40BE87754E52}" destId="{3653255D-0AEE-5342-B7B6-DA4A310CE354}" srcOrd="0" destOrd="0" presId="urn:microsoft.com/office/officeart/2005/8/layout/vProcess5"/>
    <dgm:cxn modelId="{B34E2E53-C596-A64A-9B16-ED678EB354C5}" type="presParOf" srcId="{0A7FCA18-4E36-F34E-9207-40BE87754E52}" destId="{C215A80E-D6AB-E743-A71B-13D16F54BE4D}" srcOrd="1" destOrd="0" presId="urn:microsoft.com/office/officeart/2005/8/layout/vProcess5"/>
    <dgm:cxn modelId="{8E895293-16B5-4A46-94BB-B76FE93739B8}" type="presParOf" srcId="{0A7FCA18-4E36-F34E-9207-40BE87754E52}" destId="{6C193772-DEE8-EE43-A2C6-DE1505354F6B}" srcOrd="2" destOrd="0" presId="urn:microsoft.com/office/officeart/2005/8/layout/vProcess5"/>
    <dgm:cxn modelId="{D3C819E8-0906-054D-80A5-8B1BD355EF66}" type="presParOf" srcId="{0A7FCA18-4E36-F34E-9207-40BE87754E52}" destId="{7DD6CDD3-5533-664B-812D-0C468C09B03F}" srcOrd="3" destOrd="0" presId="urn:microsoft.com/office/officeart/2005/8/layout/vProcess5"/>
    <dgm:cxn modelId="{00A2C6C5-142A-734E-AFF6-FFEA5F668B96}" type="presParOf" srcId="{0A7FCA18-4E36-F34E-9207-40BE87754E52}" destId="{83C0BF36-4415-0A49-9C51-B6D771122A69}" srcOrd="4" destOrd="0" presId="urn:microsoft.com/office/officeart/2005/8/layout/vProcess5"/>
    <dgm:cxn modelId="{922CB0DF-C7B8-3B47-B37B-6FB48E05DD12}" type="presParOf" srcId="{0A7FCA18-4E36-F34E-9207-40BE87754E52}" destId="{07F97953-3F1A-3547-9BB4-51981941CED8}" srcOrd="5" destOrd="0" presId="urn:microsoft.com/office/officeart/2005/8/layout/vProcess5"/>
    <dgm:cxn modelId="{DF89DBB1-82F4-7540-B413-38A644768D20}" type="presParOf" srcId="{0A7FCA18-4E36-F34E-9207-40BE87754E52}" destId="{CC44F468-DAF3-F948-8453-579017E85A58}" srcOrd="6" destOrd="0" presId="urn:microsoft.com/office/officeart/2005/8/layout/vProcess5"/>
    <dgm:cxn modelId="{397C79F1-B044-6648-AD45-9315317FCEC0}" type="presParOf" srcId="{0A7FCA18-4E36-F34E-9207-40BE87754E52}" destId="{174F8642-FD98-6F43-BF11-44745DBCA7FA}" srcOrd="7" destOrd="0" presId="urn:microsoft.com/office/officeart/2005/8/layout/vProcess5"/>
    <dgm:cxn modelId="{AD4E4BEC-2ECF-F049-A74C-FDDAB6F9EE41}" type="presParOf" srcId="{0A7FCA18-4E36-F34E-9207-40BE87754E52}" destId="{34553852-DD8E-034A-BB68-CFDC6E35B8A0}" srcOrd="8" destOrd="0" presId="urn:microsoft.com/office/officeart/2005/8/layout/vProcess5"/>
    <dgm:cxn modelId="{C090E7B2-DF91-DE44-AC89-AE97E5A79AE6}" type="presParOf" srcId="{0A7FCA18-4E36-F34E-9207-40BE87754E52}" destId="{21509380-02DB-CD46-8243-79E905DE4731}" srcOrd="9" destOrd="0" presId="urn:microsoft.com/office/officeart/2005/8/layout/vProcess5"/>
    <dgm:cxn modelId="{F9296A79-27DE-D14B-A544-5A7F223A7816}" type="presParOf" srcId="{0A7FCA18-4E36-F34E-9207-40BE87754E52}" destId="{8D0DC48E-8ACC-CB40-A05B-990F2E4EFBBB}" srcOrd="10" destOrd="0" presId="urn:microsoft.com/office/officeart/2005/8/layout/vProcess5"/>
    <dgm:cxn modelId="{CECBF771-A15D-394B-A590-7D9E31E7C675}" type="presParOf" srcId="{0A7FCA18-4E36-F34E-9207-40BE87754E52}" destId="{5975C77E-1DAA-8E42-8437-2025A3119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A5C88C-FE87-AB4D-9F51-09BF85FC71DB}" type="doc">
      <dgm:prSet loTypeId="urn:microsoft.com/office/officeart/2005/8/layout/target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BA1F0-669E-6545-9E0C-25F05F3388C9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Programs with root/ administrator privileges are a major target of attackers</a:t>
          </a:r>
          <a:endParaRPr lang="en-US" dirty="0">
            <a:latin typeface="+mn-lt"/>
          </a:endParaRPr>
        </a:p>
      </dgm:t>
    </dgm:pt>
    <dgm:pt modelId="{A0E9DBBE-C9DD-134C-980A-49F45E231B37}" type="parTrans" cxnId="{BB8A7E20-B29F-B044-A0D2-3C0394463420}">
      <dgm:prSet/>
      <dgm:spPr/>
      <dgm:t>
        <a:bodyPr/>
        <a:lstStyle/>
        <a:p>
          <a:endParaRPr lang="en-US"/>
        </a:p>
      </dgm:t>
    </dgm:pt>
    <dgm:pt modelId="{5C91B96A-23B1-7949-A1A3-10AD1AE9D1B9}" type="sibTrans" cxnId="{BB8A7E20-B29F-B044-A0D2-3C0394463420}">
      <dgm:prSet/>
      <dgm:spPr/>
      <dgm:t>
        <a:bodyPr/>
        <a:lstStyle/>
        <a:p>
          <a:endParaRPr lang="en-US"/>
        </a:p>
      </dgm:t>
    </dgm:pt>
    <dgm:pt modelId="{FFF120AF-F124-F943-8754-0E33D899FBD5}">
      <dgm:prSet/>
      <dgm:spPr/>
      <dgm:t>
        <a:bodyPr/>
        <a:lstStyle/>
        <a:p>
          <a:pPr rtl="0"/>
          <a:r>
            <a:rPr lang="en-US" smtClean="0">
              <a:latin typeface="+mn-lt"/>
            </a:rPr>
            <a:t>They provide highest levels of system access and control</a:t>
          </a:r>
          <a:endParaRPr lang="en-US">
            <a:latin typeface="+mn-lt"/>
          </a:endParaRPr>
        </a:p>
      </dgm:t>
    </dgm:pt>
    <dgm:pt modelId="{0CC86535-6788-6944-BAA7-A5181C478CDE}" type="parTrans" cxnId="{6E601CCC-75DE-5747-90F0-E9D2B360D48E}">
      <dgm:prSet/>
      <dgm:spPr/>
      <dgm:t>
        <a:bodyPr/>
        <a:lstStyle/>
        <a:p>
          <a:endParaRPr lang="en-US"/>
        </a:p>
      </dgm:t>
    </dgm:pt>
    <dgm:pt modelId="{769668F6-1BDF-3F42-B1B1-86E183796A2C}" type="sibTrans" cxnId="{6E601CCC-75DE-5747-90F0-E9D2B360D48E}">
      <dgm:prSet/>
      <dgm:spPr/>
      <dgm:t>
        <a:bodyPr/>
        <a:lstStyle/>
        <a:p>
          <a:endParaRPr lang="en-US"/>
        </a:p>
      </dgm:t>
    </dgm:pt>
    <dgm:pt modelId="{A7B49982-C1CB-FB4E-AC9A-04A2EBCC287F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Are needed to manage access to protected system resources</a:t>
          </a:r>
          <a:endParaRPr lang="en-US" dirty="0">
            <a:latin typeface="+mn-lt"/>
          </a:endParaRPr>
        </a:p>
      </dgm:t>
    </dgm:pt>
    <dgm:pt modelId="{CA6B1E35-27E1-6E49-9238-4C2A9ED802BA}" type="parTrans" cxnId="{2AAAAB1C-7BC1-FB46-BA63-F6BF6A4A50D8}">
      <dgm:prSet/>
      <dgm:spPr/>
      <dgm:t>
        <a:bodyPr/>
        <a:lstStyle/>
        <a:p>
          <a:endParaRPr lang="en-US"/>
        </a:p>
      </dgm:t>
    </dgm:pt>
    <dgm:pt modelId="{7B46C602-7EE2-2744-B669-AB398F29D156}" type="sibTrans" cxnId="{2AAAAB1C-7BC1-FB46-BA63-F6BF6A4A50D8}">
      <dgm:prSet/>
      <dgm:spPr/>
      <dgm:t>
        <a:bodyPr/>
        <a:lstStyle/>
        <a:p>
          <a:endParaRPr lang="en-US"/>
        </a:p>
      </dgm:t>
    </dgm:pt>
    <dgm:pt modelId="{B6046878-5068-EA4B-BCC2-6B10475DB2A5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>
              <a:latin typeface="+mn-lt"/>
            </a:rPr>
            <a:t>Often privilege is only needed at start</a:t>
          </a:r>
          <a:endParaRPr lang="en-US">
            <a:latin typeface="+mn-lt"/>
          </a:endParaRPr>
        </a:p>
      </dgm:t>
    </dgm:pt>
    <dgm:pt modelId="{E6B69D4B-100C-A74C-8097-AD310C1ABC30}" type="parTrans" cxnId="{90569EFE-B325-0A40-ABEF-48C07E9FE49C}">
      <dgm:prSet/>
      <dgm:spPr/>
      <dgm:t>
        <a:bodyPr/>
        <a:lstStyle/>
        <a:p>
          <a:endParaRPr lang="en-US"/>
        </a:p>
      </dgm:t>
    </dgm:pt>
    <dgm:pt modelId="{FF602E2A-E52E-3D44-AB35-FD41F9DB4DF7}" type="sibTrans" cxnId="{90569EFE-B325-0A40-ABEF-48C07E9FE49C}">
      <dgm:prSet/>
      <dgm:spPr/>
      <dgm:t>
        <a:bodyPr/>
        <a:lstStyle/>
        <a:p>
          <a:endParaRPr lang="en-US"/>
        </a:p>
      </dgm:t>
    </dgm:pt>
    <dgm:pt modelId="{DBD48E4D-D62A-234D-9E0F-749E5E42BF08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Can then run as normal user</a:t>
          </a:r>
          <a:endParaRPr lang="en-US" dirty="0">
            <a:latin typeface="+mn-lt"/>
          </a:endParaRPr>
        </a:p>
      </dgm:t>
    </dgm:pt>
    <dgm:pt modelId="{F0B41B2D-17E9-AE4B-9D7F-50ED0101A0C6}" type="parTrans" cxnId="{B944D264-736B-B242-9975-69583C7B9CFA}">
      <dgm:prSet/>
      <dgm:spPr/>
      <dgm:t>
        <a:bodyPr/>
        <a:lstStyle/>
        <a:p>
          <a:endParaRPr lang="en-US"/>
        </a:p>
      </dgm:t>
    </dgm:pt>
    <dgm:pt modelId="{A11EFE0F-A218-4B47-A48C-B60F6189E39D}" type="sibTrans" cxnId="{B944D264-736B-B242-9975-69583C7B9CFA}">
      <dgm:prSet/>
      <dgm:spPr/>
      <dgm:t>
        <a:bodyPr/>
        <a:lstStyle/>
        <a:p>
          <a:endParaRPr lang="en-US"/>
        </a:p>
      </dgm:t>
    </dgm:pt>
    <dgm:pt modelId="{8B3F3009-14C1-9A4C-8B3A-21117716FEE0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Good design partitions complex programs in smaller modules with needed privileges</a:t>
          </a:r>
          <a:endParaRPr lang="en-US" dirty="0">
            <a:latin typeface="+mn-lt"/>
          </a:endParaRPr>
        </a:p>
      </dgm:t>
    </dgm:pt>
    <dgm:pt modelId="{4BEAA604-7F30-1C48-A214-62D3F64D01EE}" type="parTrans" cxnId="{174577BA-8584-A443-823A-533A825F3630}">
      <dgm:prSet/>
      <dgm:spPr/>
      <dgm:t>
        <a:bodyPr/>
        <a:lstStyle/>
        <a:p>
          <a:endParaRPr lang="en-US"/>
        </a:p>
      </dgm:t>
    </dgm:pt>
    <dgm:pt modelId="{539DBE16-EFD2-4A49-ADF0-2B3F1B4F8F0B}" type="sibTrans" cxnId="{174577BA-8584-A443-823A-533A825F3630}">
      <dgm:prSet/>
      <dgm:spPr/>
      <dgm:t>
        <a:bodyPr/>
        <a:lstStyle/>
        <a:p>
          <a:endParaRPr lang="en-US"/>
        </a:p>
      </dgm:t>
    </dgm:pt>
    <dgm:pt modelId="{E1CEFDB6-0A2A-684D-9872-CB8439C7E71D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Provides a greater degree of isolation between the components</a:t>
          </a:r>
          <a:endParaRPr lang="en-US" dirty="0">
            <a:latin typeface="+mn-lt"/>
          </a:endParaRPr>
        </a:p>
      </dgm:t>
    </dgm:pt>
    <dgm:pt modelId="{73DF43E8-5085-EE48-93E9-93E272889CEB}" type="parTrans" cxnId="{54498E4C-6B51-4744-8B53-D0524160594B}">
      <dgm:prSet/>
      <dgm:spPr/>
      <dgm:t>
        <a:bodyPr/>
        <a:lstStyle/>
        <a:p>
          <a:endParaRPr lang="en-US"/>
        </a:p>
      </dgm:t>
    </dgm:pt>
    <dgm:pt modelId="{F8038958-E423-AD4F-8BAC-0610A2EC70EF}" type="sibTrans" cxnId="{54498E4C-6B51-4744-8B53-D0524160594B}">
      <dgm:prSet/>
      <dgm:spPr/>
      <dgm:t>
        <a:bodyPr/>
        <a:lstStyle/>
        <a:p>
          <a:endParaRPr lang="en-US"/>
        </a:p>
      </dgm:t>
    </dgm:pt>
    <dgm:pt modelId="{81F1D0AD-0C57-AA44-B394-1FF0602C7D54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Reduces the consequences of a security breach in one component</a:t>
          </a:r>
          <a:endParaRPr lang="en-US" dirty="0">
            <a:latin typeface="+mn-lt"/>
          </a:endParaRPr>
        </a:p>
      </dgm:t>
    </dgm:pt>
    <dgm:pt modelId="{17312D46-E20E-3A45-B5AA-B7CBE66AA970}" type="parTrans" cxnId="{9FED737C-2D00-DF4B-8613-960DF25A81A7}">
      <dgm:prSet/>
      <dgm:spPr/>
      <dgm:t>
        <a:bodyPr/>
        <a:lstStyle/>
        <a:p>
          <a:endParaRPr lang="en-US"/>
        </a:p>
      </dgm:t>
    </dgm:pt>
    <dgm:pt modelId="{77D21F04-D3BD-1F43-AA11-6604ACD9D488}" type="sibTrans" cxnId="{9FED737C-2D00-DF4B-8613-960DF25A81A7}">
      <dgm:prSet/>
      <dgm:spPr/>
      <dgm:t>
        <a:bodyPr/>
        <a:lstStyle/>
        <a:p>
          <a:endParaRPr lang="en-US"/>
        </a:p>
      </dgm:t>
    </dgm:pt>
    <dgm:pt modelId="{ECDB4091-84AC-A847-8A4A-ABC82321215F}">
      <dgm:prSet/>
      <dgm:spPr/>
      <dgm:t>
        <a:bodyPr/>
        <a:lstStyle/>
        <a:p>
          <a:pPr rtl="0"/>
          <a:r>
            <a:rPr lang="en-US" dirty="0" smtClean="0">
              <a:latin typeface="+mn-lt"/>
            </a:rPr>
            <a:t>Easier to test and verify</a:t>
          </a:r>
          <a:endParaRPr lang="en-US" dirty="0">
            <a:latin typeface="+mn-lt"/>
          </a:endParaRPr>
        </a:p>
      </dgm:t>
    </dgm:pt>
    <dgm:pt modelId="{BFD86E5A-491A-404A-938F-399F6FCE2A33}" type="parTrans" cxnId="{23E1B765-FF7E-6B4A-8968-5534F707163E}">
      <dgm:prSet/>
      <dgm:spPr/>
      <dgm:t>
        <a:bodyPr/>
        <a:lstStyle/>
        <a:p>
          <a:endParaRPr lang="en-US"/>
        </a:p>
      </dgm:t>
    </dgm:pt>
    <dgm:pt modelId="{DF9B0C9D-E689-A54B-BB1F-8CB3F2909383}" type="sibTrans" cxnId="{23E1B765-FF7E-6B4A-8968-5534F707163E}">
      <dgm:prSet/>
      <dgm:spPr/>
      <dgm:t>
        <a:bodyPr/>
        <a:lstStyle/>
        <a:p>
          <a:endParaRPr lang="en-US"/>
        </a:p>
      </dgm:t>
    </dgm:pt>
    <dgm:pt modelId="{E6433EEC-7EEE-1B4E-BE81-A897F22D0678}" type="pres">
      <dgm:prSet presAssocID="{E3A5C88C-FE87-AB4D-9F51-09BF85FC71D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62D43-80A1-1A47-A1D5-FD989169F2AC}" type="pres">
      <dgm:prSet presAssocID="{FF1BA1F0-669E-6545-9E0C-25F05F3388C9}" presName="circle1" presStyleLbl="node1" presStyleIdx="0" presStyleCnt="3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35B5DF0-12B2-A249-BCC1-8633BAAB8F24}" type="pres">
      <dgm:prSet presAssocID="{FF1BA1F0-669E-6545-9E0C-25F05F3388C9}" presName="space" presStyleCnt="0"/>
      <dgm:spPr/>
    </dgm:pt>
    <dgm:pt modelId="{796F2E90-3BDD-2646-BA2C-E1E0F3889E1A}" type="pres">
      <dgm:prSet presAssocID="{FF1BA1F0-669E-6545-9E0C-25F05F3388C9}" presName="rect1" presStyleLbl="alignAcc1" presStyleIdx="0" presStyleCnt="3"/>
      <dgm:spPr/>
      <dgm:t>
        <a:bodyPr/>
        <a:lstStyle/>
        <a:p>
          <a:endParaRPr lang="en-US"/>
        </a:p>
      </dgm:t>
    </dgm:pt>
    <dgm:pt modelId="{13368300-9698-314C-9089-C0CD4168344A}" type="pres">
      <dgm:prSet presAssocID="{B6046878-5068-EA4B-BCC2-6B10475DB2A5}" presName="vertSpace2" presStyleLbl="node1" presStyleIdx="0" presStyleCnt="3"/>
      <dgm:spPr/>
    </dgm:pt>
    <dgm:pt modelId="{7FA5719A-5F14-B149-854C-9F854D818799}" type="pres">
      <dgm:prSet presAssocID="{B6046878-5068-EA4B-BCC2-6B10475DB2A5}" presName="circle2" presStyleLbl="node1" presStyleIdx="1" presStyleCnt="3"/>
      <dgm:spPr>
        <a:solidFill>
          <a:schemeClr val="accent5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7BE75D3-9123-9948-861E-9D061ACD9C21}" type="pres">
      <dgm:prSet presAssocID="{B6046878-5068-EA4B-BCC2-6B10475DB2A5}" presName="rect2" presStyleLbl="alignAcc1" presStyleIdx="1" presStyleCnt="3"/>
      <dgm:spPr/>
      <dgm:t>
        <a:bodyPr/>
        <a:lstStyle/>
        <a:p>
          <a:endParaRPr lang="en-US"/>
        </a:p>
      </dgm:t>
    </dgm:pt>
    <dgm:pt modelId="{AC627C9E-84CE-EB44-B933-4831F092CF73}" type="pres">
      <dgm:prSet presAssocID="{8B3F3009-14C1-9A4C-8B3A-21117716FEE0}" presName="vertSpace3" presStyleLbl="node1" presStyleIdx="1" presStyleCnt="3"/>
      <dgm:spPr/>
    </dgm:pt>
    <dgm:pt modelId="{8A2A98BD-DD88-694E-8A29-7C2C782941BA}" type="pres">
      <dgm:prSet presAssocID="{8B3F3009-14C1-9A4C-8B3A-21117716FEE0}" presName="circle3" presStyleLbl="node1" presStyleIdx="2" presStyleCnt="3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F2B31DD-3A49-FE4D-BCF2-D6BD6D57A4DF}" type="pres">
      <dgm:prSet presAssocID="{8B3F3009-14C1-9A4C-8B3A-21117716FEE0}" presName="rect3" presStyleLbl="alignAcc1" presStyleIdx="2" presStyleCnt="3"/>
      <dgm:spPr/>
      <dgm:t>
        <a:bodyPr/>
        <a:lstStyle/>
        <a:p>
          <a:endParaRPr lang="en-US"/>
        </a:p>
      </dgm:t>
    </dgm:pt>
    <dgm:pt modelId="{DF99FACC-E181-154C-B417-74CDD67EF8F4}" type="pres">
      <dgm:prSet presAssocID="{FF1BA1F0-669E-6545-9E0C-25F05F3388C9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9BFE2-38B0-FE4C-A7C5-CB6A226A18C5}" type="pres">
      <dgm:prSet presAssocID="{FF1BA1F0-669E-6545-9E0C-25F05F3388C9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BD619-C2AF-6D47-A144-225CBCC17812}" type="pres">
      <dgm:prSet presAssocID="{B6046878-5068-EA4B-BCC2-6B10475DB2A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EB8F8-1150-1349-9B5C-BEEE8F196C3B}" type="pres">
      <dgm:prSet presAssocID="{B6046878-5068-EA4B-BCC2-6B10475DB2A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3745D-77DF-3C44-B0CB-4660ABBFC028}" type="pres">
      <dgm:prSet presAssocID="{8B3F3009-14C1-9A4C-8B3A-21117716FEE0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05ADD-6AAB-BF4F-B1C4-F60CB51D782C}" type="pres">
      <dgm:prSet presAssocID="{8B3F3009-14C1-9A4C-8B3A-21117716FEE0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C7D759-FC17-0443-A7F6-7BADE363146C}" type="presOf" srcId="{FFF120AF-F124-F943-8754-0E33D899FBD5}" destId="{46A9BFE2-38B0-FE4C-A7C5-CB6A226A18C5}" srcOrd="0" destOrd="0" presId="urn:microsoft.com/office/officeart/2005/8/layout/target3"/>
    <dgm:cxn modelId="{BB8A7E20-B29F-B044-A0D2-3C0394463420}" srcId="{E3A5C88C-FE87-AB4D-9F51-09BF85FC71DB}" destId="{FF1BA1F0-669E-6545-9E0C-25F05F3388C9}" srcOrd="0" destOrd="0" parTransId="{A0E9DBBE-C9DD-134C-980A-49F45E231B37}" sibTransId="{5C91B96A-23B1-7949-A1A3-10AD1AE9D1B9}"/>
    <dgm:cxn modelId="{380E117B-02A2-0841-A485-342883FF44CB}" type="presOf" srcId="{DBD48E4D-D62A-234D-9E0F-749E5E42BF08}" destId="{D79EB8F8-1150-1349-9B5C-BEEE8F196C3B}" srcOrd="0" destOrd="0" presId="urn:microsoft.com/office/officeart/2005/8/layout/target3"/>
    <dgm:cxn modelId="{9FED737C-2D00-DF4B-8613-960DF25A81A7}" srcId="{8B3F3009-14C1-9A4C-8B3A-21117716FEE0}" destId="{81F1D0AD-0C57-AA44-B394-1FF0602C7D54}" srcOrd="1" destOrd="0" parTransId="{17312D46-E20E-3A45-B5AA-B7CBE66AA970}" sibTransId="{77D21F04-D3BD-1F43-AA11-6604ACD9D488}"/>
    <dgm:cxn modelId="{F96FE5E1-CB14-E743-A3C7-67BAC6DE1FB2}" type="presOf" srcId="{FF1BA1F0-669E-6545-9E0C-25F05F3388C9}" destId="{DF99FACC-E181-154C-B417-74CDD67EF8F4}" srcOrd="1" destOrd="0" presId="urn:microsoft.com/office/officeart/2005/8/layout/target3"/>
    <dgm:cxn modelId="{9DD2A992-A399-E84A-809A-560B6182F988}" type="presOf" srcId="{8B3F3009-14C1-9A4C-8B3A-21117716FEE0}" destId="{38F3745D-77DF-3C44-B0CB-4660ABBFC028}" srcOrd="1" destOrd="0" presId="urn:microsoft.com/office/officeart/2005/8/layout/target3"/>
    <dgm:cxn modelId="{EC6D3FA2-A6E1-9840-8151-9F3FB0949A27}" type="presOf" srcId="{81F1D0AD-0C57-AA44-B394-1FF0602C7D54}" destId="{93805ADD-6AAB-BF4F-B1C4-F60CB51D782C}" srcOrd="0" destOrd="1" presId="urn:microsoft.com/office/officeart/2005/8/layout/target3"/>
    <dgm:cxn modelId="{54498E4C-6B51-4744-8B53-D0524160594B}" srcId="{8B3F3009-14C1-9A4C-8B3A-21117716FEE0}" destId="{E1CEFDB6-0A2A-684D-9872-CB8439C7E71D}" srcOrd="0" destOrd="0" parTransId="{73DF43E8-5085-EE48-93E9-93E272889CEB}" sibTransId="{F8038958-E423-AD4F-8BAC-0610A2EC70EF}"/>
    <dgm:cxn modelId="{2AAAAB1C-7BC1-FB46-BA63-F6BF6A4A50D8}" srcId="{FF1BA1F0-669E-6545-9E0C-25F05F3388C9}" destId="{A7B49982-C1CB-FB4E-AC9A-04A2EBCC287F}" srcOrd="1" destOrd="0" parTransId="{CA6B1E35-27E1-6E49-9238-4C2A9ED802BA}" sibTransId="{7B46C602-7EE2-2744-B669-AB398F29D156}"/>
    <dgm:cxn modelId="{0091EFE1-743D-A343-A58C-70F62880AA02}" type="presOf" srcId="{FF1BA1F0-669E-6545-9E0C-25F05F3388C9}" destId="{796F2E90-3BDD-2646-BA2C-E1E0F3889E1A}" srcOrd="0" destOrd="0" presId="urn:microsoft.com/office/officeart/2005/8/layout/target3"/>
    <dgm:cxn modelId="{9360D7E2-F136-0A48-9A4E-45A08CBCC6C9}" type="presOf" srcId="{B6046878-5068-EA4B-BCC2-6B10475DB2A5}" destId="{F7BE75D3-9123-9948-861E-9D061ACD9C21}" srcOrd="0" destOrd="0" presId="urn:microsoft.com/office/officeart/2005/8/layout/target3"/>
    <dgm:cxn modelId="{23E1B765-FF7E-6B4A-8968-5534F707163E}" srcId="{8B3F3009-14C1-9A4C-8B3A-21117716FEE0}" destId="{ECDB4091-84AC-A847-8A4A-ABC82321215F}" srcOrd="2" destOrd="0" parTransId="{BFD86E5A-491A-404A-938F-399F6FCE2A33}" sibTransId="{DF9B0C9D-E689-A54B-BB1F-8CB3F2909383}"/>
    <dgm:cxn modelId="{C356652B-FCB9-274A-9A6F-EE779925A156}" type="presOf" srcId="{B6046878-5068-EA4B-BCC2-6B10475DB2A5}" destId="{E4ABD619-C2AF-6D47-A144-225CBCC17812}" srcOrd="1" destOrd="0" presId="urn:microsoft.com/office/officeart/2005/8/layout/target3"/>
    <dgm:cxn modelId="{10D40C10-9C2A-B34A-A56C-3061B3A76A36}" type="presOf" srcId="{E1CEFDB6-0A2A-684D-9872-CB8439C7E71D}" destId="{93805ADD-6AAB-BF4F-B1C4-F60CB51D782C}" srcOrd="0" destOrd="0" presId="urn:microsoft.com/office/officeart/2005/8/layout/target3"/>
    <dgm:cxn modelId="{20379596-CF61-DB40-88C1-433FC6805621}" type="presOf" srcId="{8B3F3009-14C1-9A4C-8B3A-21117716FEE0}" destId="{BF2B31DD-3A49-FE4D-BCF2-D6BD6D57A4DF}" srcOrd="0" destOrd="0" presId="urn:microsoft.com/office/officeart/2005/8/layout/target3"/>
    <dgm:cxn modelId="{D3E98CC8-ABC6-2146-B431-B381EAB818A3}" type="presOf" srcId="{ECDB4091-84AC-A847-8A4A-ABC82321215F}" destId="{93805ADD-6AAB-BF4F-B1C4-F60CB51D782C}" srcOrd="0" destOrd="2" presId="urn:microsoft.com/office/officeart/2005/8/layout/target3"/>
    <dgm:cxn modelId="{90569EFE-B325-0A40-ABEF-48C07E9FE49C}" srcId="{E3A5C88C-FE87-AB4D-9F51-09BF85FC71DB}" destId="{B6046878-5068-EA4B-BCC2-6B10475DB2A5}" srcOrd="1" destOrd="0" parTransId="{E6B69D4B-100C-A74C-8097-AD310C1ABC30}" sibTransId="{FF602E2A-E52E-3D44-AB35-FD41F9DB4DF7}"/>
    <dgm:cxn modelId="{B944D264-736B-B242-9975-69583C7B9CFA}" srcId="{B6046878-5068-EA4B-BCC2-6B10475DB2A5}" destId="{DBD48E4D-D62A-234D-9E0F-749E5E42BF08}" srcOrd="0" destOrd="0" parTransId="{F0B41B2D-17E9-AE4B-9D7F-50ED0101A0C6}" sibTransId="{A11EFE0F-A218-4B47-A48C-B60F6189E39D}"/>
    <dgm:cxn modelId="{C19396B3-B402-8A4B-816A-0C7A8CE5BED8}" type="presOf" srcId="{E3A5C88C-FE87-AB4D-9F51-09BF85FC71DB}" destId="{E6433EEC-7EEE-1B4E-BE81-A897F22D0678}" srcOrd="0" destOrd="0" presId="urn:microsoft.com/office/officeart/2005/8/layout/target3"/>
    <dgm:cxn modelId="{0912B1D7-B406-384A-83B5-4A7A7DBE228A}" type="presOf" srcId="{A7B49982-C1CB-FB4E-AC9A-04A2EBCC287F}" destId="{46A9BFE2-38B0-FE4C-A7C5-CB6A226A18C5}" srcOrd="0" destOrd="1" presId="urn:microsoft.com/office/officeart/2005/8/layout/target3"/>
    <dgm:cxn modelId="{174577BA-8584-A443-823A-533A825F3630}" srcId="{E3A5C88C-FE87-AB4D-9F51-09BF85FC71DB}" destId="{8B3F3009-14C1-9A4C-8B3A-21117716FEE0}" srcOrd="2" destOrd="0" parTransId="{4BEAA604-7F30-1C48-A214-62D3F64D01EE}" sibTransId="{539DBE16-EFD2-4A49-ADF0-2B3F1B4F8F0B}"/>
    <dgm:cxn modelId="{6E601CCC-75DE-5747-90F0-E9D2B360D48E}" srcId="{FF1BA1F0-669E-6545-9E0C-25F05F3388C9}" destId="{FFF120AF-F124-F943-8754-0E33D899FBD5}" srcOrd="0" destOrd="0" parTransId="{0CC86535-6788-6944-BAA7-A5181C478CDE}" sibTransId="{769668F6-1BDF-3F42-B1B1-86E183796A2C}"/>
    <dgm:cxn modelId="{05CE47FD-4AB6-3545-8901-536488EFF9FC}" type="presParOf" srcId="{E6433EEC-7EEE-1B4E-BE81-A897F22D0678}" destId="{FB462D43-80A1-1A47-A1D5-FD989169F2AC}" srcOrd="0" destOrd="0" presId="urn:microsoft.com/office/officeart/2005/8/layout/target3"/>
    <dgm:cxn modelId="{C2C62C41-6D88-EC4E-838B-173BEEEB15ED}" type="presParOf" srcId="{E6433EEC-7EEE-1B4E-BE81-A897F22D0678}" destId="{D35B5DF0-12B2-A249-BCC1-8633BAAB8F24}" srcOrd="1" destOrd="0" presId="urn:microsoft.com/office/officeart/2005/8/layout/target3"/>
    <dgm:cxn modelId="{A3BE7744-5199-644A-B4E5-29AB0DED1C6E}" type="presParOf" srcId="{E6433EEC-7EEE-1B4E-BE81-A897F22D0678}" destId="{796F2E90-3BDD-2646-BA2C-E1E0F3889E1A}" srcOrd="2" destOrd="0" presId="urn:microsoft.com/office/officeart/2005/8/layout/target3"/>
    <dgm:cxn modelId="{4E4761D0-7C30-094C-94D4-E68B02A5E877}" type="presParOf" srcId="{E6433EEC-7EEE-1B4E-BE81-A897F22D0678}" destId="{13368300-9698-314C-9089-C0CD4168344A}" srcOrd="3" destOrd="0" presId="urn:microsoft.com/office/officeart/2005/8/layout/target3"/>
    <dgm:cxn modelId="{2BB0315C-4B85-4245-9465-ED7340B05369}" type="presParOf" srcId="{E6433EEC-7EEE-1B4E-BE81-A897F22D0678}" destId="{7FA5719A-5F14-B149-854C-9F854D818799}" srcOrd="4" destOrd="0" presId="urn:microsoft.com/office/officeart/2005/8/layout/target3"/>
    <dgm:cxn modelId="{DD8C84EF-839E-2040-B73F-22E8523E2518}" type="presParOf" srcId="{E6433EEC-7EEE-1B4E-BE81-A897F22D0678}" destId="{F7BE75D3-9123-9948-861E-9D061ACD9C21}" srcOrd="5" destOrd="0" presId="urn:microsoft.com/office/officeart/2005/8/layout/target3"/>
    <dgm:cxn modelId="{69FD9D8C-D846-FE4F-B044-BB1DFA5AE2C9}" type="presParOf" srcId="{E6433EEC-7EEE-1B4E-BE81-A897F22D0678}" destId="{AC627C9E-84CE-EB44-B933-4831F092CF73}" srcOrd="6" destOrd="0" presId="urn:microsoft.com/office/officeart/2005/8/layout/target3"/>
    <dgm:cxn modelId="{220C6E18-E9E1-124F-9FEF-C7744EEEF594}" type="presParOf" srcId="{E6433EEC-7EEE-1B4E-BE81-A897F22D0678}" destId="{8A2A98BD-DD88-694E-8A29-7C2C782941BA}" srcOrd="7" destOrd="0" presId="urn:microsoft.com/office/officeart/2005/8/layout/target3"/>
    <dgm:cxn modelId="{2A46F304-14C0-F34B-ABA6-595FE2BCD566}" type="presParOf" srcId="{E6433EEC-7EEE-1B4E-BE81-A897F22D0678}" destId="{BF2B31DD-3A49-FE4D-BCF2-D6BD6D57A4DF}" srcOrd="8" destOrd="0" presId="urn:microsoft.com/office/officeart/2005/8/layout/target3"/>
    <dgm:cxn modelId="{9F1C52E8-CB38-4042-B323-2D722770E3FF}" type="presParOf" srcId="{E6433EEC-7EEE-1B4E-BE81-A897F22D0678}" destId="{DF99FACC-E181-154C-B417-74CDD67EF8F4}" srcOrd="9" destOrd="0" presId="urn:microsoft.com/office/officeart/2005/8/layout/target3"/>
    <dgm:cxn modelId="{C8ECAFD2-91BA-4541-9126-334716EC1C63}" type="presParOf" srcId="{E6433EEC-7EEE-1B4E-BE81-A897F22D0678}" destId="{46A9BFE2-38B0-FE4C-A7C5-CB6A226A18C5}" srcOrd="10" destOrd="0" presId="urn:microsoft.com/office/officeart/2005/8/layout/target3"/>
    <dgm:cxn modelId="{99819DFA-DB1E-B444-8F15-9292B71AF981}" type="presParOf" srcId="{E6433EEC-7EEE-1B4E-BE81-A897F22D0678}" destId="{E4ABD619-C2AF-6D47-A144-225CBCC17812}" srcOrd="11" destOrd="0" presId="urn:microsoft.com/office/officeart/2005/8/layout/target3"/>
    <dgm:cxn modelId="{B119CA3F-E368-5D4C-9208-0FB333D1B472}" type="presParOf" srcId="{E6433EEC-7EEE-1B4E-BE81-A897F22D0678}" destId="{D79EB8F8-1150-1349-9B5C-BEEE8F196C3B}" srcOrd="12" destOrd="0" presId="urn:microsoft.com/office/officeart/2005/8/layout/target3"/>
    <dgm:cxn modelId="{33C9263B-3061-CC4D-81FA-AEB8D367B7F9}" type="presParOf" srcId="{E6433EEC-7EEE-1B4E-BE81-A897F22D0678}" destId="{38F3745D-77DF-3C44-B0CB-4660ABBFC028}" srcOrd="13" destOrd="0" presId="urn:microsoft.com/office/officeart/2005/8/layout/target3"/>
    <dgm:cxn modelId="{A55D519B-B58A-644D-BDEA-6B3041261B53}" type="presParOf" srcId="{E6433EEC-7EEE-1B4E-BE81-A897F22D0678}" destId="{93805ADD-6AAB-BF4F-B1C4-F60CB51D782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742C70-801B-DF41-91B9-408966BB0002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3994F6-667D-D945-9BC9-8F1BEFB03EA3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Programs use system calls and standard library functions for common operations</a:t>
          </a:r>
          <a:endParaRPr lang="en-US" sz="2400" dirty="0">
            <a:latin typeface="+mj-lt"/>
          </a:endParaRPr>
        </a:p>
      </dgm:t>
    </dgm:pt>
    <dgm:pt modelId="{229FA34A-D017-8943-8DF1-35E441541DA5}" type="parTrans" cxnId="{0FB8CBEE-2445-CA4C-809E-92103459270F}">
      <dgm:prSet/>
      <dgm:spPr/>
      <dgm:t>
        <a:bodyPr/>
        <a:lstStyle/>
        <a:p>
          <a:endParaRPr lang="en-US"/>
        </a:p>
      </dgm:t>
    </dgm:pt>
    <dgm:pt modelId="{95CDD691-B18B-DB48-BFAF-D3E191431F70}" type="sibTrans" cxnId="{0FB8CBEE-2445-CA4C-809E-92103459270F}">
      <dgm:prSet/>
      <dgm:spPr/>
      <dgm:t>
        <a:bodyPr/>
        <a:lstStyle/>
        <a:p>
          <a:endParaRPr lang="en-US"/>
        </a:p>
      </dgm:t>
    </dgm:pt>
    <dgm:pt modelId="{14F36AC7-CEFE-6F45-BB59-EE3096DFC2D8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Programmers make assumptions about their operation</a:t>
          </a:r>
          <a:endParaRPr lang="en-US" sz="2400" dirty="0">
            <a:latin typeface="+mj-lt"/>
          </a:endParaRPr>
        </a:p>
      </dgm:t>
    </dgm:pt>
    <dgm:pt modelId="{AF3CE435-F4D3-CC43-9671-A05C226144B1}" type="parTrans" cxnId="{1434DC26-A7A7-F343-9016-912DEF3518E4}">
      <dgm:prSet/>
      <dgm:spPr/>
      <dgm:t>
        <a:bodyPr/>
        <a:lstStyle/>
        <a:p>
          <a:endParaRPr lang="en-US"/>
        </a:p>
      </dgm:t>
    </dgm:pt>
    <dgm:pt modelId="{59BB9021-5B4C-3A4A-A7AA-FD46803C2470}" type="sibTrans" cxnId="{1434DC26-A7A7-F343-9016-912DEF3518E4}">
      <dgm:prSet/>
      <dgm:spPr/>
      <dgm:t>
        <a:bodyPr/>
        <a:lstStyle/>
        <a:p>
          <a:endParaRPr lang="en-US"/>
        </a:p>
      </dgm:t>
    </dgm:pt>
    <dgm:pt modelId="{10E8305F-6B3E-674C-B362-FBA44B4A1B04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If incorrect behavior is not what is expected</a:t>
          </a:r>
          <a:endParaRPr lang="en-US" sz="1600" dirty="0">
            <a:latin typeface="+mj-lt"/>
          </a:endParaRPr>
        </a:p>
      </dgm:t>
    </dgm:pt>
    <dgm:pt modelId="{9526F9CF-0791-9542-824E-71DB051C885F}" type="parTrans" cxnId="{E2B41C99-EAC1-BF47-81F4-87F16EF7A9C4}">
      <dgm:prSet/>
      <dgm:spPr/>
      <dgm:t>
        <a:bodyPr/>
        <a:lstStyle/>
        <a:p>
          <a:endParaRPr lang="en-US"/>
        </a:p>
      </dgm:t>
    </dgm:pt>
    <dgm:pt modelId="{F8F0D295-4055-064D-8FC5-1537B736F3CB}" type="sibTrans" cxnId="{E2B41C99-EAC1-BF47-81F4-87F16EF7A9C4}">
      <dgm:prSet/>
      <dgm:spPr/>
      <dgm:t>
        <a:bodyPr/>
        <a:lstStyle/>
        <a:p>
          <a:endParaRPr lang="en-US"/>
        </a:p>
      </dgm:t>
    </dgm:pt>
    <dgm:pt modelId="{F06DD674-4D02-754A-AEA5-1B33ACA2FA53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May be a result of system optimizing access to shared resources</a:t>
          </a:r>
          <a:endParaRPr lang="en-US" sz="1600" dirty="0">
            <a:latin typeface="+mj-lt"/>
          </a:endParaRPr>
        </a:p>
      </dgm:t>
    </dgm:pt>
    <dgm:pt modelId="{88344D57-9B3E-FC41-9275-4D83587E7F54}" type="parTrans" cxnId="{C1EE16DF-BBC7-7B49-B04B-17E603328803}">
      <dgm:prSet/>
      <dgm:spPr/>
      <dgm:t>
        <a:bodyPr/>
        <a:lstStyle/>
        <a:p>
          <a:endParaRPr lang="en-US"/>
        </a:p>
      </dgm:t>
    </dgm:pt>
    <dgm:pt modelId="{E2A714ED-01DA-2948-8150-AE940E5552FF}" type="sibTrans" cxnId="{C1EE16DF-BBC7-7B49-B04B-17E603328803}">
      <dgm:prSet/>
      <dgm:spPr/>
      <dgm:t>
        <a:bodyPr/>
        <a:lstStyle/>
        <a:p>
          <a:endParaRPr lang="en-US"/>
        </a:p>
      </dgm:t>
    </dgm:pt>
    <dgm:pt modelId="{09F1324D-B254-1B40-A418-A9F7DC6E9A85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Results in requests for services being buffered, </a:t>
          </a:r>
          <a:r>
            <a:rPr lang="en-US" sz="1600" dirty="0" err="1" smtClean="0">
              <a:latin typeface="+mj-lt"/>
            </a:rPr>
            <a:t>resequenced</a:t>
          </a:r>
          <a:r>
            <a:rPr lang="en-US" sz="1600" dirty="0" smtClean="0">
              <a:latin typeface="+mj-lt"/>
            </a:rPr>
            <a:t>, or otherwise modified to optimize system use</a:t>
          </a:r>
          <a:endParaRPr lang="en-US" sz="1600" dirty="0">
            <a:latin typeface="+mj-lt"/>
          </a:endParaRPr>
        </a:p>
      </dgm:t>
    </dgm:pt>
    <dgm:pt modelId="{382DA4D4-5FFE-EB48-9400-277DEEC57196}" type="parTrans" cxnId="{7F3C81CE-2727-A048-B486-C3540C7941C8}">
      <dgm:prSet/>
      <dgm:spPr/>
      <dgm:t>
        <a:bodyPr/>
        <a:lstStyle/>
        <a:p>
          <a:endParaRPr lang="en-US"/>
        </a:p>
      </dgm:t>
    </dgm:pt>
    <dgm:pt modelId="{3C1143C0-3C55-F141-BAC6-7FE7966C1AD7}" type="sibTrans" cxnId="{7F3C81CE-2727-A048-B486-C3540C7941C8}">
      <dgm:prSet/>
      <dgm:spPr/>
      <dgm:t>
        <a:bodyPr/>
        <a:lstStyle/>
        <a:p>
          <a:endParaRPr lang="en-US"/>
        </a:p>
      </dgm:t>
    </dgm:pt>
    <dgm:pt modelId="{945E12E1-A5B4-2F49-8B6C-A172663FEA60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Optimizations can conflict with program goals</a:t>
          </a:r>
          <a:endParaRPr lang="en-US" sz="1600" dirty="0">
            <a:latin typeface="+mj-lt"/>
          </a:endParaRPr>
        </a:p>
      </dgm:t>
    </dgm:pt>
    <dgm:pt modelId="{2B72242F-C87C-A943-A890-2529339C6345}" type="parTrans" cxnId="{3446BC64-4AE0-6749-8564-4F95EEE4B6C4}">
      <dgm:prSet/>
      <dgm:spPr/>
      <dgm:t>
        <a:bodyPr/>
        <a:lstStyle/>
        <a:p>
          <a:endParaRPr lang="en-US"/>
        </a:p>
      </dgm:t>
    </dgm:pt>
    <dgm:pt modelId="{6FC44EB2-2618-A64A-8816-9E5B21F25AF2}" type="sibTrans" cxnId="{3446BC64-4AE0-6749-8564-4F95EEE4B6C4}">
      <dgm:prSet/>
      <dgm:spPr/>
      <dgm:t>
        <a:bodyPr/>
        <a:lstStyle/>
        <a:p>
          <a:endParaRPr lang="en-US"/>
        </a:p>
      </dgm:t>
    </dgm:pt>
    <dgm:pt modelId="{F2C8B3F7-6F2A-1744-B3D2-EAE611D1CED3}" type="pres">
      <dgm:prSet presAssocID="{24742C70-801B-DF41-91B9-408966BB000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3CB5723-BD30-9042-BFF8-2905C75D4646}" type="pres">
      <dgm:prSet presAssocID="{CC3994F6-667D-D945-9BC9-8F1BEFB03EA3}" presName="composite" presStyleCnt="0"/>
      <dgm:spPr/>
    </dgm:pt>
    <dgm:pt modelId="{3961B64A-8DF9-FF4C-8678-29D880DC03C7}" type="pres">
      <dgm:prSet presAssocID="{CC3994F6-667D-D945-9BC9-8F1BEFB03EA3}" presName="LShape" presStyleLbl="alignNode1" presStyleIdx="0" presStyleCnt="3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FA7C658-9A96-D44A-B2F7-A2D7686B328C}" type="pres">
      <dgm:prSet presAssocID="{CC3994F6-667D-D945-9BC9-8F1BEFB03EA3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C7D3-510D-834D-84EE-130D1C5BD966}" type="pres">
      <dgm:prSet presAssocID="{CC3994F6-667D-D945-9BC9-8F1BEFB03EA3}" presName="Triangle" presStyleLbl="alignNode1" presStyleIdx="1" presStyleCnt="3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2BDCAAF-5E95-6B47-A7A1-42742314AD69}" type="pres">
      <dgm:prSet presAssocID="{95CDD691-B18B-DB48-BFAF-D3E191431F70}" presName="sibTrans" presStyleCnt="0"/>
      <dgm:spPr/>
    </dgm:pt>
    <dgm:pt modelId="{11ED0FE9-766D-AA43-89CE-474FE1EC2074}" type="pres">
      <dgm:prSet presAssocID="{95CDD691-B18B-DB48-BFAF-D3E191431F70}" presName="space" presStyleCnt="0"/>
      <dgm:spPr/>
    </dgm:pt>
    <dgm:pt modelId="{DEF03E45-C96C-EA43-9BF7-5F687F6EFF03}" type="pres">
      <dgm:prSet presAssocID="{14F36AC7-CEFE-6F45-BB59-EE3096DFC2D8}" presName="composite" presStyleCnt="0"/>
      <dgm:spPr/>
    </dgm:pt>
    <dgm:pt modelId="{96937F3D-859C-D440-83F6-D5858B36D13A}" type="pres">
      <dgm:prSet presAssocID="{14F36AC7-CEFE-6F45-BB59-EE3096DFC2D8}" presName="LShape" presStyleLbl="alignNode1" presStyleIdx="2" presStyleCnt="3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0CAD590-BBE1-C641-88F4-9DCEEE4E685C}" type="pres">
      <dgm:prSet presAssocID="{14F36AC7-CEFE-6F45-BB59-EE3096DFC2D8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41C99-EAC1-BF47-81F4-87F16EF7A9C4}" srcId="{14F36AC7-CEFE-6F45-BB59-EE3096DFC2D8}" destId="{10E8305F-6B3E-674C-B362-FBA44B4A1B04}" srcOrd="0" destOrd="0" parTransId="{9526F9CF-0791-9542-824E-71DB051C885F}" sibTransId="{F8F0D295-4055-064D-8FC5-1537B736F3CB}"/>
    <dgm:cxn modelId="{699F7690-39CD-6C42-86D8-013DF68B72DF}" type="presOf" srcId="{945E12E1-A5B4-2F49-8B6C-A172663FEA60}" destId="{40CAD590-BBE1-C641-88F4-9DCEEE4E685C}" srcOrd="0" destOrd="4" presId="urn:microsoft.com/office/officeart/2009/3/layout/StepUpProcess"/>
    <dgm:cxn modelId="{1434DC26-A7A7-F343-9016-912DEF3518E4}" srcId="{24742C70-801B-DF41-91B9-408966BB0002}" destId="{14F36AC7-CEFE-6F45-BB59-EE3096DFC2D8}" srcOrd="1" destOrd="0" parTransId="{AF3CE435-F4D3-CC43-9671-A05C226144B1}" sibTransId="{59BB9021-5B4C-3A4A-A7AA-FD46803C2470}"/>
    <dgm:cxn modelId="{1959FC1B-5CDC-AF4C-A8B1-3FE98F21033D}" type="presOf" srcId="{F06DD674-4D02-754A-AEA5-1B33ACA2FA53}" destId="{40CAD590-BBE1-C641-88F4-9DCEEE4E685C}" srcOrd="0" destOrd="2" presId="urn:microsoft.com/office/officeart/2009/3/layout/StepUpProcess"/>
    <dgm:cxn modelId="{C1EE16DF-BBC7-7B49-B04B-17E603328803}" srcId="{14F36AC7-CEFE-6F45-BB59-EE3096DFC2D8}" destId="{F06DD674-4D02-754A-AEA5-1B33ACA2FA53}" srcOrd="1" destOrd="0" parTransId="{88344D57-9B3E-FC41-9275-4D83587E7F54}" sibTransId="{E2A714ED-01DA-2948-8150-AE940E5552FF}"/>
    <dgm:cxn modelId="{3446BC64-4AE0-6749-8564-4F95EEE4B6C4}" srcId="{14F36AC7-CEFE-6F45-BB59-EE3096DFC2D8}" destId="{945E12E1-A5B4-2F49-8B6C-A172663FEA60}" srcOrd="3" destOrd="0" parTransId="{2B72242F-C87C-A943-A890-2529339C6345}" sibTransId="{6FC44EB2-2618-A64A-8816-9E5B21F25AF2}"/>
    <dgm:cxn modelId="{7F3C81CE-2727-A048-B486-C3540C7941C8}" srcId="{14F36AC7-CEFE-6F45-BB59-EE3096DFC2D8}" destId="{09F1324D-B254-1B40-A418-A9F7DC6E9A85}" srcOrd="2" destOrd="0" parTransId="{382DA4D4-5FFE-EB48-9400-277DEEC57196}" sibTransId="{3C1143C0-3C55-F141-BAC6-7FE7966C1AD7}"/>
    <dgm:cxn modelId="{0FB8CBEE-2445-CA4C-809E-92103459270F}" srcId="{24742C70-801B-DF41-91B9-408966BB0002}" destId="{CC3994F6-667D-D945-9BC9-8F1BEFB03EA3}" srcOrd="0" destOrd="0" parTransId="{229FA34A-D017-8943-8DF1-35E441541DA5}" sibTransId="{95CDD691-B18B-DB48-BFAF-D3E191431F70}"/>
    <dgm:cxn modelId="{E19E29EC-01D9-704D-9275-E021C8E1C10F}" type="presOf" srcId="{10E8305F-6B3E-674C-B362-FBA44B4A1B04}" destId="{40CAD590-BBE1-C641-88F4-9DCEEE4E685C}" srcOrd="0" destOrd="1" presId="urn:microsoft.com/office/officeart/2009/3/layout/StepUpProcess"/>
    <dgm:cxn modelId="{001F4568-BB52-E94E-A1C4-616F326E7333}" type="presOf" srcId="{24742C70-801B-DF41-91B9-408966BB0002}" destId="{F2C8B3F7-6F2A-1744-B3D2-EAE611D1CED3}" srcOrd="0" destOrd="0" presId="urn:microsoft.com/office/officeart/2009/3/layout/StepUpProcess"/>
    <dgm:cxn modelId="{39029174-BF60-5B44-AFF4-51FC81D8BF2D}" type="presOf" srcId="{14F36AC7-CEFE-6F45-BB59-EE3096DFC2D8}" destId="{40CAD590-BBE1-C641-88F4-9DCEEE4E685C}" srcOrd="0" destOrd="0" presId="urn:microsoft.com/office/officeart/2009/3/layout/StepUpProcess"/>
    <dgm:cxn modelId="{9248D340-0927-D248-A233-E06E6EAD7D4B}" type="presOf" srcId="{CC3994F6-667D-D945-9BC9-8F1BEFB03EA3}" destId="{6FA7C658-9A96-D44A-B2F7-A2D7686B328C}" srcOrd="0" destOrd="0" presId="urn:microsoft.com/office/officeart/2009/3/layout/StepUpProcess"/>
    <dgm:cxn modelId="{909FA51A-0D57-594D-8AC3-AD3B84938A45}" type="presOf" srcId="{09F1324D-B254-1B40-A418-A9F7DC6E9A85}" destId="{40CAD590-BBE1-C641-88F4-9DCEEE4E685C}" srcOrd="0" destOrd="3" presId="urn:microsoft.com/office/officeart/2009/3/layout/StepUpProcess"/>
    <dgm:cxn modelId="{B98BFD76-F213-F245-9DDC-2E1E6413425E}" type="presParOf" srcId="{F2C8B3F7-6F2A-1744-B3D2-EAE611D1CED3}" destId="{53CB5723-BD30-9042-BFF8-2905C75D4646}" srcOrd="0" destOrd="0" presId="urn:microsoft.com/office/officeart/2009/3/layout/StepUpProcess"/>
    <dgm:cxn modelId="{63351B39-9BA3-F648-BC43-A110DBCCEB91}" type="presParOf" srcId="{53CB5723-BD30-9042-BFF8-2905C75D4646}" destId="{3961B64A-8DF9-FF4C-8678-29D880DC03C7}" srcOrd="0" destOrd="0" presId="urn:microsoft.com/office/officeart/2009/3/layout/StepUpProcess"/>
    <dgm:cxn modelId="{20C1E5F1-9CDC-AD42-926C-C43C94774A19}" type="presParOf" srcId="{53CB5723-BD30-9042-BFF8-2905C75D4646}" destId="{6FA7C658-9A96-D44A-B2F7-A2D7686B328C}" srcOrd="1" destOrd="0" presId="urn:microsoft.com/office/officeart/2009/3/layout/StepUpProcess"/>
    <dgm:cxn modelId="{62F2A17F-5553-5645-92C8-4FAF8E8538C2}" type="presParOf" srcId="{53CB5723-BD30-9042-BFF8-2905C75D4646}" destId="{0271C7D3-510D-834D-84EE-130D1C5BD966}" srcOrd="2" destOrd="0" presId="urn:microsoft.com/office/officeart/2009/3/layout/StepUpProcess"/>
    <dgm:cxn modelId="{E2F3AC04-2BAE-5241-87DA-4F76775DF1FF}" type="presParOf" srcId="{F2C8B3F7-6F2A-1744-B3D2-EAE611D1CED3}" destId="{82BDCAAF-5E95-6B47-A7A1-42742314AD69}" srcOrd="1" destOrd="0" presId="urn:microsoft.com/office/officeart/2009/3/layout/StepUpProcess"/>
    <dgm:cxn modelId="{393F31EE-B088-8148-8227-FB33D21D8F9F}" type="presParOf" srcId="{82BDCAAF-5E95-6B47-A7A1-42742314AD69}" destId="{11ED0FE9-766D-AA43-89CE-474FE1EC2074}" srcOrd="0" destOrd="0" presId="urn:microsoft.com/office/officeart/2009/3/layout/StepUpProcess"/>
    <dgm:cxn modelId="{6446AA6F-CFD7-E947-84C3-747752EA0245}" type="presParOf" srcId="{F2C8B3F7-6F2A-1744-B3D2-EAE611D1CED3}" destId="{DEF03E45-C96C-EA43-9BF7-5F687F6EFF03}" srcOrd="2" destOrd="0" presId="urn:microsoft.com/office/officeart/2009/3/layout/StepUpProcess"/>
    <dgm:cxn modelId="{BF35FF84-750D-BA4F-AE1B-F4C2B83217B2}" type="presParOf" srcId="{DEF03E45-C96C-EA43-9BF7-5F687F6EFF03}" destId="{96937F3D-859C-D440-83F6-D5858B36D13A}" srcOrd="0" destOrd="0" presId="urn:microsoft.com/office/officeart/2009/3/layout/StepUpProcess"/>
    <dgm:cxn modelId="{F5C299F7-74C7-2142-98F1-409E30DAD66F}" type="presParOf" srcId="{DEF03E45-C96C-EA43-9BF7-5F687F6EFF03}" destId="{40CAD590-BBE1-C641-88F4-9DCEEE4E685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973919-A29F-3E4A-A06B-52BFF5D37C8A}" type="doc">
      <dgm:prSet loTypeId="urn:microsoft.com/office/officeart/2005/8/layout/vList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21BF8-60CD-6942-969F-FD174B7309E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Programs may use functionality and services of other programs</a:t>
          </a:r>
          <a:endParaRPr lang="en-US" sz="2400" dirty="0">
            <a:latin typeface="+mn-lt"/>
          </a:endParaRPr>
        </a:p>
      </dgm:t>
    </dgm:pt>
    <dgm:pt modelId="{D7E836BB-10A4-284C-BE68-EE40C0DCBEB0}" type="parTrans" cxnId="{19AE0B87-B9A1-E444-87A6-502FFD1F5DFC}">
      <dgm:prSet/>
      <dgm:spPr/>
      <dgm:t>
        <a:bodyPr/>
        <a:lstStyle/>
        <a:p>
          <a:endParaRPr lang="en-US"/>
        </a:p>
      </dgm:t>
    </dgm:pt>
    <dgm:pt modelId="{AB4DEAAB-94A8-D04B-9B1B-1A5DC9027FFB}" type="sibTrans" cxnId="{19AE0B87-B9A1-E444-87A6-502FFD1F5DFC}">
      <dgm:prSet/>
      <dgm:spPr/>
      <dgm:t>
        <a:bodyPr/>
        <a:lstStyle/>
        <a:p>
          <a:endParaRPr lang="en-US"/>
        </a:p>
      </dgm:t>
    </dgm:pt>
    <dgm:pt modelId="{7B2DC31E-DDA8-7140-B02F-295A89E060D1}">
      <dgm:prSet/>
      <dgm:spPr/>
      <dgm:t>
        <a:bodyPr/>
        <a:lstStyle/>
        <a:p>
          <a:pPr rtl="0"/>
          <a:r>
            <a:rPr lang="en-US" sz="1700" dirty="0" smtClean="0">
              <a:latin typeface="+mn-lt"/>
            </a:rPr>
            <a:t>Security vulnerabilities can result unless care is taken with this interaction</a:t>
          </a:r>
          <a:endParaRPr lang="en-US" sz="1700" dirty="0">
            <a:latin typeface="+mn-lt"/>
          </a:endParaRPr>
        </a:p>
      </dgm:t>
    </dgm:pt>
    <dgm:pt modelId="{C5AA3850-11C2-5142-B529-CBE5873A016B}" type="parTrans" cxnId="{4C48C3C7-FF14-2542-A835-F275189A0057}">
      <dgm:prSet/>
      <dgm:spPr/>
      <dgm:t>
        <a:bodyPr/>
        <a:lstStyle/>
        <a:p>
          <a:endParaRPr lang="en-US"/>
        </a:p>
      </dgm:t>
    </dgm:pt>
    <dgm:pt modelId="{36DDD313-4176-B449-BB4A-5ACA5DFBC3CE}" type="sibTrans" cxnId="{4C48C3C7-FF14-2542-A835-F275189A0057}">
      <dgm:prSet/>
      <dgm:spPr/>
      <dgm:t>
        <a:bodyPr/>
        <a:lstStyle/>
        <a:p>
          <a:endParaRPr lang="en-US"/>
        </a:p>
      </dgm:t>
    </dgm:pt>
    <dgm:pt modelId="{D6FECE6C-FE4D-EA44-B09B-4CC704660D21}">
      <dgm:prSet custT="1"/>
      <dgm:spPr/>
      <dgm:t>
        <a:bodyPr/>
        <a:lstStyle/>
        <a:p>
          <a:pPr rtl="0"/>
          <a:r>
            <a:rPr lang="en-US" sz="1600" dirty="0" smtClean="0">
              <a:latin typeface="+mn-lt"/>
            </a:rPr>
            <a:t>Such issues are of particular concern when the program being used did not adequately identify all the security concerns that might arise</a:t>
          </a:r>
          <a:endParaRPr lang="en-US" sz="1600" dirty="0">
            <a:latin typeface="+mn-lt"/>
          </a:endParaRPr>
        </a:p>
      </dgm:t>
    </dgm:pt>
    <dgm:pt modelId="{76EE08C0-FDE1-F245-8559-2CEAAF20AD8A}" type="parTrans" cxnId="{1965E482-E58E-904B-BBDD-55AC1414E467}">
      <dgm:prSet/>
      <dgm:spPr/>
      <dgm:t>
        <a:bodyPr/>
        <a:lstStyle/>
        <a:p>
          <a:endParaRPr lang="en-US"/>
        </a:p>
      </dgm:t>
    </dgm:pt>
    <dgm:pt modelId="{403C09CB-7BC7-C04B-AE6B-80B8B7914A65}" type="sibTrans" cxnId="{1965E482-E58E-904B-BBDD-55AC1414E467}">
      <dgm:prSet/>
      <dgm:spPr/>
      <dgm:t>
        <a:bodyPr/>
        <a:lstStyle/>
        <a:p>
          <a:endParaRPr lang="en-US"/>
        </a:p>
      </dgm:t>
    </dgm:pt>
    <dgm:pt modelId="{926F0C66-B3CE-9943-86C1-4B1D4F011A79}">
      <dgm:prSet custT="1"/>
      <dgm:spPr/>
      <dgm:t>
        <a:bodyPr/>
        <a:lstStyle/>
        <a:p>
          <a:pPr rtl="0"/>
          <a:r>
            <a:rPr lang="en-US" sz="1600" dirty="0" smtClean="0">
              <a:latin typeface="+mn-lt"/>
            </a:rPr>
            <a:t>Occurs with the current trend of providing Web interfaces to programs</a:t>
          </a:r>
          <a:endParaRPr lang="en-US" sz="1600" dirty="0">
            <a:latin typeface="+mn-lt"/>
          </a:endParaRPr>
        </a:p>
      </dgm:t>
    </dgm:pt>
    <dgm:pt modelId="{F1F1D220-C4AA-4E47-8E36-41A0AD37C653}" type="parTrans" cxnId="{D7CEA055-6600-A142-BF01-A75FEAC15485}">
      <dgm:prSet/>
      <dgm:spPr/>
      <dgm:t>
        <a:bodyPr/>
        <a:lstStyle/>
        <a:p>
          <a:endParaRPr lang="en-US"/>
        </a:p>
      </dgm:t>
    </dgm:pt>
    <dgm:pt modelId="{4EB69E7F-1DEF-B840-81EC-4E204237A065}" type="sibTrans" cxnId="{D7CEA055-6600-A142-BF01-A75FEAC15485}">
      <dgm:prSet/>
      <dgm:spPr/>
      <dgm:t>
        <a:bodyPr/>
        <a:lstStyle/>
        <a:p>
          <a:endParaRPr lang="en-US"/>
        </a:p>
      </dgm:t>
    </dgm:pt>
    <dgm:pt modelId="{D11A9C38-B877-2647-8BFD-0392AB86E009}">
      <dgm:prSet custT="1"/>
      <dgm:spPr/>
      <dgm:t>
        <a:bodyPr/>
        <a:lstStyle/>
        <a:p>
          <a:pPr rtl="0"/>
          <a:r>
            <a:rPr lang="en-US" sz="1600" dirty="0" smtClean="0">
              <a:latin typeface="+mn-lt"/>
            </a:rPr>
            <a:t>Burden falls on the newer programs to identify and manage any security issues that may arise</a:t>
          </a:r>
          <a:endParaRPr lang="en-US" sz="1600" dirty="0">
            <a:latin typeface="+mn-lt"/>
          </a:endParaRPr>
        </a:p>
      </dgm:t>
    </dgm:pt>
    <dgm:pt modelId="{8F1C4057-761F-BB4A-8716-138105E2293E}" type="parTrans" cxnId="{15ED4F15-FF5E-2D49-9E66-4C21D3F42B3C}">
      <dgm:prSet/>
      <dgm:spPr/>
      <dgm:t>
        <a:bodyPr/>
        <a:lstStyle/>
        <a:p>
          <a:endParaRPr lang="en-US"/>
        </a:p>
      </dgm:t>
    </dgm:pt>
    <dgm:pt modelId="{AE391952-C0A7-634D-9D35-43C4AEA52CEB}" type="sibTrans" cxnId="{15ED4F15-FF5E-2D49-9E66-4C21D3F42B3C}">
      <dgm:prSet/>
      <dgm:spPr/>
      <dgm:t>
        <a:bodyPr/>
        <a:lstStyle/>
        <a:p>
          <a:endParaRPr lang="en-US"/>
        </a:p>
      </dgm:t>
    </dgm:pt>
    <dgm:pt modelId="{5ED96FD8-F538-594B-A5FC-067EE04D508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Issue of data confidentiality/integrity</a:t>
          </a:r>
          <a:endParaRPr lang="en-US" sz="2400" dirty="0">
            <a:latin typeface="+mn-lt"/>
          </a:endParaRPr>
        </a:p>
      </dgm:t>
    </dgm:pt>
    <dgm:pt modelId="{99AF2794-FEED-7C4C-85AE-C2E141902C20}" type="parTrans" cxnId="{0352DD89-ACB2-7B40-BD4B-BFB1FAA9871D}">
      <dgm:prSet/>
      <dgm:spPr/>
      <dgm:t>
        <a:bodyPr/>
        <a:lstStyle/>
        <a:p>
          <a:endParaRPr lang="en-US"/>
        </a:p>
      </dgm:t>
    </dgm:pt>
    <dgm:pt modelId="{8EF62AB5-DC08-6C4A-9159-C9F512DCB7BA}" type="sibTrans" cxnId="{0352DD89-ACB2-7B40-BD4B-BFB1FAA9871D}">
      <dgm:prSet/>
      <dgm:spPr/>
      <dgm:t>
        <a:bodyPr/>
        <a:lstStyle/>
        <a:p>
          <a:endParaRPr lang="en-US"/>
        </a:p>
      </dgm:t>
    </dgm:pt>
    <dgm:pt modelId="{BD32860D-FECA-A04C-8533-30D5486134E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Detection and handling of exceptions and errors generated by interaction is also important from a security perspective</a:t>
          </a:r>
          <a:endParaRPr lang="en-US" sz="2400" dirty="0">
            <a:latin typeface="+mn-lt"/>
          </a:endParaRPr>
        </a:p>
      </dgm:t>
    </dgm:pt>
    <dgm:pt modelId="{82CC7F70-1EA8-3F4A-8B13-B37C61427662}" type="parTrans" cxnId="{AB00E5F8-B726-2247-8756-3A95C7BAE941}">
      <dgm:prSet/>
      <dgm:spPr/>
      <dgm:t>
        <a:bodyPr/>
        <a:lstStyle/>
        <a:p>
          <a:endParaRPr lang="en-US"/>
        </a:p>
      </dgm:t>
    </dgm:pt>
    <dgm:pt modelId="{AF679065-D8E5-0E40-AB44-A2693525BC9F}" type="sibTrans" cxnId="{AB00E5F8-B726-2247-8756-3A95C7BAE941}">
      <dgm:prSet/>
      <dgm:spPr/>
      <dgm:t>
        <a:bodyPr/>
        <a:lstStyle/>
        <a:p>
          <a:endParaRPr lang="en-US"/>
        </a:p>
      </dgm:t>
    </dgm:pt>
    <dgm:pt modelId="{AC663F4A-CD97-4744-AEB6-C1D09B6F1FA3}" type="pres">
      <dgm:prSet presAssocID="{CF973919-A29F-3E4A-A06B-52BFF5D37C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57E10-FED3-CF4D-BC75-8F4E62C385D6}" type="pres">
      <dgm:prSet presAssocID="{1A721BF8-60CD-6942-969F-FD174B7309E0}" presName="parentText" presStyleLbl="node1" presStyleIdx="0" presStyleCnt="3" custScaleY="62220" custLinFactNeighborY="-101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2031-589D-E64E-AA21-CB2F893DE083}" type="pres">
      <dgm:prSet presAssocID="{1A721BF8-60CD-6942-969F-FD174B7309E0}" presName="childText" presStyleLbl="revTx" presStyleIdx="0" presStyleCnt="1" custScaleY="110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060C-AA3A-FC4C-AAA9-7DE859BC1170}" type="pres">
      <dgm:prSet presAssocID="{5ED96FD8-F538-594B-A5FC-067EE04D5084}" presName="parentText" presStyleLbl="node1" presStyleIdx="1" presStyleCnt="3" custScaleY="528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E024C-F073-904C-B1A2-85F036BFA805}" type="pres">
      <dgm:prSet presAssocID="{8EF62AB5-DC08-6C4A-9159-C9F512DCB7BA}" presName="spacer" presStyleCnt="0"/>
      <dgm:spPr/>
    </dgm:pt>
    <dgm:pt modelId="{7CC50A5C-6DDF-7A4B-B4EF-D6D9D82B8FBB}" type="pres">
      <dgm:prSet presAssocID="{BD32860D-FECA-A04C-8533-30D5486134EC}" presName="parentText" presStyleLbl="node1" presStyleIdx="2" presStyleCnt="3" custScaleY="794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1B1F8A-561C-2D4F-B33B-FE9FBE162597}" type="presOf" srcId="{926F0C66-B3CE-9943-86C1-4B1D4F011A79}" destId="{65872031-589D-E64E-AA21-CB2F893DE083}" srcOrd="0" destOrd="2" presId="urn:microsoft.com/office/officeart/2005/8/layout/vList2"/>
    <dgm:cxn modelId="{6C9CE16F-E4ED-B748-B6B6-896CEC7E12CE}" type="presOf" srcId="{5ED96FD8-F538-594B-A5FC-067EE04D5084}" destId="{48F1060C-AA3A-FC4C-AAA9-7DE859BC1170}" srcOrd="0" destOrd="0" presId="urn:microsoft.com/office/officeart/2005/8/layout/vList2"/>
    <dgm:cxn modelId="{9AC3801D-14C5-C44A-9ABB-F4B5DE3A243B}" type="presOf" srcId="{D6FECE6C-FE4D-EA44-B09B-4CC704660D21}" destId="{65872031-589D-E64E-AA21-CB2F893DE083}" srcOrd="0" destOrd="1" presId="urn:microsoft.com/office/officeart/2005/8/layout/vList2"/>
    <dgm:cxn modelId="{3A6D5ED2-C6F1-0845-8F4B-E866720C598D}" type="presOf" srcId="{1A721BF8-60CD-6942-969F-FD174B7309E0}" destId="{25057E10-FED3-CF4D-BC75-8F4E62C385D6}" srcOrd="0" destOrd="0" presId="urn:microsoft.com/office/officeart/2005/8/layout/vList2"/>
    <dgm:cxn modelId="{1965E482-E58E-904B-BBDD-55AC1414E467}" srcId="{7B2DC31E-DDA8-7140-B02F-295A89E060D1}" destId="{D6FECE6C-FE4D-EA44-B09B-4CC704660D21}" srcOrd="0" destOrd="0" parTransId="{76EE08C0-FDE1-F245-8559-2CEAAF20AD8A}" sibTransId="{403C09CB-7BC7-C04B-AE6B-80B8B7914A65}"/>
    <dgm:cxn modelId="{764AE7C9-1990-5E45-B641-E5B7EFF0A6D7}" type="presOf" srcId="{BD32860D-FECA-A04C-8533-30D5486134EC}" destId="{7CC50A5C-6DDF-7A4B-B4EF-D6D9D82B8FBB}" srcOrd="0" destOrd="0" presId="urn:microsoft.com/office/officeart/2005/8/layout/vList2"/>
    <dgm:cxn modelId="{AB00E5F8-B726-2247-8756-3A95C7BAE941}" srcId="{CF973919-A29F-3E4A-A06B-52BFF5D37C8A}" destId="{BD32860D-FECA-A04C-8533-30D5486134EC}" srcOrd="2" destOrd="0" parTransId="{82CC7F70-1EA8-3F4A-8B13-B37C61427662}" sibTransId="{AF679065-D8E5-0E40-AB44-A2693525BC9F}"/>
    <dgm:cxn modelId="{0352DD89-ACB2-7B40-BD4B-BFB1FAA9871D}" srcId="{CF973919-A29F-3E4A-A06B-52BFF5D37C8A}" destId="{5ED96FD8-F538-594B-A5FC-067EE04D5084}" srcOrd="1" destOrd="0" parTransId="{99AF2794-FEED-7C4C-85AE-C2E141902C20}" sibTransId="{8EF62AB5-DC08-6C4A-9159-C9F512DCB7BA}"/>
    <dgm:cxn modelId="{4C48C3C7-FF14-2542-A835-F275189A0057}" srcId="{1A721BF8-60CD-6942-969F-FD174B7309E0}" destId="{7B2DC31E-DDA8-7140-B02F-295A89E060D1}" srcOrd="0" destOrd="0" parTransId="{C5AA3850-11C2-5142-B529-CBE5873A016B}" sibTransId="{36DDD313-4176-B449-BB4A-5ACA5DFBC3CE}"/>
    <dgm:cxn modelId="{53533FD8-BC94-EF4C-AB1C-0F8DC387C006}" type="presOf" srcId="{D11A9C38-B877-2647-8BFD-0392AB86E009}" destId="{65872031-589D-E64E-AA21-CB2F893DE083}" srcOrd="0" destOrd="3" presId="urn:microsoft.com/office/officeart/2005/8/layout/vList2"/>
    <dgm:cxn modelId="{B6EE9C93-C498-2846-A37B-B70FA754076D}" type="presOf" srcId="{CF973919-A29F-3E4A-A06B-52BFF5D37C8A}" destId="{AC663F4A-CD97-4744-AEB6-C1D09B6F1FA3}" srcOrd="0" destOrd="0" presId="urn:microsoft.com/office/officeart/2005/8/layout/vList2"/>
    <dgm:cxn modelId="{D7CEA055-6600-A142-BF01-A75FEAC15485}" srcId="{7B2DC31E-DDA8-7140-B02F-295A89E060D1}" destId="{926F0C66-B3CE-9943-86C1-4B1D4F011A79}" srcOrd="1" destOrd="0" parTransId="{F1F1D220-C4AA-4E47-8E36-41A0AD37C653}" sibTransId="{4EB69E7F-1DEF-B840-81EC-4E204237A065}"/>
    <dgm:cxn modelId="{15ED4F15-FF5E-2D49-9E66-4C21D3F42B3C}" srcId="{7B2DC31E-DDA8-7140-B02F-295A89E060D1}" destId="{D11A9C38-B877-2647-8BFD-0392AB86E009}" srcOrd="2" destOrd="0" parTransId="{8F1C4057-761F-BB4A-8716-138105E2293E}" sibTransId="{AE391952-C0A7-634D-9D35-43C4AEA52CEB}"/>
    <dgm:cxn modelId="{D019560C-62BC-7444-B5CD-8BC85806976D}" type="presOf" srcId="{7B2DC31E-DDA8-7140-B02F-295A89E060D1}" destId="{65872031-589D-E64E-AA21-CB2F893DE083}" srcOrd="0" destOrd="0" presId="urn:microsoft.com/office/officeart/2005/8/layout/vList2"/>
    <dgm:cxn modelId="{19AE0B87-B9A1-E444-87A6-502FFD1F5DFC}" srcId="{CF973919-A29F-3E4A-A06B-52BFF5D37C8A}" destId="{1A721BF8-60CD-6942-969F-FD174B7309E0}" srcOrd="0" destOrd="0" parTransId="{D7E836BB-10A4-284C-BE68-EE40C0DCBEB0}" sibTransId="{AB4DEAAB-94A8-D04B-9B1B-1A5DC9027FFB}"/>
    <dgm:cxn modelId="{F9D991E0-7ACD-0644-B0B3-D0AAD5646011}" type="presParOf" srcId="{AC663F4A-CD97-4744-AEB6-C1D09B6F1FA3}" destId="{25057E10-FED3-CF4D-BC75-8F4E62C385D6}" srcOrd="0" destOrd="0" presId="urn:microsoft.com/office/officeart/2005/8/layout/vList2"/>
    <dgm:cxn modelId="{58EAF13B-C60A-5B44-8FFA-748979FB5398}" type="presParOf" srcId="{AC663F4A-CD97-4744-AEB6-C1D09B6F1FA3}" destId="{65872031-589D-E64E-AA21-CB2F893DE083}" srcOrd="1" destOrd="0" presId="urn:microsoft.com/office/officeart/2005/8/layout/vList2"/>
    <dgm:cxn modelId="{95C1AC89-4371-FE43-B66B-5959E2F609CE}" type="presParOf" srcId="{AC663F4A-CD97-4744-AEB6-C1D09B6F1FA3}" destId="{48F1060C-AA3A-FC4C-AAA9-7DE859BC1170}" srcOrd="2" destOrd="0" presId="urn:microsoft.com/office/officeart/2005/8/layout/vList2"/>
    <dgm:cxn modelId="{61D4E595-69CD-F449-B533-67B4A321DCF6}" type="presParOf" srcId="{AC663F4A-CD97-4744-AEB6-C1D09B6F1FA3}" destId="{D57E024C-F073-904C-B1A2-85F036BFA805}" srcOrd="3" destOrd="0" presId="urn:microsoft.com/office/officeart/2005/8/layout/vList2"/>
    <dgm:cxn modelId="{445DE182-408C-6D48-8F85-ECFA5B4E7D5A}" type="presParOf" srcId="{AC663F4A-CD97-4744-AEB6-C1D09B6F1FA3}" destId="{7CC50A5C-6DDF-7A4B-B4EF-D6D9D82B8F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DB9D7-7DBE-A245-A13C-85192D4A4C6D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8D934-4B67-404A-AF55-08DA52A9A6ED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Most often occur in scripting languages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CFDB04F7-441B-FB4E-8900-9D7C082D418B}" type="parTrans" cxnId="{9530F621-50D0-A34B-ABB1-EA2DC93F7D08}">
      <dgm:prSet/>
      <dgm:spPr/>
      <dgm:t>
        <a:bodyPr/>
        <a:lstStyle/>
        <a:p>
          <a:endParaRPr lang="en-US"/>
        </a:p>
      </dgm:t>
    </dgm:pt>
    <dgm:pt modelId="{DD9A7679-2511-964F-91B8-CE4A793300BF}" type="sibTrans" cxnId="{9530F621-50D0-A34B-ABB1-EA2DC93F7D08}">
      <dgm:prSet/>
      <dgm:spPr/>
      <dgm:t>
        <a:bodyPr/>
        <a:lstStyle/>
        <a:p>
          <a:endParaRPr lang="en-US"/>
        </a:p>
      </dgm:t>
    </dgm:pt>
    <dgm:pt modelId="{A88C638A-3F48-FB41-AA49-9D32387EE1BA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 smtClean="0">
              <a:latin typeface="+mn-lt"/>
            </a:rPr>
            <a:t>Encourage reuse of other programs and system utilities where possible to save coding effort</a:t>
          </a:r>
        </a:p>
      </dgm:t>
    </dgm:pt>
    <dgm:pt modelId="{29CF9F67-53A7-A44E-9AFE-6DE0AD65A0A2}" type="parTrans" cxnId="{0CE7F2A4-4329-7242-B2AD-6D7B751143B1}">
      <dgm:prSet/>
      <dgm:spPr/>
      <dgm:t>
        <a:bodyPr/>
        <a:lstStyle/>
        <a:p>
          <a:endParaRPr lang="en-US"/>
        </a:p>
      </dgm:t>
    </dgm:pt>
    <dgm:pt modelId="{6806DDD0-34F4-FC48-A6BF-C1D51D5F5E25}" type="sibTrans" cxnId="{0CE7F2A4-4329-7242-B2AD-6D7B751143B1}">
      <dgm:prSet/>
      <dgm:spPr/>
      <dgm:t>
        <a:bodyPr/>
        <a:lstStyle/>
        <a:p>
          <a:endParaRPr lang="en-US"/>
        </a:p>
      </dgm:t>
    </dgm:pt>
    <dgm:pt modelId="{54F94085-D96B-6744-8919-FDC5D3BB4954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 smtClean="0">
              <a:latin typeface="+mn-lt"/>
            </a:rPr>
            <a:t>Often used as Web CGI scripts</a:t>
          </a:r>
          <a:endParaRPr lang="en-US" sz="2400" dirty="0">
            <a:latin typeface="+mn-lt"/>
          </a:endParaRPr>
        </a:p>
      </dgm:t>
    </dgm:pt>
    <dgm:pt modelId="{3A86E1D1-6CE1-3040-94DB-4B8A74D85D31}" type="parTrans" cxnId="{52B5AD8D-198B-4D43-B7E4-0C2738ECBFB6}">
      <dgm:prSet/>
      <dgm:spPr/>
      <dgm:t>
        <a:bodyPr/>
        <a:lstStyle/>
        <a:p>
          <a:endParaRPr lang="en-US"/>
        </a:p>
      </dgm:t>
    </dgm:pt>
    <dgm:pt modelId="{2C80E0C7-B4A5-0B49-9759-8F5DC84B8E12}" type="sibTrans" cxnId="{52B5AD8D-198B-4D43-B7E4-0C2738ECBFB6}">
      <dgm:prSet/>
      <dgm:spPr/>
      <dgm:t>
        <a:bodyPr/>
        <a:lstStyle/>
        <a:p>
          <a:endParaRPr lang="en-US"/>
        </a:p>
      </dgm:t>
    </dgm:pt>
    <dgm:pt modelId="{146C8C96-A4EE-1B42-9762-5D0585890B49}" type="pres">
      <dgm:prSet presAssocID="{8F6DB9D7-7DBE-A245-A13C-85192D4A4C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4523D6-0A26-8A4B-8982-F8C8C14EDC5C}" type="pres">
      <dgm:prSet presAssocID="{F7E8D934-4B67-404A-AF55-08DA52A9A6ED}" presName="composite" presStyleCnt="0"/>
      <dgm:spPr/>
    </dgm:pt>
    <dgm:pt modelId="{FBF2F748-B814-1949-9EC8-CF6456CE4F5C}" type="pres">
      <dgm:prSet presAssocID="{F7E8D934-4B67-404A-AF55-08DA52A9A6E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A6B96-E30F-134B-9CBE-EF02D3E52DFB}" type="pres">
      <dgm:prSet presAssocID="{F7E8D934-4B67-404A-AF55-08DA52A9A6E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7972F4-2282-B140-AC90-D0705D8EFECE}" type="presOf" srcId="{A88C638A-3F48-FB41-AA49-9D32387EE1BA}" destId="{E0DA6B96-E30F-134B-9CBE-EF02D3E52DFB}" srcOrd="0" destOrd="0" presId="urn:microsoft.com/office/officeart/2005/8/layout/hList1"/>
    <dgm:cxn modelId="{0CE7F2A4-4329-7242-B2AD-6D7B751143B1}" srcId="{F7E8D934-4B67-404A-AF55-08DA52A9A6ED}" destId="{A88C638A-3F48-FB41-AA49-9D32387EE1BA}" srcOrd="0" destOrd="0" parTransId="{29CF9F67-53A7-A44E-9AFE-6DE0AD65A0A2}" sibTransId="{6806DDD0-34F4-FC48-A6BF-C1D51D5F5E25}"/>
    <dgm:cxn modelId="{9530F621-50D0-A34B-ABB1-EA2DC93F7D08}" srcId="{8F6DB9D7-7DBE-A245-A13C-85192D4A4C6D}" destId="{F7E8D934-4B67-404A-AF55-08DA52A9A6ED}" srcOrd="0" destOrd="0" parTransId="{CFDB04F7-441B-FB4E-8900-9D7C082D418B}" sibTransId="{DD9A7679-2511-964F-91B8-CE4A793300BF}"/>
    <dgm:cxn modelId="{DC6E4DA9-F3AB-894C-B549-C7EA5B5D17AA}" type="presOf" srcId="{F7E8D934-4B67-404A-AF55-08DA52A9A6ED}" destId="{FBF2F748-B814-1949-9EC8-CF6456CE4F5C}" srcOrd="0" destOrd="0" presId="urn:microsoft.com/office/officeart/2005/8/layout/hList1"/>
    <dgm:cxn modelId="{C94F3516-9761-7D44-8980-A0BBFAA7195A}" type="presOf" srcId="{8F6DB9D7-7DBE-A245-A13C-85192D4A4C6D}" destId="{146C8C96-A4EE-1B42-9762-5D0585890B49}" srcOrd="0" destOrd="0" presId="urn:microsoft.com/office/officeart/2005/8/layout/hList1"/>
    <dgm:cxn modelId="{52B5AD8D-198B-4D43-B7E4-0C2738ECBFB6}" srcId="{F7E8D934-4B67-404A-AF55-08DA52A9A6ED}" destId="{54F94085-D96B-6744-8919-FDC5D3BB4954}" srcOrd="1" destOrd="0" parTransId="{3A86E1D1-6CE1-3040-94DB-4B8A74D85D31}" sibTransId="{2C80E0C7-B4A5-0B49-9759-8F5DC84B8E12}"/>
    <dgm:cxn modelId="{1DF69DE8-B634-704F-94F0-DBE637602EFF}" type="presOf" srcId="{54F94085-D96B-6744-8919-FDC5D3BB4954}" destId="{E0DA6B96-E30F-134B-9CBE-EF02D3E52DFB}" srcOrd="0" destOrd="1" presId="urn:microsoft.com/office/officeart/2005/8/layout/hList1"/>
    <dgm:cxn modelId="{9E660174-299B-4D47-BA6A-81E806A112BE}" type="presParOf" srcId="{146C8C96-A4EE-1B42-9762-5D0585890B49}" destId="{264523D6-0A26-8A4B-8982-F8C8C14EDC5C}" srcOrd="0" destOrd="0" presId="urn:microsoft.com/office/officeart/2005/8/layout/hList1"/>
    <dgm:cxn modelId="{263E9D82-C361-684F-A251-19AB4AF3B235}" type="presParOf" srcId="{264523D6-0A26-8A4B-8982-F8C8C14EDC5C}" destId="{FBF2F748-B814-1949-9EC8-CF6456CE4F5C}" srcOrd="0" destOrd="0" presId="urn:microsoft.com/office/officeart/2005/8/layout/hList1"/>
    <dgm:cxn modelId="{DE537144-FED8-0B4E-9AB5-7DB49AF80B6E}" type="presParOf" srcId="{264523D6-0A26-8A4B-8982-F8C8C14EDC5C}" destId="{E0DA6B96-E30F-134B-9CBE-EF02D3E52D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738216-F1FC-0E42-BD3A-DA976518A916}" type="doc">
      <dgm:prSet loTypeId="urn:microsoft.com/office/officeart/2005/8/layout/hList6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9692FE-B7F9-6742-BF85-9DD37F148C7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Attacks where input provided by one user is subsequently output to another user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AFCD9345-8969-654C-87F9-9DC5D0E88FBC}" type="parTrans" cxnId="{EAE945F3-D1C1-FB44-8352-D305FD4AD53F}">
      <dgm:prSet/>
      <dgm:spPr/>
      <dgm:t>
        <a:bodyPr/>
        <a:lstStyle/>
        <a:p>
          <a:endParaRPr lang="en-US"/>
        </a:p>
      </dgm:t>
    </dgm:pt>
    <dgm:pt modelId="{1897314B-E8F3-6B41-B262-3C0EDBDEB7F1}" type="sibTrans" cxnId="{EAE945F3-D1C1-FB44-8352-D305FD4AD53F}">
      <dgm:prSet/>
      <dgm:spPr/>
      <dgm:t>
        <a:bodyPr/>
        <a:lstStyle/>
        <a:p>
          <a:endParaRPr lang="en-US"/>
        </a:p>
      </dgm:t>
    </dgm:pt>
    <dgm:pt modelId="{0FDBFFBF-32AF-2145-B2FB-791C0BA6AEC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600" b="1" dirty="0" smtClean="0">
              <a:solidFill>
                <a:schemeClr val="tx1"/>
              </a:solidFill>
              <a:latin typeface="+mn-lt"/>
            </a:rPr>
            <a:t>Commonly seen in scripted Web applications</a:t>
          </a:r>
        </a:p>
      </dgm:t>
    </dgm:pt>
    <dgm:pt modelId="{3B44C05C-8249-8441-B19A-03FF36505A67}" type="parTrans" cxnId="{28FE6D0C-E148-5E43-A23F-D50B1E91AEFA}">
      <dgm:prSet/>
      <dgm:spPr/>
      <dgm:t>
        <a:bodyPr/>
        <a:lstStyle/>
        <a:p>
          <a:endParaRPr lang="en-US"/>
        </a:p>
      </dgm:t>
    </dgm:pt>
    <dgm:pt modelId="{386E5FEE-12CF-CA46-896C-91710AD0224B}" type="sibTrans" cxnId="{28FE6D0C-E148-5E43-A23F-D50B1E91AEFA}">
      <dgm:prSet/>
      <dgm:spPr/>
      <dgm:t>
        <a:bodyPr/>
        <a:lstStyle/>
        <a:p>
          <a:endParaRPr lang="en-US"/>
        </a:p>
      </dgm:t>
    </dgm:pt>
    <dgm:pt modelId="{8474B88D-393D-F041-BBB4-E1DA4C6BEC5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Vulnerability involves the inclusion of script code in the HTML content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411787C8-E856-874D-BA41-D046582EA773}" type="parTrans" cxnId="{5CE98DFA-9EF2-D741-BEA2-B9698243485A}">
      <dgm:prSet/>
      <dgm:spPr/>
      <dgm:t>
        <a:bodyPr/>
        <a:lstStyle/>
        <a:p>
          <a:endParaRPr lang="en-US"/>
        </a:p>
      </dgm:t>
    </dgm:pt>
    <dgm:pt modelId="{6893AEF9-A94B-7240-A31E-1246AEC64669}" type="sibTrans" cxnId="{5CE98DFA-9EF2-D741-BEA2-B9698243485A}">
      <dgm:prSet/>
      <dgm:spPr/>
      <dgm:t>
        <a:bodyPr/>
        <a:lstStyle/>
        <a:p>
          <a:endParaRPr lang="en-US"/>
        </a:p>
      </dgm:t>
    </dgm:pt>
    <dgm:pt modelId="{797AC862-5275-0441-A11C-70B003F9197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Script code may need to access data associated with other pages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1F5856B2-F95E-1845-867A-47DF2330CC5F}" type="parTrans" cxnId="{83CC318D-D3E5-8B40-B91D-D1240953457E}">
      <dgm:prSet/>
      <dgm:spPr/>
      <dgm:t>
        <a:bodyPr/>
        <a:lstStyle/>
        <a:p>
          <a:endParaRPr lang="en-US"/>
        </a:p>
      </dgm:t>
    </dgm:pt>
    <dgm:pt modelId="{5F821B6B-9AFD-7B42-A384-368E0F6542EE}" type="sibTrans" cxnId="{83CC318D-D3E5-8B40-B91D-D1240953457E}">
      <dgm:prSet/>
      <dgm:spPr/>
      <dgm:t>
        <a:bodyPr/>
        <a:lstStyle/>
        <a:p>
          <a:endParaRPr lang="en-US"/>
        </a:p>
      </dgm:t>
    </dgm:pt>
    <dgm:pt modelId="{E4E72A15-A256-CE49-980B-A08E82DA000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Browsers impose security checks and restrict data access to pages originating from the same site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41668D30-C8EE-7F45-BB6B-875C86CC7304}" type="parTrans" cxnId="{35320135-06F9-7C47-8CCF-5F798A6AE1DB}">
      <dgm:prSet/>
      <dgm:spPr/>
      <dgm:t>
        <a:bodyPr/>
        <a:lstStyle/>
        <a:p>
          <a:endParaRPr lang="en-US"/>
        </a:p>
      </dgm:t>
    </dgm:pt>
    <dgm:pt modelId="{9BC2AB1C-2EBE-344C-A338-89EE7B9BC640}" type="sibTrans" cxnId="{35320135-06F9-7C47-8CCF-5F798A6AE1DB}">
      <dgm:prSet/>
      <dgm:spPr/>
      <dgm:t>
        <a:bodyPr/>
        <a:lstStyle/>
        <a:p>
          <a:endParaRPr lang="en-US"/>
        </a:p>
      </dgm:t>
    </dgm:pt>
    <dgm:pt modelId="{7299EB4B-515F-C240-9F12-2B5C69E7C8A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Exploit assumption that all content from one site is equally trusted and hence is permitted to interact with other content from the site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C73192B3-045F-854A-97CF-F48EE6C5F510}" type="parTrans" cxnId="{DE07CD6B-D524-CE42-A697-F2118F000714}">
      <dgm:prSet/>
      <dgm:spPr/>
      <dgm:t>
        <a:bodyPr/>
        <a:lstStyle/>
        <a:p>
          <a:endParaRPr lang="en-US"/>
        </a:p>
      </dgm:t>
    </dgm:pt>
    <dgm:pt modelId="{AABD1336-E1F2-AF4F-9EAF-3AB8543BCBAC}" type="sibTrans" cxnId="{DE07CD6B-D524-CE42-A697-F2118F000714}">
      <dgm:prSet/>
      <dgm:spPr/>
      <dgm:t>
        <a:bodyPr/>
        <a:lstStyle/>
        <a:p>
          <a:endParaRPr lang="en-US"/>
        </a:p>
      </dgm:t>
    </dgm:pt>
    <dgm:pt modelId="{59383F9F-B252-8043-A32A-EFB5A57599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endParaRPr lang="en-US" sz="1800" b="1" dirty="0" smtClean="0">
            <a:solidFill>
              <a:schemeClr val="tx1"/>
            </a:solidFill>
            <a:latin typeface="+mn-lt"/>
          </a:endParaRPr>
        </a:p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XSS reflection vulnerability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98946462-F1F4-2F45-A0EA-D932BBE1E621}" type="parTrans" cxnId="{51F3357C-397C-484F-A72C-922CDA10F104}">
      <dgm:prSet/>
      <dgm:spPr/>
      <dgm:t>
        <a:bodyPr/>
        <a:lstStyle/>
        <a:p>
          <a:endParaRPr lang="en-US"/>
        </a:p>
      </dgm:t>
    </dgm:pt>
    <dgm:pt modelId="{83BA5EE4-62E5-5E4F-9368-A726FB81807E}" type="sibTrans" cxnId="{51F3357C-397C-484F-A72C-922CDA10F104}">
      <dgm:prSet/>
      <dgm:spPr/>
      <dgm:t>
        <a:bodyPr/>
        <a:lstStyle/>
        <a:p>
          <a:endParaRPr lang="en-US"/>
        </a:p>
      </dgm:t>
    </dgm:pt>
    <dgm:pt modelId="{EA459881-D6FA-8F4A-AB46-DCA7E65CA43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600" b="1" dirty="0" smtClean="0">
              <a:solidFill>
                <a:schemeClr val="tx1"/>
              </a:solidFill>
              <a:latin typeface="+mn-lt"/>
            </a:rPr>
            <a:t>Attacker includes the malicious script content in data supplied to a site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8D099309-C48E-794C-BE14-649CD5F89254}" type="parTrans" cxnId="{B27B83CE-3276-D24A-9308-51E50C6FF3B8}">
      <dgm:prSet/>
      <dgm:spPr/>
      <dgm:t>
        <a:bodyPr/>
        <a:lstStyle/>
        <a:p>
          <a:endParaRPr lang="en-US"/>
        </a:p>
      </dgm:t>
    </dgm:pt>
    <dgm:pt modelId="{EC211667-D220-EF40-8228-2EC717277E57}" type="sibTrans" cxnId="{B27B83CE-3276-D24A-9308-51E50C6FF3B8}">
      <dgm:prSet/>
      <dgm:spPr/>
      <dgm:t>
        <a:bodyPr/>
        <a:lstStyle/>
        <a:p>
          <a:endParaRPr lang="en-US"/>
        </a:p>
      </dgm:t>
    </dgm:pt>
    <dgm:pt modelId="{46EBF384-467E-B949-AFEB-A2D10AEF5E9B}" type="pres">
      <dgm:prSet presAssocID="{ED738216-F1FC-0E42-BD3A-DA976518A91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D3B943-EFD4-CA49-81F0-3B5F3ED8EF44}" type="pres">
      <dgm:prSet presAssocID="{8A9692FE-B7F9-6742-BF85-9DD37F148C7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8D496-52D2-1B4E-B7DF-6C7534CDCA91}" type="pres">
      <dgm:prSet presAssocID="{1897314B-E8F3-6B41-B262-3C0EDBDEB7F1}" presName="sibTrans" presStyleCnt="0"/>
      <dgm:spPr/>
      <dgm:t>
        <a:bodyPr/>
        <a:lstStyle/>
        <a:p>
          <a:endParaRPr lang="en-US"/>
        </a:p>
      </dgm:t>
    </dgm:pt>
    <dgm:pt modelId="{14688093-8D8B-6348-AECE-C5CB825B39E9}" type="pres">
      <dgm:prSet presAssocID="{0FDBFFBF-32AF-2145-B2FB-791C0BA6AEC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E7CC-336A-2048-8B1A-136973C493DE}" type="pres">
      <dgm:prSet presAssocID="{386E5FEE-12CF-CA46-896C-91710AD0224B}" presName="sibTrans" presStyleCnt="0"/>
      <dgm:spPr/>
      <dgm:t>
        <a:bodyPr/>
        <a:lstStyle/>
        <a:p>
          <a:endParaRPr lang="en-US"/>
        </a:p>
      </dgm:t>
    </dgm:pt>
    <dgm:pt modelId="{3FE07096-8FB5-9946-B5FA-8A05FD6FAB4C}" type="pres">
      <dgm:prSet presAssocID="{7299EB4B-515F-C240-9F12-2B5C69E7C8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BC24-43C5-1549-BA48-1327AB121258}" type="pres">
      <dgm:prSet presAssocID="{AABD1336-E1F2-AF4F-9EAF-3AB8543BCBAC}" presName="sibTrans" presStyleCnt="0"/>
      <dgm:spPr/>
      <dgm:t>
        <a:bodyPr/>
        <a:lstStyle/>
        <a:p>
          <a:endParaRPr lang="en-US"/>
        </a:p>
      </dgm:t>
    </dgm:pt>
    <dgm:pt modelId="{5C65FDC7-D923-E249-BFF8-519500BF915D}" type="pres">
      <dgm:prSet presAssocID="{59383F9F-B252-8043-A32A-EFB5A57599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67E3F5-526E-0E48-B3E3-CCEFEF2E1C11}" type="presOf" srcId="{797AC862-5275-0441-A11C-70B003F91977}" destId="{14688093-8D8B-6348-AECE-C5CB825B39E9}" srcOrd="0" destOrd="2" presId="urn:microsoft.com/office/officeart/2005/8/layout/hList6"/>
    <dgm:cxn modelId="{57A18524-102E-8445-8960-0EE2820C125E}" type="presOf" srcId="{8A9692FE-B7F9-6742-BF85-9DD37F148C70}" destId="{E4D3B943-EFD4-CA49-81F0-3B5F3ED8EF44}" srcOrd="0" destOrd="0" presId="urn:microsoft.com/office/officeart/2005/8/layout/hList6"/>
    <dgm:cxn modelId="{28FE6D0C-E148-5E43-A23F-D50B1E91AEFA}" srcId="{ED738216-F1FC-0E42-BD3A-DA976518A916}" destId="{0FDBFFBF-32AF-2145-B2FB-791C0BA6AEC5}" srcOrd="1" destOrd="0" parTransId="{3B44C05C-8249-8441-B19A-03FF36505A67}" sibTransId="{386E5FEE-12CF-CA46-896C-91710AD0224B}"/>
    <dgm:cxn modelId="{BAAFA990-C445-6142-A8DF-5943BCC71297}" type="presOf" srcId="{7299EB4B-515F-C240-9F12-2B5C69E7C8AD}" destId="{3FE07096-8FB5-9946-B5FA-8A05FD6FAB4C}" srcOrd="0" destOrd="0" presId="urn:microsoft.com/office/officeart/2005/8/layout/hList6"/>
    <dgm:cxn modelId="{83CC318D-D3E5-8B40-B91D-D1240953457E}" srcId="{0FDBFFBF-32AF-2145-B2FB-791C0BA6AEC5}" destId="{797AC862-5275-0441-A11C-70B003F91977}" srcOrd="1" destOrd="0" parTransId="{1F5856B2-F95E-1845-867A-47DF2330CC5F}" sibTransId="{5F821B6B-9AFD-7B42-A384-368E0F6542EE}"/>
    <dgm:cxn modelId="{B27B83CE-3276-D24A-9308-51E50C6FF3B8}" srcId="{59383F9F-B252-8043-A32A-EFB5A575996F}" destId="{EA459881-D6FA-8F4A-AB46-DCA7E65CA43D}" srcOrd="0" destOrd="0" parTransId="{8D099309-C48E-794C-BE14-649CD5F89254}" sibTransId="{EC211667-D220-EF40-8228-2EC717277E57}"/>
    <dgm:cxn modelId="{E64081D6-B804-E14B-AFD6-C42C82830AC2}" type="presOf" srcId="{8474B88D-393D-F041-BBB4-E1DA4C6BEC54}" destId="{14688093-8D8B-6348-AECE-C5CB825B39E9}" srcOrd="0" destOrd="1" presId="urn:microsoft.com/office/officeart/2005/8/layout/hList6"/>
    <dgm:cxn modelId="{35320135-06F9-7C47-8CCF-5F798A6AE1DB}" srcId="{0FDBFFBF-32AF-2145-B2FB-791C0BA6AEC5}" destId="{E4E72A15-A256-CE49-980B-A08E82DA0005}" srcOrd="2" destOrd="0" parTransId="{41668D30-C8EE-7F45-BB6B-875C86CC7304}" sibTransId="{9BC2AB1C-2EBE-344C-A338-89EE7B9BC640}"/>
    <dgm:cxn modelId="{C2ED59D4-48BA-7C4C-B52E-968B4A3BC79E}" type="presOf" srcId="{ED738216-F1FC-0E42-BD3A-DA976518A916}" destId="{46EBF384-467E-B949-AFEB-A2D10AEF5E9B}" srcOrd="0" destOrd="0" presId="urn:microsoft.com/office/officeart/2005/8/layout/hList6"/>
    <dgm:cxn modelId="{8E4FAED1-B96B-3F44-A9F1-B525E787E0E9}" type="presOf" srcId="{59383F9F-B252-8043-A32A-EFB5A575996F}" destId="{5C65FDC7-D923-E249-BFF8-519500BF915D}" srcOrd="0" destOrd="0" presId="urn:microsoft.com/office/officeart/2005/8/layout/hList6"/>
    <dgm:cxn modelId="{EAE945F3-D1C1-FB44-8352-D305FD4AD53F}" srcId="{ED738216-F1FC-0E42-BD3A-DA976518A916}" destId="{8A9692FE-B7F9-6742-BF85-9DD37F148C70}" srcOrd="0" destOrd="0" parTransId="{AFCD9345-8969-654C-87F9-9DC5D0E88FBC}" sibTransId="{1897314B-E8F3-6B41-B262-3C0EDBDEB7F1}"/>
    <dgm:cxn modelId="{5CE98DFA-9EF2-D741-BEA2-B9698243485A}" srcId="{0FDBFFBF-32AF-2145-B2FB-791C0BA6AEC5}" destId="{8474B88D-393D-F041-BBB4-E1DA4C6BEC54}" srcOrd="0" destOrd="0" parTransId="{411787C8-E856-874D-BA41-D046582EA773}" sibTransId="{6893AEF9-A94B-7240-A31E-1246AEC64669}"/>
    <dgm:cxn modelId="{51F3357C-397C-484F-A72C-922CDA10F104}" srcId="{ED738216-F1FC-0E42-BD3A-DA976518A916}" destId="{59383F9F-B252-8043-A32A-EFB5A575996F}" srcOrd="3" destOrd="0" parTransId="{98946462-F1F4-2F45-A0EA-D932BBE1E621}" sibTransId="{83BA5EE4-62E5-5E4F-9368-A726FB81807E}"/>
    <dgm:cxn modelId="{BFE648E4-FE5B-294A-9C04-AE6885B165BD}" type="presOf" srcId="{E4E72A15-A256-CE49-980B-A08E82DA0005}" destId="{14688093-8D8B-6348-AECE-C5CB825B39E9}" srcOrd="0" destOrd="3" presId="urn:microsoft.com/office/officeart/2005/8/layout/hList6"/>
    <dgm:cxn modelId="{A9909EEB-BC9E-C346-A601-A5679286B66C}" type="presOf" srcId="{0FDBFFBF-32AF-2145-B2FB-791C0BA6AEC5}" destId="{14688093-8D8B-6348-AECE-C5CB825B39E9}" srcOrd="0" destOrd="0" presId="urn:microsoft.com/office/officeart/2005/8/layout/hList6"/>
    <dgm:cxn modelId="{DE07CD6B-D524-CE42-A697-F2118F000714}" srcId="{ED738216-F1FC-0E42-BD3A-DA976518A916}" destId="{7299EB4B-515F-C240-9F12-2B5C69E7C8AD}" srcOrd="2" destOrd="0" parTransId="{C73192B3-045F-854A-97CF-F48EE6C5F510}" sibTransId="{AABD1336-E1F2-AF4F-9EAF-3AB8543BCBAC}"/>
    <dgm:cxn modelId="{71A28CC7-F1AF-124B-A06E-777A8D9588F4}" type="presOf" srcId="{EA459881-D6FA-8F4A-AB46-DCA7E65CA43D}" destId="{5C65FDC7-D923-E249-BFF8-519500BF915D}" srcOrd="0" destOrd="1" presId="urn:microsoft.com/office/officeart/2005/8/layout/hList6"/>
    <dgm:cxn modelId="{3C1322E1-5041-714B-9BB3-E00DEC2680C9}" type="presParOf" srcId="{46EBF384-467E-B949-AFEB-A2D10AEF5E9B}" destId="{E4D3B943-EFD4-CA49-81F0-3B5F3ED8EF44}" srcOrd="0" destOrd="0" presId="urn:microsoft.com/office/officeart/2005/8/layout/hList6"/>
    <dgm:cxn modelId="{1AA62997-D9CB-BD40-A2DF-06F6C98FFDBF}" type="presParOf" srcId="{46EBF384-467E-B949-AFEB-A2D10AEF5E9B}" destId="{2988D496-52D2-1B4E-B7DF-6C7534CDCA91}" srcOrd="1" destOrd="0" presId="urn:microsoft.com/office/officeart/2005/8/layout/hList6"/>
    <dgm:cxn modelId="{EEDEA4D4-222C-B348-B3EC-3D62903FC548}" type="presParOf" srcId="{46EBF384-467E-B949-AFEB-A2D10AEF5E9B}" destId="{14688093-8D8B-6348-AECE-C5CB825B39E9}" srcOrd="2" destOrd="0" presId="urn:microsoft.com/office/officeart/2005/8/layout/hList6"/>
    <dgm:cxn modelId="{82A3E1E8-514B-1B4B-B4A2-FF5C316C3473}" type="presParOf" srcId="{46EBF384-467E-B949-AFEB-A2D10AEF5E9B}" destId="{365DE7CC-336A-2048-8B1A-136973C493DE}" srcOrd="3" destOrd="0" presId="urn:microsoft.com/office/officeart/2005/8/layout/hList6"/>
    <dgm:cxn modelId="{238E574E-4032-7340-99F9-2F547A2265E8}" type="presParOf" srcId="{46EBF384-467E-B949-AFEB-A2D10AEF5E9B}" destId="{3FE07096-8FB5-9946-B5FA-8A05FD6FAB4C}" srcOrd="4" destOrd="0" presId="urn:microsoft.com/office/officeart/2005/8/layout/hList6"/>
    <dgm:cxn modelId="{9536F470-87CE-5945-A5E6-7A4FCF4FB013}" type="presParOf" srcId="{46EBF384-467E-B949-AFEB-A2D10AEF5E9B}" destId="{6C8BBC24-43C5-1549-BA48-1327AB121258}" srcOrd="5" destOrd="0" presId="urn:microsoft.com/office/officeart/2005/8/layout/hList6"/>
    <dgm:cxn modelId="{AB3247C2-25B4-374F-9C81-7739AF385185}" type="presParOf" srcId="{46EBF384-467E-B949-AFEB-A2D10AEF5E9B}" destId="{5C65FDC7-D923-E249-BFF8-519500BF915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BC92F8-8F93-DF42-95BA-766BB24D032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07675-7C28-A045-B1EE-ADF2EE398880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It is necessary to ensure that data conform with any assumptions made about the data before subsequent use</a:t>
          </a:r>
          <a:endParaRPr lang="en-US" dirty="0">
            <a:solidFill>
              <a:schemeClr val="tx1"/>
            </a:solidFill>
          </a:endParaRPr>
        </a:p>
      </dgm:t>
    </dgm:pt>
    <dgm:pt modelId="{4D7198A3-91EF-AF45-895C-C6E4A359BD8B}" type="parTrans" cxnId="{79ECAE75-B48E-7342-9EC7-D20221EC0FCE}">
      <dgm:prSet/>
      <dgm:spPr/>
      <dgm:t>
        <a:bodyPr/>
        <a:lstStyle/>
        <a:p>
          <a:endParaRPr lang="en-US"/>
        </a:p>
      </dgm:t>
    </dgm:pt>
    <dgm:pt modelId="{A2EBACE0-6F49-DC48-A31D-1377E02CCC9A}" type="sibTrans" cxnId="{79ECAE75-B48E-7342-9EC7-D20221EC0FCE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22190B7-6D40-C34E-B155-DF55CC3999B7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Input data should be compared against what is wanted</a:t>
          </a:r>
          <a:endParaRPr lang="en-US" dirty="0">
            <a:solidFill>
              <a:schemeClr val="tx1"/>
            </a:solidFill>
          </a:endParaRPr>
        </a:p>
      </dgm:t>
    </dgm:pt>
    <dgm:pt modelId="{C2ADA83B-F727-C64E-8957-F82112784FED}" type="parTrans" cxnId="{554BF718-1219-8241-9478-12D52BF11E04}">
      <dgm:prSet/>
      <dgm:spPr/>
      <dgm:t>
        <a:bodyPr/>
        <a:lstStyle/>
        <a:p>
          <a:endParaRPr lang="en-US"/>
        </a:p>
      </dgm:t>
    </dgm:pt>
    <dgm:pt modelId="{BEB71B3E-E38D-9D42-B3E7-CA4A9DF19684}" type="sibTrans" cxnId="{554BF718-1219-8241-9478-12D52BF11E04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FCB13A8-7353-8E47-A22F-BE8BAFA0FE78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Alternative is to compare the input data with known dangerous values</a:t>
          </a:r>
          <a:endParaRPr lang="en-US" dirty="0">
            <a:solidFill>
              <a:schemeClr val="tx1"/>
            </a:solidFill>
          </a:endParaRPr>
        </a:p>
      </dgm:t>
    </dgm:pt>
    <dgm:pt modelId="{F3FF9465-3A9B-EE4D-A595-68CD37BB03AF}" type="parTrans" cxnId="{2F032CEA-1A2C-6941-878C-83A26CAD0274}">
      <dgm:prSet/>
      <dgm:spPr/>
      <dgm:t>
        <a:bodyPr/>
        <a:lstStyle/>
        <a:p>
          <a:endParaRPr lang="en-US"/>
        </a:p>
      </dgm:t>
    </dgm:pt>
    <dgm:pt modelId="{BD72D601-1C9D-6444-9A12-763B79BB0138}" type="sibTrans" cxnId="{2F032CEA-1A2C-6941-878C-83A26CAD0274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0C9CC9B-083B-8A41-A842-79178A9B39F6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By only accepting known safe data the program is more likely to remain secure</a:t>
          </a:r>
          <a:endParaRPr lang="en-US" b="1" dirty="0">
            <a:solidFill>
              <a:schemeClr val="tx1"/>
            </a:solidFill>
          </a:endParaRPr>
        </a:p>
      </dgm:t>
    </dgm:pt>
    <dgm:pt modelId="{5D444ED7-BB3D-614F-BEF1-866E8DE82AF6}" type="parTrans" cxnId="{07C82275-6611-BF41-A9FC-EE596B565039}">
      <dgm:prSet/>
      <dgm:spPr/>
      <dgm:t>
        <a:bodyPr/>
        <a:lstStyle/>
        <a:p>
          <a:endParaRPr lang="en-US"/>
        </a:p>
      </dgm:t>
    </dgm:pt>
    <dgm:pt modelId="{62E7101C-FC19-A44B-9920-318E4F078C9C}" type="sibTrans" cxnId="{07C82275-6611-BF41-A9FC-EE596B565039}">
      <dgm:prSet/>
      <dgm:spPr/>
      <dgm:t>
        <a:bodyPr/>
        <a:lstStyle/>
        <a:p>
          <a:endParaRPr lang="en-US"/>
        </a:p>
      </dgm:t>
    </dgm:pt>
    <dgm:pt modelId="{FDD30AC2-127E-B44B-97E5-AB9E40F24437}" type="pres">
      <dgm:prSet presAssocID="{12BC92F8-8F93-DF42-95BA-766BB24D03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F6F2D-C934-094D-BE1D-E590FEF8E0EF}" type="pres">
      <dgm:prSet presAssocID="{DA107675-7C28-A045-B1EE-ADF2EE3988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701CA-DD4D-9744-B880-79F2F6F32979}" type="pres">
      <dgm:prSet presAssocID="{A2EBACE0-6F49-DC48-A31D-1377E02CCC9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85C23E-9CD2-2D41-966A-967BB45F557E}" type="pres">
      <dgm:prSet presAssocID="{A2EBACE0-6F49-DC48-A31D-1377E02CCC9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430FEE-8E5A-7C4E-831E-586B9BD859C7}" type="pres">
      <dgm:prSet presAssocID="{722190B7-6D40-C34E-B155-DF55CC3999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398C-E85C-CD47-9B85-4D5B99E30286}" type="pres">
      <dgm:prSet presAssocID="{BEB71B3E-E38D-9D42-B3E7-CA4A9DF1968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D98C3E2-4290-2D4C-88D1-15F11BA4EE17}" type="pres">
      <dgm:prSet presAssocID="{BEB71B3E-E38D-9D42-B3E7-CA4A9DF1968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6B292D-5F15-F445-9FAA-D0D696C23F23}" type="pres">
      <dgm:prSet presAssocID="{1FCB13A8-7353-8E47-A22F-BE8BAFA0FE7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E1D9B-0F09-FA49-912D-319FB37B16F0}" type="pres">
      <dgm:prSet presAssocID="{BD72D601-1C9D-6444-9A12-763B79BB013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2D9709A-70C9-C048-BC34-4E7D4B3BCC0E}" type="pres">
      <dgm:prSet presAssocID="{BD72D601-1C9D-6444-9A12-763B79BB013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468874-D23D-BB4C-97FA-00CDB87E348D}" type="pres">
      <dgm:prSet presAssocID="{C0C9CC9B-083B-8A41-A842-79178A9B39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B7B00-4994-B14A-8A31-50D1738C5C62}" type="presOf" srcId="{722190B7-6D40-C34E-B155-DF55CC3999B7}" destId="{50430FEE-8E5A-7C4E-831E-586B9BD859C7}" srcOrd="0" destOrd="0" presId="urn:microsoft.com/office/officeart/2005/8/layout/process1"/>
    <dgm:cxn modelId="{2F032CEA-1A2C-6941-878C-83A26CAD0274}" srcId="{12BC92F8-8F93-DF42-95BA-766BB24D0322}" destId="{1FCB13A8-7353-8E47-A22F-BE8BAFA0FE78}" srcOrd="2" destOrd="0" parTransId="{F3FF9465-3A9B-EE4D-A595-68CD37BB03AF}" sibTransId="{BD72D601-1C9D-6444-9A12-763B79BB0138}"/>
    <dgm:cxn modelId="{79ECAE75-B48E-7342-9EC7-D20221EC0FCE}" srcId="{12BC92F8-8F93-DF42-95BA-766BB24D0322}" destId="{DA107675-7C28-A045-B1EE-ADF2EE398880}" srcOrd="0" destOrd="0" parTransId="{4D7198A3-91EF-AF45-895C-C6E4A359BD8B}" sibTransId="{A2EBACE0-6F49-DC48-A31D-1377E02CCC9A}"/>
    <dgm:cxn modelId="{7931516C-D94F-224E-BC36-E432265B19BA}" type="presOf" srcId="{1FCB13A8-7353-8E47-A22F-BE8BAFA0FE78}" destId="{166B292D-5F15-F445-9FAA-D0D696C23F23}" srcOrd="0" destOrd="0" presId="urn:microsoft.com/office/officeart/2005/8/layout/process1"/>
    <dgm:cxn modelId="{E55ED60E-A25C-1F46-BE22-653F47668B86}" type="presOf" srcId="{A2EBACE0-6F49-DC48-A31D-1377E02CCC9A}" destId="{CD85C23E-9CD2-2D41-966A-967BB45F557E}" srcOrd="1" destOrd="0" presId="urn:microsoft.com/office/officeart/2005/8/layout/process1"/>
    <dgm:cxn modelId="{C658B1AD-037E-8840-A517-E62E383490FA}" type="presOf" srcId="{A2EBACE0-6F49-DC48-A31D-1377E02CCC9A}" destId="{6D0701CA-DD4D-9744-B880-79F2F6F32979}" srcOrd="0" destOrd="0" presId="urn:microsoft.com/office/officeart/2005/8/layout/process1"/>
    <dgm:cxn modelId="{0151B9DB-F03B-C54F-8360-A771609BDB4C}" type="presOf" srcId="{BEB71B3E-E38D-9D42-B3E7-CA4A9DF19684}" destId="{9D98C3E2-4290-2D4C-88D1-15F11BA4EE17}" srcOrd="1" destOrd="0" presId="urn:microsoft.com/office/officeart/2005/8/layout/process1"/>
    <dgm:cxn modelId="{4B9FD0BD-7772-5C41-B946-388A1D6C4DD9}" type="presOf" srcId="{BD72D601-1C9D-6444-9A12-763B79BB0138}" destId="{65CE1D9B-0F09-FA49-912D-319FB37B16F0}" srcOrd="0" destOrd="0" presId="urn:microsoft.com/office/officeart/2005/8/layout/process1"/>
    <dgm:cxn modelId="{9F64C568-39C3-DD42-9AF9-055BBE7567EE}" type="presOf" srcId="{BD72D601-1C9D-6444-9A12-763B79BB0138}" destId="{E2D9709A-70C9-C048-BC34-4E7D4B3BCC0E}" srcOrd="1" destOrd="0" presId="urn:microsoft.com/office/officeart/2005/8/layout/process1"/>
    <dgm:cxn modelId="{0A3BA235-22C8-BE47-B485-ABF574C7ABD5}" type="presOf" srcId="{C0C9CC9B-083B-8A41-A842-79178A9B39F6}" destId="{91468874-D23D-BB4C-97FA-00CDB87E348D}" srcOrd="0" destOrd="0" presId="urn:microsoft.com/office/officeart/2005/8/layout/process1"/>
    <dgm:cxn modelId="{07C82275-6611-BF41-A9FC-EE596B565039}" srcId="{12BC92F8-8F93-DF42-95BA-766BB24D0322}" destId="{C0C9CC9B-083B-8A41-A842-79178A9B39F6}" srcOrd="3" destOrd="0" parTransId="{5D444ED7-BB3D-614F-BEF1-866E8DE82AF6}" sibTransId="{62E7101C-FC19-A44B-9920-318E4F078C9C}"/>
    <dgm:cxn modelId="{472FA8B4-79EB-224F-98C2-1053A89218C6}" type="presOf" srcId="{BEB71B3E-E38D-9D42-B3E7-CA4A9DF19684}" destId="{ABB9398C-E85C-CD47-9B85-4D5B99E30286}" srcOrd="0" destOrd="0" presId="urn:microsoft.com/office/officeart/2005/8/layout/process1"/>
    <dgm:cxn modelId="{554BF718-1219-8241-9478-12D52BF11E04}" srcId="{12BC92F8-8F93-DF42-95BA-766BB24D0322}" destId="{722190B7-6D40-C34E-B155-DF55CC3999B7}" srcOrd="1" destOrd="0" parTransId="{C2ADA83B-F727-C64E-8957-F82112784FED}" sibTransId="{BEB71B3E-E38D-9D42-B3E7-CA4A9DF19684}"/>
    <dgm:cxn modelId="{B569A032-0CD2-B14C-B2F0-0DD18CFD7140}" type="presOf" srcId="{DA107675-7C28-A045-B1EE-ADF2EE398880}" destId="{7DCF6F2D-C934-094D-BE1D-E590FEF8E0EF}" srcOrd="0" destOrd="0" presId="urn:microsoft.com/office/officeart/2005/8/layout/process1"/>
    <dgm:cxn modelId="{E9CD9427-81B9-2043-B0C8-B13DF317E752}" type="presOf" srcId="{12BC92F8-8F93-DF42-95BA-766BB24D0322}" destId="{FDD30AC2-127E-B44B-97E5-AB9E40F24437}" srcOrd="0" destOrd="0" presId="urn:microsoft.com/office/officeart/2005/8/layout/process1"/>
    <dgm:cxn modelId="{1CADC4F6-A8FE-CC49-8283-25657DB175B0}" type="presParOf" srcId="{FDD30AC2-127E-B44B-97E5-AB9E40F24437}" destId="{7DCF6F2D-C934-094D-BE1D-E590FEF8E0EF}" srcOrd="0" destOrd="0" presId="urn:microsoft.com/office/officeart/2005/8/layout/process1"/>
    <dgm:cxn modelId="{D4D61BEF-6274-9A4A-8999-72DDC8E0CDFF}" type="presParOf" srcId="{FDD30AC2-127E-B44B-97E5-AB9E40F24437}" destId="{6D0701CA-DD4D-9744-B880-79F2F6F32979}" srcOrd="1" destOrd="0" presId="urn:microsoft.com/office/officeart/2005/8/layout/process1"/>
    <dgm:cxn modelId="{95C0DB8D-3C96-6D45-9E40-A9E8F401B693}" type="presParOf" srcId="{6D0701CA-DD4D-9744-B880-79F2F6F32979}" destId="{CD85C23E-9CD2-2D41-966A-967BB45F557E}" srcOrd="0" destOrd="0" presId="urn:microsoft.com/office/officeart/2005/8/layout/process1"/>
    <dgm:cxn modelId="{F9CA68A0-0B6F-4A49-8258-45083365148B}" type="presParOf" srcId="{FDD30AC2-127E-B44B-97E5-AB9E40F24437}" destId="{50430FEE-8E5A-7C4E-831E-586B9BD859C7}" srcOrd="2" destOrd="0" presId="urn:microsoft.com/office/officeart/2005/8/layout/process1"/>
    <dgm:cxn modelId="{D7617DD1-6FAA-C943-8A48-1081BD7562C2}" type="presParOf" srcId="{FDD30AC2-127E-B44B-97E5-AB9E40F24437}" destId="{ABB9398C-E85C-CD47-9B85-4D5B99E30286}" srcOrd="3" destOrd="0" presId="urn:microsoft.com/office/officeart/2005/8/layout/process1"/>
    <dgm:cxn modelId="{190B995C-D467-D047-8B10-00C41F420DFA}" type="presParOf" srcId="{ABB9398C-E85C-CD47-9B85-4D5B99E30286}" destId="{9D98C3E2-4290-2D4C-88D1-15F11BA4EE17}" srcOrd="0" destOrd="0" presId="urn:microsoft.com/office/officeart/2005/8/layout/process1"/>
    <dgm:cxn modelId="{F084ECD6-EE67-4544-AF05-4387F09FD7BB}" type="presParOf" srcId="{FDD30AC2-127E-B44B-97E5-AB9E40F24437}" destId="{166B292D-5F15-F445-9FAA-D0D696C23F23}" srcOrd="4" destOrd="0" presId="urn:microsoft.com/office/officeart/2005/8/layout/process1"/>
    <dgm:cxn modelId="{FA78F9C1-62B9-A947-B79B-BAE4A2159DB0}" type="presParOf" srcId="{FDD30AC2-127E-B44B-97E5-AB9E40F24437}" destId="{65CE1D9B-0F09-FA49-912D-319FB37B16F0}" srcOrd="5" destOrd="0" presId="urn:microsoft.com/office/officeart/2005/8/layout/process1"/>
    <dgm:cxn modelId="{2E2D31CC-CF6C-D443-AEEA-7C7C5650454B}" type="presParOf" srcId="{65CE1D9B-0F09-FA49-912D-319FB37B16F0}" destId="{E2D9709A-70C9-C048-BC34-4E7D4B3BCC0E}" srcOrd="0" destOrd="0" presId="urn:microsoft.com/office/officeart/2005/8/layout/process1"/>
    <dgm:cxn modelId="{9ECD3A5F-A255-F54E-B5B3-305A26ECB163}" type="presParOf" srcId="{FDD30AC2-127E-B44B-97E5-AB9E40F24437}" destId="{91468874-D23D-BB4C-97FA-00CDB87E3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6E5084-BF79-8D4F-B8F8-8D40037411FF}" type="doc">
      <dgm:prSet loTypeId="urn:microsoft.com/office/officeart/2005/8/layout/default#8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2969C-64AD-EB40-99D8-D5AE11971D8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May have multiple means of encoding text</a:t>
          </a:r>
          <a:endParaRPr lang="en-US" dirty="0">
            <a:solidFill>
              <a:schemeClr val="tx1"/>
            </a:solidFill>
          </a:endParaRPr>
        </a:p>
      </dgm:t>
    </dgm:pt>
    <dgm:pt modelId="{CE683BE2-197D-984D-A108-CD9772CA50C5}" type="parTrans" cxnId="{39E77223-B610-0146-8702-2013CA9B9C53}">
      <dgm:prSet/>
      <dgm:spPr/>
      <dgm:t>
        <a:bodyPr/>
        <a:lstStyle/>
        <a:p>
          <a:endParaRPr lang="en-US"/>
        </a:p>
      </dgm:t>
    </dgm:pt>
    <dgm:pt modelId="{62609E81-BA9C-8B43-8A8C-93F36C211252}" type="sibTrans" cxnId="{39E77223-B610-0146-8702-2013CA9B9C53}">
      <dgm:prSet/>
      <dgm:spPr/>
      <dgm:t>
        <a:bodyPr/>
        <a:lstStyle/>
        <a:p>
          <a:endParaRPr lang="en-US"/>
        </a:p>
      </dgm:t>
    </dgm:pt>
    <dgm:pt modelId="{EF49A38D-853D-9345-8322-2721E4D5EED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Growing requirement to support users around the globe and to interact with them using their own languages</a:t>
          </a:r>
          <a:endParaRPr lang="en-US" dirty="0">
            <a:solidFill>
              <a:schemeClr val="tx1"/>
            </a:solidFill>
          </a:endParaRPr>
        </a:p>
      </dgm:t>
    </dgm:pt>
    <dgm:pt modelId="{CD48E14E-7846-DB44-A626-8C8B9565526F}" type="parTrans" cxnId="{EC4A1FBC-D744-AA42-96F2-E69641A52809}">
      <dgm:prSet/>
      <dgm:spPr/>
      <dgm:t>
        <a:bodyPr/>
        <a:lstStyle/>
        <a:p>
          <a:endParaRPr lang="en-US"/>
        </a:p>
      </dgm:t>
    </dgm:pt>
    <dgm:pt modelId="{16C932C3-BCA6-C147-99C0-6292428E090F}" type="sibTrans" cxnId="{EC4A1FBC-D744-AA42-96F2-E69641A52809}">
      <dgm:prSet/>
      <dgm:spPr/>
      <dgm:t>
        <a:bodyPr/>
        <a:lstStyle/>
        <a:p>
          <a:endParaRPr lang="en-US"/>
        </a:p>
      </dgm:t>
    </dgm:pt>
    <dgm:pt modelId="{4F2FC5F4-4D7E-C44B-B28E-24C1F7FC335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Unicode used for internationalization</a:t>
          </a:r>
          <a:endParaRPr lang="en-US" dirty="0">
            <a:solidFill>
              <a:schemeClr val="tx1"/>
            </a:solidFill>
          </a:endParaRPr>
        </a:p>
      </dgm:t>
    </dgm:pt>
    <dgm:pt modelId="{3F45B9D8-8D19-FD47-88F1-5FF7482F2EF6}" type="parTrans" cxnId="{33CF3F25-898D-4B45-ACDE-7B6C88813F1B}">
      <dgm:prSet/>
      <dgm:spPr/>
      <dgm:t>
        <a:bodyPr/>
        <a:lstStyle/>
        <a:p>
          <a:endParaRPr lang="en-US"/>
        </a:p>
      </dgm:t>
    </dgm:pt>
    <dgm:pt modelId="{E842DD4D-D2E4-9946-9776-A956913ADC6C}" type="sibTrans" cxnId="{33CF3F25-898D-4B45-ACDE-7B6C88813F1B}">
      <dgm:prSet/>
      <dgm:spPr/>
      <dgm:t>
        <a:bodyPr/>
        <a:lstStyle/>
        <a:p>
          <a:endParaRPr lang="en-US"/>
        </a:p>
      </dgm:t>
    </dgm:pt>
    <dgm:pt modelId="{F01C4732-52FF-A448-A958-E1E0E83A000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Uses 16-bit value for characters</a:t>
          </a:r>
          <a:endParaRPr lang="en-US" b="1" dirty="0">
            <a:solidFill>
              <a:schemeClr val="tx1"/>
            </a:solidFill>
          </a:endParaRPr>
        </a:p>
      </dgm:t>
    </dgm:pt>
    <dgm:pt modelId="{A8170C48-DE13-BB41-86C7-71647CC25BEE}" type="parTrans" cxnId="{3F25AAD3-A824-B640-BE63-0913145BCA60}">
      <dgm:prSet/>
      <dgm:spPr/>
      <dgm:t>
        <a:bodyPr/>
        <a:lstStyle/>
        <a:p>
          <a:endParaRPr lang="en-US"/>
        </a:p>
      </dgm:t>
    </dgm:pt>
    <dgm:pt modelId="{1A1BF011-42F9-6F46-9173-7DE52425F2B5}" type="sibTrans" cxnId="{3F25AAD3-A824-B640-BE63-0913145BCA60}">
      <dgm:prSet/>
      <dgm:spPr/>
      <dgm:t>
        <a:bodyPr/>
        <a:lstStyle/>
        <a:p>
          <a:endParaRPr lang="en-US"/>
        </a:p>
      </dgm:t>
    </dgm:pt>
    <dgm:pt modelId="{2ED619CB-BE31-C842-8243-DC6DCA48B04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UTF-8 encodes as 1-4 byte sequences</a:t>
          </a:r>
          <a:endParaRPr lang="en-US" dirty="0">
            <a:solidFill>
              <a:schemeClr val="tx1"/>
            </a:solidFill>
          </a:endParaRPr>
        </a:p>
      </dgm:t>
    </dgm:pt>
    <dgm:pt modelId="{861EC772-996D-CA46-A68B-B2ACE9D3AAFC}" type="parTrans" cxnId="{451D972A-02C7-0E43-8519-19EF150AE351}">
      <dgm:prSet/>
      <dgm:spPr/>
      <dgm:t>
        <a:bodyPr/>
        <a:lstStyle/>
        <a:p>
          <a:endParaRPr lang="en-US"/>
        </a:p>
      </dgm:t>
    </dgm:pt>
    <dgm:pt modelId="{E114DBFD-9C9D-014A-AB61-A136050145FD}" type="sibTrans" cxnId="{451D972A-02C7-0E43-8519-19EF150AE351}">
      <dgm:prSet/>
      <dgm:spPr/>
      <dgm:t>
        <a:bodyPr/>
        <a:lstStyle/>
        <a:p>
          <a:endParaRPr lang="en-US"/>
        </a:p>
      </dgm:t>
    </dgm:pt>
    <dgm:pt modelId="{267E9D08-F703-B74D-9DCB-4AC2AC9C676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Many Unicode decoders accept any valid equivalent sequence</a:t>
          </a:r>
          <a:endParaRPr lang="en-US" dirty="0">
            <a:solidFill>
              <a:schemeClr val="tx1"/>
            </a:solidFill>
          </a:endParaRPr>
        </a:p>
      </dgm:t>
    </dgm:pt>
    <dgm:pt modelId="{864176AE-9B05-3A45-9B1F-A4D4081450B6}" type="parTrans" cxnId="{DA586226-1346-8940-B77E-559D4A9ECD0B}">
      <dgm:prSet/>
      <dgm:spPr/>
      <dgm:t>
        <a:bodyPr/>
        <a:lstStyle/>
        <a:p>
          <a:endParaRPr lang="en-US"/>
        </a:p>
      </dgm:t>
    </dgm:pt>
    <dgm:pt modelId="{31D0B451-E11F-954D-9CC2-B97A96A12BB9}" type="sibTrans" cxnId="{DA586226-1346-8940-B77E-559D4A9ECD0B}">
      <dgm:prSet/>
      <dgm:spPr/>
      <dgm:t>
        <a:bodyPr/>
        <a:lstStyle/>
        <a:p>
          <a:endParaRPr lang="en-US"/>
        </a:p>
      </dgm:t>
    </dgm:pt>
    <dgm:pt modelId="{27CBCD3C-5FB5-EE4A-BCF4-AE25FA2839D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Canonicalization</a:t>
          </a:r>
          <a:endParaRPr lang="en-US" dirty="0">
            <a:solidFill>
              <a:schemeClr val="tx1"/>
            </a:solidFill>
          </a:endParaRPr>
        </a:p>
      </dgm:t>
    </dgm:pt>
    <dgm:pt modelId="{51EF4A55-A63C-4149-B370-64D32EE3C20E}" type="parTrans" cxnId="{EEDA5FEE-29F4-0244-9A50-5C756176FD1F}">
      <dgm:prSet/>
      <dgm:spPr/>
      <dgm:t>
        <a:bodyPr/>
        <a:lstStyle/>
        <a:p>
          <a:endParaRPr lang="en-US"/>
        </a:p>
      </dgm:t>
    </dgm:pt>
    <dgm:pt modelId="{BDAD73A3-6D70-C34C-ACBC-082DB3ECFFA9}" type="sibTrans" cxnId="{EEDA5FEE-29F4-0244-9A50-5C756176FD1F}">
      <dgm:prSet/>
      <dgm:spPr/>
      <dgm:t>
        <a:bodyPr/>
        <a:lstStyle/>
        <a:p>
          <a:endParaRPr lang="en-US"/>
        </a:p>
      </dgm:t>
    </dgm:pt>
    <dgm:pt modelId="{571F22D0-C97F-1941-B635-D03FA6CDE1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Transforming input data into a single, standard, minimal representation</a:t>
          </a:r>
          <a:endParaRPr lang="en-US" dirty="0">
            <a:solidFill>
              <a:schemeClr val="tx1"/>
            </a:solidFill>
          </a:endParaRPr>
        </a:p>
      </dgm:t>
    </dgm:pt>
    <dgm:pt modelId="{87A743B2-0339-0E40-9CB4-02DEA10BB58D}" type="parTrans" cxnId="{E50430A3-69E8-C440-A2DA-556DA7227F17}">
      <dgm:prSet/>
      <dgm:spPr/>
      <dgm:t>
        <a:bodyPr/>
        <a:lstStyle/>
        <a:p>
          <a:endParaRPr lang="en-US"/>
        </a:p>
      </dgm:t>
    </dgm:pt>
    <dgm:pt modelId="{593D82F4-D0C3-9A4C-BFD0-D8B8905CEB7E}" type="sibTrans" cxnId="{E50430A3-69E8-C440-A2DA-556DA7227F17}">
      <dgm:prSet/>
      <dgm:spPr/>
      <dgm:t>
        <a:bodyPr/>
        <a:lstStyle/>
        <a:p>
          <a:endParaRPr lang="en-US"/>
        </a:p>
      </dgm:t>
    </dgm:pt>
    <dgm:pt modelId="{2AFF1C23-218F-9D48-A3F7-5DE0E103B2D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Once this is done the input data can be compared with a single representation of acceptable input values</a:t>
          </a:r>
          <a:endParaRPr lang="en-US" b="1" dirty="0">
            <a:solidFill>
              <a:schemeClr val="tx1"/>
            </a:solidFill>
          </a:endParaRPr>
        </a:p>
      </dgm:t>
    </dgm:pt>
    <dgm:pt modelId="{81566D01-30DD-2445-979D-EC0959741233}" type="parTrans" cxnId="{987916CB-32FF-4545-A461-01F7E9D163EE}">
      <dgm:prSet/>
      <dgm:spPr/>
      <dgm:t>
        <a:bodyPr/>
        <a:lstStyle/>
        <a:p>
          <a:endParaRPr lang="en-US"/>
        </a:p>
      </dgm:t>
    </dgm:pt>
    <dgm:pt modelId="{777D6374-3398-FB4C-AFCD-14C21DE7BC53}" type="sibTrans" cxnId="{987916CB-32FF-4545-A461-01F7E9D163EE}">
      <dgm:prSet/>
      <dgm:spPr/>
      <dgm:t>
        <a:bodyPr/>
        <a:lstStyle/>
        <a:p>
          <a:endParaRPr lang="en-US"/>
        </a:p>
      </dgm:t>
    </dgm:pt>
    <dgm:pt modelId="{F865AF6A-4552-E345-979E-EC4EB2155590}" type="pres">
      <dgm:prSet presAssocID="{256E5084-BF79-8D4F-B8F8-8D40037411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EE1DD3-5146-6648-8550-938B270C5A5F}" type="pres">
      <dgm:prSet presAssocID="{4782969C-64AD-EB40-99D8-D5AE11971D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BA97E-1841-A342-A950-AE0430D96A2E}" type="pres">
      <dgm:prSet presAssocID="{62609E81-BA9C-8B43-8A8C-93F36C211252}" presName="sibTrans" presStyleCnt="0"/>
      <dgm:spPr/>
      <dgm:t>
        <a:bodyPr/>
        <a:lstStyle/>
        <a:p>
          <a:endParaRPr lang="en-US"/>
        </a:p>
      </dgm:t>
    </dgm:pt>
    <dgm:pt modelId="{45599BEF-0D0D-1949-9440-C20BE8AE2661}" type="pres">
      <dgm:prSet presAssocID="{EF49A38D-853D-9345-8322-2721E4D5EED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B454A-FBB5-CB4B-8A6E-C810E68F00B5}" type="pres">
      <dgm:prSet presAssocID="{16C932C3-BCA6-C147-99C0-6292428E090F}" presName="sibTrans" presStyleCnt="0"/>
      <dgm:spPr/>
      <dgm:t>
        <a:bodyPr/>
        <a:lstStyle/>
        <a:p>
          <a:endParaRPr lang="en-US"/>
        </a:p>
      </dgm:t>
    </dgm:pt>
    <dgm:pt modelId="{8717156F-AD30-354B-B8A5-27484F3BB67F}" type="pres">
      <dgm:prSet presAssocID="{4F2FC5F4-4D7E-C44B-B28E-24C1F7FC33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CE549-579E-1644-B0C1-3A8FACEE7DF6}" type="pres">
      <dgm:prSet presAssocID="{E842DD4D-D2E4-9946-9776-A956913ADC6C}" presName="sibTrans" presStyleCnt="0"/>
      <dgm:spPr/>
      <dgm:t>
        <a:bodyPr/>
        <a:lstStyle/>
        <a:p>
          <a:endParaRPr lang="en-US"/>
        </a:p>
      </dgm:t>
    </dgm:pt>
    <dgm:pt modelId="{3F78B78F-1341-0249-AC07-84D888EA16AB}" type="pres">
      <dgm:prSet presAssocID="{27CBCD3C-5FB5-EE4A-BCF4-AE25FA2839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756946-2F44-8C48-898D-7459F17CF314}" type="presOf" srcId="{27CBCD3C-5FB5-EE4A-BCF4-AE25FA2839D6}" destId="{3F78B78F-1341-0249-AC07-84D888EA16AB}" srcOrd="0" destOrd="0" presId="urn:microsoft.com/office/officeart/2005/8/layout/default#8"/>
    <dgm:cxn modelId="{EC4A1FBC-D744-AA42-96F2-E69641A52809}" srcId="{256E5084-BF79-8D4F-B8F8-8D40037411FF}" destId="{EF49A38D-853D-9345-8322-2721E4D5EED0}" srcOrd="1" destOrd="0" parTransId="{CD48E14E-7846-DB44-A626-8C8B9565526F}" sibTransId="{16C932C3-BCA6-C147-99C0-6292428E090F}"/>
    <dgm:cxn modelId="{E87D95AE-24EF-8D41-AD28-B6E53DB1ED15}" type="presOf" srcId="{4F2FC5F4-4D7E-C44B-B28E-24C1F7FC3350}" destId="{8717156F-AD30-354B-B8A5-27484F3BB67F}" srcOrd="0" destOrd="0" presId="urn:microsoft.com/office/officeart/2005/8/layout/default#8"/>
    <dgm:cxn modelId="{20A2921F-1E74-684F-B5FD-9DC24CE76C26}" type="presOf" srcId="{F01C4732-52FF-A448-A958-E1E0E83A0002}" destId="{8717156F-AD30-354B-B8A5-27484F3BB67F}" srcOrd="0" destOrd="1" presId="urn:microsoft.com/office/officeart/2005/8/layout/default#8"/>
    <dgm:cxn modelId="{FA3C9082-1CDB-F343-B7E5-9AAC0B0BC6E5}" type="presOf" srcId="{2AFF1C23-218F-9D48-A3F7-5DE0E103B2DD}" destId="{3F78B78F-1341-0249-AC07-84D888EA16AB}" srcOrd="0" destOrd="2" presId="urn:microsoft.com/office/officeart/2005/8/layout/default#8"/>
    <dgm:cxn modelId="{EEDA5FEE-29F4-0244-9A50-5C756176FD1F}" srcId="{256E5084-BF79-8D4F-B8F8-8D40037411FF}" destId="{27CBCD3C-5FB5-EE4A-BCF4-AE25FA2839D6}" srcOrd="3" destOrd="0" parTransId="{51EF4A55-A63C-4149-B370-64D32EE3C20E}" sibTransId="{BDAD73A3-6D70-C34C-ACBC-082DB3ECFFA9}"/>
    <dgm:cxn modelId="{987916CB-32FF-4545-A461-01F7E9D163EE}" srcId="{27CBCD3C-5FB5-EE4A-BCF4-AE25FA2839D6}" destId="{2AFF1C23-218F-9D48-A3F7-5DE0E103B2DD}" srcOrd="1" destOrd="0" parTransId="{81566D01-30DD-2445-979D-EC0959741233}" sibTransId="{777D6374-3398-FB4C-AFCD-14C21DE7BC53}"/>
    <dgm:cxn modelId="{CF98B8D0-6500-374B-BA1E-7BC0D3A32A43}" type="presOf" srcId="{571F22D0-C97F-1941-B635-D03FA6CDE1C1}" destId="{3F78B78F-1341-0249-AC07-84D888EA16AB}" srcOrd="0" destOrd="1" presId="urn:microsoft.com/office/officeart/2005/8/layout/default#8"/>
    <dgm:cxn modelId="{6A1FE811-C8C6-1E4C-99CC-9A36456684CF}" type="presOf" srcId="{256E5084-BF79-8D4F-B8F8-8D40037411FF}" destId="{F865AF6A-4552-E345-979E-EC4EB2155590}" srcOrd="0" destOrd="0" presId="urn:microsoft.com/office/officeart/2005/8/layout/default#8"/>
    <dgm:cxn modelId="{FBAA744D-BE9C-3040-BF31-57E509240F08}" type="presOf" srcId="{4782969C-64AD-EB40-99D8-D5AE11971D82}" destId="{EFEE1DD3-5146-6648-8550-938B270C5A5F}" srcOrd="0" destOrd="0" presId="urn:microsoft.com/office/officeart/2005/8/layout/default#8"/>
    <dgm:cxn modelId="{39E77223-B610-0146-8702-2013CA9B9C53}" srcId="{256E5084-BF79-8D4F-B8F8-8D40037411FF}" destId="{4782969C-64AD-EB40-99D8-D5AE11971D82}" srcOrd="0" destOrd="0" parTransId="{CE683BE2-197D-984D-A108-CD9772CA50C5}" sibTransId="{62609E81-BA9C-8B43-8A8C-93F36C211252}"/>
    <dgm:cxn modelId="{33CF3F25-898D-4B45-ACDE-7B6C88813F1B}" srcId="{256E5084-BF79-8D4F-B8F8-8D40037411FF}" destId="{4F2FC5F4-4D7E-C44B-B28E-24C1F7FC3350}" srcOrd="2" destOrd="0" parTransId="{3F45B9D8-8D19-FD47-88F1-5FF7482F2EF6}" sibTransId="{E842DD4D-D2E4-9946-9776-A956913ADC6C}"/>
    <dgm:cxn modelId="{E50430A3-69E8-C440-A2DA-556DA7227F17}" srcId="{27CBCD3C-5FB5-EE4A-BCF4-AE25FA2839D6}" destId="{571F22D0-C97F-1941-B635-D03FA6CDE1C1}" srcOrd="0" destOrd="0" parTransId="{87A743B2-0339-0E40-9CB4-02DEA10BB58D}" sibTransId="{593D82F4-D0C3-9A4C-BFD0-D8B8905CEB7E}"/>
    <dgm:cxn modelId="{A96AEE6F-5127-544F-AD20-F8C686DD9A50}" type="presOf" srcId="{267E9D08-F703-B74D-9DCB-4AC2AC9C676A}" destId="{8717156F-AD30-354B-B8A5-27484F3BB67F}" srcOrd="0" destOrd="3" presId="urn:microsoft.com/office/officeart/2005/8/layout/default#8"/>
    <dgm:cxn modelId="{3F25AAD3-A824-B640-BE63-0913145BCA60}" srcId="{4F2FC5F4-4D7E-C44B-B28E-24C1F7FC3350}" destId="{F01C4732-52FF-A448-A958-E1E0E83A0002}" srcOrd="0" destOrd="0" parTransId="{A8170C48-DE13-BB41-86C7-71647CC25BEE}" sibTransId="{1A1BF011-42F9-6F46-9173-7DE52425F2B5}"/>
    <dgm:cxn modelId="{DA586226-1346-8940-B77E-559D4A9ECD0B}" srcId="{4F2FC5F4-4D7E-C44B-B28E-24C1F7FC3350}" destId="{267E9D08-F703-B74D-9DCB-4AC2AC9C676A}" srcOrd="2" destOrd="0" parTransId="{864176AE-9B05-3A45-9B1F-A4D4081450B6}" sibTransId="{31D0B451-E11F-954D-9CC2-B97A96A12BB9}"/>
    <dgm:cxn modelId="{B18412A2-602B-1D49-BA03-3C003B5709A1}" type="presOf" srcId="{2ED619CB-BE31-C842-8243-DC6DCA48B044}" destId="{8717156F-AD30-354B-B8A5-27484F3BB67F}" srcOrd="0" destOrd="2" presId="urn:microsoft.com/office/officeart/2005/8/layout/default#8"/>
    <dgm:cxn modelId="{B72B278D-2133-4848-9C05-297B4E85D056}" type="presOf" srcId="{EF49A38D-853D-9345-8322-2721E4D5EED0}" destId="{45599BEF-0D0D-1949-9440-C20BE8AE2661}" srcOrd="0" destOrd="0" presId="urn:microsoft.com/office/officeart/2005/8/layout/default#8"/>
    <dgm:cxn modelId="{451D972A-02C7-0E43-8519-19EF150AE351}" srcId="{4F2FC5F4-4D7E-C44B-B28E-24C1F7FC3350}" destId="{2ED619CB-BE31-C842-8243-DC6DCA48B044}" srcOrd="1" destOrd="0" parTransId="{861EC772-996D-CA46-A68B-B2ACE9D3AAFC}" sibTransId="{E114DBFD-9C9D-014A-AB61-A136050145FD}"/>
    <dgm:cxn modelId="{1D7EB452-EA29-2B40-939F-168FD6E32BAC}" type="presParOf" srcId="{F865AF6A-4552-E345-979E-EC4EB2155590}" destId="{EFEE1DD3-5146-6648-8550-938B270C5A5F}" srcOrd="0" destOrd="0" presId="urn:microsoft.com/office/officeart/2005/8/layout/default#8"/>
    <dgm:cxn modelId="{00C1CDA9-435E-824B-BCFD-9457B3A84BC5}" type="presParOf" srcId="{F865AF6A-4552-E345-979E-EC4EB2155590}" destId="{E05BA97E-1841-A342-A950-AE0430D96A2E}" srcOrd="1" destOrd="0" presId="urn:microsoft.com/office/officeart/2005/8/layout/default#8"/>
    <dgm:cxn modelId="{D42724E4-BF07-0549-BBE0-CD003C7159CB}" type="presParOf" srcId="{F865AF6A-4552-E345-979E-EC4EB2155590}" destId="{45599BEF-0D0D-1949-9440-C20BE8AE2661}" srcOrd="2" destOrd="0" presId="urn:microsoft.com/office/officeart/2005/8/layout/default#8"/>
    <dgm:cxn modelId="{02D2F110-5512-8041-8676-2ECBA0B00047}" type="presParOf" srcId="{F865AF6A-4552-E345-979E-EC4EB2155590}" destId="{C35B454A-FBB5-CB4B-8A6E-C810E68F00B5}" srcOrd="3" destOrd="0" presId="urn:microsoft.com/office/officeart/2005/8/layout/default#8"/>
    <dgm:cxn modelId="{BD53986A-6046-3345-96AE-0EF87A069CEB}" type="presParOf" srcId="{F865AF6A-4552-E345-979E-EC4EB2155590}" destId="{8717156F-AD30-354B-B8A5-27484F3BB67F}" srcOrd="4" destOrd="0" presId="urn:microsoft.com/office/officeart/2005/8/layout/default#8"/>
    <dgm:cxn modelId="{B5E7BFAE-6833-EA44-AF5F-557DEA16798D}" type="presParOf" srcId="{F865AF6A-4552-E345-979E-EC4EB2155590}" destId="{411CE549-579E-1644-B0C1-3A8FACEE7DF6}" srcOrd="5" destOrd="0" presId="urn:microsoft.com/office/officeart/2005/8/layout/default#8"/>
    <dgm:cxn modelId="{CFCC5B19-EBF2-B241-BE65-6678DD95108F}" type="presParOf" srcId="{F865AF6A-4552-E345-979E-EC4EB2155590}" destId="{3F78B78F-1341-0249-AC07-84D888EA16AB}" srcOrd="6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C476B-F61E-EC46-A35D-D866EA23203E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3E6E7-AD99-DA4C-A00C-B584EC9D328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Developed by Professor Barton Miller at the University of Wisconsin Madison in 1989</a:t>
          </a:r>
          <a:endParaRPr lang="en-US"/>
        </a:p>
      </dgm:t>
    </dgm:pt>
    <dgm:pt modelId="{39371CB4-19DF-2E49-A96C-21BC3FF0ACF5}" type="parTrans" cxnId="{890BB9D7-AD1A-F644-AB35-6D5BBD15CF30}">
      <dgm:prSet/>
      <dgm:spPr/>
      <dgm:t>
        <a:bodyPr/>
        <a:lstStyle/>
        <a:p>
          <a:endParaRPr lang="en-US"/>
        </a:p>
      </dgm:t>
    </dgm:pt>
    <dgm:pt modelId="{DF787B8A-DDEF-6044-A56D-05F7350ACB53}" type="sibTrans" cxnId="{890BB9D7-AD1A-F644-AB35-6D5BBD15CF30}">
      <dgm:prSet/>
      <dgm:spPr/>
      <dgm:t>
        <a:bodyPr/>
        <a:lstStyle/>
        <a:p>
          <a:endParaRPr lang="en-US"/>
        </a:p>
      </dgm:t>
    </dgm:pt>
    <dgm:pt modelId="{03599D82-34AB-2246-8086-EBD8121BD33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Software testing technique that uses randomly generated data as inputs to a program</a:t>
          </a:r>
          <a:endParaRPr lang="en-US"/>
        </a:p>
      </dgm:t>
    </dgm:pt>
    <dgm:pt modelId="{C75F3F4F-2D0B-9545-B7E5-9C62F0F91FF5}" type="parTrans" cxnId="{8CF8BA03-E63C-4C46-B896-ED8AAA217907}">
      <dgm:prSet/>
      <dgm:spPr/>
      <dgm:t>
        <a:bodyPr/>
        <a:lstStyle/>
        <a:p>
          <a:endParaRPr lang="en-US"/>
        </a:p>
      </dgm:t>
    </dgm:pt>
    <dgm:pt modelId="{4B9F2870-4F5D-B542-A04B-357BE72FC89B}" type="sibTrans" cxnId="{8CF8BA03-E63C-4C46-B896-ED8AAA217907}">
      <dgm:prSet/>
      <dgm:spPr/>
      <dgm:t>
        <a:bodyPr/>
        <a:lstStyle/>
        <a:p>
          <a:endParaRPr lang="en-US"/>
        </a:p>
      </dgm:t>
    </dgm:pt>
    <dgm:pt modelId="{9183D389-5CCD-0F4B-94A3-548A462EE85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Range of inputs is very large</a:t>
          </a:r>
          <a:endParaRPr lang="en-US"/>
        </a:p>
      </dgm:t>
    </dgm:pt>
    <dgm:pt modelId="{89D80B27-78F4-D941-96B5-02F4F9895F1E}" type="parTrans" cxnId="{427231F4-A66B-0348-9BEA-42CA93B2172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3046AE6-9D46-6F4F-90FF-5CCDEAF0FE7E}" type="sibTrans" cxnId="{427231F4-A66B-0348-9BEA-42CA93B2172C}">
      <dgm:prSet/>
      <dgm:spPr/>
      <dgm:t>
        <a:bodyPr/>
        <a:lstStyle/>
        <a:p>
          <a:endParaRPr lang="en-US"/>
        </a:p>
      </dgm:t>
    </dgm:pt>
    <dgm:pt modelId="{6A667C2A-9633-B54D-B7DD-16483D38FDE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Intent is to determine if the program or function correctly handles abnormal inputs</a:t>
          </a:r>
          <a:endParaRPr lang="en-US"/>
        </a:p>
      </dgm:t>
    </dgm:pt>
    <dgm:pt modelId="{EC2EB9FD-59B6-2E48-B9BF-2531890E208A}" type="parTrans" cxnId="{B357FE8B-5433-E44C-976F-552A2DB99A06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2C1E7D-95B3-8C4D-8482-108FB18D366E}" type="sibTrans" cxnId="{B357FE8B-5433-E44C-976F-552A2DB99A06}">
      <dgm:prSet/>
      <dgm:spPr/>
      <dgm:t>
        <a:bodyPr/>
        <a:lstStyle/>
        <a:p>
          <a:endParaRPr lang="en-US"/>
        </a:p>
      </dgm:t>
    </dgm:pt>
    <dgm:pt modelId="{225E2B37-4295-4A41-919C-FB623572CCF9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Simple, free of assumptions, cheap</a:t>
          </a:r>
          <a:endParaRPr lang="en-US"/>
        </a:p>
      </dgm:t>
    </dgm:pt>
    <dgm:pt modelId="{B8822F49-F75A-544B-9CC7-05F95F255600}" type="parTrans" cxnId="{63F589CF-C833-3F4D-974D-3C61A623276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93974DA-2AAF-174B-898A-A02BEC91AA63}" type="sibTrans" cxnId="{63F589CF-C833-3F4D-974D-3C61A6232760}">
      <dgm:prSet/>
      <dgm:spPr/>
      <dgm:t>
        <a:bodyPr/>
        <a:lstStyle/>
        <a:p>
          <a:endParaRPr lang="en-US"/>
        </a:p>
      </dgm:t>
    </dgm:pt>
    <dgm:pt modelId="{2804B60E-7464-0140-AD89-DE0B720464F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Assists with reliability as well as security</a:t>
          </a:r>
          <a:endParaRPr lang="en-US"/>
        </a:p>
      </dgm:t>
    </dgm:pt>
    <dgm:pt modelId="{C7DD5304-17F5-1B48-8A38-A6A0E5F86E65}" type="parTrans" cxnId="{711B8851-323A-1D49-9BDE-F964EB219A73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DD83F3D-5D7E-2A42-9980-C7E0BCF76031}" type="sibTrans" cxnId="{711B8851-323A-1D49-9BDE-F964EB219A73}">
      <dgm:prSet/>
      <dgm:spPr/>
      <dgm:t>
        <a:bodyPr/>
        <a:lstStyle/>
        <a:p>
          <a:endParaRPr lang="en-US"/>
        </a:p>
      </dgm:t>
    </dgm:pt>
    <dgm:pt modelId="{9F048075-D68C-CA4B-A44A-CF48BE61624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Can also use templates to generate classes of known problem inputs</a:t>
          </a:r>
          <a:endParaRPr lang="en-US"/>
        </a:p>
      </dgm:t>
    </dgm:pt>
    <dgm:pt modelId="{516B3BE5-8680-4C49-B177-25BF4D077601}" type="parTrans" cxnId="{8F4446DE-AB54-4E44-B6B2-5E6E9C3C913E}">
      <dgm:prSet/>
      <dgm:spPr/>
      <dgm:t>
        <a:bodyPr/>
        <a:lstStyle/>
        <a:p>
          <a:endParaRPr lang="en-US"/>
        </a:p>
      </dgm:t>
    </dgm:pt>
    <dgm:pt modelId="{AB0E5B83-6D2F-9342-9354-60FCE8D7ED7E}" type="sibTrans" cxnId="{8F4446DE-AB54-4E44-B6B2-5E6E9C3C913E}">
      <dgm:prSet/>
      <dgm:spPr/>
      <dgm:t>
        <a:bodyPr/>
        <a:lstStyle/>
        <a:p>
          <a:endParaRPr lang="en-US"/>
        </a:p>
      </dgm:t>
    </dgm:pt>
    <dgm:pt modelId="{6104C84D-07FF-BC41-AC4F-6FA0D51AAA1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Disadvantage is that bugs triggered by other forms of input would be missed</a:t>
          </a:r>
          <a:endParaRPr lang="en-US"/>
        </a:p>
      </dgm:t>
    </dgm:pt>
    <dgm:pt modelId="{9F446966-7FB7-3E4D-92D1-05F966D64755}" type="parTrans" cxnId="{A6D11617-AFF3-0443-94C2-B4594FE47FF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8A66FD4-D081-E140-91DC-0BABA10C9484}" type="sibTrans" cxnId="{A6D11617-AFF3-0443-94C2-B4594FE47FF5}">
      <dgm:prSet/>
      <dgm:spPr/>
      <dgm:t>
        <a:bodyPr/>
        <a:lstStyle/>
        <a:p>
          <a:endParaRPr lang="en-US"/>
        </a:p>
      </dgm:t>
    </dgm:pt>
    <dgm:pt modelId="{09DDA8FC-87B9-4F48-9233-382D08D0405D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mtClean="0"/>
            <a:t>Combination of approaches is needed for reasonably comprehensive coverage of the inputs</a:t>
          </a:r>
          <a:endParaRPr lang="en-US"/>
        </a:p>
      </dgm:t>
    </dgm:pt>
    <dgm:pt modelId="{B4B58D0D-2C0E-314B-971E-C8428A61D6CC}" type="parTrans" cxnId="{001BA41A-3C8F-024B-B5A6-33766E53943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663A2BE-C2BA-EF49-BD85-ADB697FAC5B1}" type="sibTrans" cxnId="{001BA41A-3C8F-024B-B5A6-33766E539434}">
      <dgm:prSet/>
      <dgm:spPr/>
      <dgm:t>
        <a:bodyPr/>
        <a:lstStyle/>
        <a:p>
          <a:endParaRPr lang="en-US"/>
        </a:p>
      </dgm:t>
    </dgm:pt>
    <dgm:pt modelId="{6812F036-CBF9-5E46-9CCA-C8C030A81582}" type="pres">
      <dgm:prSet presAssocID="{55EC476B-F61E-EC46-A35D-D866EA2320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8D615FC-EA05-EA4F-AC53-43E93706799E}" type="pres">
      <dgm:prSet presAssocID="{1F23E6E7-AD99-DA4C-A00C-B584EC9D3289}" presName="root" presStyleCnt="0"/>
      <dgm:spPr/>
    </dgm:pt>
    <dgm:pt modelId="{BD9EC5C8-76B6-7647-8C85-64B36FF63668}" type="pres">
      <dgm:prSet presAssocID="{1F23E6E7-AD99-DA4C-A00C-B584EC9D3289}" presName="rootComposite" presStyleCnt="0"/>
      <dgm:spPr/>
    </dgm:pt>
    <dgm:pt modelId="{A9DF6F3B-274B-BF4F-91B2-ECA32F243E97}" type="pres">
      <dgm:prSet presAssocID="{1F23E6E7-AD99-DA4C-A00C-B584EC9D3289}" presName="rootText" presStyleLbl="node1" presStyleIdx="0" presStyleCnt="3" custScaleX="117267" custScaleY="202705" custLinFactY="42937" custLinFactNeighborX="-12623" custLinFactNeighborY="100000"/>
      <dgm:spPr/>
      <dgm:t>
        <a:bodyPr/>
        <a:lstStyle/>
        <a:p>
          <a:endParaRPr lang="en-US"/>
        </a:p>
      </dgm:t>
    </dgm:pt>
    <dgm:pt modelId="{988AD4C4-0DCA-3241-94AF-64BCFE5A96B0}" type="pres">
      <dgm:prSet presAssocID="{1F23E6E7-AD99-DA4C-A00C-B584EC9D3289}" presName="rootConnector" presStyleLbl="node1" presStyleIdx="0" presStyleCnt="3"/>
      <dgm:spPr/>
      <dgm:t>
        <a:bodyPr/>
        <a:lstStyle/>
        <a:p>
          <a:endParaRPr lang="en-US"/>
        </a:p>
      </dgm:t>
    </dgm:pt>
    <dgm:pt modelId="{A80665D8-A18A-5549-86D7-668C9FA92F1B}" type="pres">
      <dgm:prSet presAssocID="{1F23E6E7-AD99-DA4C-A00C-B584EC9D3289}" presName="childShape" presStyleCnt="0"/>
      <dgm:spPr/>
    </dgm:pt>
    <dgm:pt modelId="{383A2167-8A2F-BF49-88D9-13E8EAFDC972}" type="pres">
      <dgm:prSet presAssocID="{03599D82-34AB-2246-8086-EBD8121BD336}" presName="root" presStyleCnt="0"/>
      <dgm:spPr/>
    </dgm:pt>
    <dgm:pt modelId="{1B7286FB-B778-BE4D-BAE3-94DC194FA584}" type="pres">
      <dgm:prSet presAssocID="{03599D82-34AB-2246-8086-EBD8121BD336}" presName="rootComposite" presStyleCnt="0"/>
      <dgm:spPr/>
    </dgm:pt>
    <dgm:pt modelId="{8B46C38D-3D89-0040-A399-797BFB3B3F75}" type="pres">
      <dgm:prSet presAssocID="{03599D82-34AB-2246-8086-EBD8121BD336}" presName="rootText" presStyleLbl="node1" presStyleIdx="1" presStyleCnt="3"/>
      <dgm:spPr/>
      <dgm:t>
        <a:bodyPr/>
        <a:lstStyle/>
        <a:p>
          <a:endParaRPr lang="en-US"/>
        </a:p>
      </dgm:t>
    </dgm:pt>
    <dgm:pt modelId="{5D77CB80-DDE7-1449-BA61-2941BA616A77}" type="pres">
      <dgm:prSet presAssocID="{03599D82-34AB-2246-8086-EBD8121BD336}" presName="rootConnector" presStyleLbl="node1" presStyleIdx="1" presStyleCnt="3"/>
      <dgm:spPr/>
      <dgm:t>
        <a:bodyPr/>
        <a:lstStyle/>
        <a:p>
          <a:endParaRPr lang="en-US"/>
        </a:p>
      </dgm:t>
    </dgm:pt>
    <dgm:pt modelId="{B70B9D5A-F187-344E-8B01-74B9A357F087}" type="pres">
      <dgm:prSet presAssocID="{03599D82-34AB-2246-8086-EBD8121BD336}" presName="childShape" presStyleCnt="0"/>
      <dgm:spPr/>
    </dgm:pt>
    <dgm:pt modelId="{3B8806F9-AFDC-AD4A-97B5-D9B367EAEAA0}" type="pres">
      <dgm:prSet presAssocID="{89D80B27-78F4-D941-96B5-02F4F9895F1E}" presName="Name13" presStyleLbl="parChTrans1D2" presStyleIdx="0" presStyleCnt="6"/>
      <dgm:spPr/>
      <dgm:t>
        <a:bodyPr/>
        <a:lstStyle/>
        <a:p>
          <a:endParaRPr lang="en-US"/>
        </a:p>
      </dgm:t>
    </dgm:pt>
    <dgm:pt modelId="{BC802A46-1236-AF45-82DE-D4826599929A}" type="pres">
      <dgm:prSet presAssocID="{9183D389-5CCD-0F4B-94A3-548A462EE85D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87B92-69DD-9646-86ED-56559BE6F1A6}" type="pres">
      <dgm:prSet presAssocID="{EC2EB9FD-59B6-2E48-B9BF-2531890E208A}" presName="Name13" presStyleLbl="parChTrans1D2" presStyleIdx="1" presStyleCnt="6"/>
      <dgm:spPr/>
      <dgm:t>
        <a:bodyPr/>
        <a:lstStyle/>
        <a:p>
          <a:endParaRPr lang="en-US"/>
        </a:p>
      </dgm:t>
    </dgm:pt>
    <dgm:pt modelId="{7E988552-CB51-2344-8D55-8265E130ED4B}" type="pres">
      <dgm:prSet presAssocID="{6A667C2A-9633-B54D-B7DD-16483D38FDED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29CF8-7947-CE4F-AD28-2CBC4E284393}" type="pres">
      <dgm:prSet presAssocID="{B8822F49-F75A-544B-9CC7-05F95F255600}" presName="Name13" presStyleLbl="parChTrans1D2" presStyleIdx="2" presStyleCnt="6"/>
      <dgm:spPr/>
      <dgm:t>
        <a:bodyPr/>
        <a:lstStyle/>
        <a:p>
          <a:endParaRPr lang="en-US"/>
        </a:p>
      </dgm:t>
    </dgm:pt>
    <dgm:pt modelId="{089D75EA-A0F8-694C-A583-5F7C823F28B3}" type="pres">
      <dgm:prSet presAssocID="{225E2B37-4295-4A41-919C-FB623572CCF9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FFB97-C423-AE4C-8B01-9C8CD02D5007}" type="pres">
      <dgm:prSet presAssocID="{C7DD5304-17F5-1B48-8A38-A6A0E5F86E65}" presName="Name13" presStyleLbl="parChTrans1D2" presStyleIdx="3" presStyleCnt="6"/>
      <dgm:spPr/>
      <dgm:t>
        <a:bodyPr/>
        <a:lstStyle/>
        <a:p>
          <a:endParaRPr lang="en-US"/>
        </a:p>
      </dgm:t>
    </dgm:pt>
    <dgm:pt modelId="{CBFCD875-871B-4F4C-B10D-EE1A11296DBB}" type="pres">
      <dgm:prSet presAssocID="{2804B60E-7464-0140-AD89-DE0B720464FF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4C0F5-C43C-244F-A127-F4F775B1043A}" type="pres">
      <dgm:prSet presAssocID="{9F048075-D68C-CA4B-A44A-CF48BE61624C}" presName="root" presStyleCnt="0"/>
      <dgm:spPr/>
    </dgm:pt>
    <dgm:pt modelId="{EE1BABD0-60BD-E04C-BDC9-115177A5BDA6}" type="pres">
      <dgm:prSet presAssocID="{9F048075-D68C-CA4B-A44A-CF48BE61624C}" presName="rootComposite" presStyleCnt="0"/>
      <dgm:spPr/>
    </dgm:pt>
    <dgm:pt modelId="{C3F7D2A0-C44B-7F4F-9EFD-45E5A8726FB5}" type="pres">
      <dgm:prSet presAssocID="{9F048075-D68C-CA4B-A44A-CF48BE61624C}" presName="rootText" presStyleLbl="node1" presStyleIdx="2" presStyleCnt="3"/>
      <dgm:spPr/>
      <dgm:t>
        <a:bodyPr/>
        <a:lstStyle/>
        <a:p>
          <a:endParaRPr lang="en-US"/>
        </a:p>
      </dgm:t>
    </dgm:pt>
    <dgm:pt modelId="{434A624B-6640-B947-A98B-A2581D87923B}" type="pres">
      <dgm:prSet presAssocID="{9F048075-D68C-CA4B-A44A-CF48BE61624C}" presName="rootConnector" presStyleLbl="node1" presStyleIdx="2" presStyleCnt="3"/>
      <dgm:spPr/>
      <dgm:t>
        <a:bodyPr/>
        <a:lstStyle/>
        <a:p>
          <a:endParaRPr lang="en-US"/>
        </a:p>
      </dgm:t>
    </dgm:pt>
    <dgm:pt modelId="{DCFB6427-8C11-0D49-860C-AD5B53557E93}" type="pres">
      <dgm:prSet presAssocID="{9F048075-D68C-CA4B-A44A-CF48BE61624C}" presName="childShape" presStyleCnt="0"/>
      <dgm:spPr/>
    </dgm:pt>
    <dgm:pt modelId="{38A5CF9F-5A91-FE4C-9D68-AAE8D6093A0F}" type="pres">
      <dgm:prSet presAssocID="{9F446966-7FB7-3E4D-92D1-05F966D64755}" presName="Name13" presStyleLbl="parChTrans1D2" presStyleIdx="4" presStyleCnt="6"/>
      <dgm:spPr/>
      <dgm:t>
        <a:bodyPr/>
        <a:lstStyle/>
        <a:p>
          <a:endParaRPr lang="en-US"/>
        </a:p>
      </dgm:t>
    </dgm:pt>
    <dgm:pt modelId="{3D091A4B-B14A-BE4E-90E0-7058EA9FF404}" type="pres">
      <dgm:prSet presAssocID="{6104C84D-07FF-BC41-AC4F-6FA0D51AAA10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4F83B-D2DC-1048-B108-F21E578C03E5}" type="pres">
      <dgm:prSet presAssocID="{B4B58D0D-2C0E-314B-971E-C8428A61D6CC}" presName="Name13" presStyleLbl="parChTrans1D2" presStyleIdx="5" presStyleCnt="6"/>
      <dgm:spPr/>
      <dgm:t>
        <a:bodyPr/>
        <a:lstStyle/>
        <a:p>
          <a:endParaRPr lang="en-US"/>
        </a:p>
      </dgm:t>
    </dgm:pt>
    <dgm:pt modelId="{62DB4BC8-F47F-9C4C-BD70-7B06B48A7F04}" type="pres">
      <dgm:prSet presAssocID="{09DDA8FC-87B9-4F48-9233-382D08D0405D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96F92-1762-D946-B2F1-C2CFF26E30E3}" type="presOf" srcId="{B8822F49-F75A-544B-9CC7-05F95F255600}" destId="{9C729CF8-7947-CE4F-AD28-2CBC4E284393}" srcOrd="0" destOrd="0" presId="urn:microsoft.com/office/officeart/2005/8/layout/hierarchy3"/>
    <dgm:cxn modelId="{DE3D1AAF-637E-364B-B738-4FBE7D1C260B}" type="presOf" srcId="{225E2B37-4295-4A41-919C-FB623572CCF9}" destId="{089D75EA-A0F8-694C-A583-5F7C823F28B3}" srcOrd="0" destOrd="0" presId="urn:microsoft.com/office/officeart/2005/8/layout/hierarchy3"/>
    <dgm:cxn modelId="{BEB7EE00-2356-0D48-8656-B0BCD7B4FE34}" type="presOf" srcId="{9F048075-D68C-CA4B-A44A-CF48BE61624C}" destId="{434A624B-6640-B947-A98B-A2581D87923B}" srcOrd="1" destOrd="0" presId="urn:microsoft.com/office/officeart/2005/8/layout/hierarchy3"/>
    <dgm:cxn modelId="{001BA41A-3C8F-024B-B5A6-33766E539434}" srcId="{9F048075-D68C-CA4B-A44A-CF48BE61624C}" destId="{09DDA8FC-87B9-4F48-9233-382D08D0405D}" srcOrd="1" destOrd="0" parTransId="{B4B58D0D-2C0E-314B-971E-C8428A61D6CC}" sibTransId="{6663A2BE-C2BA-EF49-BD85-ADB697FAC5B1}"/>
    <dgm:cxn modelId="{890BB9D7-AD1A-F644-AB35-6D5BBD15CF30}" srcId="{55EC476B-F61E-EC46-A35D-D866EA23203E}" destId="{1F23E6E7-AD99-DA4C-A00C-B584EC9D3289}" srcOrd="0" destOrd="0" parTransId="{39371CB4-19DF-2E49-A96C-21BC3FF0ACF5}" sibTransId="{DF787B8A-DDEF-6044-A56D-05F7350ACB53}"/>
    <dgm:cxn modelId="{DE4640C0-8F1F-DB46-A90D-A59C703F1CEC}" type="presOf" srcId="{1F23E6E7-AD99-DA4C-A00C-B584EC9D3289}" destId="{988AD4C4-0DCA-3241-94AF-64BCFE5A96B0}" srcOrd="1" destOrd="0" presId="urn:microsoft.com/office/officeart/2005/8/layout/hierarchy3"/>
    <dgm:cxn modelId="{D1E96FEB-1E1A-E64E-A61F-CCB7305DC706}" type="presOf" srcId="{B4B58D0D-2C0E-314B-971E-C8428A61D6CC}" destId="{B134F83B-D2DC-1048-B108-F21E578C03E5}" srcOrd="0" destOrd="0" presId="urn:microsoft.com/office/officeart/2005/8/layout/hierarchy3"/>
    <dgm:cxn modelId="{DEC6111A-20C7-2B41-B840-E9FECF8317F2}" type="presOf" srcId="{6104C84D-07FF-BC41-AC4F-6FA0D51AAA10}" destId="{3D091A4B-B14A-BE4E-90E0-7058EA9FF404}" srcOrd="0" destOrd="0" presId="urn:microsoft.com/office/officeart/2005/8/layout/hierarchy3"/>
    <dgm:cxn modelId="{A6D11617-AFF3-0443-94C2-B4594FE47FF5}" srcId="{9F048075-D68C-CA4B-A44A-CF48BE61624C}" destId="{6104C84D-07FF-BC41-AC4F-6FA0D51AAA10}" srcOrd="0" destOrd="0" parTransId="{9F446966-7FB7-3E4D-92D1-05F966D64755}" sibTransId="{D8A66FD4-D081-E140-91DC-0BABA10C9484}"/>
    <dgm:cxn modelId="{7C81DFD3-B73D-3348-A45A-8FDD4418B7F5}" type="presOf" srcId="{6A667C2A-9633-B54D-B7DD-16483D38FDED}" destId="{7E988552-CB51-2344-8D55-8265E130ED4B}" srcOrd="0" destOrd="0" presId="urn:microsoft.com/office/officeart/2005/8/layout/hierarchy3"/>
    <dgm:cxn modelId="{8F4446DE-AB54-4E44-B6B2-5E6E9C3C913E}" srcId="{55EC476B-F61E-EC46-A35D-D866EA23203E}" destId="{9F048075-D68C-CA4B-A44A-CF48BE61624C}" srcOrd="2" destOrd="0" parTransId="{516B3BE5-8680-4C49-B177-25BF4D077601}" sibTransId="{AB0E5B83-6D2F-9342-9354-60FCE8D7ED7E}"/>
    <dgm:cxn modelId="{38822CE9-39EC-7844-BF71-6CD1B27ADEA7}" type="presOf" srcId="{9183D389-5CCD-0F4B-94A3-548A462EE85D}" destId="{BC802A46-1236-AF45-82DE-D4826599929A}" srcOrd="0" destOrd="0" presId="urn:microsoft.com/office/officeart/2005/8/layout/hierarchy3"/>
    <dgm:cxn modelId="{142A8866-93A4-7546-ACD1-DE29DA707E2A}" type="presOf" srcId="{9F446966-7FB7-3E4D-92D1-05F966D64755}" destId="{38A5CF9F-5A91-FE4C-9D68-AAE8D6093A0F}" srcOrd="0" destOrd="0" presId="urn:microsoft.com/office/officeart/2005/8/layout/hierarchy3"/>
    <dgm:cxn modelId="{B7ED4F4F-9CA5-B94A-894B-3770AAD46164}" type="presOf" srcId="{C7DD5304-17F5-1B48-8A38-A6A0E5F86E65}" destId="{0B5FFB97-C423-AE4C-8B01-9C8CD02D5007}" srcOrd="0" destOrd="0" presId="urn:microsoft.com/office/officeart/2005/8/layout/hierarchy3"/>
    <dgm:cxn modelId="{B357FE8B-5433-E44C-976F-552A2DB99A06}" srcId="{03599D82-34AB-2246-8086-EBD8121BD336}" destId="{6A667C2A-9633-B54D-B7DD-16483D38FDED}" srcOrd="1" destOrd="0" parTransId="{EC2EB9FD-59B6-2E48-B9BF-2531890E208A}" sibTransId="{152C1E7D-95B3-8C4D-8482-108FB18D366E}"/>
    <dgm:cxn modelId="{5CC6AC83-2068-2C44-B75A-E0B517B87E32}" type="presOf" srcId="{03599D82-34AB-2246-8086-EBD8121BD336}" destId="{8B46C38D-3D89-0040-A399-797BFB3B3F75}" srcOrd="0" destOrd="0" presId="urn:microsoft.com/office/officeart/2005/8/layout/hierarchy3"/>
    <dgm:cxn modelId="{8CF8BA03-E63C-4C46-B896-ED8AAA217907}" srcId="{55EC476B-F61E-EC46-A35D-D866EA23203E}" destId="{03599D82-34AB-2246-8086-EBD8121BD336}" srcOrd="1" destOrd="0" parTransId="{C75F3F4F-2D0B-9545-B7E5-9C62F0F91FF5}" sibTransId="{4B9F2870-4F5D-B542-A04B-357BE72FC89B}"/>
    <dgm:cxn modelId="{711B8851-323A-1D49-9BDE-F964EB219A73}" srcId="{03599D82-34AB-2246-8086-EBD8121BD336}" destId="{2804B60E-7464-0140-AD89-DE0B720464FF}" srcOrd="3" destOrd="0" parTransId="{C7DD5304-17F5-1B48-8A38-A6A0E5F86E65}" sibTransId="{3DD83F3D-5D7E-2A42-9980-C7E0BCF76031}"/>
    <dgm:cxn modelId="{BE29BAE5-CDB5-D143-A78E-79EB18AA5FCC}" type="presOf" srcId="{2804B60E-7464-0140-AD89-DE0B720464FF}" destId="{CBFCD875-871B-4F4C-B10D-EE1A11296DBB}" srcOrd="0" destOrd="0" presId="urn:microsoft.com/office/officeart/2005/8/layout/hierarchy3"/>
    <dgm:cxn modelId="{63F589CF-C833-3F4D-974D-3C61A6232760}" srcId="{03599D82-34AB-2246-8086-EBD8121BD336}" destId="{225E2B37-4295-4A41-919C-FB623572CCF9}" srcOrd="2" destOrd="0" parTransId="{B8822F49-F75A-544B-9CC7-05F95F255600}" sibTransId="{593974DA-2AAF-174B-898A-A02BEC91AA63}"/>
    <dgm:cxn modelId="{8F7FE038-583B-D546-BA4B-420D12CED505}" type="presOf" srcId="{89D80B27-78F4-D941-96B5-02F4F9895F1E}" destId="{3B8806F9-AFDC-AD4A-97B5-D9B367EAEAA0}" srcOrd="0" destOrd="0" presId="urn:microsoft.com/office/officeart/2005/8/layout/hierarchy3"/>
    <dgm:cxn modelId="{0B4EAAA3-C158-4842-8C9C-8C60B96E3EAD}" type="presOf" srcId="{EC2EB9FD-59B6-2E48-B9BF-2531890E208A}" destId="{A3587B92-69DD-9646-86ED-56559BE6F1A6}" srcOrd="0" destOrd="0" presId="urn:microsoft.com/office/officeart/2005/8/layout/hierarchy3"/>
    <dgm:cxn modelId="{20EC078F-4CA3-8A4E-B393-95D3580544B1}" type="presOf" srcId="{55EC476B-F61E-EC46-A35D-D866EA23203E}" destId="{6812F036-CBF9-5E46-9CCA-C8C030A81582}" srcOrd="0" destOrd="0" presId="urn:microsoft.com/office/officeart/2005/8/layout/hierarchy3"/>
    <dgm:cxn modelId="{427231F4-A66B-0348-9BEA-42CA93B2172C}" srcId="{03599D82-34AB-2246-8086-EBD8121BD336}" destId="{9183D389-5CCD-0F4B-94A3-548A462EE85D}" srcOrd="0" destOrd="0" parTransId="{89D80B27-78F4-D941-96B5-02F4F9895F1E}" sibTransId="{43046AE6-9D46-6F4F-90FF-5CCDEAF0FE7E}"/>
    <dgm:cxn modelId="{1A69E621-2930-A444-B153-FBBB47413CC4}" type="presOf" srcId="{09DDA8FC-87B9-4F48-9233-382D08D0405D}" destId="{62DB4BC8-F47F-9C4C-BD70-7B06B48A7F04}" srcOrd="0" destOrd="0" presId="urn:microsoft.com/office/officeart/2005/8/layout/hierarchy3"/>
    <dgm:cxn modelId="{04DF7326-7B3E-7843-BE9B-AEE68B281C6D}" type="presOf" srcId="{1F23E6E7-AD99-DA4C-A00C-B584EC9D3289}" destId="{A9DF6F3B-274B-BF4F-91B2-ECA32F243E97}" srcOrd="0" destOrd="0" presId="urn:microsoft.com/office/officeart/2005/8/layout/hierarchy3"/>
    <dgm:cxn modelId="{51574860-1F17-0B4C-98B0-03394253BDF6}" type="presOf" srcId="{9F048075-D68C-CA4B-A44A-CF48BE61624C}" destId="{C3F7D2A0-C44B-7F4F-9EFD-45E5A8726FB5}" srcOrd="0" destOrd="0" presId="urn:microsoft.com/office/officeart/2005/8/layout/hierarchy3"/>
    <dgm:cxn modelId="{7F5C9FAF-99F0-8449-B7D2-FFB7D80E9883}" type="presOf" srcId="{03599D82-34AB-2246-8086-EBD8121BD336}" destId="{5D77CB80-DDE7-1449-BA61-2941BA616A77}" srcOrd="1" destOrd="0" presId="urn:microsoft.com/office/officeart/2005/8/layout/hierarchy3"/>
    <dgm:cxn modelId="{66E309C9-F569-5A4A-BBB4-C335614A0B59}" type="presParOf" srcId="{6812F036-CBF9-5E46-9CCA-C8C030A81582}" destId="{18D615FC-EA05-EA4F-AC53-43E93706799E}" srcOrd="0" destOrd="0" presId="urn:microsoft.com/office/officeart/2005/8/layout/hierarchy3"/>
    <dgm:cxn modelId="{33E76A06-DF99-7E42-BC60-61C4C6175593}" type="presParOf" srcId="{18D615FC-EA05-EA4F-AC53-43E93706799E}" destId="{BD9EC5C8-76B6-7647-8C85-64B36FF63668}" srcOrd="0" destOrd="0" presId="urn:microsoft.com/office/officeart/2005/8/layout/hierarchy3"/>
    <dgm:cxn modelId="{3578294E-2510-E349-8D56-2168107B4873}" type="presParOf" srcId="{BD9EC5C8-76B6-7647-8C85-64B36FF63668}" destId="{A9DF6F3B-274B-BF4F-91B2-ECA32F243E97}" srcOrd="0" destOrd="0" presId="urn:microsoft.com/office/officeart/2005/8/layout/hierarchy3"/>
    <dgm:cxn modelId="{F31B3429-8B0F-F143-99B6-1F2E90156CEA}" type="presParOf" srcId="{BD9EC5C8-76B6-7647-8C85-64B36FF63668}" destId="{988AD4C4-0DCA-3241-94AF-64BCFE5A96B0}" srcOrd="1" destOrd="0" presId="urn:microsoft.com/office/officeart/2005/8/layout/hierarchy3"/>
    <dgm:cxn modelId="{6606F549-3629-AA42-B4C9-C5769222CA1F}" type="presParOf" srcId="{18D615FC-EA05-EA4F-AC53-43E93706799E}" destId="{A80665D8-A18A-5549-86D7-668C9FA92F1B}" srcOrd="1" destOrd="0" presId="urn:microsoft.com/office/officeart/2005/8/layout/hierarchy3"/>
    <dgm:cxn modelId="{07C02EB7-DB8F-2B47-9678-775A744CC7DC}" type="presParOf" srcId="{6812F036-CBF9-5E46-9CCA-C8C030A81582}" destId="{383A2167-8A2F-BF49-88D9-13E8EAFDC972}" srcOrd="1" destOrd="0" presId="urn:microsoft.com/office/officeart/2005/8/layout/hierarchy3"/>
    <dgm:cxn modelId="{ADEF7A4A-71A7-FE4D-9098-75BAAB9DBBE2}" type="presParOf" srcId="{383A2167-8A2F-BF49-88D9-13E8EAFDC972}" destId="{1B7286FB-B778-BE4D-BAE3-94DC194FA584}" srcOrd="0" destOrd="0" presId="urn:microsoft.com/office/officeart/2005/8/layout/hierarchy3"/>
    <dgm:cxn modelId="{DF59E267-68FD-7B42-8516-C938383C17C9}" type="presParOf" srcId="{1B7286FB-B778-BE4D-BAE3-94DC194FA584}" destId="{8B46C38D-3D89-0040-A399-797BFB3B3F75}" srcOrd="0" destOrd="0" presId="urn:microsoft.com/office/officeart/2005/8/layout/hierarchy3"/>
    <dgm:cxn modelId="{59EF2F60-9BA6-B94C-B51B-78DF63FF086C}" type="presParOf" srcId="{1B7286FB-B778-BE4D-BAE3-94DC194FA584}" destId="{5D77CB80-DDE7-1449-BA61-2941BA616A77}" srcOrd="1" destOrd="0" presId="urn:microsoft.com/office/officeart/2005/8/layout/hierarchy3"/>
    <dgm:cxn modelId="{08A94AAA-C3E3-364D-82C7-483A300763D5}" type="presParOf" srcId="{383A2167-8A2F-BF49-88D9-13E8EAFDC972}" destId="{B70B9D5A-F187-344E-8B01-74B9A357F087}" srcOrd="1" destOrd="0" presId="urn:microsoft.com/office/officeart/2005/8/layout/hierarchy3"/>
    <dgm:cxn modelId="{EE06D4E6-67A1-894C-97DF-E62FD0E4F3BA}" type="presParOf" srcId="{B70B9D5A-F187-344E-8B01-74B9A357F087}" destId="{3B8806F9-AFDC-AD4A-97B5-D9B367EAEAA0}" srcOrd="0" destOrd="0" presId="urn:microsoft.com/office/officeart/2005/8/layout/hierarchy3"/>
    <dgm:cxn modelId="{D8454A55-D39E-AB40-AEBC-3C96DB0CCA77}" type="presParOf" srcId="{B70B9D5A-F187-344E-8B01-74B9A357F087}" destId="{BC802A46-1236-AF45-82DE-D4826599929A}" srcOrd="1" destOrd="0" presId="urn:microsoft.com/office/officeart/2005/8/layout/hierarchy3"/>
    <dgm:cxn modelId="{18A2E899-7538-E249-BE3A-19AEF90B2552}" type="presParOf" srcId="{B70B9D5A-F187-344E-8B01-74B9A357F087}" destId="{A3587B92-69DD-9646-86ED-56559BE6F1A6}" srcOrd="2" destOrd="0" presId="urn:microsoft.com/office/officeart/2005/8/layout/hierarchy3"/>
    <dgm:cxn modelId="{814591CB-9C8B-DD42-B3A0-0733EB69A13D}" type="presParOf" srcId="{B70B9D5A-F187-344E-8B01-74B9A357F087}" destId="{7E988552-CB51-2344-8D55-8265E130ED4B}" srcOrd="3" destOrd="0" presId="urn:microsoft.com/office/officeart/2005/8/layout/hierarchy3"/>
    <dgm:cxn modelId="{A378EA0B-FEB2-7949-A953-01C91C163F90}" type="presParOf" srcId="{B70B9D5A-F187-344E-8B01-74B9A357F087}" destId="{9C729CF8-7947-CE4F-AD28-2CBC4E284393}" srcOrd="4" destOrd="0" presId="urn:microsoft.com/office/officeart/2005/8/layout/hierarchy3"/>
    <dgm:cxn modelId="{7DC6A701-7975-D944-BDF3-C7A1CB151300}" type="presParOf" srcId="{B70B9D5A-F187-344E-8B01-74B9A357F087}" destId="{089D75EA-A0F8-694C-A583-5F7C823F28B3}" srcOrd="5" destOrd="0" presId="urn:microsoft.com/office/officeart/2005/8/layout/hierarchy3"/>
    <dgm:cxn modelId="{8A91EE37-BB30-9344-BCC0-4D264B33CD06}" type="presParOf" srcId="{B70B9D5A-F187-344E-8B01-74B9A357F087}" destId="{0B5FFB97-C423-AE4C-8B01-9C8CD02D5007}" srcOrd="6" destOrd="0" presId="urn:microsoft.com/office/officeart/2005/8/layout/hierarchy3"/>
    <dgm:cxn modelId="{FDE39405-8F2E-BA4E-B5E3-61F1665D193D}" type="presParOf" srcId="{B70B9D5A-F187-344E-8B01-74B9A357F087}" destId="{CBFCD875-871B-4F4C-B10D-EE1A11296DBB}" srcOrd="7" destOrd="0" presId="urn:microsoft.com/office/officeart/2005/8/layout/hierarchy3"/>
    <dgm:cxn modelId="{374CD73D-0272-3549-9468-251245469903}" type="presParOf" srcId="{6812F036-CBF9-5E46-9CCA-C8C030A81582}" destId="{1DF4C0F5-C43C-244F-A127-F4F775B1043A}" srcOrd="2" destOrd="0" presId="urn:microsoft.com/office/officeart/2005/8/layout/hierarchy3"/>
    <dgm:cxn modelId="{96D40DCB-B048-B446-BFEA-2499AB730A2E}" type="presParOf" srcId="{1DF4C0F5-C43C-244F-A127-F4F775B1043A}" destId="{EE1BABD0-60BD-E04C-BDC9-115177A5BDA6}" srcOrd="0" destOrd="0" presId="urn:microsoft.com/office/officeart/2005/8/layout/hierarchy3"/>
    <dgm:cxn modelId="{E79060BE-164F-3C49-87C9-5AE0383232F8}" type="presParOf" srcId="{EE1BABD0-60BD-E04C-BDC9-115177A5BDA6}" destId="{C3F7D2A0-C44B-7F4F-9EFD-45E5A8726FB5}" srcOrd="0" destOrd="0" presId="urn:microsoft.com/office/officeart/2005/8/layout/hierarchy3"/>
    <dgm:cxn modelId="{423D8CCA-2EBA-0648-9135-DE2BEE8F079C}" type="presParOf" srcId="{EE1BABD0-60BD-E04C-BDC9-115177A5BDA6}" destId="{434A624B-6640-B947-A98B-A2581D87923B}" srcOrd="1" destOrd="0" presId="urn:microsoft.com/office/officeart/2005/8/layout/hierarchy3"/>
    <dgm:cxn modelId="{F123A9C0-FEDA-7840-BAC6-33B48D2C43CE}" type="presParOf" srcId="{1DF4C0F5-C43C-244F-A127-F4F775B1043A}" destId="{DCFB6427-8C11-0D49-860C-AD5B53557E93}" srcOrd="1" destOrd="0" presId="urn:microsoft.com/office/officeart/2005/8/layout/hierarchy3"/>
    <dgm:cxn modelId="{E03DE8B9-B616-944E-9491-215A34EEFB0F}" type="presParOf" srcId="{DCFB6427-8C11-0D49-860C-AD5B53557E93}" destId="{38A5CF9F-5A91-FE4C-9D68-AAE8D6093A0F}" srcOrd="0" destOrd="0" presId="urn:microsoft.com/office/officeart/2005/8/layout/hierarchy3"/>
    <dgm:cxn modelId="{795D324F-5DD3-7D49-A308-6FEA72831289}" type="presParOf" srcId="{DCFB6427-8C11-0D49-860C-AD5B53557E93}" destId="{3D091A4B-B14A-BE4E-90E0-7058EA9FF404}" srcOrd="1" destOrd="0" presId="urn:microsoft.com/office/officeart/2005/8/layout/hierarchy3"/>
    <dgm:cxn modelId="{DC512E2B-A51D-5C41-AE15-EA09FAF506AE}" type="presParOf" srcId="{DCFB6427-8C11-0D49-860C-AD5B53557E93}" destId="{B134F83B-D2DC-1048-B108-F21E578C03E5}" srcOrd="2" destOrd="0" presId="urn:microsoft.com/office/officeart/2005/8/layout/hierarchy3"/>
    <dgm:cxn modelId="{704E97B3-B0AA-1944-B7BB-A8F7905DA735}" type="presParOf" srcId="{DCFB6427-8C11-0D49-860C-AD5B53557E93}" destId="{62DB4BC8-F47F-9C4C-BD70-7B06B48A7F04}" srcOrd="3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FF36BB-2A7F-D748-859F-0D3822941A7C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512E8-9F92-BC4E-9953-BD0231634417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>
              <a:solidFill>
                <a:schemeClr val="bg1"/>
              </a:solidFill>
              <a:latin typeface="+mn-lt"/>
            </a:rPr>
            <a:t>Security issues:</a:t>
          </a:r>
          <a:endParaRPr lang="en-US" sz="2800" b="0" dirty="0">
            <a:solidFill>
              <a:schemeClr val="bg1"/>
            </a:solidFill>
            <a:latin typeface="+mn-lt"/>
          </a:endParaRPr>
        </a:p>
      </dgm:t>
    </dgm:pt>
    <dgm:pt modelId="{E4224276-93ED-0549-98BA-59D0936D20FA}" type="parTrans" cxnId="{C72396CE-C695-3C4A-BB37-5F075EB905BC}">
      <dgm:prSet/>
      <dgm:spPr/>
      <dgm:t>
        <a:bodyPr/>
        <a:lstStyle/>
        <a:p>
          <a:endParaRPr lang="en-US"/>
        </a:p>
      </dgm:t>
    </dgm:pt>
    <dgm:pt modelId="{FC0D0B2E-6F86-7C45-95F9-1BD06933A888}" type="sibTrans" cxnId="{C72396CE-C695-3C4A-BB37-5F075EB905BC}">
      <dgm:prSet/>
      <dgm:spPr/>
      <dgm:t>
        <a:bodyPr/>
        <a:lstStyle/>
        <a:p>
          <a:endParaRPr lang="en-US"/>
        </a:p>
      </dgm:t>
    </dgm:pt>
    <dgm:pt modelId="{77271E20-66C9-A342-9C23-59BCC6777CE9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Correct algorithm implementation</a:t>
          </a:r>
          <a:endParaRPr lang="en-US" dirty="0">
            <a:latin typeface="+mn-lt"/>
          </a:endParaRPr>
        </a:p>
      </dgm:t>
    </dgm:pt>
    <dgm:pt modelId="{938EE350-B395-A14D-BED5-7E248D41024F}" type="parTrans" cxnId="{7CBC7C0F-A18A-3346-9463-BC13C4F8D5D3}">
      <dgm:prSet/>
      <dgm:spPr/>
      <dgm:t>
        <a:bodyPr/>
        <a:lstStyle/>
        <a:p>
          <a:endParaRPr lang="en-US"/>
        </a:p>
      </dgm:t>
    </dgm:pt>
    <dgm:pt modelId="{478282A6-3E02-624D-9C3E-6A9A7A91B231}" type="sibTrans" cxnId="{7CBC7C0F-A18A-3346-9463-BC13C4F8D5D3}">
      <dgm:prSet/>
      <dgm:spPr/>
      <dgm:t>
        <a:bodyPr/>
        <a:lstStyle/>
        <a:p>
          <a:endParaRPr lang="en-US"/>
        </a:p>
      </dgm:t>
    </dgm:pt>
    <dgm:pt modelId="{4D9CA2BA-6934-BA42-83CD-AF7D21A951A2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Correct machine instructions for algorithm</a:t>
          </a:r>
          <a:endParaRPr lang="en-US" dirty="0">
            <a:latin typeface="+mn-lt"/>
          </a:endParaRPr>
        </a:p>
      </dgm:t>
    </dgm:pt>
    <dgm:pt modelId="{CC0BA741-DEF5-8644-B56C-D1AA84B8542A}" type="parTrans" cxnId="{8E4FB3A5-D0A8-524A-80A2-469CA90ED905}">
      <dgm:prSet/>
      <dgm:spPr/>
      <dgm:t>
        <a:bodyPr/>
        <a:lstStyle/>
        <a:p>
          <a:endParaRPr lang="en-US"/>
        </a:p>
      </dgm:t>
    </dgm:pt>
    <dgm:pt modelId="{CE850A37-5B85-C242-B50F-7A87305A55F0}" type="sibTrans" cxnId="{8E4FB3A5-D0A8-524A-80A2-469CA90ED905}">
      <dgm:prSet/>
      <dgm:spPr/>
      <dgm:t>
        <a:bodyPr/>
        <a:lstStyle/>
        <a:p>
          <a:endParaRPr lang="en-US"/>
        </a:p>
      </dgm:t>
    </dgm:pt>
    <dgm:pt modelId="{A9A76C5F-1688-714B-892A-D2B908315B47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</a:rPr>
            <a:t>Valid manipulation of data</a:t>
          </a:r>
          <a:endParaRPr lang="en-US" dirty="0">
            <a:latin typeface="+mn-lt"/>
          </a:endParaRPr>
        </a:p>
      </dgm:t>
    </dgm:pt>
    <dgm:pt modelId="{892E9596-8E89-F945-9668-D9EDB84B7FC5}" type="parTrans" cxnId="{E9543015-9DCC-A141-A16D-8A926B646BBB}">
      <dgm:prSet/>
      <dgm:spPr/>
      <dgm:t>
        <a:bodyPr/>
        <a:lstStyle/>
        <a:p>
          <a:endParaRPr lang="en-US"/>
        </a:p>
      </dgm:t>
    </dgm:pt>
    <dgm:pt modelId="{277C2F44-4740-9A44-A7AC-921211FCCD0D}" type="sibTrans" cxnId="{E9543015-9DCC-A141-A16D-8A926B646BBB}">
      <dgm:prSet/>
      <dgm:spPr/>
      <dgm:t>
        <a:bodyPr/>
        <a:lstStyle/>
        <a:p>
          <a:endParaRPr lang="en-US"/>
        </a:p>
      </dgm:t>
    </dgm:pt>
    <dgm:pt modelId="{94A95B2A-7DE0-1E4E-BBC2-BE8C914C4200}" type="pres">
      <dgm:prSet presAssocID="{90FF36BB-2A7F-D748-859F-0D3822941A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27B35-A56D-534E-BF24-5BB96A8F9B2D}" type="pres">
      <dgm:prSet presAssocID="{5E5512E8-9F92-BC4E-9953-BD0231634417}" presName="composite" presStyleCnt="0"/>
      <dgm:spPr/>
    </dgm:pt>
    <dgm:pt modelId="{009F4FD9-04DC-2849-B569-7B7356F134FF}" type="pres">
      <dgm:prSet presAssocID="{5E5512E8-9F92-BC4E-9953-BD023163441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DC833-477A-5949-B493-D8C2D3D575C8}" type="pres">
      <dgm:prSet presAssocID="{5E5512E8-9F92-BC4E-9953-BD023163441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82E7C8-8720-2345-93A6-87766C437D31}" type="presOf" srcId="{4D9CA2BA-6934-BA42-83CD-AF7D21A951A2}" destId="{665DC833-477A-5949-B493-D8C2D3D575C8}" srcOrd="0" destOrd="1" presId="urn:microsoft.com/office/officeart/2005/8/layout/hList1"/>
    <dgm:cxn modelId="{8E4FB3A5-D0A8-524A-80A2-469CA90ED905}" srcId="{5E5512E8-9F92-BC4E-9953-BD0231634417}" destId="{4D9CA2BA-6934-BA42-83CD-AF7D21A951A2}" srcOrd="1" destOrd="0" parTransId="{CC0BA741-DEF5-8644-B56C-D1AA84B8542A}" sibTransId="{CE850A37-5B85-C242-B50F-7A87305A55F0}"/>
    <dgm:cxn modelId="{944BF309-872D-F04D-A4D5-B38AD7C2C6B7}" type="presOf" srcId="{A9A76C5F-1688-714B-892A-D2B908315B47}" destId="{665DC833-477A-5949-B493-D8C2D3D575C8}" srcOrd="0" destOrd="2" presId="urn:microsoft.com/office/officeart/2005/8/layout/hList1"/>
    <dgm:cxn modelId="{4F0381C9-6404-E449-99D1-E44BBC326606}" type="presOf" srcId="{77271E20-66C9-A342-9C23-59BCC6777CE9}" destId="{665DC833-477A-5949-B493-D8C2D3D575C8}" srcOrd="0" destOrd="0" presId="urn:microsoft.com/office/officeart/2005/8/layout/hList1"/>
    <dgm:cxn modelId="{E9543015-9DCC-A141-A16D-8A926B646BBB}" srcId="{5E5512E8-9F92-BC4E-9953-BD0231634417}" destId="{A9A76C5F-1688-714B-892A-D2B908315B47}" srcOrd="2" destOrd="0" parTransId="{892E9596-8E89-F945-9668-D9EDB84B7FC5}" sibTransId="{277C2F44-4740-9A44-A7AC-921211FCCD0D}"/>
    <dgm:cxn modelId="{0B336FA9-524C-F143-A708-96706CFD1407}" type="presOf" srcId="{90FF36BB-2A7F-D748-859F-0D3822941A7C}" destId="{94A95B2A-7DE0-1E4E-BBC2-BE8C914C4200}" srcOrd="0" destOrd="0" presId="urn:microsoft.com/office/officeart/2005/8/layout/hList1"/>
    <dgm:cxn modelId="{C72396CE-C695-3C4A-BB37-5F075EB905BC}" srcId="{90FF36BB-2A7F-D748-859F-0D3822941A7C}" destId="{5E5512E8-9F92-BC4E-9953-BD0231634417}" srcOrd="0" destOrd="0" parTransId="{E4224276-93ED-0549-98BA-59D0936D20FA}" sibTransId="{FC0D0B2E-6F86-7C45-95F9-1BD06933A888}"/>
    <dgm:cxn modelId="{12434A14-DD17-0C44-A55E-112E1A16EE71}" type="presOf" srcId="{5E5512E8-9F92-BC4E-9953-BD0231634417}" destId="{009F4FD9-04DC-2849-B569-7B7356F134FF}" srcOrd="0" destOrd="0" presId="urn:microsoft.com/office/officeart/2005/8/layout/hList1"/>
    <dgm:cxn modelId="{7CBC7C0F-A18A-3346-9463-BC13C4F8D5D3}" srcId="{5E5512E8-9F92-BC4E-9953-BD0231634417}" destId="{77271E20-66C9-A342-9C23-59BCC6777CE9}" srcOrd="0" destOrd="0" parTransId="{938EE350-B395-A14D-BED5-7E248D41024F}" sibTransId="{478282A6-3E02-624D-9C3E-6A9A7A91B231}"/>
    <dgm:cxn modelId="{964CB784-9B6C-514B-9A11-7FCCBE3B6317}" type="presParOf" srcId="{94A95B2A-7DE0-1E4E-BBC2-BE8C914C4200}" destId="{90327B35-A56D-534E-BF24-5BB96A8F9B2D}" srcOrd="0" destOrd="0" presId="urn:microsoft.com/office/officeart/2005/8/layout/hList1"/>
    <dgm:cxn modelId="{4CB9CE29-A0D0-7941-8034-DD334BD54D47}" type="presParOf" srcId="{90327B35-A56D-534E-BF24-5BB96A8F9B2D}" destId="{009F4FD9-04DC-2849-B569-7B7356F134FF}" srcOrd="0" destOrd="0" presId="urn:microsoft.com/office/officeart/2005/8/layout/hList1"/>
    <dgm:cxn modelId="{F1670794-0937-CA49-BC56-B3E5C40CFB67}" type="presParOf" srcId="{90327B35-A56D-534E-BF24-5BB96A8F9B2D}" destId="{665DC833-477A-5949-B493-D8C2D3D575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70283C-F51B-564E-ADD2-5207BD7324A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02138-9475-E34A-8D1B-553F4C922C8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Issue of good program development technique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6AE4AB10-34A3-B944-A994-F6B549E56ED2}" type="parTrans" cxnId="{75DBFA16-30C9-F440-871E-6E4D6B4A35FA}">
      <dgm:prSet/>
      <dgm:spPr/>
      <dgm:t>
        <a:bodyPr/>
        <a:lstStyle/>
        <a:p>
          <a:endParaRPr lang="en-US"/>
        </a:p>
      </dgm:t>
    </dgm:pt>
    <dgm:pt modelId="{795CD7E7-1B47-1145-91D6-831E5749B997}" type="sibTrans" cxnId="{75DBFA16-30C9-F440-871E-6E4D6B4A35FA}">
      <dgm:prSet/>
      <dgm:spPr/>
      <dgm:t>
        <a:bodyPr/>
        <a:lstStyle/>
        <a:p>
          <a:endParaRPr lang="en-US"/>
        </a:p>
      </dgm:t>
    </dgm:pt>
    <dgm:pt modelId="{8B21737D-1B71-FC46-88A6-A1494E58EC5F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smtClean="0">
              <a:solidFill>
                <a:schemeClr val="bg1"/>
              </a:solidFill>
              <a:latin typeface="+mj-lt"/>
            </a:rPr>
            <a:t>Algorithm may not correctly handle all problem variants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1611EA80-A66B-7A43-8A6F-4FED6A203203}" type="parTrans" cxnId="{2D614BEB-5681-4548-8F81-C25DAE7DA0CB}">
      <dgm:prSet/>
      <dgm:spPr/>
      <dgm:t>
        <a:bodyPr/>
        <a:lstStyle/>
        <a:p>
          <a:endParaRPr lang="en-US"/>
        </a:p>
      </dgm:t>
    </dgm:pt>
    <dgm:pt modelId="{2356547E-DCB6-FE4F-8C1C-1E2E7E8BCB1D}" type="sibTrans" cxnId="{2D614BEB-5681-4548-8F81-C25DAE7DA0CB}">
      <dgm:prSet/>
      <dgm:spPr/>
      <dgm:t>
        <a:bodyPr/>
        <a:lstStyle/>
        <a:p>
          <a:endParaRPr lang="en-US"/>
        </a:p>
      </dgm:t>
    </dgm:pt>
    <dgm:pt modelId="{5B2A9D37-6BEF-4240-99A7-BB7A5E99B644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smtClean="0">
              <a:solidFill>
                <a:schemeClr val="bg1"/>
              </a:solidFill>
              <a:latin typeface="+mj-lt"/>
            </a:rPr>
            <a:t>Consequence of deficiency is a bug in the resulting program that could be exploited</a:t>
          </a:r>
          <a:endParaRPr lang="en-US" sz="1400" dirty="0">
            <a:solidFill>
              <a:schemeClr val="bg1"/>
            </a:solidFill>
            <a:latin typeface="+mj-lt"/>
          </a:endParaRPr>
        </a:p>
      </dgm:t>
    </dgm:pt>
    <dgm:pt modelId="{86FF7DD1-367B-554F-9FD7-3270AF6A6AD8}" type="parTrans" cxnId="{2257191F-0AF4-444A-9B5D-4A98C637138E}">
      <dgm:prSet/>
      <dgm:spPr/>
      <dgm:t>
        <a:bodyPr/>
        <a:lstStyle/>
        <a:p>
          <a:endParaRPr lang="en-US"/>
        </a:p>
      </dgm:t>
    </dgm:pt>
    <dgm:pt modelId="{612CDECD-9C7B-064C-8899-AB42289F875D}" type="sibTrans" cxnId="{2257191F-0AF4-444A-9B5D-4A98C637138E}">
      <dgm:prSet/>
      <dgm:spPr/>
      <dgm:t>
        <a:bodyPr/>
        <a:lstStyle/>
        <a:p>
          <a:endParaRPr lang="en-US"/>
        </a:p>
      </dgm:t>
    </dgm:pt>
    <dgm:pt modelId="{2583708D-1403-B84B-9BE6-6D28B649177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Initial sequence numbers used by many TCP/IP implementations are too predictable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F48A1F0F-1897-5641-B31B-D0C049CB78C3}" type="parTrans" cxnId="{F3D36947-048B-2646-844E-DB0E1DE372C5}">
      <dgm:prSet/>
      <dgm:spPr/>
      <dgm:t>
        <a:bodyPr/>
        <a:lstStyle/>
        <a:p>
          <a:endParaRPr lang="en-US"/>
        </a:p>
      </dgm:t>
    </dgm:pt>
    <dgm:pt modelId="{C0B929CE-5B13-4346-AB2B-01753A147FA0}" type="sibTrans" cxnId="{F3D36947-048B-2646-844E-DB0E1DE372C5}">
      <dgm:prSet/>
      <dgm:spPr/>
      <dgm:t>
        <a:bodyPr/>
        <a:lstStyle/>
        <a:p>
          <a:endParaRPr lang="en-US"/>
        </a:p>
      </dgm:t>
    </dgm:pt>
    <dgm:pt modelId="{BEB6B785-9456-F047-BF8E-E1146FEABD9B}">
      <dgm:prSet custT="1"/>
      <dgm:spPr>
        <a:solidFill>
          <a:schemeClr val="accent6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  <a:latin typeface="+mj-lt"/>
            </a:rPr>
            <a:t>Combination of the sequence number as an identifier and authenticator of packets and the failure to make them sufficiently unpredictable enables the attack to occur</a:t>
          </a:r>
          <a:endParaRPr lang="en-US" sz="1400" b="1" dirty="0">
            <a:solidFill>
              <a:schemeClr val="bg1"/>
            </a:solidFill>
            <a:latin typeface="+mj-lt"/>
          </a:endParaRPr>
        </a:p>
      </dgm:t>
    </dgm:pt>
    <dgm:pt modelId="{E902A6D6-71A6-0140-A9CA-A93588FF1B8A}" type="parTrans" cxnId="{A4FA5AF0-65E2-FF4E-84AD-91BAD72CAC8B}">
      <dgm:prSet/>
      <dgm:spPr/>
      <dgm:t>
        <a:bodyPr/>
        <a:lstStyle/>
        <a:p>
          <a:endParaRPr lang="en-US"/>
        </a:p>
      </dgm:t>
    </dgm:pt>
    <dgm:pt modelId="{376BEEE8-E7E0-9648-B36E-B073233309F2}" type="sibTrans" cxnId="{A4FA5AF0-65E2-FF4E-84AD-91BAD72CAC8B}">
      <dgm:prSet/>
      <dgm:spPr/>
      <dgm:t>
        <a:bodyPr/>
        <a:lstStyle/>
        <a:p>
          <a:endParaRPr lang="en-US"/>
        </a:p>
      </dgm:t>
    </dgm:pt>
    <dgm:pt modelId="{D6F8610A-F864-EB46-AC0D-40DC049E856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Another variant is when the programmers deliberately include additional code in a program to help test and debug it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50D37BA5-F336-6B49-A54E-9F08AE63D8C7}" type="parTrans" cxnId="{B2D47A34-24D6-C841-876B-98588AC4F894}">
      <dgm:prSet/>
      <dgm:spPr/>
      <dgm:t>
        <a:bodyPr/>
        <a:lstStyle/>
        <a:p>
          <a:endParaRPr lang="en-US"/>
        </a:p>
      </dgm:t>
    </dgm:pt>
    <dgm:pt modelId="{5667E979-D575-D245-BB2C-E52ECB124ECF}" type="sibTrans" cxnId="{B2D47A34-24D6-C841-876B-98588AC4F894}">
      <dgm:prSet/>
      <dgm:spPr/>
      <dgm:t>
        <a:bodyPr/>
        <a:lstStyle/>
        <a:p>
          <a:endParaRPr lang="en-US"/>
        </a:p>
      </dgm:t>
    </dgm:pt>
    <dgm:pt modelId="{3B1D7215-215C-7E42-8AC5-1AA375A6AAB4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  <a:latin typeface="+mj-lt"/>
            </a:rPr>
            <a:t>Often code remains in production release of a program and could inappropriately release information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5E609580-9566-0344-BE56-E8E035726B39}" type="parTrans" cxnId="{C091ECB1-900A-844A-A54E-1E5EC8FA1840}">
      <dgm:prSet/>
      <dgm:spPr/>
      <dgm:t>
        <a:bodyPr/>
        <a:lstStyle/>
        <a:p>
          <a:endParaRPr lang="en-US"/>
        </a:p>
      </dgm:t>
    </dgm:pt>
    <dgm:pt modelId="{DDD8FD4C-C119-534F-BE38-17D55C8D66E9}" type="sibTrans" cxnId="{C091ECB1-900A-844A-A54E-1E5EC8FA1840}">
      <dgm:prSet/>
      <dgm:spPr/>
      <dgm:t>
        <a:bodyPr/>
        <a:lstStyle/>
        <a:p>
          <a:endParaRPr lang="en-US"/>
        </a:p>
      </dgm:t>
    </dgm:pt>
    <dgm:pt modelId="{53888545-1CC0-3A43-9647-77770FE80854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latin typeface="+mj-lt"/>
            </a:rPr>
            <a:t>May permit a user to bypass security checks and perform actions they would not otherwise be allowed to perform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A475B2C3-5F46-AE40-8EAD-C870769835E5}" type="parTrans" cxnId="{C986FF29-F35E-8F41-BEC7-DF120DD668AD}">
      <dgm:prSet/>
      <dgm:spPr/>
      <dgm:t>
        <a:bodyPr/>
        <a:lstStyle/>
        <a:p>
          <a:endParaRPr lang="en-US"/>
        </a:p>
      </dgm:t>
    </dgm:pt>
    <dgm:pt modelId="{1C70A880-B410-D944-B7DF-2CE5D7EEF0B2}" type="sibTrans" cxnId="{C986FF29-F35E-8F41-BEC7-DF120DD668AD}">
      <dgm:prSet/>
      <dgm:spPr/>
      <dgm:t>
        <a:bodyPr/>
        <a:lstStyle/>
        <a:p>
          <a:endParaRPr lang="en-US"/>
        </a:p>
      </dgm:t>
    </dgm:pt>
    <dgm:pt modelId="{FD071CAE-3750-2943-AE91-85CEF9753B90}">
      <dgm:prSet custT="1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bg1"/>
              </a:solidFill>
              <a:latin typeface="+mj-lt"/>
            </a:rPr>
            <a:t>This vulnerability was exploited by the Morris Internet Worm</a:t>
          </a:r>
          <a:endParaRPr lang="en-US" sz="1200" dirty="0">
            <a:solidFill>
              <a:schemeClr val="bg1"/>
            </a:solidFill>
            <a:latin typeface="+mj-lt"/>
          </a:endParaRPr>
        </a:p>
      </dgm:t>
    </dgm:pt>
    <dgm:pt modelId="{36A3ECC1-A388-2642-904F-CF8FF17C5896}" type="parTrans" cxnId="{FD5C317D-7D24-CB42-AD78-2E754457CCB5}">
      <dgm:prSet/>
      <dgm:spPr/>
      <dgm:t>
        <a:bodyPr/>
        <a:lstStyle/>
        <a:p>
          <a:endParaRPr lang="en-US"/>
        </a:p>
      </dgm:t>
    </dgm:pt>
    <dgm:pt modelId="{88D56B49-53D0-CC42-858D-1451A674EC7E}" type="sibTrans" cxnId="{FD5C317D-7D24-CB42-AD78-2E754457CCB5}">
      <dgm:prSet/>
      <dgm:spPr/>
      <dgm:t>
        <a:bodyPr/>
        <a:lstStyle/>
        <a:p>
          <a:endParaRPr lang="en-US"/>
        </a:p>
      </dgm:t>
    </dgm:pt>
    <dgm:pt modelId="{9DC9E673-341C-C745-9B79-64D64BE2D4D8}" type="pres">
      <dgm:prSet presAssocID="{7070283C-F51B-564E-ADD2-5207BD7324A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C724CF-30BB-EE4F-AA82-60CA09CF338F}" type="pres">
      <dgm:prSet presAssocID="{ECF02138-9475-E34A-8D1B-553F4C922C84}" presName="compNode" presStyleCnt="0"/>
      <dgm:spPr/>
      <dgm:t>
        <a:bodyPr/>
        <a:lstStyle/>
        <a:p>
          <a:endParaRPr lang="en-US"/>
        </a:p>
      </dgm:t>
    </dgm:pt>
    <dgm:pt modelId="{9A0C673A-50E8-F84C-8463-CD1AE39E9DB1}" type="pres">
      <dgm:prSet presAssocID="{ECF02138-9475-E34A-8D1B-553F4C922C84}" presName="aNode" presStyleLbl="bgShp" presStyleIdx="0" presStyleCnt="3"/>
      <dgm:spPr/>
      <dgm:t>
        <a:bodyPr/>
        <a:lstStyle/>
        <a:p>
          <a:endParaRPr lang="en-US"/>
        </a:p>
      </dgm:t>
    </dgm:pt>
    <dgm:pt modelId="{6749DDE4-C44C-8D4E-A098-E57805469A50}" type="pres">
      <dgm:prSet presAssocID="{ECF02138-9475-E34A-8D1B-553F4C922C84}" presName="textNode" presStyleLbl="bgShp" presStyleIdx="0" presStyleCnt="3"/>
      <dgm:spPr/>
      <dgm:t>
        <a:bodyPr/>
        <a:lstStyle/>
        <a:p>
          <a:endParaRPr lang="en-US"/>
        </a:p>
      </dgm:t>
    </dgm:pt>
    <dgm:pt modelId="{F1AAD280-6C2B-834A-822F-1125204A6A34}" type="pres">
      <dgm:prSet presAssocID="{ECF02138-9475-E34A-8D1B-553F4C922C84}" presName="compChildNode" presStyleCnt="0"/>
      <dgm:spPr/>
      <dgm:t>
        <a:bodyPr/>
        <a:lstStyle/>
        <a:p>
          <a:endParaRPr lang="en-US"/>
        </a:p>
      </dgm:t>
    </dgm:pt>
    <dgm:pt modelId="{79DC6A0A-0583-6E42-9270-37438D38BA69}" type="pres">
      <dgm:prSet presAssocID="{ECF02138-9475-E34A-8D1B-553F4C922C84}" presName="theInnerList" presStyleCnt="0"/>
      <dgm:spPr/>
      <dgm:t>
        <a:bodyPr/>
        <a:lstStyle/>
        <a:p>
          <a:endParaRPr lang="en-US"/>
        </a:p>
      </dgm:t>
    </dgm:pt>
    <dgm:pt modelId="{0D90FAA2-C399-A443-9D9C-B90E712853E2}" type="pres">
      <dgm:prSet presAssocID="{8B21737D-1B71-FC46-88A6-A1494E58EC5F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99DD4-6158-554B-844A-F1B5D602C02E}" type="pres">
      <dgm:prSet presAssocID="{8B21737D-1B71-FC46-88A6-A1494E58EC5F}" presName="aSpace2" presStyleCnt="0"/>
      <dgm:spPr/>
      <dgm:t>
        <a:bodyPr/>
        <a:lstStyle/>
        <a:p>
          <a:endParaRPr lang="en-US"/>
        </a:p>
      </dgm:t>
    </dgm:pt>
    <dgm:pt modelId="{A9BC5344-5BE3-B342-813E-25EEB0190A3D}" type="pres">
      <dgm:prSet presAssocID="{5B2A9D37-6BEF-4240-99A7-BB7A5E99B64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F6574-5072-9A44-8FDC-D647EFB8E222}" type="pres">
      <dgm:prSet presAssocID="{ECF02138-9475-E34A-8D1B-553F4C922C84}" presName="aSpace" presStyleCnt="0"/>
      <dgm:spPr/>
      <dgm:t>
        <a:bodyPr/>
        <a:lstStyle/>
        <a:p>
          <a:endParaRPr lang="en-US"/>
        </a:p>
      </dgm:t>
    </dgm:pt>
    <dgm:pt modelId="{9712C18C-462D-434D-9193-3206F40453A0}" type="pres">
      <dgm:prSet presAssocID="{2583708D-1403-B84B-9BE6-6D28B649177A}" presName="compNode" presStyleCnt="0"/>
      <dgm:spPr/>
      <dgm:t>
        <a:bodyPr/>
        <a:lstStyle/>
        <a:p>
          <a:endParaRPr lang="en-US"/>
        </a:p>
      </dgm:t>
    </dgm:pt>
    <dgm:pt modelId="{5BEE9616-EC8C-D444-94C0-5AFA31EE4F10}" type="pres">
      <dgm:prSet presAssocID="{2583708D-1403-B84B-9BE6-6D28B649177A}" presName="aNode" presStyleLbl="bgShp" presStyleIdx="1" presStyleCnt="3"/>
      <dgm:spPr/>
      <dgm:t>
        <a:bodyPr/>
        <a:lstStyle/>
        <a:p>
          <a:endParaRPr lang="en-US"/>
        </a:p>
      </dgm:t>
    </dgm:pt>
    <dgm:pt modelId="{89F3BE4D-7264-084A-A55B-33969E8B0AD9}" type="pres">
      <dgm:prSet presAssocID="{2583708D-1403-B84B-9BE6-6D28B649177A}" presName="textNode" presStyleLbl="bgShp" presStyleIdx="1" presStyleCnt="3"/>
      <dgm:spPr/>
      <dgm:t>
        <a:bodyPr/>
        <a:lstStyle/>
        <a:p>
          <a:endParaRPr lang="en-US"/>
        </a:p>
      </dgm:t>
    </dgm:pt>
    <dgm:pt modelId="{2B1DF87C-D8AF-E041-B82E-60D000D3CF9B}" type="pres">
      <dgm:prSet presAssocID="{2583708D-1403-B84B-9BE6-6D28B649177A}" presName="compChildNode" presStyleCnt="0"/>
      <dgm:spPr/>
      <dgm:t>
        <a:bodyPr/>
        <a:lstStyle/>
        <a:p>
          <a:endParaRPr lang="en-US"/>
        </a:p>
      </dgm:t>
    </dgm:pt>
    <dgm:pt modelId="{5772E31A-2A59-5D4D-8317-FDD19EB13003}" type="pres">
      <dgm:prSet presAssocID="{2583708D-1403-B84B-9BE6-6D28B649177A}" presName="theInnerList" presStyleCnt="0"/>
      <dgm:spPr/>
      <dgm:t>
        <a:bodyPr/>
        <a:lstStyle/>
        <a:p>
          <a:endParaRPr lang="en-US"/>
        </a:p>
      </dgm:t>
    </dgm:pt>
    <dgm:pt modelId="{33AAE89B-D497-3544-95EA-33D474088523}" type="pres">
      <dgm:prSet presAssocID="{BEB6B785-9456-F047-BF8E-E1146FEABD9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8D54B-46C2-024C-A8BF-6C0401549B50}" type="pres">
      <dgm:prSet presAssocID="{2583708D-1403-B84B-9BE6-6D28B649177A}" presName="aSpace" presStyleCnt="0"/>
      <dgm:spPr/>
      <dgm:t>
        <a:bodyPr/>
        <a:lstStyle/>
        <a:p>
          <a:endParaRPr lang="en-US"/>
        </a:p>
      </dgm:t>
    </dgm:pt>
    <dgm:pt modelId="{26828DF2-80F1-E943-ABEA-CCA2521A2250}" type="pres">
      <dgm:prSet presAssocID="{D6F8610A-F864-EB46-AC0D-40DC049E856B}" presName="compNode" presStyleCnt="0"/>
      <dgm:spPr/>
      <dgm:t>
        <a:bodyPr/>
        <a:lstStyle/>
        <a:p>
          <a:endParaRPr lang="en-US"/>
        </a:p>
      </dgm:t>
    </dgm:pt>
    <dgm:pt modelId="{66530D40-7FE2-104B-B092-07B968B398DB}" type="pres">
      <dgm:prSet presAssocID="{D6F8610A-F864-EB46-AC0D-40DC049E856B}" presName="aNode" presStyleLbl="bgShp" presStyleIdx="2" presStyleCnt="3"/>
      <dgm:spPr/>
      <dgm:t>
        <a:bodyPr/>
        <a:lstStyle/>
        <a:p>
          <a:endParaRPr lang="en-US"/>
        </a:p>
      </dgm:t>
    </dgm:pt>
    <dgm:pt modelId="{9BD26E14-6412-E84F-BE67-9B11DCE82280}" type="pres">
      <dgm:prSet presAssocID="{D6F8610A-F864-EB46-AC0D-40DC049E856B}" presName="textNode" presStyleLbl="bgShp" presStyleIdx="2" presStyleCnt="3"/>
      <dgm:spPr/>
      <dgm:t>
        <a:bodyPr/>
        <a:lstStyle/>
        <a:p>
          <a:endParaRPr lang="en-US"/>
        </a:p>
      </dgm:t>
    </dgm:pt>
    <dgm:pt modelId="{C078CC03-EF4A-6241-B8F1-4D57CA8609CB}" type="pres">
      <dgm:prSet presAssocID="{D6F8610A-F864-EB46-AC0D-40DC049E856B}" presName="compChildNode" presStyleCnt="0"/>
      <dgm:spPr/>
      <dgm:t>
        <a:bodyPr/>
        <a:lstStyle/>
        <a:p>
          <a:endParaRPr lang="en-US"/>
        </a:p>
      </dgm:t>
    </dgm:pt>
    <dgm:pt modelId="{6E7CD7E3-2F12-844F-B581-851A1C19C665}" type="pres">
      <dgm:prSet presAssocID="{D6F8610A-F864-EB46-AC0D-40DC049E856B}" presName="theInnerList" presStyleCnt="0"/>
      <dgm:spPr/>
      <dgm:t>
        <a:bodyPr/>
        <a:lstStyle/>
        <a:p>
          <a:endParaRPr lang="en-US"/>
        </a:p>
      </dgm:t>
    </dgm:pt>
    <dgm:pt modelId="{5A0AA2C3-FAEA-314F-9D5E-BA261D83EA5F}" type="pres">
      <dgm:prSet presAssocID="{3B1D7215-215C-7E42-8AC5-1AA375A6AAB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2A602-F17A-A844-964E-D16C171451C2}" type="pres">
      <dgm:prSet presAssocID="{3B1D7215-215C-7E42-8AC5-1AA375A6AAB4}" presName="aSpace2" presStyleCnt="0"/>
      <dgm:spPr/>
      <dgm:t>
        <a:bodyPr/>
        <a:lstStyle/>
        <a:p>
          <a:endParaRPr lang="en-US"/>
        </a:p>
      </dgm:t>
    </dgm:pt>
    <dgm:pt modelId="{17251BFA-D8BC-C241-AEDE-4F1D9EBF02E9}" type="pres">
      <dgm:prSet presAssocID="{53888545-1CC0-3A43-9647-77770FE80854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8B5-CA72-C94E-8736-AAC730768153}" type="pres">
      <dgm:prSet presAssocID="{53888545-1CC0-3A43-9647-77770FE80854}" presName="aSpace2" presStyleCnt="0"/>
      <dgm:spPr/>
      <dgm:t>
        <a:bodyPr/>
        <a:lstStyle/>
        <a:p>
          <a:endParaRPr lang="en-US"/>
        </a:p>
      </dgm:t>
    </dgm:pt>
    <dgm:pt modelId="{22AE41C0-B402-A543-AB02-6AB81E8B5A19}" type="pres">
      <dgm:prSet presAssocID="{FD071CAE-3750-2943-AE91-85CEF9753B90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57191F-0AF4-444A-9B5D-4A98C637138E}" srcId="{ECF02138-9475-E34A-8D1B-553F4C922C84}" destId="{5B2A9D37-6BEF-4240-99A7-BB7A5E99B644}" srcOrd="1" destOrd="0" parTransId="{86FF7DD1-367B-554F-9FD7-3270AF6A6AD8}" sibTransId="{612CDECD-9C7B-064C-8899-AB42289F875D}"/>
    <dgm:cxn modelId="{8007BBFD-9E54-D147-ADC0-342C67536AD3}" type="presOf" srcId="{7070283C-F51B-564E-ADD2-5207BD7324A4}" destId="{9DC9E673-341C-C745-9B79-64D64BE2D4D8}" srcOrd="0" destOrd="0" presId="urn:microsoft.com/office/officeart/2005/8/layout/lProcess2"/>
    <dgm:cxn modelId="{B2D47A34-24D6-C841-876B-98588AC4F894}" srcId="{7070283C-F51B-564E-ADD2-5207BD7324A4}" destId="{D6F8610A-F864-EB46-AC0D-40DC049E856B}" srcOrd="2" destOrd="0" parTransId="{50D37BA5-F336-6B49-A54E-9F08AE63D8C7}" sibTransId="{5667E979-D575-D245-BB2C-E52ECB124ECF}"/>
    <dgm:cxn modelId="{75DBFA16-30C9-F440-871E-6E4D6B4A35FA}" srcId="{7070283C-F51B-564E-ADD2-5207BD7324A4}" destId="{ECF02138-9475-E34A-8D1B-553F4C922C84}" srcOrd="0" destOrd="0" parTransId="{6AE4AB10-34A3-B944-A994-F6B549E56ED2}" sibTransId="{795CD7E7-1B47-1145-91D6-831E5749B997}"/>
    <dgm:cxn modelId="{54382761-2D73-9642-A3F6-DDF605BEC641}" type="presOf" srcId="{53888545-1CC0-3A43-9647-77770FE80854}" destId="{17251BFA-D8BC-C241-AEDE-4F1D9EBF02E9}" srcOrd="0" destOrd="0" presId="urn:microsoft.com/office/officeart/2005/8/layout/lProcess2"/>
    <dgm:cxn modelId="{2DD661B0-83DF-1147-B33C-B32FE971B56F}" type="presOf" srcId="{D6F8610A-F864-EB46-AC0D-40DC049E856B}" destId="{9BD26E14-6412-E84F-BE67-9B11DCE82280}" srcOrd="1" destOrd="0" presId="urn:microsoft.com/office/officeart/2005/8/layout/lProcess2"/>
    <dgm:cxn modelId="{E770FE39-084C-8341-A977-54B227D2C03E}" type="presOf" srcId="{3B1D7215-215C-7E42-8AC5-1AA375A6AAB4}" destId="{5A0AA2C3-FAEA-314F-9D5E-BA261D83EA5F}" srcOrd="0" destOrd="0" presId="urn:microsoft.com/office/officeart/2005/8/layout/lProcess2"/>
    <dgm:cxn modelId="{F3D36947-048B-2646-844E-DB0E1DE372C5}" srcId="{7070283C-F51B-564E-ADD2-5207BD7324A4}" destId="{2583708D-1403-B84B-9BE6-6D28B649177A}" srcOrd="1" destOrd="0" parTransId="{F48A1F0F-1897-5641-B31B-D0C049CB78C3}" sibTransId="{C0B929CE-5B13-4346-AB2B-01753A147FA0}"/>
    <dgm:cxn modelId="{F31E682B-1C60-974C-9427-AC0005EF2EEB}" type="presOf" srcId="{D6F8610A-F864-EB46-AC0D-40DC049E856B}" destId="{66530D40-7FE2-104B-B092-07B968B398DB}" srcOrd="0" destOrd="0" presId="urn:microsoft.com/office/officeart/2005/8/layout/lProcess2"/>
    <dgm:cxn modelId="{FD5C317D-7D24-CB42-AD78-2E754457CCB5}" srcId="{D6F8610A-F864-EB46-AC0D-40DC049E856B}" destId="{FD071CAE-3750-2943-AE91-85CEF9753B90}" srcOrd="2" destOrd="0" parTransId="{36A3ECC1-A388-2642-904F-CF8FF17C5896}" sibTransId="{88D56B49-53D0-CC42-858D-1451A674EC7E}"/>
    <dgm:cxn modelId="{86654BEB-08B2-5840-BA43-B622346E3F64}" type="presOf" srcId="{2583708D-1403-B84B-9BE6-6D28B649177A}" destId="{89F3BE4D-7264-084A-A55B-33969E8B0AD9}" srcOrd="1" destOrd="0" presId="urn:microsoft.com/office/officeart/2005/8/layout/lProcess2"/>
    <dgm:cxn modelId="{DCBB708D-138C-9B42-9659-F4F46B093E84}" type="presOf" srcId="{BEB6B785-9456-F047-BF8E-E1146FEABD9B}" destId="{33AAE89B-D497-3544-95EA-33D474088523}" srcOrd="0" destOrd="0" presId="urn:microsoft.com/office/officeart/2005/8/layout/lProcess2"/>
    <dgm:cxn modelId="{A99B6CAF-2709-954D-BEB7-D980F4F8649A}" type="presOf" srcId="{8B21737D-1B71-FC46-88A6-A1494E58EC5F}" destId="{0D90FAA2-C399-A443-9D9C-B90E712853E2}" srcOrd="0" destOrd="0" presId="urn:microsoft.com/office/officeart/2005/8/layout/lProcess2"/>
    <dgm:cxn modelId="{2D614BEB-5681-4548-8F81-C25DAE7DA0CB}" srcId="{ECF02138-9475-E34A-8D1B-553F4C922C84}" destId="{8B21737D-1B71-FC46-88A6-A1494E58EC5F}" srcOrd="0" destOrd="0" parTransId="{1611EA80-A66B-7A43-8A6F-4FED6A203203}" sibTransId="{2356547E-DCB6-FE4F-8C1C-1E2E7E8BCB1D}"/>
    <dgm:cxn modelId="{66B9D9CC-BCDA-3248-B799-8CA4E84D614E}" type="presOf" srcId="{5B2A9D37-6BEF-4240-99A7-BB7A5E99B644}" destId="{A9BC5344-5BE3-B342-813E-25EEB0190A3D}" srcOrd="0" destOrd="0" presId="urn:microsoft.com/office/officeart/2005/8/layout/lProcess2"/>
    <dgm:cxn modelId="{A4FA5AF0-65E2-FF4E-84AD-91BAD72CAC8B}" srcId="{2583708D-1403-B84B-9BE6-6D28B649177A}" destId="{BEB6B785-9456-F047-BF8E-E1146FEABD9B}" srcOrd="0" destOrd="0" parTransId="{E902A6D6-71A6-0140-A9CA-A93588FF1B8A}" sibTransId="{376BEEE8-E7E0-9648-B36E-B073233309F2}"/>
    <dgm:cxn modelId="{C986FF29-F35E-8F41-BEC7-DF120DD668AD}" srcId="{D6F8610A-F864-EB46-AC0D-40DC049E856B}" destId="{53888545-1CC0-3A43-9647-77770FE80854}" srcOrd="1" destOrd="0" parTransId="{A475B2C3-5F46-AE40-8EAD-C870769835E5}" sibTransId="{1C70A880-B410-D944-B7DF-2CE5D7EEF0B2}"/>
    <dgm:cxn modelId="{80CC634D-8240-B14E-8DAF-C777C6070DCB}" type="presOf" srcId="{ECF02138-9475-E34A-8D1B-553F4C922C84}" destId="{9A0C673A-50E8-F84C-8463-CD1AE39E9DB1}" srcOrd="0" destOrd="0" presId="urn:microsoft.com/office/officeart/2005/8/layout/lProcess2"/>
    <dgm:cxn modelId="{C184B92C-27F4-B54C-BB58-B424CF4C0FE2}" type="presOf" srcId="{2583708D-1403-B84B-9BE6-6D28B649177A}" destId="{5BEE9616-EC8C-D444-94C0-5AFA31EE4F10}" srcOrd="0" destOrd="0" presId="urn:microsoft.com/office/officeart/2005/8/layout/lProcess2"/>
    <dgm:cxn modelId="{3CE916F8-D0D0-DD48-B318-D27F1CD7BA88}" type="presOf" srcId="{FD071CAE-3750-2943-AE91-85CEF9753B90}" destId="{22AE41C0-B402-A543-AB02-6AB81E8B5A19}" srcOrd="0" destOrd="0" presId="urn:microsoft.com/office/officeart/2005/8/layout/lProcess2"/>
    <dgm:cxn modelId="{D6677A4D-DEC5-CB4F-AE29-A31876ADFAD9}" type="presOf" srcId="{ECF02138-9475-E34A-8D1B-553F4C922C84}" destId="{6749DDE4-C44C-8D4E-A098-E57805469A50}" srcOrd="1" destOrd="0" presId="urn:microsoft.com/office/officeart/2005/8/layout/lProcess2"/>
    <dgm:cxn modelId="{C091ECB1-900A-844A-A54E-1E5EC8FA1840}" srcId="{D6F8610A-F864-EB46-AC0D-40DC049E856B}" destId="{3B1D7215-215C-7E42-8AC5-1AA375A6AAB4}" srcOrd="0" destOrd="0" parTransId="{5E609580-9566-0344-BE56-E8E035726B39}" sibTransId="{DDD8FD4C-C119-534F-BE38-17D55C8D66E9}"/>
    <dgm:cxn modelId="{C8AA62A8-A5FA-5245-8A44-237F89A28D80}" type="presParOf" srcId="{9DC9E673-341C-C745-9B79-64D64BE2D4D8}" destId="{02C724CF-30BB-EE4F-AA82-60CA09CF338F}" srcOrd="0" destOrd="0" presId="urn:microsoft.com/office/officeart/2005/8/layout/lProcess2"/>
    <dgm:cxn modelId="{A8DD2DE0-7BD9-394A-B261-48777C1BCBE3}" type="presParOf" srcId="{02C724CF-30BB-EE4F-AA82-60CA09CF338F}" destId="{9A0C673A-50E8-F84C-8463-CD1AE39E9DB1}" srcOrd="0" destOrd="0" presId="urn:microsoft.com/office/officeart/2005/8/layout/lProcess2"/>
    <dgm:cxn modelId="{A308B246-3414-D248-94AA-BFEBCDB43AF8}" type="presParOf" srcId="{02C724CF-30BB-EE4F-AA82-60CA09CF338F}" destId="{6749DDE4-C44C-8D4E-A098-E57805469A50}" srcOrd="1" destOrd="0" presId="urn:microsoft.com/office/officeart/2005/8/layout/lProcess2"/>
    <dgm:cxn modelId="{C6C7167D-2E28-0546-980A-FEF3F8CA967E}" type="presParOf" srcId="{02C724CF-30BB-EE4F-AA82-60CA09CF338F}" destId="{F1AAD280-6C2B-834A-822F-1125204A6A34}" srcOrd="2" destOrd="0" presId="urn:microsoft.com/office/officeart/2005/8/layout/lProcess2"/>
    <dgm:cxn modelId="{1EFA6B7D-1981-8243-9FE5-6868690501E7}" type="presParOf" srcId="{F1AAD280-6C2B-834A-822F-1125204A6A34}" destId="{79DC6A0A-0583-6E42-9270-37438D38BA69}" srcOrd="0" destOrd="0" presId="urn:microsoft.com/office/officeart/2005/8/layout/lProcess2"/>
    <dgm:cxn modelId="{C03DDABA-31FD-F84E-B1F3-D24600F65B50}" type="presParOf" srcId="{79DC6A0A-0583-6E42-9270-37438D38BA69}" destId="{0D90FAA2-C399-A443-9D9C-B90E712853E2}" srcOrd="0" destOrd="0" presId="urn:microsoft.com/office/officeart/2005/8/layout/lProcess2"/>
    <dgm:cxn modelId="{E616E669-0BC6-884B-A448-E637E4D7B9A5}" type="presParOf" srcId="{79DC6A0A-0583-6E42-9270-37438D38BA69}" destId="{B5099DD4-6158-554B-844A-F1B5D602C02E}" srcOrd="1" destOrd="0" presId="urn:microsoft.com/office/officeart/2005/8/layout/lProcess2"/>
    <dgm:cxn modelId="{097BD69D-24C9-A140-8463-FE95D76B9F70}" type="presParOf" srcId="{79DC6A0A-0583-6E42-9270-37438D38BA69}" destId="{A9BC5344-5BE3-B342-813E-25EEB0190A3D}" srcOrd="2" destOrd="0" presId="urn:microsoft.com/office/officeart/2005/8/layout/lProcess2"/>
    <dgm:cxn modelId="{AF69C5B2-ACD8-5440-8A9A-7D4BFD3ECD1D}" type="presParOf" srcId="{9DC9E673-341C-C745-9B79-64D64BE2D4D8}" destId="{E34F6574-5072-9A44-8FDC-D647EFB8E222}" srcOrd="1" destOrd="0" presId="urn:microsoft.com/office/officeart/2005/8/layout/lProcess2"/>
    <dgm:cxn modelId="{8F64BC33-3814-FA46-A586-36EBDC8B5ABF}" type="presParOf" srcId="{9DC9E673-341C-C745-9B79-64D64BE2D4D8}" destId="{9712C18C-462D-434D-9193-3206F40453A0}" srcOrd="2" destOrd="0" presId="urn:microsoft.com/office/officeart/2005/8/layout/lProcess2"/>
    <dgm:cxn modelId="{13634E6E-F1AE-2B4C-B167-F955A624BE78}" type="presParOf" srcId="{9712C18C-462D-434D-9193-3206F40453A0}" destId="{5BEE9616-EC8C-D444-94C0-5AFA31EE4F10}" srcOrd="0" destOrd="0" presId="urn:microsoft.com/office/officeart/2005/8/layout/lProcess2"/>
    <dgm:cxn modelId="{04952015-2E78-214B-8B7C-F65D922C965C}" type="presParOf" srcId="{9712C18C-462D-434D-9193-3206F40453A0}" destId="{89F3BE4D-7264-084A-A55B-33969E8B0AD9}" srcOrd="1" destOrd="0" presId="urn:microsoft.com/office/officeart/2005/8/layout/lProcess2"/>
    <dgm:cxn modelId="{F019B77E-40A9-054E-B654-F0CAA6053D2E}" type="presParOf" srcId="{9712C18C-462D-434D-9193-3206F40453A0}" destId="{2B1DF87C-D8AF-E041-B82E-60D000D3CF9B}" srcOrd="2" destOrd="0" presId="urn:microsoft.com/office/officeart/2005/8/layout/lProcess2"/>
    <dgm:cxn modelId="{EFF07822-A760-C342-AA91-E9D857309F79}" type="presParOf" srcId="{2B1DF87C-D8AF-E041-B82E-60D000D3CF9B}" destId="{5772E31A-2A59-5D4D-8317-FDD19EB13003}" srcOrd="0" destOrd="0" presId="urn:microsoft.com/office/officeart/2005/8/layout/lProcess2"/>
    <dgm:cxn modelId="{13FAEDDD-7DA4-B846-9B78-BB92DD4E517F}" type="presParOf" srcId="{5772E31A-2A59-5D4D-8317-FDD19EB13003}" destId="{33AAE89B-D497-3544-95EA-33D474088523}" srcOrd="0" destOrd="0" presId="urn:microsoft.com/office/officeart/2005/8/layout/lProcess2"/>
    <dgm:cxn modelId="{FD025D91-6057-944C-AC4C-5F4081C26B05}" type="presParOf" srcId="{9DC9E673-341C-C745-9B79-64D64BE2D4D8}" destId="{1EA8D54B-46C2-024C-A8BF-6C0401549B50}" srcOrd="3" destOrd="0" presId="urn:microsoft.com/office/officeart/2005/8/layout/lProcess2"/>
    <dgm:cxn modelId="{DF24907E-AEE9-C94C-B57A-0F1B21728FE8}" type="presParOf" srcId="{9DC9E673-341C-C745-9B79-64D64BE2D4D8}" destId="{26828DF2-80F1-E943-ABEA-CCA2521A2250}" srcOrd="4" destOrd="0" presId="urn:microsoft.com/office/officeart/2005/8/layout/lProcess2"/>
    <dgm:cxn modelId="{A7189300-1EB6-7742-97A3-16AD6780B119}" type="presParOf" srcId="{26828DF2-80F1-E943-ABEA-CCA2521A2250}" destId="{66530D40-7FE2-104B-B092-07B968B398DB}" srcOrd="0" destOrd="0" presId="urn:microsoft.com/office/officeart/2005/8/layout/lProcess2"/>
    <dgm:cxn modelId="{CA5C3449-F7B8-604F-8E5E-5B73428646A3}" type="presParOf" srcId="{26828DF2-80F1-E943-ABEA-CCA2521A2250}" destId="{9BD26E14-6412-E84F-BE67-9B11DCE82280}" srcOrd="1" destOrd="0" presId="urn:microsoft.com/office/officeart/2005/8/layout/lProcess2"/>
    <dgm:cxn modelId="{5750C41E-C2F4-D24E-A76A-F0DD3D645AA1}" type="presParOf" srcId="{26828DF2-80F1-E943-ABEA-CCA2521A2250}" destId="{C078CC03-EF4A-6241-B8F1-4D57CA8609CB}" srcOrd="2" destOrd="0" presId="urn:microsoft.com/office/officeart/2005/8/layout/lProcess2"/>
    <dgm:cxn modelId="{0413A1C0-BFEC-5D4A-9F0C-B662E4D9A159}" type="presParOf" srcId="{C078CC03-EF4A-6241-B8F1-4D57CA8609CB}" destId="{6E7CD7E3-2F12-844F-B581-851A1C19C665}" srcOrd="0" destOrd="0" presId="urn:microsoft.com/office/officeart/2005/8/layout/lProcess2"/>
    <dgm:cxn modelId="{844AB776-F124-E644-9389-413D0C9553AF}" type="presParOf" srcId="{6E7CD7E3-2F12-844F-B581-851A1C19C665}" destId="{5A0AA2C3-FAEA-314F-9D5E-BA261D83EA5F}" srcOrd="0" destOrd="0" presId="urn:microsoft.com/office/officeart/2005/8/layout/lProcess2"/>
    <dgm:cxn modelId="{63C05784-40EC-DC4A-BF1F-4581F738B90C}" type="presParOf" srcId="{6E7CD7E3-2F12-844F-B581-851A1C19C665}" destId="{9792A602-F17A-A844-964E-D16C171451C2}" srcOrd="1" destOrd="0" presId="urn:microsoft.com/office/officeart/2005/8/layout/lProcess2"/>
    <dgm:cxn modelId="{904D80BB-C26C-8A4D-B1E7-947530D0F239}" type="presParOf" srcId="{6E7CD7E3-2F12-844F-B581-851A1C19C665}" destId="{17251BFA-D8BC-C241-AEDE-4F1D9EBF02E9}" srcOrd="2" destOrd="0" presId="urn:microsoft.com/office/officeart/2005/8/layout/lProcess2"/>
    <dgm:cxn modelId="{1E046C29-4CAC-584D-B06D-3F3362AE033A}" type="presParOf" srcId="{6E7CD7E3-2F12-844F-B581-851A1C19C665}" destId="{9418B8B5-CA72-C94E-8736-AAC730768153}" srcOrd="3" destOrd="0" presId="urn:microsoft.com/office/officeart/2005/8/layout/lProcess2"/>
    <dgm:cxn modelId="{702FB286-E5BF-A949-9C5E-33ED67AD88D2}" type="presParOf" srcId="{6E7CD7E3-2F12-844F-B581-851A1C19C665}" destId="{22AE41C0-B402-A543-AB02-6AB81E8B5A1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28B31F-5B42-DA44-8FC4-D1FB88CE40D0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C4666-D9AF-914A-8474-E9DFD1AC5663}">
      <dgm:prSet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Programs execute on systems under the control of an operating system</a:t>
          </a:r>
          <a:endParaRPr lang="en-US" dirty="0"/>
        </a:p>
      </dgm:t>
    </dgm:pt>
    <dgm:pt modelId="{D65A5AFA-0E2E-4849-9F82-0A8C2618DF19}" type="parTrans" cxnId="{74E41412-ADC6-C141-BAD7-D37955DA7E8C}">
      <dgm:prSet/>
      <dgm:spPr/>
      <dgm:t>
        <a:bodyPr/>
        <a:lstStyle/>
        <a:p>
          <a:endParaRPr lang="en-US"/>
        </a:p>
      </dgm:t>
    </dgm:pt>
    <dgm:pt modelId="{8B0B4BF0-98AF-7C44-8B81-A020940DA620}" type="sibTrans" cxnId="{74E41412-ADC6-C141-BAD7-D37955DA7E8C}">
      <dgm:prSet/>
      <dgm:spPr/>
      <dgm:t>
        <a:bodyPr/>
        <a:lstStyle/>
        <a:p>
          <a:endParaRPr lang="en-US"/>
        </a:p>
      </dgm:t>
    </dgm:pt>
    <dgm:pt modelId="{9E6DB56B-CBD0-A64B-A6C3-CB5052D4E6D2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 smtClean="0"/>
            <a:t>Mediates and shares access to resources</a:t>
          </a:r>
          <a:endParaRPr lang="en-US" sz="1800" baseline="0" dirty="0"/>
        </a:p>
      </dgm:t>
    </dgm:pt>
    <dgm:pt modelId="{A0B48487-B1A4-7B4A-9E3A-C970603B0B5E}" type="parTrans" cxnId="{68019C36-8562-884F-A345-E8924973C9E0}">
      <dgm:prSet/>
      <dgm:spPr/>
      <dgm:t>
        <a:bodyPr/>
        <a:lstStyle/>
        <a:p>
          <a:endParaRPr lang="en-US"/>
        </a:p>
      </dgm:t>
    </dgm:pt>
    <dgm:pt modelId="{66D92EA5-26F9-364B-9FD7-8FBB1DE9FC22}" type="sibTrans" cxnId="{68019C36-8562-884F-A345-E8924973C9E0}">
      <dgm:prSet/>
      <dgm:spPr/>
      <dgm:t>
        <a:bodyPr/>
        <a:lstStyle/>
        <a:p>
          <a:endParaRPr lang="en-US"/>
        </a:p>
      </dgm:t>
    </dgm:pt>
    <dgm:pt modelId="{8B05A535-FE85-8E4D-81DB-8FD2F0B76B17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 smtClean="0"/>
            <a:t>Constructs execution environment</a:t>
          </a:r>
          <a:endParaRPr lang="en-US" sz="1800" baseline="0" dirty="0"/>
        </a:p>
      </dgm:t>
    </dgm:pt>
    <dgm:pt modelId="{0911D465-5083-CF4E-B524-EB2ABC75C3DC}" type="parTrans" cxnId="{192C5D85-7BE0-AB46-A366-B2809F129B2F}">
      <dgm:prSet/>
      <dgm:spPr/>
      <dgm:t>
        <a:bodyPr/>
        <a:lstStyle/>
        <a:p>
          <a:endParaRPr lang="en-US"/>
        </a:p>
      </dgm:t>
    </dgm:pt>
    <dgm:pt modelId="{FCAADC71-4494-4F4E-90D3-371655BB12B9}" type="sibTrans" cxnId="{192C5D85-7BE0-AB46-A366-B2809F129B2F}">
      <dgm:prSet/>
      <dgm:spPr/>
      <dgm:t>
        <a:bodyPr/>
        <a:lstStyle/>
        <a:p>
          <a:endParaRPr lang="en-US"/>
        </a:p>
      </dgm:t>
    </dgm:pt>
    <dgm:pt modelId="{4A3DD629-3F3B-B440-B80F-54D0685726D8}">
      <dgm:prSet custT="1"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baseline="0" dirty="0" smtClean="0"/>
            <a:t>Includes environment variables and arguments</a:t>
          </a:r>
          <a:endParaRPr lang="en-US" sz="1800" baseline="0" dirty="0"/>
        </a:p>
      </dgm:t>
    </dgm:pt>
    <dgm:pt modelId="{1B1BE635-ED1B-4C4F-94A5-4835B8CBCBE6}" type="parTrans" cxnId="{9436A8F9-DCFB-9541-800A-0541429B3667}">
      <dgm:prSet/>
      <dgm:spPr/>
      <dgm:t>
        <a:bodyPr/>
        <a:lstStyle/>
        <a:p>
          <a:endParaRPr lang="en-US"/>
        </a:p>
      </dgm:t>
    </dgm:pt>
    <dgm:pt modelId="{200EA489-341B-124F-927A-9D42264CBD83}" type="sibTrans" cxnId="{9436A8F9-DCFB-9541-800A-0541429B3667}">
      <dgm:prSet/>
      <dgm:spPr/>
      <dgm:t>
        <a:bodyPr/>
        <a:lstStyle/>
        <a:p>
          <a:endParaRPr lang="en-US"/>
        </a:p>
      </dgm:t>
    </dgm:pt>
    <dgm:pt modelId="{81720A12-3A79-FB46-A74A-E1B484AD22C2}">
      <dgm:prSet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Systems have a concept of multiple users</a:t>
          </a:r>
          <a:endParaRPr lang="en-US"/>
        </a:p>
      </dgm:t>
    </dgm:pt>
    <dgm:pt modelId="{60BFA1E6-41A5-D742-8F17-82DDF4A07AAF}" type="parTrans" cxnId="{85BFDC38-2C05-A444-BEC8-CF313A5BE8A0}">
      <dgm:prSet/>
      <dgm:spPr/>
      <dgm:t>
        <a:bodyPr/>
        <a:lstStyle/>
        <a:p>
          <a:endParaRPr lang="en-US"/>
        </a:p>
      </dgm:t>
    </dgm:pt>
    <dgm:pt modelId="{EE049331-57D5-9445-B1CA-40C989B3C2DA}" type="sibTrans" cxnId="{85BFDC38-2C05-A444-BEC8-CF313A5BE8A0}">
      <dgm:prSet/>
      <dgm:spPr/>
      <dgm:t>
        <a:bodyPr/>
        <a:lstStyle/>
        <a:p>
          <a:endParaRPr lang="en-US"/>
        </a:p>
      </dgm:t>
    </dgm:pt>
    <dgm:pt modelId="{68629FE6-BFA3-3746-8BE0-10B2C45CF8AE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/>
            <a:t>Resources are owned by a user and have permissions granting access with various rights to different categories of users</a:t>
          </a:r>
          <a:endParaRPr lang="en-US" sz="1800" dirty="0"/>
        </a:p>
      </dgm:t>
    </dgm:pt>
    <dgm:pt modelId="{799FE666-B288-2A4A-B6A6-297E4AC74266}" type="parTrans" cxnId="{FD6B9564-DFC2-FC4F-A5AE-C494E3B460DD}">
      <dgm:prSet/>
      <dgm:spPr/>
      <dgm:t>
        <a:bodyPr/>
        <a:lstStyle/>
        <a:p>
          <a:endParaRPr lang="en-US"/>
        </a:p>
      </dgm:t>
    </dgm:pt>
    <dgm:pt modelId="{DD927747-9D58-054B-915F-7B94B9AE3CB2}" type="sibTrans" cxnId="{FD6B9564-DFC2-FC4F-A5AE-C494E3B460DD}">
      <dgm:prSet/>
      <dgm:spPr/>
      <dgm:t>
        <a:bodyPr/>
        <a:lstStyle/>
        <a:p>
          <a:endParaRPr lang="en-US"/>
        </a:p>
      </dgm:t>
    </dgm:pt>
    <dgm:pt modelId="{4A7C389A-36C9-5D49-A523-F35AE0AE8C6B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/>
            <a:t>Programs need access to various resources, however excessive levels of access are dangerous</a:t>
          </a:r>
          <a:endParaRPr lang="en-US" sz="1800" dirty="0"/>
        </a:p>
      </dgm:t>
    </dgm:pt>
    <dgm:pt modelId="{D2826BEF-855E-D448-AB55-7F67C1C45727}" type="parTrans" cxnId="{E341C409-25CA-3E49-A119-F75057FC1359}">
      <dgm:prSet/>
      <dgm:spPr/>
      <dgm:t>
        <a:bodyPr/>
        <a:lstStyle/>
        <a:p>
          <a:endParaRPr lang="en-US"/>
        </a:p>
      </dgm:t>
    </dgm:pt>
    <dgm:pt modelId="{375F1E0F-ACA9-8B4E-9671-CAE42C759E03}" type="sibTrans" cxnId="{E341C409-25CA-3E49-A119-F75057FC1359}">
      <dgm:prSet/>
      <dgm:spPr/>
      <dgm:t>
        <a:bodyPr/>
        <a:lstStyle/>
        <a:p>
          <a:endParaRPr lang="en-US"/>
        </a:p>
      </dgm:t>
    </dgm:pt>
    <dgm:pt modelId="{CEA35B31-B1C9-8145-AC82-10D3158FFE80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/>
            <a:t>Concerns when multiple programs access shared resources such as a common file</a:t>
          </a:r>
          <a:endParaRPr lang="en-US" sz="1800" dirty="0"/>
        </a:p>
      </dgm:t>
    </dgm:pt>
    <dgm:pt modelId="{15658228-B8AE-544A-A537-E43486FE98D1}" type="parTrans" cxnId="{2C343071-5538-9048-9434-282A6C9AC7BC}">
      <dgm:prSet/>
      <dgm:spPr/>
      <dgm:t>
        <a:bodyPr/>
        <a:lstStyle/>
        <a:p>
          <a:endParaRPr lang="en-US"/>
        </a:p>
      </dgm:t>
    </dgm:pt>
    <dgm:pt modelId="{FB597081-3483-DA4B-997C-42D64905E7D2}" type="sibTrans" cxnId="{2C343071-5538-9048-9434-282A6C9AC7BC}">
      <dgm:prSet/>
      <dgm:spPr/>
      <dgm:t>
        <a:bodyPr/>
        <a:lstStyle/>
        <a:p>
          <a:endParaRPr lang="en-US"/>
        </a:p>
      </dgm:t>
    </dgm:pt>
    <dgm:pt modelId="{A30F666C-8E78-E844-A8D5-F0AEF01984D2}" type="pres">
      <dgm:prSet presAssocID="{0E28B31F-5B42-DA44-8FC4-D1FB88CE40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5CB495-2F04-ED49-AABA-98E53AFE69DC}" type="pres">
      <dgm:prSet presAssocID="{554C4666-D9AF-914A-8474-E9DFD1AC5663}" presName="linNode" presStyleCnt="0"/>
      <dgm:spPr/>
    </dgm:pt>
    <dgm:pt modelId="{DB6992A1-DEED-A346-BE68-6B4F51F7B3CC}" type="pres">
      <dgm:prSet presAssocID="{554C4666-D9AF-914A-8474-E9DFD1AC5663}" presName="parentText" presStyleLbl="node1" presStyleIdx="0" presStyleCnt="2" custScaleY="780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0B8B1-FBF7-CD47-9426-75499E8C4D92}" type="pres">
      <dgm:prSet presAssocID="{554C4666-D9AF-914A-8474-E9DFD1AC566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A593-2D93-1D44-B526-A643C8D20A9E}" type="pres">
      <dgm:prSet presAssocID="{8B0B4BF0-98AF-7C44-8B81-A020940DA620}" presName="sp" presStyleCnt="0"/>
      <dgm:spPr/>
    </dgm:pt>
    <dgm:pt modelId="{2B77F819-ABB1-7A41-9FCC-53C4F40E0C72}" type="pres">
      <dgm:prSet presAssocID="{81720A12-3A79-FB46-A74A-E1B484AD22C2}" presName="linNode" presStyleCnt="0"/>
      <dgm:spPr/>
    </dgm:pt>
    <dgm:pt modelId="{3DBE8127-5707-4341-A8B3-11628BD3E38A}" type="pres">
      <dgm:prSet presAssocID="{81720A12-3A79-FB46-A74A-E1B484AD22C2}" presName="parentText" presStyleLbl="node1" presStyleIdx="1" presStyleCnt="2" custScaleY="782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B7429-2E7E-6646-9C00-183F1E567C06}" type="pres">
      <dgm:prSet presAssocID="{81720A12-3A79-FB46-A74A-E1B484AD22C2}" presName="descendantText" presStyleLbl="alignAccFollowNode1" presStyleIdx="1" presStyleCnt="2" custScaleY="1217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FDC38-2C05-A444-BEC8-CF313A5BE8A0}" srcId="{0E28B31F-5B42-DA44-8FC4-D1FB88CE40D0}" destId="{81720A12-3A79-FB46-A74A-E1B484AD22C2}" srcOrd="1" destOrd="0" parTransId="{60BFA1E6-41A5-D742-8F17-82DDF4A07AAF}" sibTransId="{EE049331-57D5-9445-B1CA-40C989B3C2DA}"/>
    <dgm:cxn modelId="{E5D66E77-F189-2444-ACEC-012B08AACBDE}" type="presOf" srcId="{CEA35B31-B1C9-8145-AC82-10D3158FFE80}" destId="{891B7429-2E7E-6646-9C00-183F1E567C06}" srcOrd="0" destOrd="2" presId="urn:microsoft.com/office/officeart/2005/8/layout/vList5"/>
    <dgm:cxn modelId="{2C343071-5538-9048-9434-282A6C9AC7BC}" srcId="{81720A12-3A79-FB46-A74A-E1B484AD22C2}" destId="{CEA35B31-B1C9-8145-AC82-10D3158FFE80}" srcOrd="2" destOrd="0" parTransId="{15658228-B8AE-544A-A537-E43486FE98D1}" sibTransId="{FB597081-3483-DA4B-997C-42D64905E7D2}"/>
    <dgm:cxn modelId="{68019C36-8562-884F-A345-E8924973C9E0}" srcId="{554C4666-D9AF-914A-8474-E9DFD1AC5663}" destId="{9E6DB56B-CBD0-A64B-A6C3-CB5052D4E6D2}" srcOrd="0" destOrd="0" parTransId="{A0B48487-B1A4-7B4A-9E3A-C970603B0B5E}" sibTransId="{66D92EA5-26F9-364B-9FD7-8FBB1DE9FC22}"/>
    <dgm:cxn modelId="{914AF90E-7A3D-F94D-8C7A-A7448560D9FF}" type="presOf" srcId="{0E28B31F-5B42-DA44-8FC4-D1FB88CE40D0}" destId="{A30F666C-8E78-E844-A8D5-F0AEF01984D2}" srcOrd="0" destOrd="0" presId="urn:microsoft.com/office/officeart/2005/8/layout/vList5"/>
    <dgm:cxn modelId="{04B89742-6344-024B-9399-D7C3B0E2F85A}" type="presOf" srcId="{81720A12-3A79-FB46-A74A-E1B484AD22C2}" destId="{3DBE8127-5707-4341-A8B3-11628BD3E38A}" srcOrd="0" destOrd="0" presId="urn:microsoft.com/office/officeart/2005/8/layout/vList5"/>
    <dgm:cxn modelId="{A0E4AC86-D6EE-1E4D-8679-EBA82612443C}" type="presOf" srcId="{9E6DB56B-CBD0-A64B-A6C3-CB5052D4E6D2}" destId="{6210B8B1-FBF7-CD47-9426-75499E8C4D92}" srcOrd="0" destOrd="0" presId="urn:microsoft.com/office/officeart/2005/8/layout/vList5"/>
    <dgm:cxn modelId="{192C5D85-7BE0-AB46-A366-B2809F129B2F}" srcId="{554C4666-D9AF-914A-8474-E9DFD1AC5663}" destId="{8B05A535-FE85-8E4D-81DB-8FD2F0B76B17}" srcOrd="1" destOrd="0" parTransId="{0911D465-5083-CF4E-B524-EB2ABC75C3DC}" sibTransId="{FCAADC71-4494-4F4E-90D3-371655BB12B9}"/>
    <dgm:cxn modelId="{18E09466-BC2D-5C4B-8205-A8ABAC51AB8A}" type="presOf" srcId="{68629FE6-BFA3-3746-8BE0-10B2C45CF8AE}" destId="{891B7429-2E7E-6646-9C00-183F1E567C06}" srcOrd="0" destOrd="0" presId="urn:microsoft.com/office/officeart/2005/8/layout/vList5"/>
    <dgm:cxn modelId="{9436A8F9-DCFB-9541-800A-0541429B3667}" srcId="{554C4666-D9AF-914A-8474-E9DFD1AC5663}" destId="{4A3DD629-3F3B-B440-B80F-54D0685726D8}" srcOrd="2" destOrd="0" parTransId="{1B1BE635-ED1B-4C4F-94A5-4835B8CBCBE6}" sibTransId="{200EA489-341B-124F-927A-9D42264CBD83}"/>
    <dgm:cxn modelId="{659C3E5A-2E25-1A4E-B140-2DFDA410F4E1}" type="presOf" srcId="{4A3DD629-3F3B-B440-B80F-54D0685726D8}" destId="{6210B8B1-FBF7-CD47-9426-75499E8C4D92}" srcOrd="0" destOrd="2" presId="urn:microsoft.com/office/officeart/2005/8/layout/vList5"/>
    <dgm:cxn modelId="{B68470DF-366F-F14B-BB41-45C66196A716}" type="presOf" srcId="{8B05A535-FE85-8E4D-81DB-8FD2F0B76B17}" destId="{6210B8B1-FBF7-CD47-9426-75499E8C4D92}" srcOrd="0" destOrd="1" presId="urn:microsoft.com/office/officeart/2005/8/layout/vList5"/>
    <dgm:cxn modelId="{FD6B9564-DFC2-FC4F-A5AE-C494E3B460DD}" srcId="{81720A12-3A79-FB46-A74A-E1B484AD22C2}" destId="{68629FE6-BFA3-3746-8BE0-10B2C45CF8AE}" srcOrd="0" destOrd="0" parTransId="{799FE666-B288-2A4A-B6A6-297E4AC74266}" sibTransId="{DD927747-9D58-054B-915F-7B94B9AE3CB2}"/>
    <dgm:cxn modelId="{4BFEFDBD-F9F9-AA40-B146-8EDE12D4FD1D}" type="presOf" srcId="{554C4666-D9AF-914A-8474-E9DFD1AC5663}" destId="{DB6992A1-DEED-A346-BE68-6B4F51F7B3CC}" srcOrd="0" destOrd="0" presId="urn:microsoft.com/office/officeart/2005/8/layout/vList5"/>
    <dgm:cxn modelId="{74E41412-ADC6-C141-BAD7-D37955DA7E8C}" srcId="{0E28B31F-5B42-DA44-8FC4-D1FB88CE40D0}" destId="{554C4666-D9AF-914A-8474-E9DFD1AC5663}" srcOrd="0" destOrd="0" parTransId="{D65A5AFA-0E2E-4849-9F82-0A8C2618DF19}" sibTransId="{8B0B4BF0-98AF-7C44-8B81-A020940DA620}"/>
    <dgm:cxn modelId="{56F561D7-5F9D-E44F-9745-EA312BC57516}" type="presOf" srcId="{4A7C389A-36C9-5D49-A523-F35AE0AE8C6B}" destId="{891B7429-2E7E-6646-9C00-183F1E567C06}" srcOrd="0" destOrd="1" presId="urn:microsoft.com/office/officeart/2005/8/layout/vList5"/>
    <dgm:cxn modelId="{E341C409-25CA-3E49-A119-F75057FC1359}" srcId="{81720A12-3A79-FB46-A74A-E1B484AD22C2}" destId="{4A7C389A-36C9-5D49-A523-F35AE0AE8C6B}" srcOrd="1" destOrd="0" parTransId="{D2826BEF-855E-D448-AB55-7F67C1C45727}" sibTransId="{375F1E0F-ACA9-8B4E-9671-CAE42C759E03}"/>
    <dgm:cxn modelId="{C7650017-B4FB-3F4B-A9A3-ECED6CE98ADF}" type="presParOf" srcId="{A30F666C-8E78-E844-A8D5-F0AEF01984D2}" destId="{875CB495-2F04-ED49-AABA-98E53AFE69DC}" srcOrd="0" destOrd="0" presId="urn:microsoft.com/office/officeart/2005/8/layout/vList5"/>
    <dgm:cxn modelId="{5C31A731-59E5-184A-B812-0C2251DBFF12}" type="presParOf" srcId="{875CB495-2F04-ED49-AABA-98E53AFE69DC}" destId="{DB6992A1-DEED-A346-BE68-6B4F51F7B3CC}" srcOrd="0" destOrd="0" presId="urn:microsoft.com/office/officeart/2005/8/layout/vList5"/>
    <dgm:cxn modelId="{7DC610D5-2B41-D947-87ED-F53636CC5FA0}" type="presParOf" srcId="{875CB495-2F04-ED49-AABA-98E53AFE69DC}" destId="{6210B8B1-FBF7-CD47-9426-75499E8C4D92}" srcOrd="1" destOrd="0" presId="urn:microsoft.com/office/officeart/2005/8/layout/vList5"/>
    <dgm:cxn modelId="{0800DE9B-2BCD-A549-B098-DB614363D6B4}" type="presParOf" srcId="{A30F666C-8E78-E844-A8D5-F0AEF01984D2}" destId="{44CAA593-2D93-1D44-B526-A643C8D20A9E}" srcOrd="1" destOrd="0" presId="urn:microsoft.com/office/officeart/2005/8/layout/vList5"/>
    <dgm:cxn modelId="{B7546AA0-B08B-B841-B490-B5B86FB5B4FD}" type="presParOf" srcId="{A30F666C-8E78-E844-A8D5-F0AEF01984D2}" destId="{2B77F819-ABB1-7A41-9FCC-53C4F40E0C72}" srcOrd="2" destOrd="0" presId="urn:microsoft.com/office/officeart/2005/8/layout/vList5"/>
    <dgm:cxn modelId="{01F0BA2E-16DC-6547-B213-B79B9AAFBD96}" type="presParOf" srcId="{2B77F819-ABB1-7A41-9FCC-53C4F40E0C72}" destId="{3DBE8127-5707-4341-A8B3-11628BD3E38A}" srcOrd="0" destOrd="0" presId="urn:microsoft.com/office/officeart/2005/8/layout/vList5"/>
    <dgm:cxn modelId="{A04646E8-F746-6C45-873A-F6D025BF1E9C}" type="presParOf" srcId="{2B77F819-ABB1-7A41-9FCC-53C4F40E0C72}" destId="{891B7429-2E7E-6646-9C00-183F1E567C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FF17FF-C748-A849-A1FC-6382EE665BC5}">
      <dsp:nvSpPr>
        <dsp:cNvPr id="0" name=""/>
        <dsp:cNvSpPr/>
      </dsp:nvSpPr>
      <dsp:spPr>
        <a:xfrm>
          <a:off x="1673932" y="0"/>
          <a:ext cx="5688632" cy="56886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95C8724-CBEE-9949-9504-79D1E5C56183}">
      <dsp:nvSpPr>
        <dsp:cNvPr id="0" name=""/>
        <dsp:cNvSpPr/>
      </dsp:nvSpPr>
      <dsp:spPr>
        <a:xfrm>
          <a:off x="2043693" y="369761"/>
          <a:ext cx="2275452" cy="227545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Incorrect handling is a very common failing</a:t>
          </a:r>
        </a:p>
      </dsp:txBody>
      <dsp:txXfrm>
        <a:off x="2043693" y="369761"/>
        <a:ext cx="2275452" cy="2275452"/>
      </dsp:txXfrm>
    </dsp:sp>
    <dsp:sp modelId="{112B6CA0-B0C1-D740-8696-2C5B2F7CE756}">
      <dsp:nvSpPr>
        <dsp:cNvPr id="0" name=""/>
        <dsp:cNvSpPr/>
      </dsp:nvSpPr>
      <dsp:spPr>
        <a:xfrm>
          <a:off x="4717350" y="369761"/>
          <a:ext cx="2275452" cy="227545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sp:txBody>
      <dsp:txXfrm>
        <a:off x="4717350" y="369761"/>
        <a:ext cx="2275452" cy="2275452"/>
      </dsp:txXfrm>
    </dsp:sp>
    <dsp:sp modelId="{62A451F2-6199-544E-A424-9E14542AD93A}">
      <dsp:nvSpPr>
        <dsp:cNvPr id="0" name=""/>
        <dsp:cNvSpPr/>
      </dsp:nvSpPr>
      <dsp:spPr>
        <a:xfrm>
          <a:off x="2043693" y="3043418"/>
          <a:ext cx="2275452" cy="227545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Must identify all data sources</a:t>
          </a:r>
          <a:endParaRPr lang="en-US" sz="1600" b="1" kern="1200" dirty="0">
            <a:solidFill>
              <a:schemeClr val="tx1"/>
            </a:solidFill>
            <a:latin typeface="+mj-lt"/>
          </a:endParaRPr>
        </a:p>
      </dsp:txBody>
      <dsp:txXfrm>
        <a:off x="2043693" y="3043418"/>
        <a:ext cx="2275452" cy="2275452"/>
      </dsp:txXfrm>
    </dsp:sp>
    <dsp:sp modelId="{B17633D7-2870-3F42-9CA6-9F709BE26A5F}">
      <dsp:nvSpPr>
        <dsp:cNvPr id="0" name=""/>
        <dsp:cNvSpPr/>
      </dsp:nvSpPr>
      <dsp:spPr>
        <a:xfrm>
          <a:off x="4717350" y="3043418"/>
          <a:ext cx="2275452" cy="227545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Explicitly validate assumptions on size and type of values before use</a:t>
          </a:r>
        </a:p>
      </dsp:txBody>
      <dsp:txXfrm>
        <a:off x="4717350" y="3043418"/>
        <a:ext cx="2275452" cy="227545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F2F748-B814-1949-9EC8-CF6456CE4F5C}">
      <dsp:nvSpPr>
        <dsp:cNvPr id="0" name=""/>
        <dsp:cNvSpPr/>
      </dsp:nvSpPr>
      <dsp:spPr>
        <a:xfrm>
          <a:off x="0" y="103886"/>
          <a:ext cx="5976664" cy="7200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solidFill>
                <a:schemeClr val="bg1"/>
              </a:solidFill>
              <a:latin typeface="+mn-lt"/>
            </a:rPr>
            <a:t>Most often occur in scripting languages</a:t>
          </a:r>
          <a:endParaRPr lang="en-US" sz="2500" b="0" kern="1200" dirty="0">
            <a:solidFill>
              <a:schemeClr val="bg1"/>
            </a:solidFill>
            <a:latin typeface="+mn-lt"/>
          </a:endParaRPr>
        </a:p>
      </dsp:txBody>
      <dsp:txXfrm>
        <a:off x="0" y="103886"/>
        <a:ext cx="5976664" cy="720000"/>
      </dsp:txXfrm>
    </dsp:sp>
    <dsp:sp modelId="{E0DA6B96-E30F-134B-9CBE-EF02D3E52DFB}">
      <dsp:nvSpPr>
        <dsp:cNvPr id="0" name=""/>
        <dsp:cNvSpPr/>
      </dsp:nvSpPr>
      <dsp:spPr>
        <a:xfrm>
          <a:off x="0" y="823886"/>
          <a:ext cx="5976664" cy="1887187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lt"/>
            </a:rPr>
            <a:t>Encourage reuse of other programs and system utilities where possible to save coding effort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n-lt"/>
            </a:rPr>
            <a:t>Often used as Web CGI scripts</a:t>
          </a:r>
          <a:endParaRPr lang="en-US" sz="2400" kern="1200" dirty="0">
            <a:latin typeface="+mn-lt"/>
          </a:endParaRPr>
        </a:p>
      </dsp:txBody>
      <dsp:txXfrm>
        <a:off x="0" y="823886"/>
        <a:ext cx="5976664" cy="188718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D3B943-EFD4-CA49-81F0-3B5F3ED8EF44}">
      <dsp:nvSpPr>
        <dsp:cNvPr id="0" name=""/>
        <dsp:cNvSpPr/>
      </dsp:nvSpPr>
      <dsp:spPr>
        <a:xfrm rot="16200000">
          <a:off x="-1464941" y="1466998"/>
          <a:ext cx="4953000" cy="20190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Attacks where input provided by one user is subsequently output to another user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</dsp:txBody>
      <dsp:txXfrm rot="16200000">
        <a:off x="-1464941" y="1466998"/>
        <a:ext cx="4953000" cy="2019002"/>
      </dsp:txXfrm>
    </dsp:sp>
    <dsp:sp modelId="{14688093-8D8B-6348-AECE-C5CB825B39E9}">
      <dsp:nvSpPr>
        <dsp:cNvPr id="0" name=""/>
        <dsp:cNvSpPr/>
      </dsp:nvSpPr>
      <dsp:spPr>
        <a:xfrm rot="16200000">
          <a:off x="705486" y="1466998"/>
          <a:ext cx="4953000" cy="20190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Commonly seen in scripted Web applications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Vulnerability involves the inclusion of script code in the HTML content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Script code may need to access data associated with other pages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Browsers impose security checks and restrict data access to pages originating from the same site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</dsp:txBody>
      <dsp:txXfrm rot="16200000">
        <a:off x="705486" y="1466998"/>
        <a:ext cx="4953000" cy="2019002"/>
      </dsp:txXfrm>
    </dsp:sp>
    <dsp:sp modelId="{3FE07096-8FB5-9946-B5FA-8A05FD6FAB4C}">
      <dsp:nvSpPr>
        <dsp:cNvPr id="0" name=""/>
        <dsp:cNvSpPr/>
      </dsp:nvSpPr>
      <dsp:spPr>
        <a:xfrm rot="16200000">
          <a:off x="2875913" y="1466998"/>
          <a:ext cx="4953000" cy="20190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Exploit assumption that all content from one site is equally trusted and hence is permitted to interact with other content from the site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</dsp:txBody>
      <dsp:txXfrm rot="16200000">
        <a:off x="2875913" y="1466998"/>
        <a:ext cx="4953000" cy="2019002"/>
      </dsp:txXfrm>
    </dsp:sp>
    <dsp:sp modelId="{5C65FDC7-D923-E249-BFF8-519500BF915D}">
      <dsp:nvSpPr>
        <dsp:cNvPr id="0" name=""/>
        <dsp:cNvSpPr/>
      </dsp:nvSpPr>
      <dsp:spPr>
        <a:xfrm rot="16200000">
          <a:off x="5046341" y="1466998"/>
          <a:ext cx="4953000" cy="20190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  <a:latin typeface="+mn-lt"/>
          </a:endParaRP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XSS reflection vulnerability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Attacker includes the malicious script content in data supplied to a site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 rot="16200000">
        <a:off x="5046341" y="1466998"/>
        <a:ext cx="4953000" cy="201900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CF6F2D-C934-094D-BE1D-E590FEF8E0EF}">
      <dsp:nvSpPr>
        <dsp:cNvPr id="0" name=""/>
        <dsp:cNvSpPr/>
      </dsp:nvSpPr>
      <dsp:spPr>
        <a:xfrm>
          <a:off x="3616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It is necessary to ensure that data conform with any assumptions made about the data before subsequent use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616" y="1331933"/>
        <a:ext cx="1581224" cy="2060533"/>
      </dsp:txXfrm>
    </dsp:sp>
    <dsp:sp modelId="{6D0701CA-DD4D-9744-B880-79F2F6F32979}">
      <dsp:nvSpPr>
        <dsp:cNvPr id="0" name=""/>
        <dsp:cNvSpPr/>
      </dsp:nvSpPr>
      <dsp:spPr>
        <a:xfrm>
          <a:off x="1742963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42963" y="2166128"/>
        <a:ext cx="335219" cy="392143"/>
      </dsp:txXfrm>
    </dsp:sp>
    <dsp:sp modelId="{50430FEE-8E5A-7C4E-831E-586B9BD859C7}">
      <dsp:nvSpPr>
        <dsp:cNvPr id="0" name=""/>
        <dsp:cNvSpPr/>
      </dsp:nvSpPr>
      <dsp:spPr>
        <a:xfrm>
          <a:off x="2217330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Input data should be compared against what is wanted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217330" y="1331933"/>
        <a:ext cx="1581224" cy="2060533"/>
      </dsp:txXfrm>
    </dsp:sp>
    <dsp:sp modelId="{ABB9398C-E85C-CD47-9B85-4D5B99E30286}">
      <dsp:nvSpPr>
        <dsp:cNvPr id="0" name=""/>
        <dsp:cNvSpPr/>
      </dsp:nvSpPr>
      <dsp:spPr>
        <a:xfrm>
          <a:off x="3956677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56677" y="2166128"/>
        <a:ext cx="335219" cy="392143"/>
      </dsp:txXfrm>
    </dsp:sp>
    <dsp:sp modelId="{166B292D-5F15-F445-9FAA-D0D696C23F23}">
      <dsp:nvSpPr>
        <dsp:cNvPr id="0" name=""/>
        <dsp:cNvSpPr/>
      </dsp:nvSpPr>
      <dsp:spPr>
        <a:xfrm>
          <a:off x="4431044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solidFill>
                <a:schemeClr val="tx1"/>
              </a:solidFill>
            </a:rPr>
            <a:t>Alternative is to compare the input data with known dangerous values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431044" y="1331933"/>
        <a:ext cx="1581224" cy="2060533"/>
      </dsp:txXfrm>
    </dsp:sp>
    <dsp:sp modelId="{65CE1D9B-0F09-FA49-912D-319FB37B16F0}">
      <dsp:nvSpPr>
        <dsp:cNvPr id="0" name=""/>
        <dsp:cNvSpPr/>
      </dsp:nvSpPr>
      <dsp:spPr>
        <a:xfrm>
          <a:off x="6170391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170391" y="2166128"/>
        <a:ext cx="335219" cy="392143"/>
      </dsp:txXfrm>
    </dsp:sp>
    <dsp:sp modelId="{91468874-D23D-BB4C-97FA-00CDB87E348D}">
      <dsp:nvSpPr>
        <dsp:cNvPr id="0" name=""/>
        <dsp:cNvSpPr/>
      </dsp:nvSpPr>
      <dsp:spPr>
        <a:xfrm>
          <a:off x="6644759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By only accepting known safe data the program is more likely to remain secure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6644759" y="1331933"/>
        <a:ext cx="1581224" cy="206053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EE1DD3-5146-6648-8550-938B270C5A5F}">
      <dsp:nvSpPr>
        <dsp:cNvPr id="0" name=""/>
        <dsp:cNvSpPr/>
      </dsp:nvSpPr>
      <dsp:spPr>
        <a:xfrm>
          <a:off x="300573" y="1012"/>
          <a:ext cx="3632596" cy="217955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May have multiple means of encoding text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00573" y="1012"/>
        <a:ext cx="3632596" cy="2179558"/>
      </dsp:txXfrm>
    </dsp:sp>
    <dsp:sp modelId="{45599BEF-0D0D-1949-9440-C20BE8AE2661}">
      <dsp:nvSpPr>
        <dsp:cNvPr id="0" name=""/>
        <dsp:cNvSpPr/>
      </dsp:nvSpPr>
      <dsp:spPr>
        <a:xfrm>
          <a:off x="4296429" y="1012"/>
          <a:ext cx="3632596" cy="217955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Growing requirement to support users around the globe and to interact with them using their own languages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96429" y="1012"/>
        <a:ext cx="3632596" cy="2179558"/>
      </dsp:txXfrm>
    </dsp:sp>
    <dsp:sp modelId="{8717156F-AD30-354B-B8A5-27484F3BB67F}">
      <dsp:nvSpPr>
        <dsp:cNvPr id="0" name=""/>
        <dsp:cNvSpPr/>
      </dsp:nvSpPr>
      <dsp:spPr>
        <a:xfrm>
          <a:off x="300573" y="2543829"/>
          <a:ext cx="3632596" cy="217955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Unicode used for internationalization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tx1"/>
              </a:solidFill>
            </a:rPr>
            <a:t>Uses 16-bit value for characters</a:t>
          </a:r>
          <a:endParaRPr lang="en-US" sz="15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smtClean="0">
              <a:solidFill>
                <a:schemeClr val="tx1"/>
              </a:solidFill>
            </a:rPr>
            <a:t>UTF-8 encodes as 1-4 byte sequences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tx1"/>
              </a:solidFill>
            </a:rPr>
            <a:t>Many Unicode decoders accept any valid equivalent sequence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0573" y="2543829"/>
        <a:ext cx="3632596" cy="2179558"/>
      </dsp:txXfrm>
    </dsp:sp>
    <dsp:sp modelId="{3F78B78F-1341-0249-AC07-84D888EA16AB}">
      <dsp:nvSpPr>
        <dsp:cNvPr id="0" name=""/>
        <dsp:cNvSpPr/>
      </dsp:nvSpPr>
      <dsp:spPr>
        <a:xfrm>
          <a:off x="4296429" y="2543829"/>
          <a:ext cx="3632596" cy="217955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Canonicalization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tx1"/>
              </a:solidFill>
            </a:rPr>
            <a:t>Transforming input data into a single, standard, minimal representation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tx1"/>
              </a:solidFill>
            </a:rPr>
            <a:t>Once this is done the input data can be compared with a single representation of acceptable input values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4296429" y="2543829"/>
        <a:ext cx="3632596" cy="217955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DF6F3B-274B-BF4F-91B2-ECA32F243E97}">
      <dsp:nvSpPr>
        <dsp:cNvPr id="0" name=""/>
        <dsp:cNvSpPr/>
      </dsp:nvSpPr>
      <dsp:spPr>
        <a:xfrm>
          <a:off x="738644" y="1270116"/>
          <a:ext cx="2081856" cy="179932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Developed by Professor Barton Miller at the University of Wisconsin Madison in 1989</a:t>
          </a:r>
          <a:endParaRPr lang="en-US" sz="1100" kern="1200"/>
        </a:p>
      </dsp:txBody>
      <dsp:txXfrm>
        <a:off x="738644" y="1270116"/>
        <a:ext cx="2081856" cy="1799324"/>
      </dsp:txXfrm>
    </dsp:sp>
    <dsp:sp modelId="{8B46C38D-3D89-0040-A399-797BFB3B3F75}">
      <dsp:nvSpPr>
        <dsp:cNvPr id="0" name=""/>
        <dsp:cNvSpPr/>
      </dsp:nvSpPr>
      <dsp:spPr>
        <a:xfrm>
          <a:off x="3488427" y="1326"/>
          <a:ext cx="1775313" cy="88765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Software testing technique that uses randomly generated data as inputs to a program</a:t>
          </a:r>
          <a:endParaRPr lang="en-US" sz="1100" kern="1200"/>
        </a:p>
      </dsp:txBody>
      <dsp:txXfrm>
        <a:off x="3488427" y="1326"/>
        <a:ext cx="1775313" cy="887656"/>
      </dsp:txXfrm>
    </dsp:sp>
    <dsp:sp modelId="{3B8806F9-AFDC-AD4A-97B5-D9B367EAEAA0}">
      <dsp:nvSpPr>
        <dsp:cNvPr id="0" name=""/>
        <dsp:cNvSpPr/>
      </dsp:nvSpPr>
      <dsp:spPr>
        <a:xfrm>
          <a:off x="3665958" y="888982"/>
          <a:ext cx="177531" cy="665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742"/>
              </a:lnTo>
              <a:lnTo>
                <a:pt x="177531" y="665742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02A46-1236-AF45-82DE-D4826599929A}">
      <dsp:nvSpPr>
        <dsp:cNvPr id="0" name=""/>
        <dsp:cNvSpPr/>
      </dsp:nvSpPr>
      <dsp:spPr>
        <a:xfrm>
          <a:off x="3843489" y="111089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Range of inputs is very large</a:t>
          </a:r>
          <a:endParaRPr lang="en-US" sz="1000" kern="1200"/>
        </a:p>
      </dsp:txBody>
      <dsp:txXfrm>
        <a:off x="3843489" y="1110897"/>
        <a:ext cx="1420250" cy="887656"/>
      </dsp:txXfrm>
    </dsp:sp>
    <dsp:sp modelId="{A3587B92-69DD-9646-86ED-56559BE6F1A6}">
      <dsp:nvSpPr>
        <dsp:cNvPr id="0" name=""/>
        <dsp:cNvSpPr/>
      </dsp:nvSpPr>
      <dsp:spPr>
        <a:xfrm>
          <a:off x="3665958" y="888982"/>
          <a:ext cx="177531" cy="1775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313"/>
              </a:lnTo>
              <a:lnTo>
                <a:pt x="177531" y="177531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88552-CB51-2344-8D55-8265E130ED4B}">
      <dsp:nvSpPr>
        <dsp:cNvPr id="0" name=""/>
        <dsp:cNvSpPr/>
      </dsp:nvSpPr>
      <dsp:spPr>
        <a:xfrm>
          <a:off x="3843489" y="222046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Intent is to determine if the program or function correctly handles abnormal inputs</a:t>
          </a:r>
          <a:endParaRPr lang="en-US" sz="1000" kern="1200"/>
        </a:p>
      </dsp:txBody>
      <dsp:txXfrm>
        <a:off x="3843489" y="2220467"/>
        <a:ext cx="1420250" cy="887656"/>
      </dsp:txXfrm>
    </dsp:sp>
    <dsp:sp modelId="{9C729CF8-7947-CE4F-AD28-2CBC4E284393}">
      <dsp:nvSpPr>
        <dsp:cNvPr id="0" name=""/>
        <dsp:cNvSpPr/>
      </dsp:nvSpPr>
      <dsp:spPr>
        <a:xfrm>
          <a:off x="3665958" y="888982"/>
          <a:ext cx="177531" cy="2884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4883"/>
              </a:lnTo>
              <a:lnTo>
                <a:pt x="177531" y="288488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D75EA-A0F8-694C-A583-5F7C823F28B3}">
      <dsp:nvSpPr>
        <dsp:cNvPr id="0" name=""/>
        <dsp:cNvSpPr/>
      </dsp:nvSpPr>
      <dsp:spPr>
        <a:xfrm>
          <a:off x="3843489" y="3330038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Simple, free of assumptions, cheap</a:t>
          </a:r>
          <a:endParaRPr lang="en-US" sz="1000" kern="1200"/>
        </a:p>
      </dsp:txBody>
      <dsp:txXfrm>
        <a:off x="3843489" y="3330038"/>
        <a:ext cx="1420250" cy="887656"/>
      </dsp:txXfrm>
    </dsp:sp>
    <dsp:sp modelId="{0B5FFB97-C423-AE4C-8B01-9C8CD02D5007}">
      <dsp:nvSpPr>
        <dsp:cNvPr id="0" name=""/>
        <dsp:cNvSpPr/>
      </dsp:nvSpPr>
      <dsp:spPr>
        <a:xfrm>
          <a:off x="3665958" y="888982"/>
          <a:ext cx="177531" cy="399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4454"/>
              </a:lnTo>
              <a:lnTo>
                <a:pt x="177531" y="3994454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CD875-871B-4F4C-B10D-EE1A11296DBB}">
      <dsp:nvSpPr>
        <dsp:cNvPr id="0" name=""/>
        <dsp:cNvSpPr/>
      </dsp:nvSpPr>
      <dsp:spPr>
        <a:xfrm>
          <a:off x="3843489" y="4439609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Assists with reliability as well as security</a:t>
          </a:r>
          <a:endParaRPr lang="en-US" sz="1000" kern="1200"/>
        </a:p>
      </dsp:txBody>
      <dsp:txXfrm>
        <a:off x="3843489" y="4439609"/>
        <a:ext cx="1420250" cy="887656"/>
      </dsp:txXfrm>
    </dsp:sp>
    <dsp:sp modelId="{C3F7D2A0-C44B-7F4F-9EFD-45E5A8726FB5}">
      <dsp:nvSpPr>
        <dsp:cNvPr id="0" name=""/>
        <dsp:cNvSpPr/>
      </dsp:nvSpPr>
      <dsp:spPr>
        <a:xfrm>
          <a:off x="5707568" y="1326"/>
          <a:ext cx="1775313" cy="88765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Can also use templates to generate classes of known problem inputs</a:t>
          </a:r>
          <a:endParaRPr lang="en-US" sz="1100" kern="1200"/>
        </a:p>
      </dsp:txBody>
      <dsp:txXfrm>
        <a:off x="5707568" y="1326"/>
        <a:ext cx="1775313" cy="887656"/>
      </dsp:txXfrm>
    </dsp:sp>
    <dsp:sp modelId="{38A5CF9F-5A91-FE4C-9D68-AAE8D6093A0F}">
      <dsp:nvSpPr>
        <dsp:cNvPr id="0" name=""/>
        <dsp:cNvSpPr/>
      </dsp:nvSpPr>
      <dsp:spPr>
        <a:xfrm>
          <a:off x="5885099" y="888982"/>
          <a:ext cx="177531" cy="665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742"/>
              </a:lnTo>
              <a:lnTo>
                <a:pt x="177531" y="665742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91A4B-B14A-BE4E-90E0-7058EA9FF404}">
      <dsp:nvSpPr>
        <dsp:cNvPr id="0" name=""/>
        <dsp:cNvSpPr/>
      </dsp:nvSpPr>
      <dsp:spPr>
        <a:xfrm>
          <a:off x="6062631" y="111089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Disadvantage is that bugs triggered by other forms of input would be missed</a:t>
          </a:r>
          <a:endParaRPr lang="en-US" sz="1000" kern="1200"/>
        </a:p>
      </dsp:txBody>
      <dsp:txXfrm>
        <a:off x="6062631" y="1110897"/>
        <a:ext cx="1420250" cy="887656"/>
      </dsp:txXfrm>
    </dsp:sp>
    <dsp:sp modelId="{B134F83B-D2DC-1048-B108-F21E578C03E5}">
      <dsp:nvSpPr>
        <dsp:cNvPr id="0" name=""/>
        <dsp:cNvSpPr/>
      </dsp:nvSpPr>
      <dsp:spPr>
        <a:xfrm>
          <a:off x="5885099" y="888982"/>
          <a:ext cx="177531" cy="1775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313"/>
              </a:lnTo>
              <a:lnTo>
                <a:pt x="177531" y="1775313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4BC8-F47F-9C4C-BD70-7B06B48A7F04}">
      <dsp:nvSpPr>
        <dsp:cNvPr id="0" name=""/>
        <dsp:cNvSpPr/>
      </dsp:nvSpPr>
      <dsp:spPr>
        <a:xfrm>
          <a:off x="6062631" y="2220467"/>
          <a:ext cx="1420250" cy="887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Combination of approaches is needed for reasonably comprehensive coverage of the inputs</a:t>
          </a:r>
          <a:endParaRPr lang="en-US" sz="1000" kern="1200"/>
        </a:p>
      </dsp:txBody>
      <dsp:txXfrm>
        <a:off x="6062631" y="2220467"/>
        <a:ext cx="1420250" cy="88765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9F4FD9-04DC-2849-B569-7B7356F134FF}">
      <dsp:nvSpPr>
        <dsp:cNvPr id="0" name=""/>
        <dsp:cNvSpPr/>
      </dsp:nvSpPr>
      <dsp:spPr>
        <a:xfrm>
          <a:off x="0" y="41480"/>
          <a:ext cx="6096000" cy="6624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  <a:latin typeface="+mn-lt"/>
            </a:rPr>
            <a:t>Security issues:</a:t>
          </a:r>
          <a:endParaRPr lang="en-US" sz="2800" b="0" kern="1200" dirty="0">
            <a:solidFill>
              <a:schemeClr val="bg1"/>
            </a:solidFill>
            <a:latin typeface="+mn-lt"/>
          </a:endParaRPr>
        </a:p>
      </dsp:txBody>
      <dsp:txXfrm>
        <a:off x="0" y="41480"/>
        <a:ext cx="6096000" cy="662400"/>
      </dsp:txXfrm>
    </dsp:sp>
    <dsp:sp modelId="{665DC833-477A-5949-B493-D8C2D3D575C8}">
      <dsp:nvSpPr>
        <dsp:cNvPr id="0" name=""/>
        <dsp:cNvSpPr/>
      </dsp:nvSpPr>
      <dsp:spPr>
        <a:xfrm>
          <a:off x="0" y="703880"/>
          <a:ext cx="6096000" cy="151523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n-lt"/>
            </a:rPr>
            <a:t>Correct algorithm implementation</a:t>
          </a:r>
          <a:endParaRPr lang="en-US" sz="2300" kern="1200" dirty="0">
            <a:latin typeface="+mn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n-lt"/>
            </a:rPr>
            <a:t>Correct machine instructions for algorithm</a:t>
          </a:r>
          <a:endParaRPr lang="en-US" sz="2300" kern="1200" dirty="0">
            <a:latin typeface="+mn-lt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+mn-lt"/>
            </a:rPr>
            <a:t>Valid manipulation of data</a:t>
          </a:r>
          <a:endParaRPr lang="en-US" sz="2300" kern="1200" dirty="0">
            <a:latin typeface="+mn-lt"/>
          </a:endParaRPr>
        </a:p>
      </dsp:txBody>
      <dsp:txXfrm>
        <a:off x="0" y="703880"/>
        <a:ext cx="6096000" cy="151523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45940-966A-6A45-9F48-443597D6B6D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98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</a:t>
            </a:r>
            <a:r>
              <a:rPr lang="en-US" smtClean="0">
                <a:latin typeface="Times New Roman" pitchFamily="-107" charset="0"/>
              </a:rPr>
              <a:t>4/e</a:t>
            </a:r>
            <a:r>
              <a:rPr lang="en-US" smtClean="0">
                <a:latin typeface="Times New Roman" pitchFamily="-107" charset="0"/>
              </a:rPr>
              <a:t>, GE, </a:t>
            </a:r>
            <a:r>
              <a:rPr lang="en-US" dirty="0" smtClean="0">
                <a:latin typeface="Times New Roman" pitchFamily="-107" charset="0"/>
              </a:rPr>
              <a:t>by William Stallings and Lawrie Brown, Chapter 11 “Software</a:t>
            </a:r>
            <a:r>
              <a:rPr lang="en-US" baseline="0" dirty="0" smtClean="0">
                <a:latin typeface="Times New Roman" pitchFamily="-107" charset="0"/>
              </a:rPr>
              <a:t>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4290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10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standards such as ISO12207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Information technology - Software lifecycle processes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1997)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or [SEI06].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While the focus of these standards is on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Recent years have seen increasing efforts to improve secure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processes. The Software Assurance Forum for Excellence in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with a number of major IT industry companies as members, develop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publications outlining industry best practices for software assurance and providing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practical advice for implementing proven methods for secure software development,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[SIMP11]. We discuss many of their recommended software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in this chapter.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However, the broader topic of software development techniques and standards,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integration of security with them, is well beyond the scope of this text.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[MCGR06] and [VIEG01] provide much greater detail on these topics. [SIMP11]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recommends incorporating threat modeling, also known as risk analysis, as part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process. We discuss this area more generally in Chapter 14. Here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algorithm implementation, interaction with other components, and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a number of these.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377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690B-981F-DE4C-B898-F2BF3F90CDA5}" type="slidenum">
              <a:rPr lang="en-AU"/>
              <a:pPr/>
              <a:t>11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Incorrect handling of program input is one of the most common failings 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Program input refers to any source of data that originates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whose value is not explicitly known by the programmer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was written. This obviously includes data read into the program from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keyboard or mouse entry, files, or network connections. However, it also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supplied to the program in the execution environment, the values of any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other data read from files by the program, and values supplied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to the program. All sources of input data, and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the size and type of values they take, have to be identified. Those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be explicitly verified by the program code, and the values must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manner consistent with these assumptions. The two key areas of concern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input are the size of the input and the meaning and interpretation of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067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F9980-01FB-F840-9A18-FE49CBE81B03}" type="slidenum">
              <a:rPr lang="en-AU"/>
              <a:pPr/>
              <a:t>12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reading or copying input from some source, programmers often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maximum expected size of input. If the input is text entered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user, either as a command-line argument to the program or in response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prompt for input, the assumption is often that this input would not exceed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in size. Consequently, the programmer allocates a buffer of typically 512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1024 bytes to hold this input but often does not check to confirm that the input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indeed no more than this size. If it does exceed the size of the buffer, then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occurs, which can potentially compromise the execution of the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the problems of buffer overflows in detail in Chapter 10 . Testing of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may well not identify the buffer overflow vulnerability, as the test inputs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provided would usually reflect the range of inputs the programmers expect users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provide. These test inputs are unlikely to include sufficiently large inputs to trigger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overflow, unless this vulnerability is being explicitly tested.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widely used standard C library routines, some listed in Table 10.2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compound this problem by not providing any means of limiting the amount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space available in the buffer. We discuss a range of safe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related to preventing buffer overflows in Section 10.2.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These include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use of safe string and buffer copying routines, and an awareness of these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security traps by programmers.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code that is safe against buffer overflows requires a mindset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regards any input as dangerous and processes it in a manner that does not expose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to danger. With respect to the size of input, this means either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sized buffer to ensure that sufficient space is available or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in buffer sized blocks. Even if dynamically sized buffers are used,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needed to ensure that the space requested does not exceed available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this occur, the program must handle this error gracefully. This may involve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the input in blocks, discarding excess input, terminating the program,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other action that is reasonable in response to such an abnormal situation.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must apply wherever data whose value is unknown enter, or are manipulated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by, the program. They must also apply to all potential sources of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54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13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 2014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Heartbleed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OpenSSL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bug, that we discuss further in Section 22.3,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recent example of a failure to check the validity of a binary input value.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coding error, failing to check the amount of data requested for return against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amount supplied, an attacker could access the contents of adjacent memory.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memory could contain information such as user names and passwords, private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keys, and other sensitive information. This bug potentially compromised a very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numbers of servers and their users. It is an example of a buffer over-read.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82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7EE17-C1DC-6C45-B857-F14F532937C8}" type="slidenum">
              <a:rPr lang="en-AU"/>
              <a:pPr/>
              <a:t>14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term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refers to a wide variety of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flaws related to invalid handling of input data. Specifically, this problem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program input data can accidentally or deliberately influence the flow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execution of the program. There are a wide variety of mechanisms by which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occur. One of the most common is when input data are passed as a parameter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helper program on the system, whose output is then processed and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original program. This most often occurs when programs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developed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PHP, python,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many others. Such languages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encourage the reuse of other existing programs and system utilities where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save coding effort. They may be used to develop applications on some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they are now often used as Web CGI scripts to process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from HTML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740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2AF5-D609-3B49-B745-3BE864973727}" type="slidenum">
              <a:rPr lang="en-AU"/>
              <a:pPr/>
              <a:t>15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CGI script shown in Figure 11.2a 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designed to return some basic details on the specified user using the UNIX finger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command. This script would be placed in a suitable location on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invoked in response to a simple form, such as that shown in Figure 11.2b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script retrieves the desired information by running a program on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and returning the output of that program, suitably reformatted if necessary,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HTML Web page. This type of simple form and associated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widely seen and were often presented as simple examples of how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use CGI scripts. Unfortunately, this script contains a critical vulnerability.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of the user is passed directly to the finger program as a parameter.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identifier of a legitimate user is supplied, for example,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lpb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then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the information on that user, as shown first in Figure 11.2c 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an attacker provides a value that includes shell meta-characters, for example, xxx;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echo attack success;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-1 finger*, then the result is then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11.2c . The attacker is able to run any program on the system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Web server. In this example the extra commands were just to display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and list some files in the Web directory. But any command could be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This is known as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 injection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because the input is used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construction of a command that is subsequently executed by the system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It illustrates the problem caused by insufficient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 input. The main concern of this script’s designer was to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access to an existing system utility. The expectation was that the input supplied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be the login or name of some user, as it is when a user on the system runs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 program. Such a user could clearly supply the values used in the command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attack, but the result is to run the programs with their existing privileges.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only when the Web interface is provided, where the program is now run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 but with parameters supplied by an unknown external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user, that the security concerns arise.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counter this attack, a defensive programmer needs to explicitly identify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assumptions as to the form of input and to verify that any input data conform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those assumptions before any use of the data. This is usually done by comparing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to a pattern that describes the data’s assumed form and rejecting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that fails this test. We discuss the use of pattern matching in the subsection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validation later in this section. A suitable extension of the vulnerable finger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CGI script is shown in Figure 11.2d. This adds a test that ensures that the user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contains just alphanumeric characters. If not, the script terminates with an error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specifying that the supplied input contained illegal characters.  Note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this example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same type of error can occur in a CGI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in any language. While the solution details differ, they all involve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input matches assumptions about its form.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41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84B84-23F2-2A4C-964E-7C5BEF8C3A53}" type="slidenum">
              <a:rPr lang="en-AU"/>
              <a:pPr/>
              <a:t>16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Another widely exploited variant of this attack is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SQL injection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, that we introduced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described in chapter 5.4. In this attack, the user-supplied input is 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construct a SQL request to retrieve information from a database. Consider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excerpt of PHP code from a CGI script shown in Figure 11.3a. It takes a name provided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 input to the script, typically from a form field similar to that shown in Figure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11.2b. It uses this value to construct a request to retrieve the records relating to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name from the database. The vulnerability in this code is very similar to that in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command injection example. The difference is that SQL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are used,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rather than shell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. If a suitable name is provided, for example, Bob,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then the code works as intended, retrieving the desired record. However, an input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such as Bob'; drop table suppliers  results in the specified record being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retrieved, followed by deletion of the entire table! This would have rather unfortunate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consequences for subsequent users. To prevent this type of attack, the input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must be validated before use. Any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metacharacters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must either be escaped, canceling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their effect, or the input rejected entirely. Given the widespread recognition of SQL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injection attacks, many languages used by CGI scripts contain functions that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sanitize any input that is subsequently included in a SQL request. The code shown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Figure 11.3b illustrates the use of a suitable PHP function to correct this vulnerability.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Alternatively, rather than constructing SQL statements directly by concatenating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values, recent advisories recommend the use of SQL placeholders or parameters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securely build SQL statements. Combined with the use of stored procedures, this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result in more robust and secure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1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4FBBB-24B4-2547-B7F6-35F42F12E89A}" type="slidenum">
              <a:rPr lang="en-AU"/>
              <a:pPr/>
              <a:t>17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third common variant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injection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where the input includes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that is then executed by the attacked system. Many of the buffer overflow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examples we discuss in Chapter 10 include a code injection component. In those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cases, the injected code is binary machine language for a specific computer system.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are also significant concerns about the injection of scripting language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into remotely executed scripts. Figure 11.4a illustrates a few lines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start of a vulnerable PHP calendar script. The flaw results from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 to construct the name of a file that is then included into the script.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this script was not intended to be called directly. Rather, it is a component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larger,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multifile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 The main script set the value of the $path variable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 to the main directory containing the program and all its code and data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variable elsewhere in the program meant that customizing and installing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required changes to just a few lines. Unfortunately, attackers do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play by the rules. Just because a script is not supposed to be called directly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mean it is not possible. The access protections must be configured in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direct access to prevent this. Otherwise, if direct access to such scripts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combined with two other features of PHP, a serious attack is possible. The first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PHP originally assigned the value of any input variable supplied in the HTTP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 to global variables with the same name as the field. This made the task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writing a form handler easier for inexperienced programmers.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was no way for the script to limit just which fields it expected. Hence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specify values for any desired global variable and they would be created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the script. In this example, the variable $path is not expected to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 field. The second PHP feature concerns the behavior of the include command.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only could local files be included, but if a URL is supplied, the included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can be sourced from anywhere on the network. Combine all of these elements,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attack may be implemented using a request similar to that shown in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11.4b . This results in the $path variable containing the URL of a file containing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PHP code. It also defines another variable, $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tells the attacker’s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script what command to run. In this example, the extra command simply lists files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 the current directory. However, it could be any command the Web server has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privilege to run. This specific type of attack is known as a PHP remote code injection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or PHP file inclusion vulnerability. Research shows that a significant number of PHP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CGI scripts are vulnerable to this type of attack and are being actively exploited.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several defenses available to prevent this type of attack.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obvious is to block assignment of form field values to global variables. Rather,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saved in an array and must be explicitly be retrieved by name.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behavior is illustrated by the code in Figure 11.3 . It is the default for all newer PHP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installations. The disadvantage of this approach is that it breaks any code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older assumed behavior. Correcting such code may take a considerable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amount of effort. Nonetheless, except in carefully controlled cases,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preferred option. It not only prevents this specific type of attack, but a wide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attacks involving manipulation of global variable values.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 is to only use constant values in include (and require) commands.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ensures that the included code does indeed originate from the specified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variable has to be used, then great care must be taken to validate its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immediately before it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injection attack variants, including mail injection, format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injection, and interpreter injection. New injection attacks variants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found. They can occur whenever one program invokes the services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program, service, or function and passes to it externally sourced,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information without sufficient inspection and validation of it. This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emphasizes the need to identify all sources of input, to validate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such input before use, and to understand the meaning and interpretation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supplied to any invoked program, service, or function.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1594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4479-F397-6444-8DC1-B72DA57D001A}" type="slidenum">
              <a:rPr lang="en-AU"/>
              <a:pPr/>
              <a:t>18</a:t>
            </a:fld>
            <a:endParaRPr lang="en-AU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broad class of vulnerabilities concerns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provided to a program by one user that is subsequently output to another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user. Such attacks are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(XSS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attacks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they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commonly seen in scripted Web applications. This vulnerability involves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inclusion of script code in the HTML content of a Web page displayed by a user’s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 script code could be JavaScript, ActiveX, VBScript, Flash, or just about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client-side scripting language supported by a user’s browser. To support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 of Web applications, script code may need to access data associated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pages currently displayed by the user’s browser. Because this clearly raises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concerns, browsers impose security checks and restrict such data access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pages originating from the same site. The assumption is that all content from one 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equally trusted and hence is permitted to interact with other content from that site.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attacks exploit this assumption and attempt to bypass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browser’s security checks to gain elevated access privileges to sensitive data belonging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site. These data can include page contents, session cookies, and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objects. Attackers use a variety of mechanisms to inject malicious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 content into pages returned to users by the targeted sites. The most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reflection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vulnerability. The attacker includes the malicious script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in data supplied to a site. If this content is subsequently displayed to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without sufficient checking, they will execute the script assuming it is trusted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any data associated with that site. Consider the widespread use of guestbook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wikis, and blogs by many Web sites. They all allow users accessing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site to leave comments, which are subsequently viewed by other users. Unless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contents of these comments are checked and any dangerous code removed,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possible.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82424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F231-E92F-2941-93F1-9D356F3401DE}" type="slidenum">
              <a:rPr lang="en-AU"/>
              <a:pPr/>
              <a:t>19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shown in Figure 11.5a . If this text were saved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application, then when viewed it displays a little text and then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JavaScript code. This code replaces the document contents with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returned by the attacker’s cookie script, which is provided with the cookie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with this document. Many sites require users to register before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features like a guestbook application. With this attack, the user’s cookie is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attacker, who could then use it to impersonate the user on the original site.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obviously replaces the page content being viewed with whatever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script returns. By using more sophisticated JavaScript code, it is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script to execute with very little visible effect.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this attack, any user-supplied input should be examined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dangerous code removed or escaped to block its execution.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shown may seem easy to check and correct, the attacker will not necessarily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make the task this easy. The same code is shown in Figure 11.5b 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 all of the characters relating to the script code are encoded using HTML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entities. While the browser interprets this identically to the code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11.5a , any validation code must first translate such entities to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represent before checking for potential attack code. We discuss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 in the next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attacks illustrate a failure to correctly handle both program input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output. The failure to check and validate the input results in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data values being saved by the program. However, the program is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Rather it is subsequent users of the program, and the programs they use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it, which are the target. If all potentially unsafe data output by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sanitized, then the attack cannot occur. We discuss correct handling of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11.5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attacks similar to XSS, including cross-site request forgery,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HTTP response splitting. Again the issue is careless use of untrusted,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unchecked input.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94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Chapter 10 we describe the problem of buffer overflows, which continue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most common and widely exploited software vulnerabilities. Although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a number of countermeasures, the best defense against this threat is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allow it to occur at all. That is, programs need to be written securely to prevent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vulnerabilities occurring.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generally, buffer overflows are just one of a range of deficiencies found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poorly written programs. There are many vulnerabilities related to program deficiencies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result in the subversion of security mechanisms and allow unauthorized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use of computer data and resources.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chapter explores the general topic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We introduce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simple model of a computer program that helps identify where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occur. We then explore the key issue of how to correctly handle program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many types of vulnerabilities and more generally, how to write safe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code and manage the interactions with other programs and the operating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422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20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type of comparison is commonly done using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regular expressions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It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522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C5385-8DEA-5A4C-AA2C-77D4AFD08432}" type="slidenum">
              <a:rPr lang="en-AU"/>
              <a:pPr/>
              <a:t>21</a:t>
            </a:fld>
            <a:endParaRPr lang="en-A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 illustrates a further issue of multiple, alternative encodings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data, This could occur because the data are encoded in HTML or some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encoding that allows multiple representations of characters. It can also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because some character set encodings include multiple encodings of the same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character. This is particularly obvious with the use of Unicode and its UTF-8 encoding.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computer programmers assumed the use of a single, common, character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set, which in many cases was ASCII. This 7-bit character set includes all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English letters, numbers, and punctuation characters. It also includes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common control characters used in computer and data communications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applications. However, it is unable to represent the additional accented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in many European languages nor the much larger number of characters used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such as Chinese and Japanese. There is a growing requirement to support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around the globe and to interact with them using their own languages.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character set is now widely used for this purpose. It is the native character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 used in the Java language, for example. It is also the native character set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operating systems such as Windows XP and later. Unicode uses a 16-bit value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represent each character. This provides sufficient characters to represent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those used by the world’s languages. However, many programs, databases,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computer and communications applications assume an 8-bit character representation,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first 128 values corresponding to ASCII. To accommodate this,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Unicode character can be encoded as a 1- to 4-byte sequence using the UTF-8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encoding. Any specific character is supposed to have a unique encoding. However,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strict limits in the specification are ignored, common ASCII characters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multiple encodings. For example, the forward slash character “/”,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separate directories in a UNIX filename, has the hexadecimal value “2F” in both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ASCII and UTF-8. UTF-8 also allows the redundant, longer encodings: “C0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AF”and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“E0 80 AF”. While strictly only the shortest encoding should be used,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decoders accept any valid equivalent sequence.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consequences of multiple encodings when validating input.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class of attacks that attempt to supply an absolute pathname for a file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script that expects only a simple local filename. The common check to prevent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to ensure that the supplied filename does not start with “/” and does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any “../” parent directory references. If this check only assumes the correct,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shortest UTF-8 encoding of slash, then an attacker using one of the longer encodings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avoid this check. This precise attack and flaw was used against a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versions of Microsoft’s IIS Web server in the late 1990s. A related issue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application treats a number of characters as equivalent. For example,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 insensitive application that also ignores letter accents could have 30 equivalent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the letter A. These examples demonstrate the problems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both with multiple encodings, and with checking for dangerous data values rather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accepting known safe values. In this example, a comparison against a safe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specification of a filename would have rejected some names with alternate encodings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were actually acceptable. However, it would definitely have rejected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input values.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possibility of multiple encodings, the input data must first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transformed into a single, standard, minimal representation. This process is called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canonicalization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involves replacing alternate, equivalent encodings by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value. Once this is done, the input data can then be compared with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single representation of acceptable input values.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may potentially be a large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input and output fields that require checking. [SIMP11] and others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 the use of anti-XSS libraries, or web UI frameworks with integrated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protection, that automate much of the checking process, rather than writing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explicit checks for each field.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6185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2F3A3-06A8-7949-9295-FC80A6E4392B}" type="slidenum">
              <a:rPr lang="en-AU"/>
              <a:pPr/>
              <a:t>22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an additional concern when the input data represents a numeric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value. Such values are represented on a computer by a fixed size value. Integers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commonly 8, 16, 32, and now 64 bits in size. Floating-point numbers may be 32, 64,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96, or other numbers of bits, depending on the computer processor used. These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also be signed or unsigned. When the input data are interpreted, the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numeric values, including optional sign, leading zeroes, 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and power values, must be handled appropriately. The subsequent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numeric values must also be monitored. Problems particularly occur when a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size or form is cast to another. For example, a buffer size may be read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unsigned integer. It may later be compared with the acceptable maximum buffer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Depending on the language used, the size value that was input as unsigned may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treated as a signed value in some comparison. This leads to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negative values have the top bit set. This is the same bit pattern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positive values in unsigned integers. So the attacker could specify a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actual input data length, which is treated as a negative number when compared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maximum buffer size. Being a negative number, it clearly satisfies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smaller, positive buffer size. However, when used, the actual data are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buffer allows, and an overflow occurs as a consequence of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the input size data. Once again, care is needed to check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data values and to ensure that all use is consistent with these assumptions.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598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23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developed by Professor Barton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 running on Linux, Windows NT, and, most recently,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2282328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F3D49-F76A-414E-9B47-DBE3105955B2}" type="slidenum">
              <a:rPr lang="en-AU"/>
              <a:pPr/>
              <a:t>24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component of our model of computer programs is the processing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according to some algorithm. For procedural languages like 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descendents, this algorithm specifies the series of steps taken to manipulate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solve the required problem. High-level languages are typically compiled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linked into machine code, which is then directly executed by the target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10.1 we discuss the typical process structure used by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Alternatively, a high-level language such as Java may be compiled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intermediate language that is then interpreted by a suitable program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system. The same may be done for programs written using an interpreted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language. In all cases the execution of a program involves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 instructions by a processor to implement the desired algorithm.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instructions will manipulate data stored in various regions of memory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processor’s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software security perspective, the key issues are whether the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 correctly solves the specified problem, whether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executed correctly represent the high-level algorithm specification,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whether the manipulation of data values in variables, as stored in machine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memory, is valid and meaningful.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726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E184-98BE-BD43-997E-5DE689EFB8AC}" type="slidenum">
              <a:rPr lang="en-AU"/>
              <a:pPr/>
              <a:t>25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first issue is primarily one of good program development technique.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 may not correctly implement all cases or variants of the problem.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allow some seemingly legitimate program input to trigger program behavior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was not intended, providing an attacker with additional capabilities. While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an issue of inappropriate interpretation or handling of program input,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 11.2 , it may also be inappropriate handling of what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 input. The consequence of such a deficiency in the design or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algorithm is a bug in the resulting program that could be exploited.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good example of this was the bug in some early releases of the Netscape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Their implementation of the random number generator used to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session keys for secure Web connections was inadequate [GOWA01]. The assumption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that these numbers should be unguessable, short of trying all alternatives.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due to a poor choice of the information used to seed this algorithm,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numbers were relatively easy to predict. As a consequence, it was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an attacker to guess the key used and then decrypt the data exchanged over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Web session. This flaw was fixed by reimplementing the 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generator to ensure that it was seeded with sufficient unpredictable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it was not possible for an attacker to guess its output.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well-known example is the TCP session spoof or hijack attack.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extends the concept we discussed in Section 7.1 of sending source spoofed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TCP server. In this attack, the goal is not to leave the server with half-open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connections, but rather to fool it into accepting packets using a spoofed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belongs to a trusted host but actually originates on the attacker’s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attack succeeded, the server could be convinced to run commands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access to data allowed for a trusted peer, but not generally.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requirements for this attack, consider the TCP three-way connection handshake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illustrated in Figure 7.2 . Recall that because a spoofed source address is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response from the server will not be seen by the attacker, who will not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 the initial sequence number provided by the server. However, if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correctly guess this number, a suitable ACK packet can be constructed and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server, which then assumes that the connection is established. Any subsequent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packet is treated by the server as coming from the trusted source,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rights assigned to it. The hijack variant of this attack waits until some 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 user connects and logs in to the server. Then the attacker attempts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guess the sequence numbers used and to inject packets with spoofed details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mimic the next packets the server expects to see from the authorized user.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guesses correctly, then the server responds to any requests using the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and permissions of the authorized user. There is an additional complexity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attacks. Any responses from the server are sent to the system whose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being spoofed. Because they acknowledge packets this system has not sent,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system will assume there is a network error and send a reset (RST) packet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terminate the connection. The attacker must ensure that the attack packets 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and are processed before this can occur. This may be achieved by launching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denial-of-service attack on the spoofed system while simultaneously attacking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implementation flaw that permits these attacks is that the initial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numbers used by many TCP/IP implementations are far too predictable.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sequence number is used to identify all packets belonging to a particular session.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TCP standard specifies that a new, different sequence number should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each connection so that packets from previous connections can be distinguished.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this could be a random number (subject to certain constraints).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implementations used a highly predictable algorithm to generate the next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sequence number. The combination of the implied use of the sequence number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identifier and authenticator of packets belonging to a specific TCP session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to make them sufficiently unpredictable enables the attack to occur.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recent operating system releases now support truly randomized initial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numbers. Such systems are immune to these types of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of this issue is when the programmers deliberately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in a program to help test and debug it. While this valid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development, all too often this code remains in production releases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At the very least, this code could inappropriately release information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of the program. At worst, it may permit a user to bypass security checks or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limitations and perform actions they would not otherwise be allowed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perform. This type of vulnerability was seen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 delivery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late 1980s and famously exploited by the Morris Internet Worm. The implementers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had left in support for a DEBUG command that allowed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to remotely query and control the running program [SPAF89]. The Worm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feature to infect systems running versions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with this vulnerability.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was aggravated because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ran using superuser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and hence had unlimited access to change the system. We discuss the issue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minimizing privileges further in Section 11.4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example concerns the implementation of an interpreter for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highor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intermediate-level languages. The assumption is that the interpreter correctly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implements the specified program code. Failure to adequately reflect the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semantics could result in bugs that an attacker might exploit. This was clearly seen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some early implementations of the Java Virtual Machine (JVM) inadequately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implemented the security checks specified for remotely sourced code, such as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applets [DEFW96]. These implementations permitted an attacker to introduce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remotely, such as on a Web page, but trick the JVM interpreter into treating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locally sourced and hence trusted code with much greater access to the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These examples illustrate the care that is needed when designing and implementing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program. It is important to specify assumptions carefully, such as that generated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random number should indeed be unpredictable, in order to ensure that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assumptions are satisfied by the resulting program code. Traditionally these specifications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checks are handled informally, as design goals and code comments.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alternative is the use of formal methods in software development and analysis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ensures the software is correct by construction. Such approaches have been known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for many years, but have also been considered too complex and difficult for general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use. One area where they have been used is in the development of trusted computing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systems, as we will discuss in Chapter 27. However, NISTIR 8151 notes that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changing,and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encourages their further development and more widespread use.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also very important to identify debugging and testing extensions to the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to ensure that they are removed or disabled before the program is distributed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used.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749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6FBC9-8558-224D-9340-F4B7640A38B1}" type="slidenum">
              <a:rPr lang="en-AU"/>
              <a:pPr/>
              <a:t>26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issue concerns the correspondence between the algorithm specified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programming language and the machine instructions that are run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it. This issue is one that is largely ignored by most programmers. The assumption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compiler or interpreter does indeed generate or execute code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validly implements the language statements. When this is considered, the issue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one of efficiency, usually addressed by specifying the required level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optimization flags to the compiler.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compiled languages, as Ken Thompson famously noted in [THOM84],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malicious compiler programmer could include instructions in the compiler to emit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when some specific input statements were processed. These statements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even include part of the compiler, so that these changes could be reinserted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compiler source code was compiled, even after all trace of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been removed from the compiler source. If this were done, the only evidence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these changes would be found in the machine code. Locating this would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 comparison of the generated machine code with the original source.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programs, with many source files, this would be an exceedingly slow and difficult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task, one that, in general, is very unlikely to be done.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development of trusted computer systems with very high assurance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one area where this level of checking is required. Specifically,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computer systems using a Common Criteria assurance level of EAL 7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validation of the correspondence among design, source code, and object code.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this further in Chapter 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693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2AABA-04AF-4444-A01A-AE79C18576AA}" type="slidenum">
              <a:rPr lang="en-AU"/>
              <a:pPr/>
              <a:t>27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issue concerns the correct interpretation of data values. At the most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level, all data on a computer are stored as groups of binary bits. These are generally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in bytes of memory, which may be grouped together as a larger unit,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longword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value. They may be accessed and manipulated in memory, or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copied into processor registers before being used.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Whether a particular group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of bits is interpreted as representing a character, an integer, a floating-point number,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memory address (pointer), or some more complex interpretation depends on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 operations used to manipulate it and ultimately on the specific machine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instructions executed. Different languages provide varying capabilities for restricting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validating assumptions on the interpretation of data in variables. If the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includes strong typing, then the operations performed on any specific type of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will be limited to appropriate manipulations of the values.  This greatly reduces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likelihood of inappropriate manipulation and use of variables introducing a flaw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program. Other languages, though, allow a much more liberal interpretation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data and permit program code to explicitly change their interpretation. The widely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used language C has this characteristic, as we discussed in Chapter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10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. In particular,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it allows easy conversion between interpreting variables as integers and interpreting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them as memory addresses (pointers). This is a consequence of the close relationship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between C language constructs and the capabilities of machine language instructions,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it provides significant benefits for system level programming. Unfortunately,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also allows a number of errors caused by the inappropriate manipulation and use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pointers. The prevalence of buffer overflow issues, as we discussed in Chapter 10,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one consequence. A related issue is the occurrence of errors due to the incorrect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manipulation of pointers in complex data structures, such as linked lists or trees,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resulting in corruption of the structure or changing of incorrect data values. Any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programming bugs could provide a means for an attacker to subvert the correct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operation of a program or simply to cause it to crash.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defense against such errors is to use a strongly typed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language. However, even when the main program is written in such a language,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will still access and use operating system services and standard library routines,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are currently most likely written in languages like C, and could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such flaws. The only counter to this is to monitor any bug reports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being used and to try and not use any routines with known, serious bugs.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loosely typed language like C is used, then due care is needed whenever values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cast between data types to ensure that their use remains valid. 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133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B561-40ED-594F-A7CE-CA1D7764ED0B}" type="slidenum">
              <a:rPr lang="en-AU"/>
              <a:pPr/>
              <a:t>28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the issue of interpretation of data values is the allocation and management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dynamic memory storage, generally using the process heap.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which manipulate unknown quantities of data, use dynamically allocated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to store data when required. This memory must be allocated when needed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released when done. If a program fails to correctly manage this process,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 may be a steady reduction in memory available on the heap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 where it is completely exhausted.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memory leak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often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will crash once the available memory on the heap is exhausted.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an obvious mechanism for an attacker to implement a denial-of-service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such a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older languages, including C, provide no explicit support for dynamically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allocated memory. Instead support is provided by explicitly calling 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routines to allocate and release memory. Unfortunately, in large, complex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determining exactly when dynamically allocated memory is no longer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can be a difficult task. As a consequence, memory leaks in such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easily occur and can be difficult to identify and correct. There are library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that implement much higher levels of checking and debugging such allocations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be used to assist this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languages like Java and C++ manage memory allocation and release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automatically. While such languages do incur an execution overhead to support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 management, the resulting programs are generally far more reliable.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such languages is strongly encouraged to avoid memory management problems.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842244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8039A-B14D-124D-9448-19C73C68AF57}" type="slidenum">
              <a:rPr lang="en-AU"/>
              <a:pPr/>
              <a:t>29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topic of concern is management of access to common, shared memory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several processes or threads within a process. Without suitable synchronization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accesses, it is possible that values may be corrupted, or changes lost, due to overlapping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access, use, and replacement of shared values. The resulting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race condition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when multiple processes and threads compete to gain uncontrolled access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resource. This problem is a well-known and documented issue that arises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concurrent code, whose solution requires the correct selection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appropriate synchronization primitives. Even so, it is neither easy nor obvious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the most appropriate and efficient choice is. If an incorrect sequence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synchronization primitives is chosen, it is possible for the various processes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threads to deadlock , each waiting on a resource held by the other. There is no easy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way of recovering from this flaw without terminating one or more of the programs.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could trigger such a deadlock in a vulnerable program to implement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upon it. In large complex applications, ensuring that deadlocks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possible can be very difficult. Care is needed to carefully design and partition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to limit areas where access to shared memory is needed and to determine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primitives to use.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395239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Many computer security vulnerabilities result from poor programming practices, which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Veracode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State of Software Security Report [VERA16] notes are far more prevalent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than most people think. The CWE/SANS Top 25 Most Dangerous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Errors list, summarized in Table 11.1, details the consensus view on the poor programming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practices that are the cause of the majority of cyber attacks. These errors are grouped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into three categories: insecure interaction between components, risky resource management,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porous defenses.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663048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1A2-2FAC-124D-81BD-A737F6AADEC4}" type="slidenum">
              <a:rPr lang="en-AU"/>
              <a:pPr/>
              <a:t>30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third component of our model of computer programs is that it executes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 under the control of an operating system. This aspect of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often not emphasized in introductory programming courses;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perspective of writing secure software, it is critical. Excepting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embedded applications, in general, programs do not run in isolation on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systems. Rather, they run under the control of an operating system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mediates access to the resources of that system and shares their use between all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currently executing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operating system constructs an execution environment for a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is run, as illustrated in Figure 10.4 . In addition to the code and data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the process includes information provided by the operating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include environment variables, which may be used to tailor the operation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and any command-line arguments specified for the program. All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should be considered external inputs to the program whose values need validation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use, as we discuss in Section 11.2.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Generally these systems have a concept of multiple users on the system.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Resources, like files and devices, are owned by a user and have permissions granting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with various rights to different categories of users. We discussed these concepts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 detail in Chapter 4. From the perspective of software security, programs need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to the various resources, such as files and devices, they use. Unless appropriate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is granted, these programs will likely fail. However, excessive levels of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are also dangerous because any bug in the program could then potentially compromise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more of the system.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There are also concerns when multiple programs access shared resources,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as a common file. This is a generalization of the problem of managing access to shared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memory, which we discussed in Section 11.3. Many of the same concerns apply,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appropriate synchronization mechanisms are needed.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832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DFA35-2B9F-1C44-8C2E-7F869A927F01}" type="slidenum">
              <a:rPr lang="en-AU"/>
              <a:pPr/>
              <a:t>31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 variables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collection of string values inherited by each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its parent that can affect the way a running process behaves. The operating system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includes these in the process’s memory when it is constructed. By default, they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copy of the parent’s environment variables. However, the request to execute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program can specify a new collection of values to use instead. A program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modify the environment variables in its process at any time, and these in turn will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its children. Some environment variable names are well known and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many programs and the operating system. Others may be custom to a specific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Environment variables are used on a wide variety of operating systems,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all UNIX variants, DOS and Microsoft Windows systems, and others.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Well-known environment variables include the variable PATH, which specifies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 of directories to search for any given command; IFS, which specifies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boundaries in a shell script; and LD_LIBRARY_PATH, which specifies the list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to search for dynamically loadable libraries. All of these have been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attack programs.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concern for a program is that these provide another path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data to enter a program and hence need to be validated. The most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variables in an attack is by a local user on some system attempting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gain increased privileges on the system. The goal is to subvert a program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grants superuser or administrator privileges, coercing it to run code of the attacker’s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selection with these higher privileges.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077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5A159-D742-4049-A804-AD00F671CC7E}" type="slidenum">
              <a:rPr lang="en-AU"/>
              <a:pPr/>
              <a:t>32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of the earliest attacks using environment variables targeted shell scripts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executed with the privileges of their owner rather than the user running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simple example script shown in Figure 11.6a . This script, which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by an ISP, takes the identity of some user, strips any domain specification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included, and then retrieves the mapping for that user to an IP address. Because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is held in a directory of privileged user accounting information,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that directory is not granted. Instead the script is run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its owner, which does have access to the relevant directory. This type of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script is very common on many systems. However, it contains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flaws. The first concerns the interaction with the PATH environment variable.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script calls two separate programs: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assumes that the standard system versions of these scripts would be called.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specified just by their filename. To locate the actual program, the shell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search each directory named in the PATH variable for a file with the desired name.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simply has to redefine the PATH variable to include a directory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control, which contains a program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for example. Then when this script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attacker’s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is called instead of the standard system version.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program can do whatever the attacker desires, with the privileges granted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script. To address this vulnerability the script could be rewritten to use absolute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names for each program. This avoids the use of the PATH variable, though at a cost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readability and portability. Alternatively, the PATH variable could be reset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default value by the script, as shown in Figure 11.6b . Unfortunately, this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script is still vulnerable, this time due to the IFS variable. This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separate the words that form a line of commands. It defaults to a space, tab,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newline character. However, it can be set to any sequence of characters.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effect of including the “=” character in this set. Then the assignment of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 to the PATH variable is interpreted as a command to execute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with the list of directories as its argument. If the attacker has also changed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variable to include a directory with an attack program PATH, then this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when the script is run. It is essentially impossible to prevent this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a shell script. In the worst case, if the script executes as the root user,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compromise of the system is possible. Some recent UNIX systems do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setting of critical environment variables such as these for programs executing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root. However, that does not prevent attacks on programs running as other users,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with greater access to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generally recognized that writing secure, privileged shell scripts is 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difficult. Hence their use is strongly discouraged. At best, the recommendation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change only the group, rather than user, identity and to reset all critical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This at least ensures the attack cannot gain superuser privileges.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scripted application is needed, the best solution is to use a compiled wrapper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to call it. The change of owner or group is done using the compiled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which then constructs a suitably safe set of environment variables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the desired script. Correctly implemented, this provides a safe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executing such scripts. A very good example of this approach is the use of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suexec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wrapper program by the Apache Web server to execute user CGI scripts.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wrapper program performs a rigorous set of security checks before constructing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safe environment and running the specified script.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290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35DF-7442-734E-856B-208E7CFB1EAD}" type="slidenum">
              <a:rPr lang="en-AU"/>
              <a:pPr/>
              <a:t>33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a compiled program is run with elevated privileges, it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to attacks using environment variables. If this program executes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depending on the command used to do this, the PATH variable may still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to locate it. Hence any such program must reset this to known safe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first. This at least can be done securely. However, there are other vulnerabilities.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Essentially all programs on modern computer systems use functionality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standard library routines. When the program is compiled and linked, the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these standard libraries could be included in the executable program file.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known as a static link. With the use of static links every program loads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of these standard libraries into the computer’s memory. This is wasteful,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these copies of code are identical. Hence most modern systems support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concept of dynamic linking. A dynamically linked executable program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code for common libraries, but rather has a table of names and pointers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 the functions it needs to use. When the program is loaded into a process,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is resolved to reference a single copy of any library, shared by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it on the system. However, there are reasons why different programs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different versions of libraries with the same name. Hence there is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way to specify a list of directories to search for dynamically loaded libraries.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many UNIX systems this is the LD_LIBRARY_PATH environment variable.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does provide a degree of flexibility with dynamic libraries. But again it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introduces a possible mechanism for attack. The attacker constructs a custom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common library, placing the desired attack code in a function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used by some target, dynamically linked program. Then by setting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LD_LIBRARY_PATH variable to reference the attacker’s copy of the library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target program is run and calls the known function, the attacker’s code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with the privileges of the target program. To prevent this type of attack, a statically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executable can be used, at a cost of memory efficiency.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some modern operating systems block the use of this environment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program executed runs with different privileges.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Lastly, apart from the standard environment variables, many programs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custom variables to permit users to generically change their behavior just by setting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appropriate values for these variables in their startup scripts. Again, such use means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these variables constitute untrusted input to the program that needs to be validated.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One particular danger is to merge values from such a variable with other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into some buffer. Unless due care is taken, a buffer overflow can occur,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consequences as we discussed in Chapter 10. Alternatively, any of the issues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correct interpretation of textual information we discussed in Section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11.2 could also apply.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these examples illustrate how care is needed to identify the way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interacts with the system in which it executes and to carefully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implications of these assumptions.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764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49EAD-85AB-3747-BAAB-24C35BF6112D}" type="slidenum">
              <a:rPr lang="en-AU"/>
              <a:pPr/>
              <a:t>34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consequence of many of the program flaws we discuss in both this chapter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10 is that the attacker is able to execute code with the privileges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of the compromised program or service. If these privileges are greater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those available already to the attacker, then this results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 escalation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stage in the overall attack process. Using the higher levels of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enable the attacker to make changes to the system, ensuring future use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greater capabilities. This strongly suggests that programs should execute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amount of privileges needed to complete their function. This is known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principle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privilege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is widely recognized as a desirable characteristic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Normally when a user runs a program, it executes with the same privileges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rights as that user. Exploiting flaws in such a program does not benefit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attacker in relation to privileges, although the attacker may have other goals, such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denial-of-service attack on the program. However, there are many circumstances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when a program needs to utilize resources to which the user is not normally granted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access. This may be to provide a finer granularity of access control than the standard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mechanisms support. A common practice is to use a special system login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 service and make all files and directories used by the service assessable only to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login. Any program used to implement the service runs using the access rights of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user and is regarded as a privileged program. Different operating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provide different mechanisms to support this concept. UNIX systems use the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user or set group options. The access control lists used in Windows systems provide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means to specify alternate owner or group access rights if desired. We discussed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access control concepts elaborately in Chapter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Whenever a privileged program runs, care must be taken to determine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user and group privileges required. Any such program is a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for an attacker to acquire additional privileges, as we noted in the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concerns regarding environment variables and privileged shell scripts. One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decision involves whether to grant additional user or just group privileges.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the latter is generally preferred. This is because on UNIX and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any file created will have the user running the program as the file’s owner,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users to be more easily identified. If additional special user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granted, this special user is the owner of any new files, masking the identity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 running the program. However, there are circumstances when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privileged group access is not sufficient. In those cases care is needed to manage,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log if necessary, use of these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concern is ensuring that any privileged program can modify only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and directories necessary. A common deficiency found with many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is for them to have ownership of all associated files and directories.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then compromised, the attacker then has greater scope for modifying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corrupting the system. This violates the principle of least privilege. A very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of this poor practice is seen in the configuration of many Web servers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document directories. On most systems the Web server runs with the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special user, commonly www or similar. Generally the Web server only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read files it is serving. The only files it needs write access to are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store information provided by CGI scripts, file uploads, and the like.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files should have write access to the group of users managing them, but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Web server. However, common practice by system managers with insufficient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awareness is to assign the ownership of most files in the Web document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hierarchy to the Web server. Consequently, should the Web server be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can then change most of the files. The widespread occurrence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defacement attacks is a direct consequence of this practice. The server is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compromised by an attack like the PHP remote code injection attack we discuss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. This allows the attacker to run any PHP code of their choice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The attacker may then replace any pages the server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write access to. The result is almost certain embarrassment for the organization.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accesses or modifies form data saved by previous CGI script users,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serious consequences can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 is needed to assign the correct file and group ownerships to files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managed by privileged programs. Problems can manifest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is moved from one computer system to another or when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 major upgrade of the operating system. The new system might use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defaults for such users and groups. If all affected programs, files, and directories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correctly updated, then either the service will fail to function as desired or worse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have access to files it should not, which may result in corruption of files.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be seen in moving a Web server to a newer, different system, where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server user might change from www to www-data. The affected files may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just be those in the main Web server document hierarchy but may also include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users’ public Web directories.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430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DC367-C9FF-CE4D-BCBA-E083BB08657C}" type="slidenum">
              <a:rPr lang="en-AU"/>
              <a:pPr/>
              <a:t>35</a:t>
            </a:fld>
            <a:endParaRPr lang="en-A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greatest concerns with privileged programs occur when such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 with root or administrator privileges. These provide very high levels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control to the system. Acquiring such privileges is typically the major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 of an attacker on any system. Hence any such privileged program is a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The principle of least privilege indicates that such access should be granted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rarely and as briefly as possible. Unfortunately, due to the design of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the need to restrict access to underlying system resources,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circumstances when such access must be granted. Classic examples include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used to allow a user to login or to change passwords on a system;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are only accessible to the root user. Another common example is network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servers that need to bind to a privileged service port. These include Web, Secure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(SSH), SMTP mail delivery, DNS, and many other servers. Traditionally,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 programs executed with root privileges for the entire time they were running.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Closer inspection of the privilege requirements reveals that they only need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 privileges to initially bind to the desired privileged port. Once this is done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programs could reduce their user privileges to those of another special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user. Any subsequent attack is then much less significant. The problems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from the numerous security bugs in the once widely used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delivery program are a direct consequence of it being a large, complex monolithic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that ran continuously as the root user.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recognize that good defensive program design requires that large,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programs be partitioned into smaller modules, each granted the privileges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require, only for as long as they need them. This form of program modularization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 greater degree of isolation between the components, reducing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consequences of a security breach in one component. In addition, being smaller,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component module is easier to test and verify. Ideally the few components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 elevated privileges can be kept small and subject to much greater scrutiny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 remainder of the program. The popularity of the postfix mail delivery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now widely replacing the use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many organizations,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partly due to its adoption of these more secure design guidelines.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A further technique to minimize privilege is to run potentially vulnerable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programs in some form of sandbox that provides greater isolation and control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executing program from the wider system. The runtime for code written in languages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such as Java includes this type of functionality. Alternatively, UNIX-related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systems provide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 system function to limit a program’s view of the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system to just one carefully configured and isolated section of the file system.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known as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jail. Provided this is configured correctly, even if the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compromised, it may only access or modify files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section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file system. Unfortunately, correct configuration of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is difficult. If created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incorrectly, the program may either fail to run correctly or worse may still be 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interact with files outside the jail. While the use of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jail can significantly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limit the consequences of compromise, it is not suitable for all circumstances,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nor is it a complete security solution. A further recently developed alternative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this is the use of containers, also known as application virtualization, which we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discuss in Section 12.8.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37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5D578-EA4E-5B4E-8F3F-B5267F7EBEB6}" type="slidenum">
              <a:rPr lang="en-AU"/>
              <a:pPr/>
              <a:t>36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Except on very small, embedded systems, no computer program contains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code it needs to execute. Rather, programs make calls to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 system’s resources and to standard library functions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operations. When using such functions, programmers commonly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how they actually operate. Most of the time they do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to perform as expected. However, there are circumstances when the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programmer makes about these functions are not correct. The result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that the program does not perform as expected. Part of the reason for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programmers tend to focus on the particular program they are developing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view it in isolation. However, on most systems this program will simply be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running and sharing the available system resources.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library functions attempt to manage their resources in a manner that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performance to all the programs running on the system. This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in requests for services being buffered,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resequenced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or otherwise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optimize system use. Unfortunately, there are times when these optimizations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conflict with the goals of the program. Unless the programmer is aware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interactions and explicitly codes for them, the resulting program may not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090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76450-052B-D94B-BB1B-62B9F38B0A4A}" type="slidenum">
              <a:rPr lang="en-AU"/>
              <a:pPr/>
              <a:t>37</a:t>
            </a:fld>
            <a:endParaRPr lang="en-AU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excellent illustration of these issues is given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his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of a secure file shredding program [VENE06]. The problem is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securely delete a file so that its contents cannot subsequently be recovered.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standard file delete utility or system call does not suffice, as this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removes the linkage between the file’s name and its contents. The contents still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 on the disk until those blocks are eventually reused in another file. Reversing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operation is relatively straightforward, and undelete programs have existed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many years to do this. Even when blocks from a deleted file are reused,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in the files can still be recovered because not all traces of the previous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removed [GUTM96]. Consequently, the standard recommendation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repeatedly overwrite the data contents with several distinct bit patterns to minimize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likelihood of the original data being recovered. Hence a secure file shredding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might perhaps implement the algorithm like that shown in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11.7a . However, when an obvious implementation of this algorithm is tried,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contents were still recoverable afterwards.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details a number of flaws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algorithm that mean the program does not behave as expected. These flaws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 to incorrect assumptions about how the relevant system functions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include the following: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opened for writing, the system will write the new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same disk blocks as the original data. In practice, the operating system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 assume that the existing data are no longer required, remove them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association with the file, and then allocate new unused blocks to write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to. What the program should do is open the file for update, indicating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that the existing data are still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When the file is overwritten with pattern, the data are written immediately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disk. In the first instance the data are copied into a buffer in the application,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managed by the standard library file I/O routines. These routines delay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this buffer until it is sufficiently full, the program flushes the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the file is closed. If the file is relatively small, this buffer may never fill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program loops round, seeks back to the start of the file, and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pattern. In such a case the library code will decide that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previously written data have changed, there is no need to write the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disk. The program needs to explicitly insist that the buffer be flushed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pattern is written.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When the I/O buffers are flushed and the file is closed, the data are then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disk. However, there is another layer of buffering in the operating system’s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handling code. This layer buffers information being read from and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files by all of the processes currently running on the computer system.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reorders and schedules these data for reading and writing to make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efficient use of physical device accesses. Even if the program flushes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out of the application buffer into the file system buffer, the data will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immediately written. If new replacement data are flushed from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they will most likely replace the previous data and not be written to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file system code will assume that the earlier values are no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required. The program must insist that the file system synchronize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values on the device in order to ensure that the data are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device. However, doing this results in a performance penalty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 because it forces device accesses to occur at less than optimal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times. This penalty impacts not just this file shredding program but every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currently running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these changes, the algorithm for a secure file shredding program 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that shown in Figure 11.7b . This is certainly more likely to achieve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result; however, examined more closely, there are yet more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Modern disk drives and other storage devices are managed by smart controllers,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are dedicated processors with their own memory. When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transfers data to such a device, the data are stored in buffers in the controller’s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memory. The controller also attempts to optimize the sequence of transfers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actual device. If it detects that the same data block is being written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times, the controller may discard the earlier data values. To prevent this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some way to command the controller to write all pending data.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no standard mechanism on most operating systems to make such a request.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Apple was developing its Mac OS secure file delete program, it found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necessary to create an additional file control option to generate this command.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use incurs a further performance penalty on the system. But there are still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problems. If the device is a nonmagnetic disk (e.g., a flash memory drive),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their controllers try to minimize the number of writes to any block.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such devices only support a limited number of rewrites to any block. Instead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allocate new blocks when data are rewritten instead of reusing the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block. Also, some types of journaling file systems keep records of all changes made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files to enable fast recovery after a disk crash. But these records can be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previous data contents.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this indicates that writing a secure file shredding program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extremely difficult exercise. There are so many layers of code involved,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makes assumptions about what the program really requires in order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performance. When these assumptions conflict with the actual goals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program, the result is that the program fails to perform as expected. A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to identify such assumptions and resolve any conflicts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goals. Because identifying all relevant assumptions may be very difficult,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also means exhaustively testing the program to ensure that it does indeed behave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expected. When it does not, the reasons should be determined and the invalid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identified and corrected.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concludes his discussion by noting that in fact the program may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solving the wrong problem. Rather than trying to destroy the file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deletion, a better approach may in fact be to overwrite all currently unused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blocks in the file systems and swap space, including those recently released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deleted files.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171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4BBF-1618-CB42-A7DD-893D9449ED6F}" type="slidenum">
              <a:rPr lang="en-AU"/>
              <a:pPr/>
              <a:t>38</a:t>
            </a:fld>
            <a:endParaRPr lang="en-AU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circumstances in which multiple programs need to access a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resource, often a file containing data created and manipulated by multiple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Examples include mail client and mail delivery programs sharing access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user’s mailbox file, or various users of a Web CGI script updating the same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used to save submitted form values. This is a variant of the issue, discussed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11.3 —synchronizing access to shared memory. As in that case, the solution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use an appropriate synchronization mechanism to serialize the accesses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errors. The most common technique is to acquire a lock on the shared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file, ensuring that each process has appropriate access in turn. There are several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methods used for this, depending on the operating system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oldest and most general technique is to use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. A process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 and own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order to gain access to the shared resource. Any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that detects the existence of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wait until it is removed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creating its own to gain access. There are several concerns with this approach. First,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purely advisory. If a program chooses to ignore the existence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the shared resource, then the system will not prevent this. All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form of synchronization must cooperate. A more serious flaw occurs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implementation. The obvious implementation is first to check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exist and then create it. Unfortunately, this contains a fatal deficiency.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two processes each attempting to check and create this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first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and determines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exist. However, before it is 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create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system suspends the process to allow other processes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run. At this point the second process also checks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it, and proceeds to start using the shared resource. Then it is suspended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returns to the first process, which proceeds to also create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the shared resource at the same time. The data in the shared file will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be corrupted. This is a classic illustration of a race condition. The problem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process of checking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exist, and then creating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executed together, without the possibility of interruption. This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as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atomic operation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correct implementation in this case is not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 separately for the presence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but always to attempt to create it.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specific options used in the file create state that if the file already exists,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attempt must fail and return a suitable error code. If it fails, the process waits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period and then tries again until it succeeds. The operating system implements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as an atomic operation, providing guaranteed controlled access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resource. While the use of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classic technique, it has the advantage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presence of a lock is quite clear because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seen in a directory listing.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also allows the administrator to easily remove a lock left by a program that either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crashed or otherwise failed to remove the lock.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more modern and alternative locking mechanisms available for files.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may also be advisory and can also be mandatory, where the operating system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guarantees that a locked file cannot be accessed inappropriately. The issue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mandatory locks is the mechanisms for removing them should the locking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 or otherwise not release the lock. These mechanisms are also implemented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differently on different operating systems. Hence care is needed to ensure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chosen mechanism is used correctly.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588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11.8 illustrates the use of the advisory flock call 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script.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typically be used in a Web CGI form handler to append information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a user to this file. Subsequently another program, also using this locking mechanism,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access the file and process and remove these details. Note that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subtle complexities related to locking files using different types of read or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access. Suitable program or function references should be consulted on the 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features.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49271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Similarly, the Open Web Application Security Project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Top Ten [OWAS13] list of critical Web application security flaws includes five related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insecure software code. These include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input, cross-site scripting, buffer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overflow, injection flaws, and improper error handling. These flaws occur as a consequence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of insufficient checking and validation of data and error codes in programs. We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will discuss most of these flaws in this chapter. Awareness of these issues is a critical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initial step in writing more secure program code. Both these sources emphasize the need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for software developers to address these known areas of concern, and provide guidance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 how this is done.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893109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E9F3-BF97-E84A-A5F9-A102B1F14AD5}" type="slidenum">
              <a:rPr lang="en-AU"/>
              <a:pPr/>
              <a:t>40</a:t>
            </a:fld>
            <a:endParaRPr lang="en-A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programs need to store a temporary copy of data while they are processing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data. A temporary file is commonly used for this purpose. Most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well-known locations for placing temporary files and standard functions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naming and creating them. The critical issue with temporary files is that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unique and not accessed by other processes. In a sense this is the opposite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managing access to a shared file. The most common technique for constructing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temporary filename is to include a value such as the process identifier. As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has its own distinct identifier, this should guarantee a unique name.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generally checks to ensure that the file does not already exist, perhaps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 from a crash of a previous program, and then creates the file.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suffices from the perspective of reliability but not with respect to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 problem is that an attacker does not play by the rules.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attempt to guess the temporary filename a privileged program will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then attempts to create a file with that name in the interval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checking the file does not exist and subsequently creating it.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example of a race condition, very similar to that when two processes race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 shared file when locks are not used. There is a famous example, reported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[WHEE03], of some versions of the tripwire file integrity program suffering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this bug. The attacker would write a script that made repeated guesses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 used and create a symbolic link from that name to the password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Access to the password file was restricted, so the attacker could not write to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 tripwire program runs with root privileges, giving it access to all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system. If the attacker succeeds, then tripwire will follow the link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password file as its temporary file, destroying all user login details and denying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 until the administrators can replace the password file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backup copy. This was a very effective and inconvenient denial of service attack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system. This illustrates the importance of securely managing 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creation.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temporary file creation and use preferably requires the use of a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filename. The creation of this file should be done using an atomic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primitive, as is done with the creation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prevents the race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the potential exploit of this file. The standard C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mkstemp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suitable; however, the older functions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insecure unless used with care. It is also important that the minimum access is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file. In most cases only the effective owner of the program creating this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have any access.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4464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GNOME Programming Guidelines recommend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 code shown in Figure 11.9 to create a temporary file in a shared directory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 and UNIX systems. Although this code calls the insecure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uses a loop with appropriately restrictive file creation flags to counter its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deficiencies. Once the program has finished using the file, it must be closed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unlinked. Perl programmers can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File::Temp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module for secure temporary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creation. Programmers using other languages should consult appropriate references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suitable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created in a shared temporary directory, the access permissions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specify that only the owner of the temporary file, or the system administrators,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able to remove it. This is not always the default permission setting,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must be corrected to enable secure use of such files. On Linux and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requires setting the sticky permission bit on the temporary directory,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Sections 4.4 and 25.3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148737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82A75-BAE8-2249-AA78-8068A1C58630}" type="slidenum">
              <a:rPr lang="en-AU"/>
              <a:pPr/>
              <a:t>42</a:t>
            </a:fld>
            <a:endParaRPr lang="en-AU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well as using functionality provided by the operating system and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functions, programs may also use functionality and services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other programs. Unless care is taken with this interaction, failure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size and interpretation of data flowing among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can result in security vulnerabilities. We discuss a number of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managing program input in Section 11.2 and program output in Section 11.5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flow of information between programs can be viewed as output from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forming input to the other. Such issues are of particular concern when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 was not originally written with this wider use as a design issue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did not adequately identify all the security concerns that might arise.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occurs particularly with the current trend of providing Web interfaces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that users previously ran directly on the server system. While ideally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should be designed to manage security concerns and be written defensively,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not the case in reality. Hence the burden falls on the newer programs,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utilizing these older programs, to identify and manage any security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arise.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concern relates to protecting the confidentiality and integrity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flowing among various programs. When these programs are running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computer system, appropriate use of system functionality such as pipes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temporary files provides this protection. If the programs run on different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by a suitable network connection, then appropriate security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employed by these network connections. Alternatives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IP Security (IPSec), Transport Layer/Secure Socket Layer Security (TLS/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SSL), or Secure Shell (SSH) connections.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Even when using well regarded, standardized protocols, care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needed to ensure they use strong cryptography, as weaknesses have been found in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number of algorithms and their implementations [SIMP11].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some of these alternatives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22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detection and handling of exceptions and errors generated by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interaction is also important from a security perspective. When one process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 as a child process, it should ensure that the program terminates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and accept its exit status. It must also catch and process signals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interaction with other programs and the operating system.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660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D430-4273-0C45-BCD0-0DC702BF8757}" type="slidenum">
              <a:rPr lang="en-AU"/>
              <a:pPr/>
              <a:t>43</a:t>
            </a:fld>
            <a:endParaRPr lang="en-AU"/>
          </a:p>
        </p:txBody>
      </p:sp>
      <p:sp>
        <p:nvSpPr>
          <p:cNvPr id="281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final component of our model of computer programs is the generation of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result of the processing of input and other interactions. This output might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stored for future use (e.g., in files or a database), or be transmitted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network connection, or be destined for display to some user. As with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the output data may be classified as binary or textual. Binary data may encode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structures, such as requests to an X-Windows display system to create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manipulate complex graphical interface display components. Or the data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binary network protocol structures. If representing textual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will be encoded using some character set and possibly representing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output, such as HTML.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all cases it is important from a program security perspective that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really does conform to the expected form and interpretation. If directed to a user,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will be interpreted and displayed by some appropriate program or device. If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 includes unexpected content, then anomalous behavior may result,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detrimental effects on the user. A critical issue here is the assumption of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origin. If a user is interacting with a program, the assumption is that all output seen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created by, or at least validated by, that program. However, as the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cross-site scripting (XSS) attacks in Section 11.2 illustrates, this assumption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be valid. A program may accept input from one user, save it, and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 it to another user. If this input contains content that alters the behavior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or device displaying the data, and the content is not adequately sanitized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program, then an attack on the user is possible.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two examples. The first involves simple text-based programs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classic time-sharing systems when purely textual terminals, such as the VT100,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used to interact with the system. Such terminals often supported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keys, which could be programmed to send any desired sequence of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pressed. This programming was implemented by sending a special escape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sequence. The terminal would recognize these sequences and, rather than displaying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characters on the screen, would perform the requested action. In addition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programming the function keys, other escape sequences were used to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formatting of the textual output (bold, underline, etc.), to change the current cursor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location, and critically to specify that the current contents of a function key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sent, as if the user had just pressed the key. Together these capabilities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implement a classic command injection attack on a user, which was a favorite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student prank in previous years. The attacker would get the victim to display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crafted text on his or her terminal. This could be achieved by convincing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victim to run a program, have it included in an e-mail message, or have it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to the victim’s terminal if the victim permitted this. While displaying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innocent message to distract the targeted user, this text would also include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escape sequences that first programmed a function key to send some selected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 and then the command to send that text as if the programmed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had been pressed. If the text was displayed by a program that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exited, then the text sent from the programmed function key would be treated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targeted user had typed it as his or her next command. Hence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make the system perform any desired operation the user was permitted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do. This could include deleting the user’s files or changing the user’s password.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form of attack, the user would see the commands and the response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displayed and know it had occurred, though too late to prevent it. With more subtle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combinations of escape sequences, it was possible to capture and prevent this 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being displayed, hiding the fact of the attack from direct observation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until its consequences became obvious. A more modern variant of this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capabilities of an insufficiently protected X-terminal display to similarly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hijack and control one or more of the user’s sessions.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key lesson illustrated by this example concerns the user’s expectations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type of output that would be sent to the user’s terminal display.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the output to be primarily pure text for display. If a program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text editor or mail client used formatted text or the programmable function keys,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it was trusted not to abuse these capabilities. And indeed, most such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encountered by users did indeed respect these conventions. Programs like a mail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client, which displayed data originating from other users, needed to filter such 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any escape sequences included in them were disabled. The issue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then was to identify other programs that could not be so trusted, and if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filter their output to foil any such attack. Another lesson seen here, and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so in the subsequent X-terminal variant of this attack, was to ensure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sources were not permitted to direct output to a user’s display. In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traditional terminals, this meant disabling the ability of other users to write messages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to the user’s display. In the case of X-terminals, it meant configuring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authentication mechanisms so that only programs run at the user’s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permitted to access the user’s display.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example is the classic cross-site scripting (XSS) attack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on some Web server. If the guestbook application fails adequately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 and sanitize any input supplied by one user, then this can be used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 on users subsequently viewing these comments. This attack exploits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assumptions and security models used by Web browsers when viewing content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site. Browsers assume all of the content was generated by that site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equally trusted. This allows programmable content like JavaScript to access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manipulate data and metadata at the browser site, such as cookies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site. The issue here is that not all data were generated by, or under the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of, that site. Rather the data came from some other, untrusted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programs that gather and rely on third-party data have to be responsible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ensuring that any subsequent use of such data is safe and does not violate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assumptions. These programs must identify what is permissible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and filter any possibly untrusted data to ensure that only valid output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displayed. The simplest filtering alternative is to remove all HTML markup.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certainly make the output safe but can conflict with the desire to allow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formatting of the output. The alternative is to allow just some safe markup through.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with input filtering, the focus should be on allowing only what is safe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trying to remove what is dangerous, as the interpretation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well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over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issue here is that different character sets allow different encodings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 characters, which may change the interpretation of what is valid output.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 program or device is unaware of the specific encoding used, it might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different assumption to the program, possibly subverting the filtering. Hence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the program either to explicitly specify encoding where possible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otherwise ensure that the encoding conforms to the display expectations.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obverse of the issue of input canonicalization, where the program ensures that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a common minimal representation of the input to validate. In the case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output, it is possible for a Web server to specify explicitly the character set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Content-Type HTTP response header. Unfortunately, this is not specified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often as it should be. If not specified, browsers will make an assumption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 character set to use. This assumption is not clearly codified; hence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browsers can and do make different choices. If Web output is being filtered,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set should be specified.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Note that in these examples of security flaws that result from program output,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 of compromise was not the program generating the output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rather the program or device used to display the output. It could be argued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not the concern of the programmer, as their program is not subverted.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the program acts as a conduit for attack, the programmer’s reputation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tarnished, and users may well be less willing to use the program. In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XSS attacks, a number of well-known sites were implicated in these attacks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suffered adverse publicity.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021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44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</a:t>
            </a:r>
            <a:r>
              <a:rPr lang="en-US" smtClean="0">
                <a:latin typeface="Times New Roman" pitchFamily="-107" charset="0"/>
              </a:rPr>
              <a:t>11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xmlns="" val="345684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 NIST report NISTIR 8151 (Dramatically Reducing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Vulnerabilities , October 2016) presents a range of approaches with the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aim of dramatically reducing the number of software vulnerabilities.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It recommends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Stopping vulnerabilities before they occur by using improved methods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specifying and building software.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Finding vulnerabilities before they can be exploited by using better and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efficient testing techniques.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Reducing the impact of vulnerabilities by building more resilient architectures.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69142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6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closely related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quality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but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36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7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 definition: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Defensive or  Secure Programming is the process of designing and implementing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so that it continues to function even when under attack.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using this process is able to detect erroneous conditions resulting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attack, and to either continue executing safely, or to fail gracefully.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rule in defensive programming is to never assume anything, but to check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and to handle any possible error states.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="" val="18256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54E23-62A3-8C49-BC77-2B12B73FE5A8}" type="slidenum">
              <a:rPr lang="en-AU"/>
              <a:pPr/>
              <a:t>8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definition emphasizes the need to make explicit any assumptions about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will run, and the types of input it will process. To help clarify the issues,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abstract model of a program shown in Figure 11.1.  This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concepts taught in most introductory programming courses. A program reads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from a variety of possible sources, processes that data according to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algorithm, and then generates output, possibly to multiple different destinations.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executes in the environment provided by some operating system, using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of some specific processor type. While processing the data,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use system calls, and possibly other programs available on the system.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result in data being saved or modified on the system or cause some other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effect as a result of the program execution. All of these aspects can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other, often in complex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117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89957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by Design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136904" cy="583264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ecurity </a:t>
            </a:r>
            <a:r>
              <a:rPr lang="en-US" dirty="0">
                <a:latin typeface="+mn-lt"/>
              </a:rPr>
              <a:t>and reliability</a:t>
            </a:r>
            <a:r>
              <a:rPr lang="en-US" dirty="0" smtClean="0">
                <a:latin typeface="+mn-lt"/>
              </a:rPr>
              <a:t> are common </a:t>
            </a:r>
            <a:r>
              <a:rPr lang="en-US" dirty="0">
                <a:latin typeface="+mn-lt"/>
              </a:rPr>
              <a:t>design goals in most engineering disciplines</a:t>
            </a:r>
            <a:endParaRPr lang="en-US" dirty="0" smtClean="0">
              <a:latin typeface="+mn-lt"/>
            </a:endParaRP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oftware </a:t>
            </a:r>
            <a:r>
              <a:rPr lang="en-US" dirty="0">
                <a:latin typeface="+mn-lt"/>
              </a:rPr>
              <a:t>development not as </a:t>
            </a:r>
            <a:r>
              <a:rPr lang="en-US" dirty="0" smtClean="0">
                <a:latin typeface="+mn-lt"/>
              </a:rPr>
              <a:t>mature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Recent years have seen increasing efforts to improve secure software development processes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Software Assurance Forum for Excellence in Code (</a:t>
            </a:r>
            <a:r>
              <a:rPr lang="en-US" dirty="0" err="1" smtClean="0">
                <a:latin typeface="+mn-lt"/>
              </a:rPr>
              <a:t>SAFECode</a:t>
            </a:r>
            <a:r>
              <a:rPr lang="en-US" dirty="0" smtClean="0">
                <a:latin typeface="+mn-lt"/>
              </a:rPr>
              <a:t>) 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D</a:t>
            </a:r>
            <a:r>
              <a:rPr lang="en-US" sz="2000" dirty="0" smtClean="0">
                <a:latin typeface="+mn-lt"/>
              </a:rPr>
              <a:t>evelop publications outlining industry best practices for software assurance and providing practical advice for implementing proven methods for secure software development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5121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Handling Program Input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59558287"/>
              </p:ext>
            </p:extLst>
          </p:nvPr>
        </p:nvGraphicFramePr>
        <p:xfrm>
          <a:off x="0" y="1052736"/>
          <a:ext cx="903649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Size &amp; Buffer Overflow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4348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rogrammers often make assumptions about the maximum expected size of input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llocated buffer size is not confirmed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esulting </a:t>
            </a:r>
            <a:r>
              <a:rPr lang="en-US" sz="2000" dirty="0">
                <a:latin typeface="+mn-lt"/>
              </a:rPr>
              <a:t>in buffer </a:t>
            </a:r>
            <a:r>
              <a:rPr lang="en-US" sz="2000" dirty="0" smtClean="0">
                <a:latin typeface="+mn-lt"/>
              </a:rPr>
              <a:t>overflow </a:t>
            </a:r>
          </a:p>
          <a:p>
            <a:pPr>
              <a:spcBef>
                <a:spcPts val="1272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</a:t>
            </a:r>
            <a:r>
              <a:rPr lang="en-US" sz="2800" dirty="0" smtClean="0">
                <a:latin typeface="+mn-lt"/>
              </a:rPr>
              <a:t>esting </a:t>
            </a:r>
            <a:r>
              <a:rPr lang="en-US" sz="2800" dirty="0">
                <a:latin typeface="+mn-lt"/>
              </a:rPr>
              <a:t>may not identify vulnerability</a:t>
            </a:r>
            <a:endParaRPr lang="en-US" sz="2800" dirty="0" smtClean="0">
              <a:latin typeface="+mn-lt"/>
            </a:endParaRP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Test inputs are unlikely to include large enough inputs to trigger the overflow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afe </a:t>
            </a:r>
            <a:r>
              <a:rPr lang="en-US" sz="2800" dirty="0">
                <a:latin typeface="+mn-lt"/>
              </a:rPr>
              <a:t>coding treats all input as </a:t>
            </a:r>
            <a:r>
              <a:rPr lang="en-US" sz="2800" dirty="0" smtClean="0">
                <a:latin typeface="+mn-lt"/>
              </a:rPr>
              <a:t>dangerous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Interpretation of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Program Input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8064896" cy="4968552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 </a:t>
            </a:r>
            <a:r>
              <a:rPr lang="en-US" dirty="0">
                <a:latin typeface="+mn-lt"/>
              </a:rPr>
              <a:t>input may be binary or text</a:t>
            </a:r>
          </a:p>
          <a:p>
            <a:pPr lvl="2"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B</a:t>
            </a:r>
            <a:r>
              <a:rPr lang="en-US" sz="2000" dirty="0" smtClean="0">
                <a:latin typeface="+mn-lt"/>
              </a:rPr>
              <a:t>inary </a:t>
            </a:r>
            <a:r>
              <a:rPr lang="en-US" sz="2000" dirty="0">
                <a:latin typeface="+mn-lt"/>
              </a:rPr>
              <a:t>interpretation depends on encoding and is usually application specific</a:t>
            </a:r>
            <a:endParaRPr lang="en-US" sz="2000" dirty="0" smtClean="0">
              <a:latin typeface="+mn-lt"/>
            </a:endParaRP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here is an increasing variety of character sets being used</a:t>
            </a:r>
          </a:p>
          <a:p>
            <a:pPr lvl="2"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Care is needed to identify just which set is being used and what characters are being read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Failure to validate may result in an exploitable vulnerability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2014 Heartbleed OpenSSL bug is a recent  example of a failure to check the validity of a binary input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Injection Attacks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205740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laws </a:t>
            </a:r>
            <a:r>
              <a:rPr lang="en-US" dirty="0">
                <a:latin typeface="+mn-lt"/>
              </a:rPr>
              <a:t>relating to</a:t>
            </a:r>
            <a:r>
              <a:rPr lang="en-US" dirty="0" smtClean="0">
                <a:latin typeface="+mn-lt"/>
              </a:rPr>
              <a:t> invalid handling of input data, specifically when program input data can accidentally or deliberately influence the flow of execution of the program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432437957"/>
              </p:ext>
            </p:extLst>
          </p:nvPr>
        </p:nvGraphicFramePr>
        <p:xfrm>
          <a:off x="1763688" y="3789040"/>
          <a:ext cx="5976664" cy="281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58" t="5673" r="6223" b="8739"/>
          <a:stretch/>
        </p:blipFill>
        <p:spPr>
          <a:xfrm>
            <a:off x="1907704" y="116632"/>
            <a:ext cx="5256584" cy="667551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94" t="7341" r="5143" b="57956"/>
          <a:stretch/>
        </p:blipFill>
        <p:spPr>
          <a:xfrm>
            <a:off x="108558" y="1196752"/>
            <a:ext cx="8863674" cy="446449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58" t="6674" r="6007" b="62127"/>
          <a:stretch/>
        </p:blipFill>
        <p:spPr>
          <a:xfrm>
            <a:off x="179512" y="1052736"/>
            <a:ext cx="8784976" cy="405669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Cross Site Scripting (XSS) Attacks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09654959"/>
              </p:ext>
            </p:extLst>
          </p:nvPr>
        </p:nvGraphicFramePr>
        <p:xfrm>
          <a:off x="304800" y="19050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7" t="7508" r="4064" b="45610"/>
          <a:stretch/>
        </p:blipFill>
        <p:spPr>
          <a:xfrm>
            <a:off x="323528" y="692696"/>
            <a:ext cx="8424936" cy="562388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Software Security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Syntax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2619450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Alternate Encodings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39658057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Numeric Input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dditional concern when input data represents </a:t>
            </a:r>
            <a:r>
              <a:rPr lang="en-US" dirty="0">
                <a:latin typeface="+mn-lt"/>
              </a:rPr>
              <a:t>numeric values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nternally </a:t>
            </a:r>
            <a:r>
              <a:rPr lang="en-US" dirty="0">
                <a:latin typeface="+mn-lt"/>
              </a:rPr>
              <a:t>stored in fixed sized value</a:t>
            </a:r>
            <a:endParaRPr lang="en-US" dirty="0" smtClean="0">
              <a:latin typeface="+mn-lt"/>
            </a:endParaRP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8</a:t>
            </a:r>
            <a:r>
              <a:rPr lang="en-US" sz="1800" dirty="0">
                <a:latin typeface="+mn-lt"/>
              </a:rPr>
              <a:t>, 16, 32, 64-bit </a:t>
            </a:r>
            <a:r>
              <a:rPr lang="en-US" sz="1800" dirty="0" smtClean="0">
                <a:latin typeface="+mn-lt"/>
              </a:rPr>
              <a:t>integers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F</a:t>
            </a:r>
            <a:r>
              <a:rPr lang="en-US" sz="1800" dirty="0" smtClean="0">
                <a:latin typeface="+mn-lt"/>
              </a:rPr>
              <a:t>loating point numbers depend on the processor used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V</a:t>
            </a:r>
            <a:r>
              <a:rPr lang="en-US" sz="1800" dirty="0" smtClean="0">
                <a:latin typeface="+mn-lt"/>
              </a:rPr>
              <a:t>alues may be signed </a:t>
            </a:r>
            <a:r>
              <a:rPr lang="en-US" sz="1800" dirty="0">
                <a:latin typeface="+mn-lt"/>
              </a:rPr>
              <a:t>or unsigned</a:t>
            </a:r>
          </a:p>
          <a:p>
            <a:pPr>
              <a:lnSpc>
                <a:spcPct val="90000"/>
              </a:lnSpc>
              <a:spcBef>
                <a:spcPts val="1776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ust </a:t>
            </a:r>
            <a:r>
              <a:rPr lang="en-US" dirty="0">
                <a:latin typeface="+mn-lt"/>
              </a:rPr>
              <a:t>correctly interpret text </a:t>
            </a:r>
            <a:r>
              <a:rPr lang="en-US" dirty="0" smtClean="0">
                <a:latin typeface="+mn-lt"/>
              </a:rPr>
              <a:t>form and process </a:t>
            </a:r>
            <a:r>
              <a:rPr lang="en-US" dirty="0">
                <a:latin typeface="+mn-lt"/>
              </a:rPr>
              <a:t>consistently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Have issues comparing signed to unsigned 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Could be used to thwart buffer overflow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2931" y="6291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en-US" sz="6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</a:t>
            </a:r>
            <a:r>
              <a:rPr lang="en-US" sz="6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Fuzzing</a:t>
            </a:r>
            <a:endParaRPr 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272581"/>
              </p:ext>
            </p:extLst>
          </p:nvPr>
        </p:nvGraphicFramePr>
        <p:xfrm>
          <a:off x="539552" y="1340768"/>
          <a:ext cx="844562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Writing Safe Program Code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econd component is </a:t>
            </a:r>
            <a:r>
              <a:rPr lang="en-US" dirty="0">
                <a:latin typeface="+mn-lt"/>
              </a:rPr>
              <a:t>processing of data by some algorithm to solve required problem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igh-level languages are typically compiled and linked into machine code which is then directly executed by the target processor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885811441"/>
              </p:ext>
            </p:extLst>
          </p:nvPr>
        </p:nvGraphicFramePr>
        <p:xfrm>
          <a:off x="1600200" y="44196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Algorithm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41646400"/>
              </p:ext>
            </p:extLst>
          </p:nvPr>
        </p:nvGraphicFramePr>
        <p:xfrm>
          <a:off x="152400" y="1600200"/>
          <a:ext cx="8763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Ensuring Machine Language Corresponds to Algorithm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15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I</a:t>
            </a:r>
            <a:r>
              <a:rPr lang="en-US" sz="2600" dirty="0" smtClean="0">
                <a:latin typeface="+mn-lt"/>
              </a:rPr>
              <a:t>ssue is ignored by most programmers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Assumption is that the compiler or interpreter generates or executes code that validly implements the language statements</a:t>
            </a:r>
          </a:p>
          <a:p>
            <a:pPr marL="457200" lvl="1" indent="-457200">
              <a:lnSpc>
                <a:spcPts val="3000"/>
              </a:lnSpc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Requires comparing machine code with original source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Slow and difficult</a:t>
            </a:r>
          </a:p>
          <a:p>
            <a:pPr marL="457200" lvl="1" indent="-457200">
              <a:lnSpc>
                <a:spcPts val="3000"/>
              </a:lnSpc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Development of computer systems with very high assurance level is the one area where this level of checking is required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5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pecifically Common Criteria assurance level of EAL 7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62"/>
            <a:ext cx="9144000" cy="124559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Data Interpretation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628800"/>
            <a:ext cx="3888432" cy="4995663"/>
          </a:xfrm>
        </p:spPr>
        <p:txBody>
          <a:bodyPr>
            <a:noAutofit/>
          </a:bodyPr>
          <a:lstStyle/>
          <a:p>
            <a:pPr>
              <a:lnSpc>
                <a:spcPts val="286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Data stored as bits/bytes in computer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G</a:t>
            </a:r>
            <a:r>
              <a:rPr lang="en-US" sz="2000" dirty="0" smtClean="0">
                <a:latin typeface="+mn-lt"/>
              </a:rPr>
              <a:t>rouped </a:t>
            </a:r>
            <a:r>
              <a:rPr lang="en-US" sz="2000" dirty="0">
                <a:latin typeface="+mn-lt"/>
              </a:rPr>
              <a:t>as </a:t>
            </a:r>
            <a:r>
              <a:rPr lang="en-US" sz="2000" dirty="0" smtClean="0">
                <a:latin typeface="+mn-lt"/>
              </a:rPr>
              <a:t>words or </a:t>
            </a:r>
            <a:r>
              <a:rPr lang="en-US" sz="2000" dirty="0" err="1" smtClean="0">
                <a:latin typeface="+mn-lt"/>
              </a:rPr>
              <a:t>longwords</a:t>
            </a:r>
            <a:endParaRPr lang="en-US" sz="2000" dirty="0" smtClean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ccessed and manipulated in memory or copied into processor registers before being used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nterpretation </a:t>
            </a:r>
            <a:r>
              <a:rPr lang="en-US" sz="2000" dirty="0">
                <a:latin typeface="+mn-lt"/>
              </a:rPr>
              <a:t>depends on machine </a:t>
            </a:r>
            <a:r>
              <a:rPr lang="en-US" sz="2000" dirty="0" smtClean="0">
                <a:latin typeface="+mn-lt"/>
              </a:rPr>
              <a:t>instruction executed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0" y="1484784"/>
            <a:ext cx="4392488" cy="5373216"/>
          </a:xfrm>
        </p:spPr>
        <p:txBody>
          <a:bodyPr>
            <a:noAutofit/>
          </a:bodyPr>
          <a:lstStyle/>
          <a:p>
            <a:pPr>
              <a:lnSpc>
                <a:spcPts val="286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Different languages provide different capabilities for restricting and validating interpretation of data in variables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Strongly typed languages are more limited, safer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Other languages allow more liberal interpretation of data and permit program code to explicitly change their interpretation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Correct Use of Memory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7871792" cy="46085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ssue </a:t>
            </a:r>
            <a:r>
              <a:rPr lang="en-US" dirty="0">
                <a:latin typeface="+mn-lt"/>
              </a:rPr>
              <a:t>of dynamic memory allocation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Unknown </a:t>
            </a:r>
            <a:r>
              <a:rPr lang="en-US" sz="2000" dirty="0">
                <a:latin typeface="+mn-lt"/>
              </a:rPr>
              <a:t>amounts of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Allocated when needed, released when done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Used </a:t>
            </a:r>
            <a:r>
              <a:rPr lang="en-US" sz="2000" dirty="0">
                <a:latin typeface="+mn-lt"/>
              </a:rPr>
              <a:t>to manipulate </a:t>
            </a:r>
            <a:r>
              <a:rPr lang="en-US" sz="2000" dirty="0" smtClean="0">
                <a:latin typeface="+mn-lt"/>
              </a:rPr>
              <a:t>Memory leak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teady reduction in memory available on the heap to the point where it is completely exhausted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any </a:t>
            </a:r>
            <a:r>
              <a:rPr lang="en-US" dirty="0">
                <a:latin typeface="+mn-lt"/>
              </a:rPr>
              <a:t>older languages have no explicit support for dynamic memory allocation</a:t>
            </a:r>
            <a:endParaRPr lang="en-US" dirty="0" smtClean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se </a:t>
            </a:r>
            <a:r>
              <a:rPr lang="en-US" sz="2000" dirty="0">
                <a:latin typeface="+mn-lt"/>
              </a:rPr>
              <a:t>standard library</a:t>
            </a:r>
            <a:r>
              <a:rPr lang="en-US" sz="2000" dirty="0" smtClean="0">
                <a:latin typeface="+mn-lt"/>
              </a:rPr>
              <a:t> routines to allocate and release memory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Modern languages handle automatically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203" y="116632"/>
            <a:ext cx="9144000" cy="12241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Race Conditions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8382000" cy="49285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Without synchronization of accesses it is possible that values may be corrupted or changes lost due to overlapping access, use, and replacement of shared values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rise when writing concurrent code whose solution requires the correct selection and use of appropriate synchronization primitives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eadlock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rocesses or threads wait on a resource held by the other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O</a:t>
            </a:r>
            <a:r>
              <a:rPr lang="en-US" sz="2000" dirty="0" smtClean="0">
                <a:latin typeface="+mn-lt"/>
              </a:rPr>
              <a:t>ne or more programs has to be terminated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4303948"/>
              </p:ext>
            </p:extLst>
          </p:nvPr>
        </p:nvGraphicFramePr>
        <p:xfrm>
          <a:off x="107950" y="0"/>
          <a:ext cx="7585075" cy="6858000"/>
        </p:xfrm>
        <a:graphic>
          <a:graphicData uri="http://schemas.openxmlformats.org/presentationml/2006/ole">
            <p:oleObj spid="_x0000_s1093" name="Document" r:id="rId4" imgW="6095776" imgH="5511597" progId="Word.Document.12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68344" y="1132750"/>
            <a:ext cx="1475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Table 11.1 </a:t>
            </a:r>
            <a:endParaRPr lang="en-US" sz="3200" dirty="0" smtClean="0">
              <a:latin typeface="+mn-lt"/>
            </a:endParaRPr>
          </a:p>
          <a:p>
            <a:pPr algn="ctr"/>
            <a:endParaRPr lang="en-US" b="1" dirty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CWE</a:t>
            </a:r>
            <a:r>
              <a:rPr lang="en-US" dirty="0">
                <a:latin typeface="+mn-lt"/>
              </a:rPr>
              <a:t>/SANS TOP 25 Most Dangerous Software Errors (2011)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296" y="6237312"/>
            <a:ext cx="134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(Table is on page 359 in </a:t>
            </a:r>
            <a:r>
              <a:rPr lang="en-US" sz="1000" smtClean="0"/>
              <a:t>the textbook) </a:t>
            </a:r>
            <a:endParaRPr lang="en-US" sz="1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354"/>
            <a:ext cx="9144000" cy="109939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Operating System Interaction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77709730"/>
              </p:ext>
            </p:extLst>
          </p:nvPr>
        </p:nvGraphicFramePr>
        <p:xfrm>
          <a:off x="333872" y="1592897"/>
          <a:ext cx="8496944" cy="5069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144000" cy="15121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Environment Variables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93574136"/>
              </p:ext>
            </p:extLst>
          </p:nvPr>
        </p:nvGraphicFramePr>
        <p:xfrm>
          <a:off x="395536" y="1556792"/>
          <a:ext cx="835292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00" t="10511" r="4063" b="53618"/>
          <a:stretch/>
        </p:blipFill>
        <p:spPr>
          <a:xfrm>
            <a:off x="253544" y="980728"/>
            <a:ext cx="8638936" cy="438104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Vulnerable Compiled Programs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1141577322"/>
              </p:ext>
            </p:extLst>
          </p:nvPr>
        </p:nvGraphicFramePr>
        <p:xfrm>
          <a:off x="543467" y="2204864"/>
          <a:ext cx="8212832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2687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 of Least Privilege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62972410"/>
              </p:ext>
            </p:extLst>
          </p:nvPr>
        </p:nvGraphicFramePr>
        <p:xfrm>
          <a:off x="228600" y="16002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307" y="715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Root/Administrator Privileges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71962552"/>
              </p:ext>
            </p:extLst>
          </p:nvPr>
        </p:nvGraphicFramePr>
        <p:xfrm>
          <a:off x="307374" y="1828800"/>
          <a:ext cx="8455626" cy="48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 Calls and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Standard Library Functions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04702"/>
              </p:ext>
            </p:extLst>
          </p:nvPr>
        </p:nvGraphicFramePr>
        <p:xfrm>
          <a:off x="467544" y="2492896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94" t="8842" r="5360" b="46778"/>
          <a:stretch/>
        </p:blipFill>
        <p:spPr>
          <a:xfrm>
            <a:off x="211366" y="606420"/>
            <a:ext cx="8681114" cy="560537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Preventing Race Conditions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76872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rograms </a:t>
            </a:r>
            <a:r>
              <a:rPr lang="en-US" dirty="0">
                <a:latin typeface="+mn-lt"/>
              </a:rPr>
              <a:t>may</a:t>
            </a:r>
            <a:r>
              <a:rPr lang="en-US" dirty="0" smtClean="0">
                <a:latin typeface="+mn-lt"/>
              </a:rPr>
              <a:t> need to access a common system resource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eed </a:t>
            </a:r>
            <a:r>
              <a:rPr lang="en-US" dirty="0">
                <a:latin typeface="+mn-lt"/>
              </a:rPr>
              <a:t>suitable synchronization mechanisms</a:t>
            </a:r>
          </a:p>
          <a:p>
            <a:pPr lvl="1">
              <a:lnSpc>
                <a:spcPct val="90000"/>
              </a:lnSpc>
              <a:spcBef>
                <a:spcPts val="6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 Most common technique is to acquire a lock on the shared file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err="1" smtClean="0">
                <a:latin typeface="+mn-lt"/>
              </a:rPr>
              <a:t>Lockfile</a:t>
            </a:r>
            <a:endParaRPr lang="en-US" dirty="0">
              <a:latin typeface="+mn-lt"/>
            </a:endParaRPr>
          </a:p>
          <a:p>
            <a:pPr lvl="1">
              <a:lnSpc>
                <a:spcPct val="90000"/>
              </a:lnSpc>
              <a:spcBef>
                <a:spcPts val="6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Process </a:t>
            </a:r>
            <a:r>
              <a:rPr lang="en-US" sz="1800" dirty="0">
                <a:latin typeface="+mn-lt"/>
              </a:rPr>
              <a:t>must create and own the </a:t>
            </a:r>
            <a:r>
              <a:rPr lang="en-US" sz="1800" dirty="0" err="1">
                <a:latin typeface="+mn-lt"/>
              </a:rPr>
              <a:t>lockfile</a:t>
            </a:r>
            <a:r>
              <a:rPr lang="en-US" sz="1800" dirty="0">
                <a:latin typeface="+mn-lt"/>
              </a:rPr>
              <a:t> in order to gain access to the shared resource</a:t>
            </a:r>
          </a:p>
          <a:p>
            <a:pPr lvl="1">
              <a:lnSpc>
                <a:spcPct val="90000"/>
              </a:lnSpc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Concerns</a:t>
            </a:r>
            <a:endParaRPr lang="en-US" sz="1800" dirty="0">
              <a:latin typeface="+mn-lt"/>
            </a:endParaRP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f a program chooses to ignore the existence of the </a:t>
            </a:r>
            <a:r>
              <a:rPr lang="en-US" dirty="0" err="1" smtClean="0">
                <a:latin typeface="+mn-lt"/>
              </a:rPr>
              <a:t>lockfile</a:t>
            </a:r>
            <a:r>
              <a:rPr lang="en-US" dirty="0" smtClean="0">
                <a:latin typeface="+mn-lt"/>
              </a:rPr>
              <a:t> and access the shared resource the system will not prevent this</a:t>
            </a: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ll programs using this form of synchronization must cooperate</a:t>
            </a:r>
          </a:p>
          <a:p>
            <a:pPr lvl="2">
              <a:lnSpc>
                <a:spcPct val="90000"/>
              </a:lnSpc>
              <a:spcBef>
                <a:spcPts val="5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mplementation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7" t="7841" r="4711" b="60793"/>
          <a:stretch/>
        </p:blipFill>
        <p:spPr>
          <a:xfrm>
            <a:off x="107504" y="1387614"/>
            <a:ext cx="8860678" cy="398560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Flaws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These flaws occur as a consequence of insufficient checking and validation of data and error codes in programs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Awareness of these issues is a critical initial step in writing more secure program code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Emphasis should be placed on the need for software developers to address these known areas of concern</a:t>
            </a:r>
            <a:endParaRPr lang="en-US" sz="20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853136"/>
          </a:xfrm>
        </p:spPr>
        <p:txBody>
          <a:bodyPr>
            <a:normAutofit/>
          </a:bodyPr>
          <a:lstStyle/>
          <a:p>
            <a:pPr>
              <a:lnSpc>
                <a:spcPts val="3060"/>
              </a:lnSpc>
            </a:pPr>
            <a:r>
              <a:rPr lang="en-US" sz="2800" dirty="0" smtClean="0">
                <a:latin typeface="+mn-lt"/>
              </a:rPr>
              <a:t>Critical Web application security flaws include five related to insecure software code</a:t>
            </a:r>
          </a:p>
          <a:p>
            <a:pPr lvl="2"/>
            <a:r>
              <a:rPr lang="en-US" sz="2000" dirty="0" err="1" smtClean="0">
                <a:latin typeface="+mn-lt"/>
              </a:rPr>
              <a:t>Unvalidated</a:t>
            </a:r>
            <a:r>
              <a:rPr lang="en-US" sz="2000" dirty="0" smtClean="0">
                <a:latin typeface="+mn-lt"/>
              </a:rPr>
              <a:t> input</a:t>
            </a:r>
          </a:p>
          <a:p>
            <a:pPr lvl="2"/>
            <a:r>
              <a:rPr lang="en-US" sz="2000" dirty="0" smtClean="0">
                <a:latin typeface="+mn-lt"/>
              </a:rPr>
              <a:t>Cross-site scripting</a:t>
            </a:r>
          </a:p>
          <a:p>
            <a:pPr lvl="2"/>
            <a:r>
              <a:rPr lang="en-US" sz="2000" dirty="0" smtClean="0">
                <a:latin typeface="+mn-lt"/>
              </a:rPr>
              <a:t>Buffer overflow</a:t>
            </a:r>
          </a:p>
          <a:p>
            <a:pPr lvl="2"/>
            <a:r>
              <a:rPr lang="en-US" sz="2000" dirty="0" smtClean="0">
                <a:latin typeface="+mn-lt"/>
              </a:rPr>
              <a:t>Injection flaws</a:t>
            </a:r>
          </a:p>
          <a:p>
            <a:pPr lvl="2"/>
            <a:r>
              <a:rPr lang="en-US" sz="2000" dirty="0" smtClean="0">
                <a:latin typeface="+mn-lt"/>
              </a:rPr>
              <a:t>Improper error handling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61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Safe Temporary Files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any </a:t>
            </a:r>
            <a:r>
              <a:rPr lang="en-US" dirty="0">
                <a:latin typeface="+mn-lt"/>
              </a:rPr>
              <a:t>programs use temporary files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ften </a:t>
            </a:r>
            <a:r>
              <a:rPr lang="en-US" dirty="0">
                <a:latin typeface="+mn-lt"/>
              </a:rPr>
              <a:t>in common, shared system area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ust </a:t>
            </a:r>
            <a:r>
              <a:rPr lang="en-US" dirty="0">
                <a:latin typeface="+mn-lt"/>
              </a:rPr>
              <a:t>be unique, not accessed by others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ommonly </a:t>
            </a:r>
            <a:r>
              <a:rPr lang="en-US" dirty="0">
                <a:latin typeface="+mn-lt"/>
              </a:rPr>
              <a:t>create name using process ID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nique</a:t>
            </a:r>
            <a:r>
              <a:rPr lang="en-US" sz="2000" dirty="0">
                <a:latin typeface="+mn-lt"/>
              </a:rPr>
              <a:t>, but predictable</a:t>
            </a:r>
          </a:p>
          <a:p>
            <a:pPr lvl="1"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ttacker </a:t>
            </a:r>
            <a:r>
              <a:rPr lang="en-US" sz="2000" dirty="0">
                <a:latin typeface="+mn-lt"/>
              </a:rPr>
              <a:t>might guess and attempt to create own</a:t>
            </a:r>
            <a:r>
              <a:rPr lang="en-US" sz="2000" dirty="0" smtClean="0">
                <a:latin typeface="+mn-lt"/>
              </a:rPr>
              <a:t> file between </a:t>
            </a:r>
            <a:r>
              <a:rPr lang="en-US" sz="2000" dirty="0">
                <a:latin typeface="+mn-lt"/>
              </a:rPr>
              <a:t>program checking and creating</a:t>
            </a:r>
          </a:p>
          <a:p>
            <a:pPr>
              <a:lnSpc>
                <a:spcPct val="90000"/>
              </a:lnSpc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ecure </a:t>
            </a:r>
            <a:r>
              <a:rPr lang="en-US" dirty="0">
                <a:latin typeface="+mn-lt"/>
              </a:rPr>
              <a:t>temporary file creation and use requires the use of random names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64" t="7676" r="4711" b="67465"/>
          <a:stretch/>
        </p:blipFill>
        <p:spPr>
          <a:xfrm>
            <a:off x="251520" y="1340768"/>
            <a:ext cx="8565276" cy="306081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Other Program Interaction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28722793"/>
              </p:ext>
            </p:extLst>
          </p:nvPr>
        </p:nvGraphicFramePr>
        <p:xfrm>
          <a:off x="323528" y="1484784"/>
          <a:ext cx="849694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7728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Handling Program Output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420888"/>
            <a:ext cx="8458200" cy="45811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Final component is program output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ay be stored </a:t>
            </a:r>
            <a:r>
              <a:rPr lang="en-US" sz="2000" dirty="0">
                <a:latin typeface="+mn-lt"/>
              </a:rPr>
              <a:t>for future use, sent over net, displayed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ay </a:t>
            </a:r>
            <a:r>
              <a:rPr lang="en-US" sz="2000" dirty="0">
                <a:latin typeface="+mn-lt"/>
              </a:rPr>
              <a:t>be binary or text</a:t>
            </a:r>
            <a:endParaRPr lang="en-US" sz="2000" dirty="0" smtClean="0"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mportant from a program security perspective that the output conform to the expected form and interpretation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rograms must identify what is permissible output content and filter any possibly untrusted data to ensure that only valid output is displayed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haracter set should be specified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646238" y="5915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932040" y="1268760"/>
            <a:ext cx="3816424" cy="5472608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AU" sz="3800" dirty="0">
                <a:latin typeface="+mn-lt"/>
              </a:rPr>
              <a:t>Handling program input</a:t>
            </a:r>
          </a:p>
          <a:p>
            <a:pPr lvl="1">
              <a:spcBef>
                <a:spcPts val="7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Input size and buffer overflow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Interpretation of program input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Validating input syntax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Input fuzzing</a:t>
            </a:r>
          </a:p>
          <a:p>
            <a:pPr marL="342900" lvl="1" indent="-342900"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AU" sz="3800" dirty="0">
                <a:latin typeface="+mn-lt"/>
              </a:rPr>
              <a:t>Interacting with the operating system and other programs</a:t>
            </a:r>
          </a:p>
          <a:p>
            <a:pPr lvl="1">
              <a:spcBef>
                <a:spcPts val="7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Environment variables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Using appropriate, least privileges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Systems calls and standard library functions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Preventing race conditions with shared system resources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Safe temporary file use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Interacting with other programs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A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9552" y="1124744"/>
            <a:ext cx="3888432" cy="676875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Software security issues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Introducing software security and defensive programming</a:t>
            </a:r>
          </a:p>
          <a:p>
            <a:pPr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Writing safe program code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algorithm implementation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Ensuring that machine language corresponds to algorithm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interpretation of data values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use of memory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Preventing race conditions with shared memory</a:t>
            </a:r>
          </a:p>
          <a:p>
            <a:pPr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Handling program output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Reducing </a:t>
            </a:r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 Vulnerabilities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6449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 NIST report NISTIR 8151 presents a range of approaches to reduce the number of software vulnerabilities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It recommends: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Stopping vulnerabilities before they occur by using improved methods for specifying and building software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Finding vulnerabilities before they can be exploited by using better and more efficient testing techniques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Reducing the impact of vulnerabilities by building more resilient architectures</a:t>
            </a:r>
          </a:p>
        </p:txBody>
      </p:sp>
    </p:spTree>
    <p:extLst>
      <p:ext uri="{BB962C8B-B14F-4D97-AF65-F5344CB8AC3E}">
        <p14:creationId xmlns:p14="http://schemas.microsoft.com/office/powerpoint/2010/main" xmlns="" val="8846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64" y="116632"/>
            <a:ext cx="9144000" cy="1600200"/>
          </a:xfrm>
        </p:spPr>
        <p:txBody>
          <a:bodyPr>
            <a:normAutofit/>
          </a:bodyPr>
          <a:lstStyle/>
          <a:p>
            <a: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</a:t>
            </a:r>
            <a: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Security, </a:t>
            </a:r>
            <a:b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Quality and Reliability</a:t>
            </a:r>
            <a:endParaRPr kumimoji="1"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916832"/>
            <a:ext cx="4065592" cy="46839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oftware quality and reliability: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Concerned with the accidental failure of program as a result of some theoretically random, unanticipated input, system interaction, or use of incorrect code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Improve using structured design and testing to identify and eliminate as many bugs as possible from a program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 is not how many bugs, but how often they are triggered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933722" y="2049100"/>
            <a:ext cx="3931920" cy="453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oftware security: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Attacker chooses probability distribution, specifically targeting bugs that result in a failure that can be exploited by the attacker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Triggered by inputs that differ dramatically from what is usually expected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Unlikely to be identified by common testing approaches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91197" y="4115197"/>
            <a:ext cx="4114006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Defensive Programming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229600" cy="5018977"/>
          </a:xfrm>
        </p:spPr>
        <p:txBody>
          <a:bodyPr/>
          <a:lstStyle/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Designing </a:t>
            </a:r>
            <a:r>
              <a:rPr lang="en-US" dirty="0">
                <a:latin typeface="+mn-lt"/>
              </a:rPr>
              <a:t>and implementing software so that it continues to function even when under attack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Requires </a:t>
            </a:r>
            <a:r>
              <a:rPr lang="en-US" dirty="0">
                <a:latin typeface="+mn-lt"/>
              </a:rPr>
              <a:t>attention to all aspects of program execution, environment,</a:t>
            </a:r>
            <a:r>
              <a:rPr lang="en-US" dirty="0" smtClean="0">
                <a:latin typeface="+mn-lt"/>
              </a:rPr>
              <a:t> and type of data it processes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Software is able to detect erroneous conditions resulting from some attack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lso referred to as </a:t>
            </a:r>
            <a:r>
              <a:rPr lang="en-US" dirty="0">
                <a:latin typeface="+mn-lt"/>
              </a:rPr>
              <a:t>secure programming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Key rule is to never assume anything</a:t>
            </a:r>
            <a:r>
              <a:rPr lang="en-US" dirty="0">
                <a:latin typeface="+mn-lt"/>
              </a:rPr>
              <a:t>, check all </a:t>
            </a:r>
            <a:r>
              <a:rPr lang="en-US" dirty="0" smtClean="0">
                <a:latin typeface="+mn-lt"/>
              </a:rPr>
              <a:t>assumptions and handle any possible error 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518" b="26256"/>
          <a:stretch/>
        </p:blipFill>
        <p:spPr>
          <a:xfrm>
            <a:off x="251520" y="260648"/>
            <a:ext cx="8568952" cy="6345954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55679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Defensive Programming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474840" cy="50006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rogrammers often make assumptions about the type of inputs a program will receive and the environment it executes in</a:t>
            </a:r>
          </a:p>
          <a:p>
            <a:pPr lvl="1"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+mn-lt"/>
              </a:rPr>
              <a:t>Assumptions need to be validated by the program and all potential failures handled gracefully and safely</a:t>
            </a:r>
          </a:p>
          <a:p>
            <a:pPr marL="342900" lvl="1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Requires a changed mindset to traditional programming practices</a:t>
            </a:r>
          </a:p>
          <a:p>
            <a:pPr lvl="1"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+mn-lt"/>
              </a:rPr>
              <a:t>Programmers have to understand how failures can occur and the steps needed to reduce the chance of them occurring in their programs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652120" y="2276872"/>
            <a:ext cx="2819400" cy="3523129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Conflicts with business pressures to keep development times as short as possible to maximize market advantage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53725</TotalTime>
  <Words>19341</Words>
  <Application>Microsoft Office PowerPoint</Application>
  <PresentationFormat>On-screen Show (4:3)</PresentationFormat>
  <Paragraphs>1773</Paragraphs>
  <Slides>44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Executive</vt:lpstr>
      <vt:lpstr>Document</vt:lpstr>
      <vt:lpstr>Slide 1</vt:lpstr>
      <vt:lpstr>Chapter 11</vt:lpstr>
      <vt:lpstr>Slide 3</vt:lpstr>
      <vt:lpstr>Security Flaws</vt:lpstr>
      <vt:lpstr>Reducing Software Vulnerabilities</vt:lpstr>
      <vt:lpstr>Software Security,  Quality and Reliability</vt:lpstr>
      <vt:lpstr>Defensive Programming</vt:lpstr>
      <vt:lpstr>Slide 8</vt:lpstr>
      <vt:lpstr>Defensive Programming</vt:lpstr>
      <vt:lpstr>Security by Design</vt:lpstr>
      <vt:lpstr>Handling Program Input</vt:lpstr>
      <vt:lpstr>Input Size &amp; Buffer Overflow</vt:lpstr>
      <vt:lpstr>Interpretation of Program Input</vt:lpstr>
      <vt:lpstr>Injection Attacks</vt:lpstr>
      <vt:lpstr>Slide 15</vt:lpstr>
      <vt:lpstr>Slide 16</vt:lpstr>
      <vt:lpstr>Slide 17</vt:lpstr>
      <vt:lpstr>Cross Site Scripting (XSS) Attacks</vt:lpstr>
      <vt:lpstr>Slide 19</vt:lpstr>
      <vt:lpstr>Validating  Input Syntax</vt:lpstr>
      <vt:lpstr>Alternate Encodings</vt:lpstr>
      <vt:lpstr>Validating Numeric Input</vt:lpstr>
      <vt:lpstr>Input Fuzzing</vt:lpstr>
      <vt:lpstr>Writing Safe Program Code</vt:lpstr>
      <vt:lpstr>Correct Algorithm Implementation</vt:lpstr>
      <vt:lpstr>Ensuring Machine Language Corresponds to Algorithm</vt:lpstr>
      <vt:lpstr>Correct Data Interpretation</vt:lpstr>
      <vt:lpstr>Correct Use of Memory</vt:lpstr>
      <vt:lpstr>Race Conditions</vt:lpstr>
      <vt:lpstr>Operating System Interaction</vt:lpstr>
      <vt:lpstr>Environment Variables</vt:lpstr>
      <vt:lpstr>Slide 32</vt:lpstr>
      <vt:lpstr>Vulnerable Compiled Programs</vt:lpstr>
      <vt:lpstr>Use of Least Privilege</vt:lpstr>
      <vt:lpstr>Root/Administrator Privileges</vt:lpstr>
      <vt:lpstr>System Calls and Standard Library Functions</vt:lpstr>
      <vt:lpstr>Slide 37</vt:lpstr>
      <vt:lpstr>Preventing Race Conditions</vt:lpstr>
      <vt:lpstr>Slide 39</vt:lpstr>
      <vt:lpstr>Safe Temporary Files</vt:lpstr>
      <vt:lpstr>Slide 41</vt:lpstr>
      <vt:lpstr>Other Program Interaction</vt:lpstr>
      <vt:lpstr>Handling Program Output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12 Lecture Overheads</dc:subject>
  <dc:creator>Dr Lawrie Brown</dc:creator>
  <cp:keywords/>
  <dc:description/>
  <cp:lastModifiedBy>admin</cp:lastModifiedBy>
  <cp:revision>184</cp:revision>
  <dcterms:created xsi:type="dcterms:W3CDTF">2014-09-10T15:43:54Z</dcterms:created>
  <dcterms:modified xsi:type="dcterms:W3CDTF">2018-02-06T10:07:03Z</dcterms:modified>
  <cp:category/>
</cp:coreProperties>
</file>