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393" r:id="rId2"/>
    <p:sldId id="391" r:id="rId3"/>
    <p:sldId id="419" r:id="rId4"/>
    <p:sldId id="428" r:id="rId5"/>
    <p:sldId id="420" r:id="rId6"/>
    <p:sldId id="421" r:id="rId7"/>
    <p:sldId id="422" r:id="rId8"/>
    <p:sldId id="431" r:id="rId9"/>
    <p:sldId id="432" r:id="rId10"/>
    <p:sldId id="446" r:id="rId11"/>
    <p:sldId id="447" r:id="rId12"/>
    <p:sldId id="433" r:id="rId13"/>
    <p:sldId id="434" r:id="rId14"/>
    <p:sldId id="435" r:id="rId15"/>
    <p:sldId id="436" r:id="rId16"/>
    <p:sldId id="437" r:id="rId17"/>
    <p:sldId id="439" r:id="rId18"/>
    <p:sldId id="440" r:id="rId19"/>
    <p:sldId id="441" r:id="rId20"/>
    <p:sldId id="442" r:id="rId21"/>
    <p:sldId id="443" r:id="rId22"/>
    <p:sldId id="444" r:id="rId23"/>
    <p:sldId id="445" r:id="rId2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2A927"/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/>
    <p:restoredTop sz="77745" autoAdjust="0"/>
  </p:normalViewPr>
  <p:slideViewPr>
    <p:cSldViewPr>
      <p:cViewPr varScale="1">
        <p:scale>
          <a:sx n="56" d="100"/>
          <a:sy n="56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E4FF9-DA68-B44A-898F-E8CA2C03C65C}" type="doc">
      <dgm:prSet loTypeId="urn:microsoft.com/office/officeart/2005/8/layout/default#12" loCatId="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0022A2C-3FD4-3146-8B0A-993EC7AC378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Should be conducted by management to identify controls that provide the greatest benefit to the organization given the available resources</a:t>
          </a:r>
          <a:endParaRPr lang="en-US" b="1" dirty="0">
            <a:latin typeface="+mj-lt"/>
          </a:endParaRPr>
        </a:p>
      </dgm:t>
    </dgm:pt>
    <dgm:pt modelId="{DC6054B9-77D6-9B41-921D-FB903B8F9595}" type="parTrans" cxnId="{F9E052C4-E2C1-EA41-83AE-938BBDBC1C21}">
      <dgm:prSet/>
      <dgm:spPr/>
      <dgm:t>
        <a:bodyPr/>
        <a:lstStyle/>
        <a:p>
          <a:endParaRPr lang="en-US"/>
        </a:p>
      </dgm:t>
    </dgm:pt>
    <dgm:pt modelId="{8AA44561-D7E3-2245-A88F-9640631E818B}" type="sibTrans" cxnId="{F9E052C4-E2C1-EA41-83AE-938BBDBC1C21}">
      <dgm:prSet/>
      <dgm:spPr/>
      <dgm:t>
        <a:bodyPr/>
        <a:lstStyle/>
        <a:p>
          <a:endParaRPr lang="en-US"/>
        </a:p>
      </dgm:t>
    </dgm:pt>
    <dgm:pt modelId="{FEE1EB50-7E69-A84A-9031-3DD7924EABF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May be qualitative or quantitative</a:t>
          </a:r>
          <a:endParaRPr lang="en-US" b="1" dirty="0">
            <a:latin typeface="+mj-lt"/>
          </a:endParaRPr>
        </a:p>
      </dgm:t>
    </dgm:pt>
    <dgm:pt modelId="{93BE0DA5-B5DE-1D4C-B776-7CDCCEF7B264}" type="parTrans" cxnId="{1D346B80-9B09-6840-A7AF-769241C2C690}">
      <dgm:prSet/>
      <dgm:spPr/>
      <dgm:t>
        <a:bodyPr/>
        <a:lstStyle/>
        <a:p>
          <a:endParaRPr lang="en-US"/>
        </a:p>
      </dgm:t>
    </dgm:pt>
    <dgm:pt modelId="{0B67BA45-78FA-554C-8AFE-4088D0CF5F41}" type="sibTrans" cxnId="{1D346B80-9B09-6840-A7AF-769241C2C690}">
      <dgm:prSet/>
      <dgm:spPr/>
      <dgm:t>
        <a:bodyPr/>
        <a:lstStyle/>
        <a:p>
          <a:endParaRPr lang="en-US"/>
        </a:p>
      </dgm:t>
    </dgm:pt>
    <dgm:pt modelId="{5625F931-FE5A-DB4E-9586-182CE9FB0D7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Must show cost justified by reduction in risk</a:t>
          </a:r>
          <a:endParaRPr lang="en-US" b="1" dirty="0">
            <a:latin typeface="+mj-lt"/>
          </a:endParaRPr>
        </a:p>
      </dgm:t>
    </dgm:pt>
    <dgm:pt modelId="{FC538D08-B6CD-CF48-B988-152799856131}" type="parTrans" cxnId="{508D6952-8CDC-C343-82CD-9F0E7D3F3F3B}">
      <dgm:prSet/>
      <dgm:spPr/>
      <dgm:t>
        <a:bodyPr/>
        <a:lstStyle/>
        <a:p>
          <a:endParaRPr lang="en-US"/>
        </a:p>
      </dgm:t>
    </dgm:pt>
    <dgm:pt modelId="{AF093F00-78C7-4F47-8B73-7061C3B4282C}" type="sibTrans" cxnId="{508D6952-8CDC-C343-82CD-9F0E7D3F3F3B}">
      <dgm:prSet/>
      <dgm:spPr/>
      <dgm:t>
        <a:bodyPr/>
        <a:lstStyle/>
        <a:p>
          <a:endParaRPr lang="en-US"/>
        </a:p>
      </dgm:t>
    </dgm:pt>
    <dgm:pt modelId="{961F6F81-8741-EB4D-8186-5FC20249E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Should contrast the impact of implementing a control or not, and an estimation of cost</a:t>
          </a:r>
          <a:endParaRPr lang="en-US" b="1" dirty="0">
            <a:latin typeface="+mj-lt"/>
          </a:endParaRPr>
        </a:p>
      </dgm:t>
    </dgm:pt>
    <dgm:pt modelId="{90019B5D-801A-5246-80B2-B861D8EE17C5}" type="parTrans" cxnId="{FF62A48C-C758-1940-BEA3-C36FB0F01970}">
      <dgm:prSet/>
      <dgm:spPr/>
      <dgm:t>
        <a:bodyPr/>
        <a:lstStyle/>
        <a:p>
          <a:endParaRPr lang="en-US"/>
        </a:p>
      </dgm:t>
    </dgm:pt>
    <dgm:pt modelId="{14D6633B-8C1C-C941-ABDC-2582541EF38C}" type="sibTrans" cxnId="{FF62A48C-C758-1940-BEA3-C36FB0F01970}">
      <dgm:prSet/>
      <dgm:spPr/>
      <dgm:t>
        <a:bodyPr/>
        <a:lstStyle/>
        <a:p>
          <a:endParaRPr lang="en-US"/>
        </a:p>
      </dgm:t>
    </dgm:pt>
    <dgm:pt modelId="{870A776D-545D-BF40-B126-22A9B365AB7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Management chooses selection of controls</a:t>
          </a:r>
          <a:endParaRPr lang="en-US" b="1" dirty="0">
            <a:latin typeface="+mj-lt"/>
          </a:endParaRPr>
        </a:p>
      </dgm:t>
    </dgm:pt>
    <dgm:pt modelId="{D041C24E-D73B-474E-89F9-8DA186EBE736}" type="parTrans" cxnId="{6E6884D6-EB13-0642-B693-FF4374992496}">
      <dgm:prSet/>
      <dgm:spPr/>
      <dgm:t>
        <a:bodyPr/>
        <a:lstStyle/>
        <a:p>
          <a:endParaRPr lang="en-US"/>
        </a:p>
      </dgm:t>
    </dgm:pt>
    <dgm:pt modelId="{9C3D4A59-8555-0740-8B8D-45B02C0A2DCD}" type="sibTrans" cxnId="{6E6884D6-EB13-0642-B693-FF4374992496}">
      <dgm:prSet/>
      <dgm:spPr/>
      <dgm:t>
        <a:bodyPr/>
        <a:lstStyle/>
        <a:p>
          <a:endParaRPr lang="en-US"/>
        </a:p>
      </dgm:t>
    </dgm:pt>
    <dgm:pt modelId="{59629B7A-D011-6F4B-A046-8F946F4327F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Considers if it reduces risk too much or not enough, is too costly or appropriate</a:t>
          </a:r>
          <a:endParaRPr lang="en-US" b="1" dirty="0">
            <a:latin typeface="+mj-lt"/>
          </a:endParaRPr>
        </a:p>
      </dgm:t>
    </dgm:pt>
    <dgm:pt modelId="{74973D9B-6C91-F245-A9F8-8D592717DEB5}" type="parTrans" cxnId="{C00BA8EC-B2C9-E641-866C-868324CC23D9}">
      <dgm:prSet/>
      <dgm:spPr/>
      <dgm:t>
        <a:bodyPr/>
        <a:lstStyle/>
        <a:p>
          <a:endParaRPr lang="en-US"/>
        </a:p>
      </dgm:t>
    </dgm:pt>
    <dgm:pt modelId="{A522064A-7095-7B4C-B9C7-7B5513CED1CC}" type="sibTrans" cxnId="{C00BA8EC-B2C9-E641-866C-868324CC23D9}">
      <dgm:prSet/>
      <dgm:spPr/>
      <dgm:t>
        <a:bodyPr/>
        <a:lstStyle/>
        <a:p>
          <a:endParaRPr lang="en-US"/>
        </a:p>
      </dgm:t>
    </dgm:pt>
    <dgm:pt modelId="{4A3DF59B-9AAE-AA4B-A13D-42763156AF1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Fundamentally a business decision</a:t>
          </a:r>
          <a:endParaRPr lang="en-US" b="1" dirty="0">
            <a:latin typeface="+mj-lt"/>
          </a:endParaRPr>
        </a:p>
      </dgm:t>
    </dgm:pt>
    <dgm:pt modelId="{65B36FD8-9F46-4144-B111-7E24C51B8688}" type="parTrans" cxnId="{42D4DAA9-AEDC-4C4B-98AD-50AF40525E6C}">
      <dgm:prSet/>
      <dgm:spPr/>
      <dgm:t>
        <a:bodyPr/>
        <a:lstStyle/>
        <a:p>
          <a:endParaRPr lang="en-US"/>
        </a:p>
      </dgm:t>
    </dgm:pt>
    <dgm:pt modelId="{F34B0D2D-4745-0D45-AB21-99914240F0CA}" type="sibTrans" cxnId="{42D4DAA9-AEDC-4C4B-98AD-50AF40525E6C}">
      <dgm:prSet/>
      <dgm:spPr/>
      <dgm:t>
        <a:bodyPr/>
        <a:lstStyle/>
        <a:p>
          <a:endParaRPr lang="en-US"/>
        </a:p>
      </dgm:t>
    </dgm:pt>
    <dgm:pt modelId="{2EF52335-7417-F242-8F42-EB908FBBE167}" type="pres">
      <dgm:prSet presAssocID="{B6AE4FF9-DA68-B44A-898F-E8CA2C03C6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DDF12A-95B8-0E46-87B2-6135E1E49819}" type="pres">
      <dgm:prSet presAssocID="{40022A2C-3FD4-3146-8B0A-993EC7AC37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7C4D-8551-9940-9D14-8D581FD689FF}" type="pres">
      <dgm:prSet presAssocID="{8AA44561-D7E3-2245-A88F-9640631E818B}" presName="sibTrans" presStyleCnt="0"/>
      <dgm:spPr/>
    </dgm:pt>
    <dgm:pt modelId="{6AE09FED-53C8-1B44-922F-4BE70C6B4F35}" type="pres">
      <dgm:prSet presAssocID="{FEE1EB50-7E69-A84A-9031-3DD7924EAB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6BB1F-BEA7-464D-BC7A-D9C694ADBDC6}" type="pres">
      <dgm:prSet presAssocID="{0B67BA45-78FA-554C-8AFE-4088D0CF5F41}" presName="sibTrans" presStyleCnt="0"/>
      <dgm:spPr/>
    </dgm:pt>
    <dgm:pt modelId="{09C25A12-876E-7B48-B9C5-AEBC788C3D05}" type="pres">
      <dgm:prSet presAssocID="{5625F931-FE5A-DB4E-9586-182CE9FB0D7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0DD3-7496-B349-A120-CF2730444019}" type="pres">
      <dgm:prSet presAssocID="{AF093F00-78C7-4F47-8B73-7061C3B4282C}" presName="sibTrans" presStyleCnt="0"/>
      <dgm:spPr/>
    </dgm:pt>
    <dgm:pt modelId="{7D014CD0-0053-A543-A845-9D60E9083DA8}" type="pres">
      <dgm:prSet presAssocID="{961F6F81-8741-EB4D-8186-5FC20249EE6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BB3C8-C20C-ED43-90B7-0879E5AF6D57}" type="pres">
      <dgm:prSet presAssocID="{14D6633B-8C1C-C941-ABDC-2582541EF38C}" presName="sibTrans" presStyleCnt="0"/>
      <dgm:spPr/>
    </dgm:pt>
    <dgm:pt modelId="{9B7420C2-ABA5-4A4E-8FFB-BEDB5612F3B6}" type="pres">
      <dgm:prSet presAssocID="{870A776D-545D-BF40-B126-22A9B365AB7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0BD50-9CAE-854B-AF32-51E8CD78DC8A}" type="pres">
      <dgm:prSet presAssocID="{9C3D4A59-8555-0740-8B8D-45B02C0A2DCD}" presName="sibTrans" presStyleCnt="0"/>
      <dgm:spPr/>
    </dgm:pt>
    <dgm:pt modelId="{6A7BA36C-BCC3-4842-A5B6-5CD13571D329}" type="pres">
      <dgm:prSet presAssocID="{59629B7A-D011-6F4B-A046-8F946F4327F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A024B-2626-5F4F-8133-87EEC45B73DF}" type="pres">
      <dgm:prSet presAssocID="{A522064A-7095-7B4C-B9C7-7B5513CED1CC}" presName="sibTrans" presStyleCnt="0"/>
      <dgm:spPr/>
    </dgm:pt>
    <dgm:pt modelId="{BA155EF4-E61B-D546-86AC-F68322D3C7A2}" type="pres">
      <dgm:prSet presAssocID="{4A3DF59B-9AAE-AA4B-A13D-42763156AF1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884D6-EB13-0642-B693-FF4374992496}" srcId="{B6AE4FF9-DA68-B44A-898F-E8CA2C03C65C}" destId="{870A776D-545D-BF40-B126-22A9B365AB75}" srcOrd="4" destOrd="0" parTransId="{D041C24E-D73B-474E-89F9-8DA186EBE736}" sibTransId="{9C3D4A59-8555-0740-8B8D-45B02C0A2DCD}"/>
    <dgm:cxn modelId="{B008AC27-9611-6543-8A23-AF1386118723}" type="presOf" srcId="{B6AE4FF9-DA68-B44A-898F-E8CA2C03C65C}" destId="{2EF52335-7417-F242-8F42-EB908FBBE167}" srcOrd="0" destOrd="0" presId="urn:microsoft.com/office/officeart/2005/8/layout/default#12"/>
    <dgm:cxn modelId="{42D4DAA9-AEDC-4C4B-98AD-50AF40525E6C}" srcId="{B6AE4FF9-DA68-B44A-898F-E8CA2C03C65C}" destId="{4A3DF59B-9AAE-AA4B-A13D-42763156AF10}" srcOrd="6" destOrd="0" parTransId="{65B36FD8-9F46-4144-B111-7E24C51B8688}" sibTransId="{F34B0D2D-4745-0D45-AB21-99914240F0CA}"/>
    <dgm:cxn modelId="{8BB23E9A-3EF6-904B-AD4F-F31046295128}" type="presOf" srcId="{5625F931-FE5A-DB4E-9586-182CE9FB0D76}" destId="{09C25A12-876E-7B48-B9C5-AEBC788C3D05}" srcOrd="0" destOrd="0" presId="urn:microsoft.com/office/officeart/2005/8/layout/default#12"/>
    <dgm:cxn modelId="{F9E052C4-E2C1-EA41-83AE-938BBDBC1C21}" srcId="{B6AE4FF9-DA68-B44A-898F-E8CA2C03C65C}" destId="{40022A2C-3FD4-3146-8B0A-993EC7AC378D}" srcOrd="0" destOrd="0" parTransId="{DC6054B9-77D6-9B41-921D-FB903B8F9595}" sibTransId="{8AA44561-D7E3-2245-A88F-9640631E818B}"/>
    <dgm:cxn modelId="{1D346B80-9B09-6840-A7AF-769241C2C690}" srcId="{B6AE4FF9-DA68-B44A-898F-E8CA2C03C65C}" destId="{FEE1EB50-7E69-A84A-9031-3DD7924EABFB}" srcOrd="1" destOrd="0" parTransId="{93BE0DA5-B5DE-1D4C-B776-7CDCCEF7B264}" sibTransId="{0B67BA45-78FA-554C-8AFE-4088D0CF5F41}"/>
    <dgm:cxn modelId="{C00BA8EC-B2C9-E641-866C-868324CC23D9}" srcId="{B6AE4FF9-DA68-B44A-898F-E8CA2C03C65C}" destId="{59629B7A-D011-6F4B-A046-8F946F4327F0}" srcOrd="5" destOrd="0" parTransId="{74973D9B-6C91-F245-A9F8-8D592717DEB5}" sibTransId="{A522064A-7095-7B4C-B9C7-7B5513CED1CC}"/>
    <dgm:cxn modelId="{0AC8C6B9-3AD3-2040-B149-D854D5558CA0}" type="presOf" srcId="{870A776D-545D-BF40-B126-22A9B365AB75}" destId="{9B7420C2-ABA5-4A4E-8FFB-BEDB5612F3B6}" srcOrd="0" destOrd="0" presId="urn:microsoft.com/office/officeart/2005/8/layout/default#12"/>
    <dgm:cxn modelId="{508D6952-8CDC-C343-82CD-9F0E7D3F3F3B}" srcId="{B6AE4FF9-DA68-B44A-898F-E8CA2C03C65C}" destId="{5625F931-FE5A-DB4E-9586-182CE9FB0D76}" srcOrd="2" destOrd="0" parTransId="{FC538D08-B6CD-CF48-B988-152799856131}" sibTransId="{AF093F00-78C7-4F47-8B73-7061C3B4282C}"/>
    <dgm:cxn modelId="{ABCB5F74-719C-5A42-BE47-4EFC2C95DA54}" type="presOf" srcId="{59629B7A-D011-6F4B-A046-8F946F4327F0}" destId="{6A7BA36C-BCC3-4842-A5B6-5CD13571D329}" srcOrd="0" destOrd="0" presId="urn:microsoft.com/office/officeart/2005/8/layout/default#12"/>
    <dgm:cxn modelId="{1A7478E4-1A9F-A14A-BE64-0255BA6EBC47}" type="presOf" srcId="{4A3DF59B-9AAE-AA4B-A13D-42763156AF10}" destId="{BA155EF4-E61B-D546-86AC-F68322D3C7A2}" srcOrd="0" destOrd="0" presId="urn:microsoft.com/office/officeart/2005/8/layout/default#12"/>
    <dgm:cxn modelId="{E127EC8D-C8FB-FD45-B914-3BD691E3B386}" type="presOf" srcId="{FEE1EB50-7E69-A84A-9031-3DD7924EABFB}" destId="{6AE09FED-53C8-1B44-922F-4BE70C6B4F35}" srcOrd="0" destOrd="0" presId="urn:microsoft.com/office/officeart/2005/8/layout/default#12"/>
    <dgm:cxn modelId="{FF62A48C-C758-1940-BEA3-C36FB0F01970}" srcId="{B6AE4FF9-DA68-B44A-898F-E8CA2C03C65C}" destId="{961F6F81-8741-EB4D-8186-5FC20249EE62}" srcOrd="3" destOrd="0" parTransId="{90019B5D-801A-5246-80B2-B861D8EE17C5}" sibTransId="{14D6633B-8C1C-C941-ABDC-2582541EF38C}"/>
    <dgm:cxn modelId="{12BB4902-217E-0D47-B148-A55EF9D7D43C}" type="presOf" srcId="{40022A2C-3FD4-3146-8B0A-993EC7AC378D}" destId="{B5DDF12A-95B8-0E46-87B2-6135E1E49819}" srcOrd="0" destOrd="0" presId="urn:microsoft.com/office/officeart/2005/8/layout/default#12"/>
    <dgm:cxn modelId="{07E78D3B-A3E6-9A47-9C92-717EBE80F5F7}" type="presOf" srcId="{961F6F81-8741-EB4D-8186-5FC20249EE62}" destId="{7D014CD0-0053-A543-A845-9D60E9083DA8}" srcOrd="0" destOrd="0" presId="urn:microsoft.com/office/officeart/2005/8/layout/default#12"/>
    <dgm:cxn modelId="{07FDE278-58B4-6C41-9580-BC7990A7E64F}" type="presParOf" srcId="{2EF52335-7417-F242-8F42-EB908FBBE167}" destId="{B5DDF12A-95B8-0E46-87B2-6135E1E49819}" srcOrd="0" destOrd="0" presId="urn:microsoft.com/office/officeart/2005/8/layout/default#12"/>
    <dgm:cxn modelId="{1B2A750B-5F0C-A248-B6FB-078495775E0C}" type="presParOf" srcId="{2EF52335-7417-F242-8F42-EB908FBBE167}" destId="{09DB7C4D-8551-9940-9D14-8D581FD689FF}" srcOrd="1" destOrd="0" presId="urn:microsoft.com/office/officeart/2005/8/layout/default#12"/>
    <dgm:cxn modelId="{167B9F64-88B0-0C44-914B-BF225585534E}" type="presParOf" srcId="{2EF52335-7417-F242-8F42-EB908FBBE167}" destId="{6AE09FED-53C8-1B44-922F-4BE70C6B4F35}" srcOrd="2" destOrd="0" presId="urn:microsoft.com/office/officeart/2005/8/layout/default#12"/>
    <dgm:cxn modelId="{41325407-B221-A442-BDB6-BF4A43675596}" type="presParOf" srcId="{2EF52335-7417-F242-8F42-EB908FBBE167}" destId="{EF76BB1F-BEA7-464D-BC7A-D9C694ADBDC6}" srcOrd="3" destOrd="0" presId="urn:microsoft.com/office/officeart/2005/8/layout/default#12"/>
    <dgm:cxn modelId="{39417D58-7C20-7140-8FE2-061FB95209E6}" type="presParOf" srcId="{2EF52335-7417-F242-8F42-EB908FBBE167}" destId="{09C25A12-876E-7B48-B9C5-AEBC788C3D05}" srcOrd="4" destOrd="0" presId="urn:microsoft.com/office/officeart/2005/8/layout/default#12"/>
    <dgm:cxn modelId="{9C54A293-5E50-2F43-B4D0-5003A907D261}" type="presParOf" srcId="{2EF52335-7417-F242-8F42-EB908FBBE167}" destId="{2BAF0DD3-7496-B349-A120-CF2730444019}" srcOrd="5" destOrd="0" presId="urn:microsoft.com/office/officeart/2005/8/layout/default#12"/>
    <dgm:cxn modelId="{61B79E34-93AF-494E-B53D-16C1DD17571F}" type="presParOf" srcId="{2EF52335-7417-F242-8F42-EB908FBBE167}" destId="{7D014CD0-0053-A543-A845-9D60E9083DA8}" srcOrd="6" destOrd="0" presId="urn:microsoft.com/office/officeart/2005/8/layout/default#12"/>
    <dgm:cxn modelId="{6835A972-7D97-0348-AABE-E1CEC277AB83}" type="presParOf" srcId="{2EF52335-7417-F242-8F42-EB908FBBE167}" destId="{A59BB3C8-C20C-ED43-90B7-0879E5AF6D57}" srcOrd="7" destOrd="0" presId="urn:microsoft.com/office/officeart/2005/8/layout/default#12"/>
    <dgm:cxn modelId="{C8B6E680-2DA4-AE4B-AB75-E20B238AD725}" type="presParOf" srcId="{2EF52335-7417-F242-8F42-EB908FBBE167}" destId="{9B7420C2-ABA5-4A4E-8FFB-BEDB5612F3B6}" srcOrd="8" destOrd="0" presId="urn:microsoft.com/office/officeart/2005/8/layout/default#12"/>
    <dgm:cxn modelId="{5B4DC660-6994-2A49-98ED-63B36AA9AB0E}" type="presParOf" srcId="{2EF52335-7417-F242-8F42-EB908FBBE167}" destId="{8E30BD50-9CAE-854B-AF32-51E8CD78DC8A}" srcOrd="9" destOrd="0" presId="urn:microsoft.com/office/officeart/2005/8/layout/default#12"/>
    <dgm:cxn modelId="{BEB1A814-5FD3-664C-B6A1-B653E3420594}" type="presParOf" srcId="{2EF52335-7417-F242-8F42-EB908FBBE167}" destId="{6A7BA36C-BCC3-4842-A5B6-5CD13571D329}" srcOrd="10" destOrd="0" presId="urn:microsoft.com/office/officeart/2005/8/layout/default#12"/>
    <dgm:cxn modelId="{5430B2E1-1D96-4849-90B3-6881DE8F91D1}" type="presParOf" srcId="{2EF52335-7417-F242-8F42-EB908FBBE167}" destId="{EFFA024B-2626-5F4F-8133-87EEC45B73DF}" srcOrd="11" destOrd="0" presId="urn:microsoft.com/office/officeart/2005/8/layout/default#12"/>
    <dgm:cxn modelId="{CF8212FD-0B5B-A04C-8F5F-0404B2FFF13B}" type="presParOf" srcId="{2EF52335-7417-F242-8F42-EB908FBBE167}" destId="{BA155EF4-E61B-D546-86AC-F68322D3C7A2}" srcOrd="12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817E84-D854-5046-8FA0-8EB8F2409D4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CDAD-955C-9E4B-8701-4288B7276F3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  <a:effectLst/>
              <a:latin typeface="+mn-lt"/>
            </a:rPr>
            <a:t>Should include</a:t>
          </a:r>
          <a:endParaRPr lang="en-US" b="1" i="0" dirty="0">
            <a:solidFill>
              <a:schemeClr val="bg1"/>
            </a:solidFill>
            <a:effectLst/>
            <a:latin typeface="+mn-lt"/>
          </a:endParaRPr>
        </a:p>
      </dgm:t>
    </dgm:pt>
    <dgm:pt modelId="{27111DBA-00E3-9C42-ADC6-CB247A9E8698}" type="parTrans" cxnId="{97B2C6F5-09A2-8149-8B30-C1E4BEB97786}">
      <dgm:prSet/>
      <dgm:spPr/>
      <dgm:t>
        <a:bodyPr/>
        <a:lstStyle/>
        <a:p>
          <a:endParaRPr lang="en-US"/>
        </a:p>
      </dgm:t>
    </dgm:pt>
    <dgm:pt modelId="{6FA34D76-7F0A-7045-95EE-E2823411D2FE}" type="sibTrans" cxnId="{97B2C6F5-09A2-8149-8B30-C1E4BEB97786}">
      <dgm:prSet/>
      <dgm:spPr/>
      <dgm:t>
        <a:bodyPr/>
        <a:lstStyle/>
        <a:p>
          <a:endParaRPr lang="en-US"/>
        </a:p>
      </dgm:t>
    </dgm:pt>
    <dgm:pt modelId="{F5E4E9A8-B88D-1F46-BB65-9B5524F677A7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Risks, recommended controls, action priority</a:t>
          </a:r>
          <a:endParaRPr lang="en-US" dirty="0">
            <a:effectLst/>
            <a:latin typeface="+mn-lt"/>
          </a:endParaRPr>
        </a:p>
      </dgm:t>
    </dgm:pt>
    <dgm:pt modelId="{F5A4BBA0-CEC4-514D-AA4A-AE1447FBFC09}" type="parTrans" cxnId="{BD879718-5F5F-BD46-BB11-B71E8D897F9E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808E539-384D-2B4D-AA43-BE4E25B625B5}" type="sibTrans" cxnId="{BD879718-5F5F-BD46-BB11-B71E8D897F9E}">
      <dgm:prSet/>
      <dgm:spPr/>
      <dgm:t>
        <a:bodyPr/>
        <a:lstStyle/>
        <a:p>
          <a:endParaRPr lang="en-US"/>
        </a:p>
      </dgm:t>
    </dgm:pt>
    <dgm:pt modelId="{7C645762-8F19-CE40-B4D6-30BF4C5DA21C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Selected controls, resources needed</a:t>
          </a:r>
          <a:endParaRPr lang="en-US" dirty="0">
            <a:effectLst/>
            <a:latin typeface="+mn-lt"/>
          </a:endParaRPr>
        </a:p>
      </dgm:t>
    </dgm:pt>
    <dgm:pt modelId="{3D674692-D4B2-3844-B9AD-48A4E424B706}" type="parTrans" cxnId="{26E4503A-455F-FF43-A4DD-B5430B40FBD2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720E8F4-ED24-8E43-9E4A-336620604CE7}" type="sibTrans" cxnId="{26E4503A-455F-FF43-A4DD-B5430B40FBD2}">
      <dgm:prSet/>
      <dgm:spPr/>
      <dgm:t>
        <a:bodyPr/>
        <a:lstStyle/>
        <a:p>
          <a:endParaRPr lang="en-US"/>
        </a:p>
      </dgm:t>
    </dgm:pt>
    <dgm:pt modelId="{BDE68569-BF57-D144-BB7E-C8880931E4D1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Responsible personnel, implementation dates</a:t>
          </a:r>
          <a:endParaRPr lang="en-US" dirty="0">
            <a:effectLst/>
            <a:latin typeface="+mn-lt"/>
          </a:endParaRPr>
        </a:p>
      </dgm:t>
    </dgm:pt>
    <dgm:pt modelId="{176591FB-4B48-DE4B-AF1D-489670E52591}" type="parTrans" cxnId="{52526F81-CA8E-C44D-BA60-ED878B410F4B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93DB3A3-6BE6-2E45-B7CC-4960290D9CA9}" type="sibTrans" cxnId="{52526F81-CA8E-C44D-BA60-ED878B410F4B}">
      <dgm:prSet/>
      <dgm:spPr/>
      <dgm:t>
        <a:bodyPr/>
        <a:lstStyle/>
        <a:p>
          <a:endParaRPr lang="en-US"/>
        </a:p>
      </dgm:t>
    </dgm:pt>
    <dgm:pt modelId="{5D4FDDA3-7E45-D84E-B307-A64C1BCA14C6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Maintenance requirements</a:t>
          </a:r>
          <a:endParaRPr lang="en-US" dirty="0">
            <a:effectLst/>
            <a:latin typeface="+mn-lt"/>
          </a:endParaRPr>
        </a:p>
      </dgm:t>
    </dgm:pt>
    <dgm:pt modelId="{4A51C469-B7FC-A04D-BC99-D77A0717C993}" type="parTrans" cxnId="{C8B7E581-8274-0A4A-87C3-2EC573AA8F45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728E9DB-0FD7-C846-8760-A9A8DC2EBD80}" type="sibTrans" cxnId="{C8B7E581-8274-0A4A-87C3-2EC573AA8F45}">
      <dgm:prSet/>
      <dgm:spPr/>
      <dgm:t>
        <a:bodyPr/>
        <a:lstStyle/>
        <a:p>
          <a:endParaRPr lang="en-US"/>
        </a:p>
      </dgm:t>
    </dgm:pt>
    <dgm:pt modelId="{970F2D08-9676-F545-8466-27F12AF33DB4}" type="pres">
      <dgm:prSet presAssocID="{E9817E84-D854-5046-8FA0-8EB8F2409D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576FAD-6291-5541-9E62-D992DCEA2AC1}" type="pres">
      <dgm:prSet presAssocID="{8ABCCDAD-955C-9E4B-8701-4288B7276F34}" presName="root" presStyleCnt="0"/>
      <dgm:spPr/>
    </dgm:pt>
    <dgm:pt modelId="{31E43F3B-5E08-3B4C-984B-C3C3F9C036F1}" type="pres">
      <dgm:prSet presAssocID="{8ABCCDAD-955C-9E4B-8701-4288B7276F34}" presName="rootComposite" presStyleCnt="0"/>
      <dgm:spPr/>
    </dgm:pt>
    <dgm:pt modelId="{6B56650E-4BE7-B541-9CCE-6E3EAB2AD4FD}" type="pres">
      <dgm:prSet presAssocID="{8ABCCDAD-955C-9E4B-8701-4288B7276F34}" presName="rootText" presStyleLbl="node1" presStyleIdx="0" presStyleCnt="1"/>
      <dgm:spPr/>
      <dgm:t>
        <a:bodyPr/>
        <a:lstStyle/>
        <a:p>
          <a:endParaRPr lang="en-US"/>
        </a:p>
      </dgm:t>
    </dgm:pt>
    <dgm:pt modelId="{844FED9C-5BF0-6A40-85E1-DAFDC7B4EC79}" type="pres">
      <dgm:prSet presAssocID="{8ABCCDAD-955C-9E4B-8701-4288B7276F34}" presName="rootConnector" presStyleLbl="node1" presStyleIdx="0" presStyleCnt="1"/>
      <dgm:spPr/>
      <dgm:t>
        <a:bodyPr/>
        <a:lstStyle/>
        <a:p>
          <a:endParaRPr lang="en-US"/>
        </a:p>
      </dgm:t>
    </dgm:pt>
    <dgm:pt modelId="{6008E401-EBCC-9246-B471-EFBC388B468E}" type="pres">
      <dgm:prSet presAssocID="{8ABCCDAD-955C-9E4B-8701-4288B7276F34}" presName="childShape" presStyleCnt="0"/>
      <dgm:spPr/>
    </dgm:pt>
    <dgm:pt modelId="{B721259A-05F5-024D-B417-3A98C7D91C93}" type="pres">
      <dgm:prSet presAssocID="{F5A4BBA0-CEC4-514D-AA4A-AE1447FBFC0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E5D2AE9-23C0-D045-8B99-DAC0F72AC4A4}" type="pres">
      <dgm:prSet presAssocID="{F5E4E9A8-B88D-1F46-BB65-9B5524F677A7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19996-FA28-FB42-9304-919C3A5E0608}" type="pres">
      <dgm:prSet presAssocID="{3D674692-D4B2-3844-B9AD-48A4E424B706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87656BB-9829-844F-91F6-5AACB7CEE500}" type="pres">
      <dgm:prSet presAssocID="{7C645762-8F19-CE40-B4D6-30BF4C5DA21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927C0-98DC-2B48-B388-23B860D6E9B7}" type="pres">
      <dgm:prSet presAssocID="{176591FB-4B48-DE4B-AF1D-489670E5259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7331CA7-7119-9B4B-9E7D-B6F5F9D5DACD}" type="pres">
      <dgm:prSet presAssocID="{BDE68569-BF57-D144-BB7E-C8880931E4D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9AB4-2B39-5245-845C-A67606810600}" type="pres">
      <dgm:prSet presAssocID="{4A51C469-B7FC-A04D-BC99-D77A0717C99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68B64870-1DE7-6D48-A726-71ED48E39753}" type="pres">
      <dgm:prSet presAssocID="{5D4FDDA3-7E45-D84E-B307-A64C1BCA14C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C1DC8-9EB1-DA48-B51F-93935B9C7E3E}" type="presOf" srcId="{F5A4BBA0-CEC4-514D-AA4A-AE1447FBFC09}" destId="{B721259A-05F5-024D-B417-3A98C7D91C93}" srcOrd="0" destOrd="0" presId="urn:microsoft.com/office/officeart/2005/8/layout/hierarchy3"/>
    <dgm:cxn modelId="{DEC789E8-0447-7444-8EDD-6873F32B9E3B}" type="presOf" srcId="{8ABCCDAD-955C-9E4B-8701-4288B7276F34}" destId="{844FED9C-5BF0-6A40-85E1-DAFDC7B4EC79}" srcOrd="1" destOrd="0" presId="urn:microsoft.com/office/officeart/2005/8/layout/hierarchy3"/>
    <dgm:cxn modelId="{52526F81-CA8E-C44D-BA60-ED878B410F4B}" srcId="{8ABCCDAD-955C-9E4B-8701-4288B7276F34}" destId="{BDE68569-BF57-D144-BB7E-C8880931E4D1}" srcOrd="2" destOrd="0" parTransId="{176591FB-4B48-DE4B-AF1D-489670E52591}" sibTransId="{E93DB3A3-6BE6-2E45-B7CC-4960290D9CA9}"/>
    <dgm:cxn modelId="{336E7F2C-8B40-244A-AAC4-0AE5D34A9A25}" type="presOf" srcId="{F5E4E9A8-B88D-1F46-BB65-9B5524F677A7}" destId="{AE5D2AE9-23C0-D045-8B99-DAC0F72AC4A4}" srcOrd="0" destOrd="0" presId="urn:microsoft.com/office/officeart/2005/8/layout/hierarchy3"/>
    <dgm:cxn modelId="{97B2C6F5-09A2-8149-8B30-C1E4BEB97786}" srcId="{E9817E84-D854-5046-8FA0-8EB8F2409D4E}" destId="{8ABCCDAD-955C-9E4B-8701-4288B7276F34}" srcOrd="0" destOrd="0" parTransId="{27111DBA-00E3-9C42-ADC6-CB247A9E8698}" sibTransId="{6FA34D76-7F0A-7045-95EE-E2823411D2FE}"/>
    <dgm:cxn modelId="{C91E2A15-5F96-EE4A-9D5C-9D6461C2EA66}" type="presOf" srcId="{E9817E84-D854-5046-8FA0-8EB8F2409D4E}" destId="{970F2D08-9676-F545-8466-27F12AF33DB4}" srcOrd="0" destOrd="0" presId="urn:microsoft.com/office/officeart/2005/8/layout/hierarchy3"/>
    <dgm:cxn modelId="{876A2B44-65CD-B046-8010-319DBEFDE453}" type="presOf" srcId="{8ABCCDAD-955C-9E4B-8701-4288B7276F34}" destId="{6B56650E-4BE7-B541-9CCE-6E3EAB2AD4FD}" srcOrd="0" destOrd="0" presId="urn:microsoft.com/office/officeart/2005/8/layout/hierarchy3"/>
    <dgm:cxn modelId="{C8B7E581-8274-0A4A-87C3-2EC573AA8F45}" srcId="{8ABCCDAD-955C-9E4B-8701-4288B7276F34}" destId="{5D4FDDA3-7E45-D84E-B307-A64C1BCA14C6}" srcOrd="3" destOrd="0" parTransId="{4A51C469-B7FC-A04D-BC99-D77A0717C993}" sibTransId="{0728E9DB-0FD7-C846-8760-A9A8DC2EBD80}"/>
    <dgm:cxn modelId="{BD879718-5F5F-BD46-BB11-B71E8D897F9E}" srcId="{8ABCCDAD-955C-9E4B-8701-4288B7276F34}" destId="{F5E4E9A8-B88D-1F46-BB65-9B5524F677A7}" srcOrd="0" destOrd="0" parTransId="{F5A4BBA0-CEC4-514D-AA4A-AE1447FBFC09}" sibTransId="{D808E539-384D-2B4D-AA43-BE4E25B625B5}"/>
    <dgm:cxn modelId="{335D58B0-6C3F-C244-8658-680F9AB8BC7C}" type="presOf" srcId="{3D674692-D4B2-3844-B9AD-48A4E424B706}" destId="{7C919996-FA28-FB42-9304-919C3A5E0608}" srcOrd="0" destOrd="0" presId="urn:microsoft.com/office/officeart/2005/8/layout/hierarchy3"/>
    <dgm:cxn modelId="{EF4175AB-DA85-6848-BA8E-742F629A69DA}" type="presOf" srcId="{4A51C469-B7FC-A04D-BC99-D77A0717C993}" destId="{ECA69AB4-2B39-5245-845C-A67606810600}" srcOrd="0" destOrd="0" presId="urn:microsoft.com/office/officeart/2005/8/layout/hierarchy3"/>
    <dgm:cxn modelId="{04DCABA0-4288-3148-87AC-18D3B0252C1F}" type="presOf" srcId="{BDE68569-BF57-D144-BB7E-C8880931E4D1}" destId="{C7331CA7-7119-9B4B-9E7D-B6F5F9D5DACD}" srcOrd="0" destOrd="0" presId="urn:microsoft.com/office/officeart/2005/8/layout/hierarchy3"/>
    <dgm:cxn modelId="{5631D922-A08E-5846-BA6A-FDE36315D796}" type="presOf" srcId="{176591FB-4B48-DE4B-AF1D-489670E52591}" destId="{535927C0-98DC-2B48-B388-23B860D6E9B7}" srcOrd="0" destOrd="0" presId="urn:microsoft.com/office/officeart/2005/8/layout/hierarchy3"/>
    <dgm:cxn modelId="{6049C988-B2FF-8F4D-8FC2-19133C0DA6E1}" type="presOf" srcId="{7C645762-8F19-CE40-B4D6-30BF4C5DA21C}" destId="{887656BB-9829-844F-91F6-5AACB7CEE500}" srcOrd="0" destOrd="0" presId="urn:microsoft.com/office/officeart/2005/8/layout/hierarchy3"/>
    <dgm:cxn modelId="{26E4503A-455F-FF43-A4DD-B5430B40FBD2}" srcId="{8ABCCDAD-955C-9E4B-8701-4288B7276F34}" destId="{7C645762-8F19-CE40-B4D6-30BF4C5DA21C}" srcOrd="1" destOrd="0" parTransId="{3D674692-D4B2-3844-B9AD-48A4E424B706}" sibTransId="{E720E8F4-ED24-8E43-9E4A-336620604CE7}"/>
    <dgm:cxn modelId="{7D1CE297-CE61-CC42-A5F9-17F70B731F84}" type="presOf" srcId="{5D4FDDA3-7E45-D84E-B307-A64C1BCA14C6}" destId="{68B64870-1DE7-6D48-A726-71ED48E39753}" srcOrd="0" destOrd="0" presId="urn:microsoft.com/office/officeart/2005/8/layout/hierarchy3"/>
    <dgm:cxn modelId="{059C8A8F-522C-544B-A030-038F5297DC53}" type="presParOf" srcId="{970F2D08-9676-F545-8466-27F12AF33DB4}" destId="{EC576FAD-6291-5541-9E62-D992DCEA2AC1}" srcOrd="0" destOrd="0" presId="urn:microsoft.com/office/officeart/2005/8/layout/hierarchy3"/>
    <dgm:cxn modelId="{A1A29F37-B5AC-3F40-8AEF-DB56E4D220DA}" type="presParOf" srcId="{EC576FAD-6291-5541-9E62-D992DCEA2AC1}" destId="{31E43F3B-5E08-3B4C-984B-C3C3F9C036F1}" srcOrd="0" destOrd="0" presId="urn:microsoft.com/office/officeart/2005/8/layout/hierarchy3"/>
    <dgm:cxn modelId="{CD16A73B-CC8B-6347-BCA3-2A3B06A791B1}" type="presParOf" srcId="{31E43F3B-5E08-3B4C-984B-C3C3F9C036F1}" destId="{6B56650E-4BE7-B541-9CCE-6E3EAB2AD4FD}" srcOrd="0" destOrd="0" presId="urn:microsoft.com/office/officeart/2005/8/layout/hierarchy3"/>
    <dgm:cxn modelId="{CB316246-C5D6-934A-A333-56ED36CE265F}" type="presParOf" srcId="{31E43F3B-5E08-3B4C-984B-C3C3F9C036F1}" destId="{844FED9C-5BF0-6A40-85E1-DAFDC7B4EC79}" srcOrd="1" destOrd="0" presId="urn:microsoft.com/office/officeart/2005/8/layout/hierarchy3"/>
    <dgm:cxn modelId="{F738F59C-8503-0143-86F5-720E06CE311D}" type="presParOf" srcId="{EC576FAD-6291-5541-9E62-D992DCEA2AC1}" destId="{6008E401-EBCC-9246-B471-EFBC388B468E}" srcOrd="1" destOrd="0" presId="urn:microsoft.com/office/officeart/2005/8/layout/hierarchy3"/>
    <dgm:cxn modelId="{A267025D-0645-C042-8A6C-C998AD4C651A}" type="presParOf" srcId="{6008E401-EBCC-9246-B471-EFBC388B468E}" destId="{B721259A-05F5-024D-B417-3A98C7D91C93}" srcOrd="0" destOrd="0" presId="urn:microsoft.com/office/officeart/2005/8/layout/hierarchy3"/>
    <dgm:cxn modelId="{87040204-415C-4242-A20C-2795534FC0E5}" type="presParOf" srcId="{6008E401-EBCC-9246-B471-EFBC388B468E}" destId="{AE5D2AE9-23C0-D045-8B99-DAC0F72AC4A4}" srcOrd="1" destOrd="0" presId="urn:microsoft.com/office/officeart/2005/8/layout/hierarchy3"/>
    <dgm:cxn modelId="{0DF14588-2925-D844-9CFA-20CDE11A6EE5}" type="presParOf" srcId="{6008E401-EBCC-9246-B471-EFBC388B468E}" destId="{7C919996-FA28-FB42-9304-919C3A5E0608}" srcOrd="2" destOrd="0" presId="urn:microsoft.com/office/officeart/2005/8/layout/hierarchy3"/>
    <dgm:cxn modelId="{11D04B79-B4A8-D642-A96E-44AD24F1DE85}" type="presParOf" srcId="{6008E401-EBCC-9246-B471-EFBC388B468E}" destId="{887656BB-9829-844F-91F6-5AACB7CEE500}" srcOrd="3" destOrd="0" presId="urn:microsoft.com/office/officeart/2005/8/layout/hierarchy3"/>
    <dgm:cxn modelId="{5DC8991E-9C5B-C741-8BBD-F297BC452B3D}" type="presParOf" srcId="{6008E401-EBCC-9246-B471-EFBC388B468E}" destId="{535927C0-98DC-2B48-B388-23B860D6E9B7}" srcOrd="4" destOrd="0" presId="urn:microsoft.com/office/officeart/2005/8/layout/hierarchy3"/>
    <dgm:cxn modelId="{C463E828-053A-A340-9D8E-18880927EF9B}" type="presParOf" srcId="{6008E401-EBCC-9246-B471-EFBC388B468E}" destId="{C7331CA7-7119-9B4B-9E7D-B6F5F9D5DACD}" srcOrd="5" destOrd="0" presId="urn:microsoft.com/office/officeart/2005/8/layout/hierarchy3"/>
    <dgm:cxn modelId="{7DD0CE6D-ACC0-964F-8ADB-AC13EC3FE407}" type="presParOf" srcId="{6008E401-EBCC-9246-B471-EFBC388B468E}" destId="{ECA69AB4-2B39-5245-845C-A67606810600}" srcOrd="6" destOrd="0" presId="urn:microsoft.com/office/officeart/2005/8/layout/hierarchy3"/>
    <dgm:cxn modelId="{89B6936B-EC17-AF4A-B3B9-008D69A891C2}" type="presParOf" srcId="{6008E401-EBCC-9246-B471-EFBC388B468E}" destId="{68B64870-1DE7-6D48-A726-71ED48E3975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B68-F667-DE44-A54C-1AB0DABA7E8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64E6D-828B-D74C-A891-83588AD8968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IT security plan documents: 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CD952E0C-1521-0D43-AE07-02F9036F69F2}" type="parTrans" cxnId="{F5D8E2E3-8594-0F40-8A4A-4182FF88DD34}">
      <dgm:prSet/>
      <dgm:spPr/>
      <dgm:t>
        <a:bodyPr/>
        <a:lstStyle/>
        <a:p>
          <a:endParaRPr lang="en-US"/>
        </a:p>
      </dgm:t>
    </dgm:pt>
    <dgm:pt modelId="{57DDE098-043A-3D4A-B76E-E313D14CAD24}" type="sibTrans" cxnId="{F5D8E2E3-8594-0F40-8A4A-4182FF88DD34}">
      <dgm:prSet/>
      <dgm:spPr/>
      <dgm:t>
        <a:bodyPr/>
        <a:lstStyle/>
        <a:p>
          <a:endParaRPr lang="en-US"/>
        </a:p>
      </dgm:t>
    </dgm:pt>
    <dgm:pt modelId="{07512BDD-4166-F942-B97D-8557318A7B4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What needs to be done for each selected control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ADEB3139-47B5-594E-BCB0-792699B2EECB}" type="parTrans" cxnId="{6E140B5B-4AB1-D143-9965-1ED69F23C064}">
      <dgm:prSet/>
      <dgm:spPr/>
      <dgm:t>
        <a:bodyPr/>
        <a:lstStyle/>
        <a:p>
          <a:endParaRPr lang="en-US"/>
        </a:p>
      </dgm:t>
    </dgm:pt>
    <dgm:pt modelId="{C4A1494F-16E8-BF46-ABAA-C6DF6C4A42B7}" type="sibTrans" cxnId="{6E140B5B-4AB1-D143-9965-1ED69F23C064}">
      <dgm:prSet/>
      <dgm:spPr/>
      <dgm:t>
        <a:bodyPr/>
        <a:lstStyle/>
        <a:p>
          <a:endParaRPr lang="en-US"/>
        </a:p>
      </dgm:t>
    </dgm:pt>
    <dgm:pt modelId="{A3577437-EDAC-9747-9223-99C3135FB85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Personnel responsible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082A2150-6F54-E545-A773-CFED4B2D01E9}" type="parTrans" cxnId="{691DC783-57EF-B94D-8607-C8C5F7E33E5E}">
      <dgm:prSet/>
      <dgm:spPr/>
      <dgm:t>
        <a:bodyPr/>
        <a:lstStyle/>
        <a:p>
          <a:endParaRPr lang="en-US"/>
        </a:p>
      </dgm:t>
    </dgm:pt>
    <dgm:pt modelId="{3057AC55-C929-F542-894A-01FDAFD19F26}" type="sibTrans" cxnId="{691DC783-57EF-B94D-8607-C8C5F7E33E5E}">
      <dgm:prSet/>
      <dgm:spPr/>
      <dgm:t>
        <a:bodyPr/>
        <a:lstStyle/>
        <a:p>
          <a:endParaRPr lang="en-US"/>
        </a:p>
      </dgm:t>
    </dgm:pt>
    <dgm:pt modelId="{2F13EC1A-71E9-1D4E-9A93-60CBD1335D9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Resources and time frame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2F7F0E25-500A-9D46-AACD-596B3AE08CD3}" type="parTrans" cxnId="{8F3B940E-1DF3-7040-9135-CA54DE953E07}">
      <dgm:prSet/>
      <dgm:spPr/>
      <dgm:t>
        <a:bodyPr/>
        <a:lstStyle/>
        <a:p>
          <a:endParaRPr lang="en-US"/>
        </a:p>
      </dgm:t>
    </dgm:pt>
    <dgm:pt modelId="{E75707A4-6224-0C4D-A30F-DEC6A330AD3B}" type="sibTrans" cxnId="{8F3B940E-1DF3-7040-9135-CA54DE953E07}">
      <dgm:prSet/>
      <dgm:spPr/>
      <dgm:t>
        <a:bodyPr/>
        <a:lstStyle/>
        <a:p>
          <a:endParaRPr lang="en-US"/>
        </a:p>
      </dgm:t>
    </dgm:pt>
    <dgm:pt modelId="{A65D18DA-AF94-034A-920E-367BA7E4FBE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Identified personnel: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F4AE3499-D82C-144A-96E5-588F81027709}" type="parTrans" cxnId="{CE32FE4C-8C35-AA4C-87AC-6891845E4774}">
      <dgm:prSet/>
      <dgm:spPr/>
      <dgm:t>
        <a:bodyPr/>
        <a:lstStyle/>
        <a:p>
          <a:endParaRPr lang="en-US"/>
        </a:p>
      </dgm:t>
    </dgm:pt>
    <dgm:pt modelId="{0194A585-2A60-CC4F-9270-DC618CF70318}" type="sibTrans" cxnId="{CE32FE4C-8C35-AA4C-87AC-6891845E4774}">
      <dgm:prSet/>
      <dgm:spPr/>
      <dgm:t>
        <a:bodyPr/>
        <a:lstStyle/>
        <a:p>
          <a:endParaRPr lang="en-US"/>
        </a:p>
      </dgm:t>
    </dgm:pt>
    <dgm:pt modelId="{8FDB263D-CAB3-024E-8475-B9C227F9624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Implement new or enhanced controls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3B542E20-597F-064F-885D-929D0C61FEE4}" type="parTrans" cxnId="{A50763A6-97E7-594A-AA8C-3CE221AA4B60}">
      <dgm:prSet/>
      <dgm:spPr/>
      <dgm:t>
        <a:bodyPr/>
        <a:lstStyle/>
        <a:p>
          <a:endParaRPr lang="en-US"/>
        </a:p>
      </dgm:t>
    </dgm:pt>
    <dgm:pt modelId="{4A51DC15-F80D-9842-8B88-906791F59EB4}" type="sibTrans" cxnId="{A50763A6-97E7-594A-AA8C-3CE221AA4B60}">
      <dgm:prSet/>
      <dgm:spPr/>
      <dgm:t>
        <a:bodyPr/>
        <a:lstStyle/>
        <a:p>
          <a:endParaRPr lang="en-US"/>
        </a:p>
      </dgm:t>
    </dgm:pt>
    <dgm:pt modelId="{3AF05DA4-8341-5A47-A0EA-FE7BB120705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May need system configuration changes, upgrades or new system installation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E8F37739-DD97-6047-BCCE-C059722AC365}" type="parTrans" cxnId="{315018A7-AA01-2743-96B1-267D8402E6F5}">
      <dgm:prSet/>
      <dgm:spPr/>
      <dgm:t>
        <a:bodyPr/>
        <a:lstStyle/>
        <a:p>
          <a:endParaRPr lang="en-US"/>
        </a:p>
      </dgm:t>
    </dgm:pt>
    <dgm:pt modelId="{52042325-4608-F54B-A302-5B178357E552}" type="sibTrans" cxnId="{315018A7-AA01-2743-96B1-267D8402E6F5}">
      <dgm:prSet/>
      <dgm:spPr/>
      <dgm:t>
        <a:bodyPr/>
        <a:lstStyle/>
        <a:p>
          <a:endParaRPr lang="en-US"/>
        </a:p>
      </dgm:t>
    </dgm:pt>
    <dgm:pt modelId="{470AD440-AD5D-DE47-B38B-E47990B7D0D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May also involve development of new or extended procedures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D620E912-71D9-334A-A689-4D709C57C160}" type="parTrans" cxnId="{0980FE0A-6545-784F-B888-4501D29B3F26}">
      <dgm:prSet/>
      <dgm:spPr/>
      <dgm:t>
        <a:bodyPr/>
        <a:lstStyle/>
        <a:p>
          <a:endParaRPr lang="en-US"/>
        </a:p>
      </dgm:t>
    </dgm:pt>
    <dgm:pt modelId="{5DE3CEDE-4B32-7F4E-B3A6-ECF738157EF9}" type="sibTrans" cxnId="{0980FE0A-6545-784F-B888-4501D29B3F26}">
      <dgm:prSet/>
      <dgm:spPr/>
      <dgm:t>
        <a:bodyPr/>
        <a:lstStyle/>
        <a:p>
          <a:endParaRPr lang="en-US"/>
        </a:p>
      </dgm:t>
    </dgm:pt>
    <dgm:pt modelId="{D2BA0D14-60D9-B24F-A866-50087B4F533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Need to be encouraged and monitored by management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FFC5CDE5-2D3A-1641-80B8-1615056973DD}" type="parTrans" cxnId="{CDFEF125-36D4-D64C-B245-2D926FA6A006}">
      <dgm:prSet/>
      <dgm:spPr/>
      <dgm:t>
        <a:bodyPr/>
        <a:lstStyle/>
        <a:p>
          <a:endParaRPr lang="en-US"/>
        </a:p>
      </dgm:t>
    </dgm:pt>
    <dgm:pt modelId="{45966864-B292-7947-A80E-7D0475231D3E}" type="sibTrans" cxnId="{CDFEF125-36D4-D64C-B245-2D926FA6A006}">
      <dgm:prSet/>
      <dgm:spPr/>
      <dgm:t>
        <a:bodyPr/>
        <a:lstStyle/>
        <a:p>
          <a:endParaRPr lang="en-US"/>
        </a:p>
      </dgm:t>
    </dgm:pt>
    <dgm:pt modelId="{A26DF7C1-26EA-2140-90D3-80701CB9F1F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When implementation is completed management authorizes the system for operational use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B1677DD4-2FE6-5448-B490-4801E09E10F9}" type="parTrans" cxnId="{BCA18675-B297-6749-B232-B6FE632A4FD3}">
      <dgm:prSet/>
      <dgm:spPr/>
      <dgm:t>
        <a:bodyPr/>
        <a:lstStyle/>
        <a:p>
          <a:endParaRPr lang="en-US"/>
        </a:p>
      </dgm:t>
    </dgm:pt>
    <dgm:pt modelId="{E619598C-047C-6C4E-A20D-E7F339DAD000}" type="sibTrans" cxnId="{BCA18675-B297-6749-B232-B6FE632A4FD3}">
      <dgm:prSet/>
      <dgm:spPr/>
      <dgm:t>
        <a:bodyPr/>
        <a:lstStyle/>
        <a:p>
          <a:endParaRPr lang="en-US"/>
        </a:p>
      </dgm:t>
    </dgm:pt>
    <dgm:pt modelId="{13E07EEE-BD14-F845-AED2-2F7FD67B56D0}" type="pres">
      <dgm:prSet presAssocID="{4E1E4B68-F667-DE44-A54C-1AB0DABA7E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4F6F70-D5D1-2940-AC52-BA0B54AE6C65}" type="pres">
      <dgm:prSet presAssocID="{BE464E6D-828B-D74C-A891-83588AD896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FA54A-49B8-8E4A-B25C-B761E21C9E51}" type="pres">
      <dgm:prSet presAssocID="{57DDE098-043A-3D4A-B76E-E313D14CAD24}" presName="sibTrans" presStyleCnt="0"/>
      <dgm:spPr/>
    </dgm:pt>
    <dgm:pt modelId="{257B7868-3E85-3547-B1BB-EF1D6FD8A468}" type="pres">
      <dgm:prSet presAssocID="{A65D18DA-AF94-034A-920E-367BA7E4FB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33AC7-8790-1F4E-85A2-E6217C5C8A6D}" type="pres">
      <dgm:prSet presAssocID="{0194A585-2A60-CC4F-9270-DC618CF70318}" presName="sibTrans" presStyleCnt="0"/>
      <dgm:spPr/>
    </dgm:pt>
    <dgm:pt modelId="{F00163D4-7968-264D-A3B4-CCFCA1095065}" type="pres">
      <dgm:prSet presAssocID="{A26DF7C1-26EA-2140-90D3-80701CB9F1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ACE3E-0BE6-7D47-A9A5-5F4CFD31BA8C}" type="presOf" srcId="{A3577437-EDAC-9747-9223-99C3135FB852}" destId="{814F6F70-D5D1-2940-AC52-BA0B54AE6C65}" srcOrd="0" destOrd="2" presId="urn:microsoft.com/office/officeart/2005/8/layout/hList6"/>
    <dgm:cxn modelId="{397A677F-F673-A24E-8DBE-88EF734432A4}" type="presOf" srcId="{4E1E4B68-F667-DE44-A54C-1AB0DABA7E84}" destId="{13E07EEE-BD14-F845-AED2-2F7FD67B56D0}" srcOrd="0" destOrd="0" presId="urn:microsoft.com/office/officeart/2005/8/layout/hList6"/>
    <dgm:cxn modelId="{18F882A8-FC01-F042-BEAE-E626F6E1F8E4}" type="presOf" srcId="{8FDB263D-CAB3-024E-8475-B9C227F9624D}" destId="{257B7868-3E85-3547-B1BB-EF1D6FD8A468}" srcOrd="0" destOrd="1" presId="urn:microsoft.com/office/officeart/2005/8/layout/hList6"/>
    <dgm:cxn modelId="{F5D8E2E3-8594-0F40-8A4A-4182FF88DD34}" srcId="{4E1E4B68-F667-DE44-A54C-1AB0DABA7E84}" destId="{BE464E6D-828B-D74C-A891-83588AD89683}" srcOrd="0" destOrd="0" parTransId="{CD952E0C-1521-0D43-AE07-02F9036F69F2}" sibTransId="{57DDE098-043A-3D4A-B76E-E313D14CAD24}"/>
    <dgm:cxn modelId="{CE32FE4C-8C35-AA4C-87AC-6891845E4774}" srcId="{4E1E4B68-F667-DE44-A54C-1AB0DABA7E84}" destId="{A65D18DA-AF94-034A-920E-367BA7E4FBEB}" srcOrd="1" destOrd="0" parTransId="{F4AE3499-D82C-144A-96E5-588F81027709}" sibTransId="{0194A585-2A60-CC4F-9270-DC618CF70318}"/>
    <dgm:cxn modelId="{8F3B940E-1DF3-7040-9135-CA54DE953E07}" srcId="{BE464E6D-828B-D74C-A891-83588AD89683}" destId="{2F13EC1A-71E9-1D4E-9A93-60CBD1335D97}" srcOrd="2" destOrd="0" parTransId="{2F7F0E25-500A-9D46-AACD-596B3AE08CD3}" sibTransId="{E75707A4-6224-0C4D-A30F-DEC6A330AD3B}"/>
    <dgm:cxn modelId="{315018A7-AA01-2743-96B1-267D8402E6F5}" srcId="{A65D18DA-AF94-034A-920E-367BA7E4FBEB}" destId="{3AF05DA4-8341-5A47-A0EA-FE7BB1207059}" srcOrd="1" destOrd="0" parTransId="{E8F37739-DD97-6047-BCCE-C059722AC365}" sibTransId="{52042325-4608-F54B-A302-5B178357E552}"/>
    <dgm:cxn modelId="{31B9CA18-3034-964C-AA25-0D1097252A09}" type="presOf" srcId="{D2BA0D14-60D9-B24F-A866-50087B4F5339}" destId="{257B7868-3E85-3547-B1BB-EF1D6FD8A468}" srcOrd="0" destOrd="4" presId="urn:microsoft.com/office/officeart/2005/8/layout/hList6"/>
    <dgm:cxn modelId="{CDFEF125-36D4-D64C-B245-2D926FA6A006}" srcId="{A65D18DA-AF94-034A-920E-367BA7E4FBEB}" destId="{D2BA0D14-60D9-B24F-A866-50087B4F5339}" srcOrd="3" destOrd="0" parTransId="{FFC5CDE5-2D3A-1641-80B8-1615056973DD}" sibTransId="{45966864-B292-7947-A80E-7D0475231D3E}"/>
    <dgm:cxn modelId="{D22F3690-E9F2-B34D-BC5A-BCB2EF6B70A2}" type="presOf" srcId="{470AD440-AD5D-DE47-B38B-E47990B7D0D7}" destId="{257B7868-3E85-3547-B1BB-EF1D6FD8A468}" srcOrd="0" destOrd="3" presId="urn:microsoft.com/office/officeart/2005/8/layout/hList6"/>
    <dgm:cxn modelId="{217B7F66-3333-944E-9ED7-AF5E614D31DE}" type="presOf" srcId="{07512BDD-4166-F942-B97D-8557318A7B47}" destId="{814F6F70-D5D1-2940-AC52-BA0B54AE6C65}" srcOrd="0" destOrd="1" presId="urn:microsoft.com/office/officeart/2005/8/layout/hList6"/>
    <dgm:cxn modelId="{691DC783-57EF-B94D-8607-C8C5F7E33E5E}" srcId="{BE464E6D-828B-D74C-A891-83588AD89683}" destId="{A3577437-EDAC-9747-9223-99C3135FB852}" srcOrd="1" destOrd="0" parTransId="{082A2150-6F54-E545-A773-CFED4B2D01E9}" sibTransId="{3057AC55-C929-F542-894A-01FDAFD19F26}"/>
    <dgm:cxn modelId="{F2E679E6-3CE8-DE48-866F-3FFC731AAB54}" type="presOf" srcId="{3AF05DA4-8341-5A47-A0EA-FE7BB1207059}" destId="{257B7868-3E85-3547-B1BB-EF1D6FD8A468}" srcOrd="0" destOrd="2" presId="urn:microsoft.com/office/officeart/2005/8/layout/hList6"/>
    <dgm:cxn modelId="{BCA18675-B297-6749-B232-B6FE632A4FD3}" srcId="{4E1E4B68-F667-DE44-A54C-1AB0DABA7E84}" destId="{A26DF7C1-26EA-2140-90D3-80701CB9F1FE}" srcOrd="2" destOrd="0" parTransId="{B1677DD4-2FE6-5448-B490-4801E09E10F9}" sibTransId="{E619598C-047C-6C4E-A20D-E7F339DAD000}"/>
    <dgm:cxn modelId="{03E3A7F7-630C-F044-B8FC-A5C02C1C294D}" type="presOf" srcId="{2F13EC1A-71E9-1D4E-9A93-60CBD1335D97}" destId="{814F6F70-D5D1-2940-AC52-BA0B54AE6C65}" srcOrd="0" destOrd="3" presId="urn:microsoft.com/office/officeart/2005/8/layout/hList6"/>
    <dgm:cxn modelId="{6E140B5B-4AB1-D143-9965-1ED69F23C064}" srcId="{BE464E6D-828B-D74C-A891-83588AD89683}" destId="{07512BDD-4166-F942-B97D-8557318A7B47}" srcOrd="0" destOrd="0" parTransId="{ADEB3139-47B5-594E-BCB0-792699B2EECB}" sibTransId="{C4A1494F-16E8-BF46-ABAA-C6DF6C4A42B7}"/>
    <dgm:cxn modelId="{FF00EC17-8CAE-994B-ADB7-2203A90D922B}" type="presOf" srcId="{A65D18DA-AF94-034A-920E-367BA7E4FBEB}" destId="{257B7868-3E85-3547-B1BB-EF1D6FD8A468}" srcOrd="0" destOrd="0" presId="urn:microsoft.com/office/officeart/2005/8/layout/hList6"/>
    <dgm:cxn modelId="{A50763A6-97E7-594A-AA8C-3CE221AA4B60}" srcId="{A65D18DA-AF94-034A-920E-367BA7E4FBEB}" destId="{8FDB263D-CAB3-024E-8475-B9C227F9624D}" srcOrd="0" destOrd="0" parTransId="{3B542E20-597F-064F-885D-929D0C61FEE4}" sibTransId="{4A51DC15-F80D-9842-8B88-906791F59EB4}"/>
    <dgm:cxn modelId="{0980FE0A-6545-784F-B888-4501D29B3F26}" srcId="{A65D18DA-AF94-034A-920E-367BA7E4FBEB}" destId="{470AD440-AD5D-DE47-B38B-E47990B7D0D7}" srcOrd="2" destOrd="0" parTransId="{D620E912-71D9-334A-A689-4D709C57C160}" sibTransId="{5DE3CEDE-4B32-7F4E-B3A6-ECF738157EF9}"/>
    <dgm:cxn modelId="{C60F44E0-DD09-3F45-B699-85D0E29DE060}" type="presOf" srcId="{BE464E6D-828B-D74C-A891-83588AD89683}" destId="{814F6F70-D5D1-2940-AC52-BA0B54AE6C65}" srcOrd="0" destOrd="0" presId="urn:microsoft.com/office/officeart/2005/8/layout/hList6"/>
    <dgm:cxn modelId="{FF6C29A5-BDBF-8241-9E04-A6FFB6B19835}" type="presOf" srcId="{A26DF7C1-26EA-2140-90D3-80701CB9F1FE}" destId="{F00163D4-7968-264D-A3B4-CCFCA1095065}" srcOrd="0" destOrd="0" presId="urn:microsoft.com/office/officeart/2005/8/layout/hList6"/>
    <dgm:cxn modelId="{20A56D53-7A59-7E48-84DC-A5D275BBBB65}" type="presParOf" srcId="{13E07EEE-BD14-F845-AED2-2F7FD67B56D0}" destId="{814F6F70-D5D1-2940-AC52-BA0B54AE6C65}" srcOrd="0" destOrd="0" presId="urn:microsoft.com/office/officeart/2005/8/layout/hList6"/>
    <dgm:cxn modelId="{5008FCA4-6B7C-D943-A6E0-198730DABC5E}" type="presParOf" srcId="{13E07EEE-BD14-F845-AED2-2F7FD67B56D0}" destId="{8A5FA54A-49B8-8E4A-B25C-B761E21C9E51}" srcOrd="1" destOrd="0" presId="urn:microsoft.com/office/officeart/2005/8/layout/hList6"/>
    <dgm:cxn modelId="{5BCA51AF-C528-CD41-8CF3-392F5EE63684}" type="presParOf" srcId="{13E07EEE-BD14-F845-AED2-2F7FD67B56D0}" destId="{257B7868-3E85-3547-B1BB-EF1D6FD8A468}" srcOrd="2" destOrd="0" presId="urn:microsoft.com/office/officeart/2005/8/layout/hList6"/>
    <dgm:cxn modelId="{DC44D64F-9FB1-3849-B9CE-254C0B00335A}" type="presParOf" srcId="{13E07EEE-BD14-F845-AED2-2F7FD67B56D0}" destId="{26D33AC7-8790-1F4E-85A2-E6217C5C8A6D}" srcOrd="3" destOrd="0" presId="urn:microsoft.com/office/officeart/2005/8/layout/hList6"/>
    <dgm:cxn modelId="{A25272ED-F8B9-F947-83B8-B38DA6E7246C}" type="presParOf" srcId="{13E07EEE-BD14-F845-AED2-2F7FD67B56D0}" destId="{F00163D4-7968-264D-A3B4-CCFCA109506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F1AE4A-2274-A647-B901-EAF276BB56B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F8EA0-7CCB-5643-A93A-A07DB379AB6B}">
      <dgm:prSet phldrT="[Text]"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2400" b="1" i="0" dirty="0" smtClean="0">
              <a:solidFill>
                <a:schemeClr val="bg1"/>
              </a:solidFill>
              <a:ea typeface="+mn-ea"/>
              <a:cs typeface="+mn-cs"/>
            </a:rPr>
            <a:t>Includes a number of aspects</a:t>
          </a:r>
          <a:endParaRPr lang="en-US" sz="2400" b="1" i="0" dirty="0">
            <a:solidFill>
              <a:schemeClr val="bg1"/>
            </a:solidFill>
          </a:endParaRPr>
        </a:p>
      </dgm:t>
    </dgm:pt>
    <dgm:pt modelId="{C63AA794-27F5-F146-BFE4-5BE587727177}" type="parTrans" cxnId="{3EF06331-736B-6246-AD87-26E7119CE706}">
      <dgm:prSet/>
      <dgm:spPr/>
      <dgm:t>
        <a:bodyPr/>
        <a:lstStyle/>
        <a:p>
          <a:endParaRPr lang="en-US"/>
        </a:p>
      </dgm:t>
    </dgm:pt>
    <dgm:pt modelId="{B9B226E5-7580-DB49-B895-1EEC8AB763AE}" type="sibTrans" cxnId="{3EF06331-736B-6246-AD87-26E7119CE706}">
      <dgm:prSet/>
      <dgm:spPr/>
      <dgm:t>
        <a:bodyPr/>
        <a:lstStyle/>
        <a:p>
          <a:endParaRPr lang="en-US"/>
        </a:p>
      </dgm:t>
    </dgm:pt>
    <dgm:pt modelId="{B25F15EC-CCB4-D44F-90B7-B6512DE1FAEE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</a:rPr>
            <a:t>Maintenance of security controls</a:t>
          </a:r>
        </a:p>
      </dgm:t>
    </dgm:pt>
    <dgm:pt modelId="{7B11B4B5-7B64-0E49-91E7-5465863ECAAA}" type="parTrans" cxnId="{B1BEA0CE-E7EF-1B43-8239-56B20D09075B}">
      <dgm:prSet/>
      <dgm:spPr/>
      <dgm:t>
        <a:bodyPr/>
        <a:lstStyle/>
        <a:p>
          <a:endParaRPr lang="en-US"/>
        </a:p>
      </dgm:t>
    </dgm:pt>
    <dgm:pt modelId="{88405F4C-8061-E743-B7CA-2066D36025FE}" type="sibTrans" cxnId="{B1BEA0CE-E7EF-1B43-8239-56B20D09075B}">
      <dgm:prSet/>
      <dgm:spPr/>
      <dgm:t>
        <a:bodyPr/>
        <a:lstStyle/>
        <a:p>
          <a:endParaRPr lang="en-US"/>
        </a:p>
      </dgm:t>
    </dgm:pt>
    <dgm:pt modelId="{BC426684-96A6-A747-AA4A-78B2951EDC43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  <a:cs typeface="+mn-cs"/>
            </a:rPr>
            <a:t>Security compliance checking</a:t>
          </a:r>
        </a:p>
      </dgm:t>
    </dgm:pt>
    <dgm:pt modelId="{0E6597BD-C67B-BB47-9789-C3D902A55B4B}" type="parTrans" cxnId="{8D07F037-DC17-354B-8D67-EF0E2B052728}">
      <dgm:prSet/>
      <dgm:spPr/>
      <dgm:t>
        <a:bodyPr/>
        <a:lstStyle/>
        <a:p>
          <a:endParaRPr lang="en-US"/>
        </a:p>
      </dgm:t>
    </dgm:pt>
    <dgm:pt modelId="{549B4DAB-A956-8441-8D90-CD805DD12D30}" type="sibTrans" cxnId="{8D07F037-DC17-354B-8D67-EF0E2B052728}">
      <dgm:prSet/>
      <dgm:spPr/>
      <dgm:t>
        <a:bodyPr/>
        <a:lstStyle/>
        <a:p>
          <a:endParaRPr lang="en-US"/>
        </a:p>
      </dgm:t>
    </dgm:pt>
    <dgm:pt modelId="{129E820A-F177-964E-BB81-D336D1F727F5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</a:rPr>
            <a:t>Change and configuration management</a:t>
          </a:r>
        </a:p>
      </dgm:t>
    </dgm:pt>
    <dgm:pt modelId="{57591957-1ECE-AB42-AADA-C280622BA06D}" type="parTrans" cxnId="{FD6BE71F-61AD-5544-9B27-1D5F2B052EB3}">
      <dgm:prSet/>
      <dgm:spPr/>
      <dgm:t>
        <a:bodyPr/>
        <a:lstStyle/>
        <a:p>
          <a:endParaRPr lang="en-US"/>
        </a:p>
      </dgm:t>
    </dgm:pt>
    <dgm:pt modelId="{FAB55FCB-DFC7-EB47-BCB0-EFE2825EACC2}" type="sibTrans" cxnId="{FD6BE71F-61AD-5544-9B27-1D5F2B052EB3}">
      <dgm:prSet/>
      <dgm:spPr/>
      <dgm:t>
        <a:bodyPr/>
        <a:lstStyle/>
        <a:p>
          <a:endParaRPr lang="en-US"/>
        </a:p>
      </dgm:t>
    </dgm:pt>
    <dgm:pt modelId="{CF6AA785-A453-5643-8C62-EA459EA3CDAB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  <a:cs typeface="+mn-cs"/>
            </a:rPr>
            <a:t>Incident handling</a:t>
          </a:r>
        </a:p>
      </dgm:t>
    </dgm:pt>
    <dgm:pt modelId="{2AF7CB2A-50CE-C044-B6E6-B68C22618958}" type="parTrans" cxnId="{443F1E3B-C65F-6D43-B029-7A4740547985}">
      <dgm:prSet/>
      <dgm:spPr/>
      <dgm:t>
        <a:bodyPr/>
        <a:lstStyle/>
        <a:p>
          <a:endParaRPr lang="en-US"/>
        </a:p>
      </dgm:t>
    </dgm:pt>
    <dgm:pt modelId="{9DA514F2-7821-7D40-95EC-E355E9A7913B}" type="sibTrans" cxnId="{443F1E3B-C65F-6D43-B029-7A4740547985}">
      <dgm:prSet/>
      <dgm:spPr/>
      <dgm:t>
        <a:bodyPr/>
        <a:lstStyle/>
        <a:p>
          <a:endParaRPr lang="en-US"/>
        </a:p>
      </dgm:t>
    </dgm:pt>
    <dgm:pt modelId="{28BBF26C-3D86-2246-BBEF-40B13DD9DA87}" type="pres">
      <dgm:prSet presAssocID="{99F1AE4A-2274-A647-B901-EAF276BB56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6B7C8-FCF9-DB44-B5E7-C4F8691A0499}" type="pres">
      <dgm:prSet presAssocID="{46DF8EA0-7CCB-5643-A93A-A07DB379AB6B}" presName="composite" presStyleCnt="0"/>
      <dgm:spPr/>
    </dgm:pt>
    <dgm:pt modelId="{F757406B-5ABA-0A4C-A525-387B95498A0E}" type="pres">
      <dgm:prSet presAssocID="{46DF8EA0-7CCB-5643-A93A-A07DB379AB6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E5E45-590F-D943-AB07-0CB8407D7FF8}" type="pres">
      <dgm:prSet presAssocID="{46DF8EA0-7CCB-5643-A93A-A07DB379AB6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A078C-44F2-F64F-97C2-BDFF88864BA5}" type="presOf" srcId="{46DF8EA0-7CCB-5643-A93A-A07DB379AB6B}" destId="{F757406B-5ABA-0A4C-A525-387B95498A0E}" srcOrd="0" destOrd="0" presId="urn:microsoft.com/office/officeart/2005/8/layout/hList1"/>
    <dgm:cxn modelId="{90F16E94-B251-3D41-AEC2-420F84382C57}" type="presOf" srcId="{CF6AA785-A453-5643-8C62-EA459EA3CDAB}" destId="{6EBE5E45-590F-D943-AB07-0CB8407D7FF8}" srcOrd="0" destOrd="3" presId="urn:microsoft.com/office/officeart/2005/8/layout/hList1"/>
    <dgm:cxn modelId="{FD6BE71F-61AD-5544-9B27-1D5F2B052EB3}" srcId="{46DF8EA0-7CCB-5643-A93A-A07DB379AB6B}" destId="{129E820A-F177-964E-BB81-D336D1F727F5}" srcOrd="2" destOrd="0" parTransId="{57591957-1ECE-AB42-AADA-C280622BA06D}" sibTransId="{FAB55FCB-DFC7-EB47-BCB0-EFE2825EACC2}"/>
    <dgm:cxn modelId="{78C688AD-D338-B242-8648-16DEB9AEEF78}" type="presOf" srcId="{B25F15EC-CCB4-D44F-90B7-B6512DE1FAEE}" destId="{6EBE5E45-590F-D943-AB07-0CB8407D7FF8}" srcOrd="0" destOrd="0" presId="urn:microsoft.com/office/officeart/2005/8/layout/hList1"/>
    <dgm:cxn modelId="{A47CAA7C-C541-ED43-ADD3-25DA8D1A8134}" type="presOf" srcId="{99F1AE4A-2274-A647-B901-EAF276BB56B5}" destId="{28BBF26C-3D86-2246-BBEF-40B13DD9DA87}" srcOrd="0" destOrd="0" presId="urn:microsoft.com/office/officeart/2005/8/layout/hList1"/>
    <dgm:cxn modelId="{3EF06331-736B-6246-AD87-26E7119CE706}" srcId="{99F1AE4A-2274-A647-B901-EAF276BB56B5}" destId="{46DF8EA0-7CCB-5643-A93A-A07DB379AB6B}" srcOrd="0" destOrd="0" parTransId="{C63AA794-27F5-F146-BFE4-5BE587727177}" sibTransId="{B9B226E5-7580-DB49-B895-1EEC8AB763AE}"/>
    <dgm:cxn modelId="{BAA11ABA-9567-6945-83B3-7D1E474A8401}" type="presOf" srcId="{BC426684-96A6-A747-AA4A-78B2951EDC43}" destId="{6EBE5E45-590F-D943-AB07-0CB8407D7FF8}" srcOrd="0" destOrd="1" presId="urn:microsoft.com/office/officeart/2005/8/layout/hList1"/>
    <dgm:cxn modelId="{C19455EC-608C-904C-8C22-F261B6AF01EE}" type="presOf" srcId="{129E820A-F177-964E-BB81-D336D1F727F5}" destId="{6EBE5E45-590F-D943-AB07-0CB8407D7FF8}" srcOrd="0" destOrd="2" presId="urn:microsoft.com/office/officeart/2005/8/layout/hList1"/>
    <dgm:cxn modelId="{443F1E3B-C65F-6D43-B029-7A4740547985}" srcId="{46DF8EA0-7CCB-5643-A93A-A07DB379AB6B}" destId="{CF6AA785-A453-5643-8C62-EA459EA3CDAB}" srcOrd="3" destOrd="0" parTransId="{2AF7CB2A-50CE-C044-B6E6-B68C22618958}" sibTransId="{9DA514F2-7821-7D40-95EC-E355E9A7913B}"/>
    <dgm:cxn modelId="{8D07F037-DC17-354B-8D67-EF0E2B052728}" srcId="{46DF8EA0-7CCB-5643-A93A-A07DB379AB6B}" destId="{BC426684-96A6-A747-AA4A-78B2951EDC43}" srcOrd="1" destOrd="0" parTransId="{0E6597BD-C67B-BB47-9789-C3D902A55B4B}" sibTransId="{549B4DAB-A956-8441-8D90-CD805DD12D30}"/>
    <dgm:cxn modelId="{B1BEA0CE-E7EF-1B43-8239-56B20D09075B}" srcId="{46DF8EA0-7CCB-5643-A93A-A07DB379AB6B}" destId="{B25F15EC-CCB4-D44F-90B7-B6512DE1FAEE}" srcOrd="0" destOrd="0" parTransId="{7B11B4B5-7B64-0E49-91E7-5465863ECAAA}" sibTransId="{88405F4C-8061-E743-B7CA-2066D36025FE}"/>
    <dgm:cxn modelId="{89074A91-3267-794D-AD23-A73F59515429}" type="presParOf" srcId="{28BBF26C-3D86-2246-BBEF-40B13DD9DA87}" destId="{A136B7C8-FCF9-DB44-B5E7-C4F8691A0499}" srcOrd="0" destOrd="0" presId="urn:microsoft.com/office/officeart/2005/8/layout/hList1"/>
    <dgm:cxn modelId="{A61ABC3F-A6CE-184A-B6F7-8893CA6E7359}" type="presParOf" srcId="{A136B7C8-FCF9-DB44-B5E7-C4F8691A0499}" destId="{F757406B-5ABA-0A4C-A525-387B95498A0E}" srcOrd="0" destOrd="0" presId="urn:microsoft.com/office/officeart/2005/8/layout/hList1"/>
    <dgm:cxn modelId="{A750F27F-FC84-2647-8B46-ACD2007716E7}" type="presParOf" srcId="{A136B7C8-FCF9-DB44-B5E7-C4F8691A0499}" destId="{6EBE5E45-590F-D943-AB07-0CB8407D7F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D64C67-A162-BD4A-974D-51828053EFD4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FADE-3CFA-9F4D-8017-2681B0CA32CC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n-lt"/>
              <a:ea typeface="+mn-ea"/>
            </a:rPr>
            <a:t>Periodic review of controls</a:t>
          </a:r>
          <a:endParaRPr lang="en-US" sz="1600" b="1" dirty="0">
            <a:solidFill>
              <a:schemeClr val="bg1"/>
            </a:solidFill>
            <a:latin typeface="+mn-lt"/>
            <a:ea typeface="+mn-ea"/>
          </a:endParaRPr>
        </a:p>
      </dgm:t>
    </dgm:pt>
    <dgm:pt modelId="{F77A297C-A3CE-174B-A241-BBCAFB1EB648}" type="parTrans" cxnId="{DE2307C1-A43B-7546-A929-40183AF60E92}">
      <dgm:prSet/>
      <dgm:spPr/>
      <dgm:t>
        <a:bodyPr/>
        <a:lstStyle/>
        <a:p>
          <a:endParaRPr lang="en-US"/>
        </a:p>
      </dgm:t>
    </dgm:pt>
    <dgm:pt modelId="{B1484785-51D2-FE40-A944-69107B0296D0}" type="sibTrans" cxnId="{DE2307C1-A43B-7546-A929-40183AF60E92}">
      <dgm:prSet/>
      <dgm:spPr/>
      <dgm:t>
        <a:bodyPr/>
        <a:lstStyle/>
        <a:p>
          <a:endParaRPr lang="en-US"/>
        </a:p>
      </dgm:t>
    </dgm:pt>
    <dgm:pt modelId="{555BE1D1-076A-9549-9C67-B2ED78EF9CDA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n-lt"/>
              <a:ea typeface="+mn-ea"/>
            </a:rPr>
            <a:t>Upgrade of controls to meet new requirements</a:t>
          </a:r>
        </a:p>
      </dgm:t>
    </dgm:pt>
    <dgm:pt modelId="{F068766A-3D6C-BC41-B482-A626E295694D}" type="parTrans" cxnId="{A0EB495E-12B9-7E48-8BC6-ACC71248EF11}">
      <dgm:prSet/>
      <dgm:spPr/>
      <dgm:t>
        <a:bodyPr/>
        <a:lstStyle/>
        <a:p>
          <a:endParaRPr lang="en-US"/>
        </a:p>
      </dgm:t>
    </dgm:pt>
    <dgm:pt modelId="{DD85888A-0547-B84C-8976-39D5E16CD6B2}" type="sibTrans" cxnId="{A0EB495E-12B9-7E48-8BC6-ACC71248EF11}">
      <dgm:prSet/>
      <dgm:spPr/>
      <dgm:t>
        <a:bodyPr/>
        <a:lstStyle/>
        <a:p>
          <a:endParaRPr lang="en-US"/>
        </a:p>
      </dgm:t>
    </dgm:pt>
    <dgm:pt modelId="{1354105A-A47E-6742-83BC-ABD4EB570A48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n-lt"/>
              <a:ea typeface="+mn-ea"/>
            </a:rPr>
            <a:t>System changes do not impact controls</a:t>
          </a:r>
          <a:endParaRPr lang="en-US" sz="1600" b="1" dirty="0">
            <a:solidFill>
              <a:schemeClr val="bg1"/>
            </a:solidFill>
            <a:latin typeface="+mn-lt"/>
            <a:ea typeface="+mn-ea"/>
          </a:endParaRPr>
        </a:p>
      </dgm:t>
    </dgm:pt>
    <dgm:pt modelId="{42B1962A-1630-AA4F-8AFC-2EA0DB8B3A27}" type="parTrans" cxnId="{6480937F-28A9-884D-BEFB-0AC864125BBE}">
      <dgm:prSet/>
      <dgm:spPr/>
      <dgm:t>
        <a:bodyPr/>
        <a:lstStyle/>
        <a:p>
          <a:endParaRPr lang="en-US"/>
        </a:p>
      </dgm:t>
    </dgm:pt>
    <dgm:pt modelId="{CAD029A7-F072-7545-A5BA-78AF9A7D27B1}" type="sibTrans" cxnId="{6480937F-28A9-884D-BEFB-0AC864125BBE}">
      <dgm:prSet/>
      <dgm:spPr/>
      <dgm:t>
        <a:bodyPr/>
        <a:lstStyle/>
        <a:p>
          <a:endParaRPr lang="en-US"/>
        </a:p>
      </dgm:t>
    </dgm:pt>
    <dgm:pt modelId="{7F14C74E-7F79-524D-B68C-9B29E3F0F98E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n-lt"/>
              <a:ea typeface="+mn-ea"/>
            </a:rPr>
            <a:t>Address new threats or vulnerabilities</a:t>
          </a:r>
          <a:endParaRPr lang="en-US" sz="1600" b="1" dirty="0">
            <a:solidFill>
              <a:srgbClr val="000000"/>
            </a:solidFill>
            <a:latin typeface="+mn-lt"/>
            <a:ea typeface="+mn-ea"/>
          </a:endParaRPr>
        </a:p>
      </dgm:t>
    </dgm:pt>
    <dgm:pt modelId="{9D945201-09A8-A147-8366-32F54D8C0FAA}" type="parTrans" cxnId="{96D1F857-C5C3-9544-845A-81F76543F963}">
      <dgm:prSet/>
      <dgm:spPr/>
      <dgm:t>
        <a:bodyPr/>
        <a:lstStyle/>
        <a:p>
          <a:endParaRPr lang="en-US"/>
        </a:p>
      </dgm:t>
    </dgm:pt>
    <dgm:pt modelId="{9FFDD2D0-54C0-794C-A72B-413CB7E05A14}" type="sibTrans" cxnId="{96D1F857-C5C3-9544-845A-81F76543F963}">
      <dgm:prSet/>
      <dgm:spPr/>
      <dgm:t>
        <a:bodyPr/>
        <a:lstStyle/>
        <a:p>
          <a:endParaRPr lang="en-US"/>
        </a:p>
      </dgm:t>
    </dgm:pt>
    <dgm:pt modelId="{CB572979-9A06-7840-90AA-AAE0D9A1A59F}" type="pres">
      <dgm:prSet presAssocID="{F2D64C67-A162-BD4A-974D-51828053EF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E6D8D1-4202-CC4E-9A3B-54955769094D}" type="pres">
      <dgm:prSet presAssocID="{C7CDFADE-3CFA-9F4D-8017-2681B0CA32C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9F2A-22DE-414E-9D4D-3BDD0E636C1D}" type="pres">
      <dgm:prSet presAssocID="{B1484785-51D2-FE40-A944-69107B0296D0}" presName="space" presStyleCnt="0"/>
      <dgm:spPr/>
    </dgm:pt>
    <dgm:pt modelId="{15709739-4678-674D-8FCB-58E5821EEE47}" type="pres">
      <dgm:prSet presAssocID="{555BE1D1-076A-9549-9C67-B2ED78EF9CDA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B3B87-2842-9044-8B80-0274336B10DA}" type="pres">
      <dgm:prSet presAssocID="{DD85888A-0547-B84C-8976-39D5E16CD6B2}" presName="space" presStyleCnt="0"/>
      <dgm:spPr/>
    </dgm:pt>
    <dgm:pt modelId="{620DDF20-24CD-F441-A7BF-3C9E568E0503}" type="pres">
      <dgm:prSet presAssocID="{1354105A-A47E-6742-83BC-ABD4EB570A48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C1486-113B-C54F-94F5-925599471225}" type="pres">
      <dgm:prSet presAssocID="{CAD029A7-F072-7545-A5BA-78AF9A7D27B1}" presName="space" presStyleCnt="0"/>
      <dgm:spPr/>
    </dgm:pt>
    <dgm:pt modelId="{AEC40B1F-2BDF-0140-A63B-E717CFD4700D}" type="pres">
      <dgm:prSet presAssocID="{7F14C74E-7F79-524D-B68C-9B29E3F0F98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1F857-C5C3-9544-845A-81F76543F963}" srcId="{F2D64C67-A162-BD4A-974D-51828053EFD4}" destId="{7F14C74E-7F79-524D-B68C-9B29E3F0F98E}" srcOrd="3" destOrd="0" parTransId="{9D945201-09A8-A147-8366-32F54D8C0FAA}" sibTransId="{9FFDD2D0-54C0-794C-A72B-413CB7E05A14}"/>
    <dgm:cxn modelId="{6480937F-28A9-884D-BEFB-0AC864125BBE}" srcId="{F2D64C67-A162-BD4A-974D-51828053EFD4}" destId="{1354105A-A47E-6742-83BC-ABD4EB570A48}" srcOrd="2" destOrd="0" parTransId="{42B1962A-1630-AA4F-8AFC-2EA0DB8B3A27}" sibTransId="{CAD029A7-F072-7545-A5BA-78AF9A7D27B1}"/>
    <dgm:cxn modelId="{A0EB495E-12B9-7E48-8BC6-ACC71248EF11}" srcId="{F2D64C67-A162-BD4A-974D-51828053EFD4}" destId="{555BE1D1-076A-9549-9C67-B2ED78EF9CDA}" srcOrd="1" destOrd="0" parTransId="{F068766A-3D6C-BC41-B482-A626E295694D}" sibTransId="{DD85888A-0547-B84C-8976-39D5E16CD6B2}"/>
    <dgm:cxn modelId="{BA9EE635-7E52-3641-A73A-5FE3ED74EDD0}" type="presOf" srcId="{C7CDFADE-3CFA-9F4D-8017-2681B0CA32CC}" destId="{16E6D8D1-4202-CC4E-9A3B-54955769094D}" srcOrd="0" destOrd="0" presId="urn:microsoft.com/office/officeart/2005/8/layout/venn3"/>
    <dgm:cxn modelId="{DE2307C1-A43B-7546-A929-40183AF60E92}" srcId="{F2D64C67-A162-BD4A-974D-51828053EFD4}" destId="{C7CDFADE-3CFA-9F4D-8017-2681B0CA32CC}" srcOrd="0" destOrd="0" parTransId="{F77A297C-A3CE-174B-A241-BBCAFB1EB648}" sibTransId="{B1484785-51D2-FE40-A944-69107B0296D0}"/>
    <dgm:cxn modelId="{50AD25EA-736C-AF49-880A-4D171E067B15}" type="presOf" srcId="{F2D64C67-A162-BD4A-974D-51828053EFD4}" destId="{CB572979-9A06-7840-90AA-AAE0D9A1A59F}" srcOrd="0" destOrd="0" presId="urn:microsoft.com/office/officeart/2005/8/layout/venn3"/>
    <dgm:cxn modelId="{F17537A0-2902-7A47-BBA8-BC6A58CF459F}" type="presOf" srcId="{7F14C74E-7F79-524D-B68C-9B29E3F0F98E}" destId="{AEC40B1F-2BDF-0140-A63B-E717CFD4700D}" srcOrd="0" destOrd="0" presId="urn:microsoft.com/office/officeart/2005/8/layout/venn3"/>
    <dgm:cxn modelId="{19CA8A0D-400C-8146-8AFE-458B1CE9A95C}" type="presOf" srcId="{555BE1D1-076A-9549-9C67-B2ED78EF9CDA}" destId="{15709739-4678-674D-8FCB-58E5821EEE47}" srcOrd="0" destOrd="0" presId="urn:microsoft.com/office/officeart/2005/8/layout/venn3"/>
    <dgm:cxn modelId="{0748FF1E-2EBC-E442-A3DC-81FBF9D253F9}" type="presOf" srcId="{1354105A-A47E-6742-83BC-ABD4EB570A48}" destId="{620DDF20-24CD-F441-A7BF-3C9E568E0503}" srcOrd="0" destOrd="0" presId="urn:microsoft.com/office/officeart/2005/8/layout/venn3"/>
    <dgm:cxn modelId="{99303487-7F98-6F4D-978E-6D4F2D20FC64}" type="presParOf" srcId="{CB572979-9A06-7840-90AA-AAE0D9A1A59F}" destId="{16E6D8D1-4202-CC4E-9A3B-54955769094D}" srcOrd="0" destOrd="0" presId="urn:microsoft.com/office/officeart/2005/8/layout/venn3"/>
    <dgm:cxn modelId="{7262D119-CD65-8A46-86F3-9C1B57B411E1}" type="presParOf" srcId="{CB572979-9A06-7840-90AA-AAE0D9A1A59F}" destId="{16D09F2A-22DE-414E-9D4D-3BDD0E636C1D}" srcOrd="1" destOrd="0" presId="urn:microsoft.com/office/officeart/2005/8/layout/venn3"/>
    <dgm:cxn modelId="{8BCA0EE5-37FA-714A-849A-F78E6679334D}" type="presParOf" srcId="{CB572979-9A06-7840-90AA-AAE0D9A1A59F}" destId="{15709739-4678-674D-8FCB-58E5821EEE47}" srcOrd="2" destOrd="0" presId="urn:microsoft.com/office/officeart/2005/8/layout/venn3"/>
    <dgm:cxn modelId="{6838558E-4B75-054A-9070-A30F1A6D2CA8}" type="presParOf" srcId="{CB572979-9A06-7840-90AA-AAE0D9A1A59F}" destId="{D55B3B87-2842-9044-8B80-0274336B10DA}" srcOrd="3" destOrd="0" presId="urn:microsoft.com/office/officeart/2005/8/layout/venn3"/>
    <dgm:cxn modelId="{998E9136-8ED0-0B4B-9345-E6F7B5DECE80}" type="presParOf" srcId="{CB572979-9A06-7840-90AA-AAE0D9A1A59F}" destId="{620DDF20-24CD-F441-A7BF-3C9E568E0503}" srcOrd="4" destOrd="0" presId="urn:microsoft.com/office/officeart/2005/8/layout/venn3"/>
    <dgm:cxn modelId="{BDA8CD77-D186-4A40-83D6-7044A9544C3C}" type="presParOf" srcId="{CB572979-9A06-7840-90AA-AAE0D9A1A59F}" destId="{DB6C1486-113B-C54F-94F5-925599471225}" srcOrd="5" destOrd="0" presId="urn:microsoft.com/office/officeart/2005/8/layout/venn3"/>
    <dgm:cxn modelId="{5401A6FD-4049-E34D-91DA-8F80954D6CA4}" type="presParOf" srcId="{CB572979-9A06-7840-90AA-AAE0D9A1A59F}" destId="{AEC40B1F-2BDF-0140-A63B-E717CFD4700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D867F4-271D-4A45-AD54-A66662DB0448}" type="doc">
      <dgm:prSet loTypeId="urn:microsoft.com/office/officeart/2005/8/layout/balance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CD46D-5F20-D740-8098-1742003C5580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latin typeface="+mn-lt"/>
            </a:rPr>
            <a:t>Change management is the process to review proposed changes to systems</a:t>
          </a:r>
          <a:endParaRPr lang="en-US" sz="1050" dirty="0">
            <a:solidFill>
              <a:schemeClr val="bg1"/>
            </a:solidFill>
            <a:latin typeface="+mn-lt"/>
          </a:endParaRPr>
        </a:p>
      </dgm:t>
    </dgm:pt>
    <dgm:pt modelId="{F730310F-3805-1B48-BE2D-BB6A1C1278A8}" type="parTrans" cxnId="{B1A60254-26BF-304C-A32D-71F7BA689A27}">
      <dgm:prSet/>
      <dgm:spPr/>
      <dgm:t>
        <a:bodyPr/>
        <a:lstStyle/>
        <a:p>
          <a:endParaRPr lang="en-US"/>
        </a:p>
      </dgm:t>
    </dgm:pt>
    <dgm:pt modelId="{6EE91B52-80CA-904D-9170-DE5A9E720B62}" type="sibTrans" cxnId="{B1A60254-26BF-304C-A32D-71F7BA689A27}">
      <dgm:prSet/>
      <dgm:spPr/>
      <dgm:t>
        <a:bodyPr/>
        <a:lstStyle/>
        <a:p>
          <a:endParaRPr lang="en-US"/>
        </a:p>
      </dgm:t>
    </dgm:pt>
    <dgm:pt modelId="{B3D7D9C0-AD37-D247-9637-00DB56EFB078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Evaluate the impact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2A3DCE20-F673-864A-8EB3-AC8037C4F44F}" type="parTrans" cxnId="{BAF1EF8F-41DB-D548-A509-93A84E8461F8}">
      <dgm:prSet/>
      <dgm:spPr/>
      <dgm:t>
        <a:bodyPr/>
        <a:lstStyle/>
        <a:p>
          <a:endParaRPr lang="en-US"/>
        </a:p>
      </dgm:t>
    </dgm:pt>
    <dgm:pt modelId="{8531A4C9-474C-1B48-99EF-2EA7F7099128}" type="sibTrans" cxnId="{BAF1EF8F-41DB-D548-A509-93A84E8461F8}">
      <dgm:prSet/>
      <dgm:spPr/>
      <dgm:t>
        <a:bodyPr/>
        <a:lstStyle/>
        <a:p>
          <a:endParaRPr lang="en-US"/>
        </a:p>
      </dgm:t>
    </dgm:pt>
    <dgm:pt modelId="{04E1D24B-95B6-7D4C-A340-F772A9136E7A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Important component of general systems administration process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4F6D33FA-57ED-EB4E-9A34-F1B48EB91A00}" type="parTrans" cxnId="{803EC038-BF8B-3747-8FF3-1B89D012A1BF}">
      <dgm:prSet/>
      <dgm:spPr/>
      <dgm:t>
        <a:bodyPr/>
        <a:lstStyle/>
        <a:p>
          <a:endParaRPr lang="en-US"/>
        </a:p>
      </dgm:t>
    </dgm:pt>
    <dgm:pt modelId="{6F09B2A2-5C06-B740-A4E7-6B089B5D0390}" type="sibTrans" cxnId="{803EC038-BF8B-3747-8FF3-1B89D012A1BF}">
      <dgm:prSet/>
      <dgm:spPr/>
      <dgm:t>
        <a:bodyPr/>
        <a:lstStyle/>
        <a:p>
          <a:endParaRPr lang="en-US"/>
        </a:p>
      </dgm:t>
    </dgm:pt>
    <dgm:pt modelId="{4EFBA9CF-9B45-764E-8085-F75A48C70076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Test patches to make sure they do not adversely affect other applications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D67C9A9F-2C37-FC4A-B535-3E3A1D1057AF}" type="parTrans" cxnId="{22315FA2-76DB-0C4D-8114-460D4F1C5DE3}">
      <dgm:prSet/>
      <dgm:spPr/>
      <dgm:t>
        <a:bodyPr/>
        <a:lstStyle/>
        <a:p>
          <a:endParaRPr lang="en-US"/>
        </a:p>
      </dgm:t>
    </dgm:pt>
    <dgm:pt modelId="{3D2B5576-AA87-8249-AC2A-36F6C7BA3353}" type="sibTrans" cxnId="{22315FA2-76DB-0C4D-8114-460D4F1C5DE3}">
      <dgm:prSet/>
      <dgm:spPr/>
      <dgm:t>
        <a:bodyPr/>
        <a:lstStyle/>
        <a:p>
          <a:endParaRPr lang="en-US"/>
        </a:p>
      </dgm:t>
    </dgm:pt>
    <dgm:pt modelId="{2D321BC2-6EA9-E64C-99AA-CA73964B6511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May be informal or formal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272A906F-A6F9-434A-8790-85E17C09082C}" type="parTrans" cxnId="{7B016BAD-634D-FE4C-9453-6CDF677C6145}">
      <dgm:prSet/>
      <dgm:spPr/>
      <dgm:t>
        <a:bodyPr/>
        <a:lstStyle/>
        <a:p>
          <a:endParaRPr lang="en-US"/>
        </a:p>
      </dgm:t>
    </dgm:pt>
    <dgm:pt modelId="{4264B362-EDC1-3046-ABFE-95A97A57FEEA}" type="sibTrans" cxnId="{7B016BAD-634D-FE4C-9453-6CDF677C6145}">
      <dgm:prSet/>
      <dgm:spPr/>
      <dgm:t>
        <a:bodyPr/>
        <a:lstStyle/>
        <a:p>
          <a:endParaRPr lang="en-US"/>
        </a:p>
      </dgm:t>
    </dgm:pt>
    <dgm:pt modelId="{5202A005-B1AA-ED42-9D87-57FA9C4EFA4D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latin typeface="+mn-lt"/>
            </a:rPr>
            <a:t>Configuration management is specifically concerned with keeping track of the configuration of each system in use and the changes made to them</a:t>
          </a:r>
          <a:endParaRPr lang="en-US" sz="1050" dirty="0">
            <a:solidFill>
              <a:schemeClr val="bg1"/>
            </a:solidFill>
            <a:latin typeface="+mn-lt"/>
          </a:endParaRPr>
        </a:p>
      </dgm:t>
    </dgm:pt>
    <dgm:pt modelId="{83C569F7-D23C-8F42-882E-0EDDFD5EDC07}" type="parTrans" cxnId="{A15AA6F4-4BA3-B645-8F40-7440AD4A051E}">
      <dgm:prSet/>
      <dgm:spPr/>
      <dgm:t>
        <a:bodyPr/>
        <a:lstStyle/>
        <a:p>
          <a:endParaRPr lang="en-US"/>
        </a:p>
      </dgm:t>
    </dgm:pt>
    <dgm:pt modelId="{3BD721E3-F0D0-EB47-80C0-E8962E60B4A5}" type="sibTrans" cxnId="{A15AA6F4-4BA3-B645-8F40-7440AD4A051E}">
      <dgm:prSet/>
      <dgm:spPr/>
      <dgm:t>
        <a:bodyPr/>
        <a:lstStyle/>
        <a:p>
          <a:endParaRPr lang="en-US"/>
        </a:p>
      </dgm:t>
    </dgm:pt>
    <dgm:pt modelId="{906D5656-E4C5-1A4B-B423-662DAA7D0EB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n-lt"/>
            </a:rPr>
            <a:t>Keep lists of hardware and software versions installed on each system to help restore them following a failure</a:t>
          </a:r>
          <a:endParaRPr lang="en-US" sz="1000" dirty="0">
            <a:solidFill>
              <a:schemeClr val="bg1"/>
            </a:solidFill>
            <a:latin typeface="+mn-lt"/>
          </a:endParaRPr>
        </a:p>
      </dgm:t>
    </dgm:pt>
    <dgm:pt modelId="{79B259FC-D3BF-F84F-B29C-9A3C67ED263B}" type="parTrans" cxnId="{577C03E3-B25E-3841-96F5-3F927A6FDDE6}">
      <dgm:prSet/>
      <dgm:spPr/>
      <dgm:t>
        <a:bodyPr/>
        <a:lstStyle/>
        <a:p>
          <a:endParaRPr lang="en-US"/>
        </a:p>
      </dgm:t>
    </dgm:pt>
    <dgm:pt modelId="{463DAFC3-A627-5841-8F3E-69431D9C74AD}" type="sibTrans" cxnId="{577C03E3-B25E-3841-96F5-3F927A6FDDE6}">
      <dgm:prSet/>
      <dgm:spPr/>
      <dgm:t>
        <a:bodyPr/>
        <a:lstStyle/>
        <a:p>
          <a:endParaRPr lang="en-US"/>
        </a:p>
      </dgm:t>
    </dgm:pt>
    <dgm:pt modelId="{0DDB726E-D41B-BD4E-A749-E1F1869F87A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n-lt"/>
            </a:rPr>
            <a:t>Know what patches or upgrades might be relevant</a:t>
          </a:r>
          <a:endParaRPr lang="en-US" sz="1000" dirty="0">
            <a:solidFill>
              <a:schemeClr val="bg1"/>
            </a:solidFill>
            <a:latin typeface="+mn-lt"/>
          </a:endParaRPr>
        </a:p>
      </dgm:t>
    </dgm:pt>
    <dgm:pt modelId="{1B82F0A3-007A-954C-823E-67CD1E6C2ABD}" type="parTrans" cxnId="{57201E11-5FBA-9149-823E-D3CABA6A497D}">
      <dgm:prSet/>
      <dgm:spPr/>
      <dgm:t>
        <a:bodyPr/>
        <a:lstStyle/>
        <a:p>
          <a:endParaRPr lang="en-US"/>
        </a:p>
      </dgm:t>
    </dgm:pt>
    <dgm:pt modelId="{21CBF9C1-8F92-4A4E-8116-EA3758F692F4}" type="sibTrans" cxnId="{57201E11-5FBA-9149-823E-D3CABA6A497D}">
      <dgm:prSet/>
      <dgm:spPr/>
      <dgm:t>
        <a:bodyPr/>
        <a:lstStyle/>
        <a:p>
          <a:endParaRPr lang="en-US"/>
        </a:p>
      </dgm:t>
    </dgm:pt>
    <dgm:pt modelId="{AF42094E-29AC-6A40-8299-ACB15558A5D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n-lt"/>
            </a:rPr>
            <a:t>Also part of general systems administration process</a:t>
          </a:r>
          <a:endParaRPr lang="en-US" sz="1000" dirty="0">
            <a:solidFill>
              <a:schemeClr val="bg1"/>
            </a:solidFill>
            <a:latin typeface="+mn-lt"/>
          </a:endParaRPr>
        </a:p>
      </dgm:t>
    </dgm:pt>
    <dgm:pt modelId="{A306D42A-D8DD-1940-8C3B-92396C14781D}" type="parTrans" cxnId="{E32C0DD9-1BE1-9744-BBCD-5E87927FEDCE}">
      <dgm:prSet/>
      <dgm:spPr/>
      <dgm:t>
        <a:bodyPr/>
        <a:lstStyle/>
        <a:p>
          <a:endParaRPr lang="en-US"/>
        </a:p>
      </dgm:t>
    </dgm:pt>
    <dgm:pt modelId="{F3E369E6-6D24-3B48-BFAA-B76ADB2574C3}" type="sibTrans" cxnId="{E32C0DD9-1BE1-9744-BBCD-5E87927FEDCE}">
      <dgm:prSet/>
      <dgm:spPr/>
      <dgm:t>
        <a:bodyPr/>
        <a:lstStyle/>
        <a:p>
          <a:endParaRPr lang="en-US"/>
        </a:p>
      </dgm:t>
    </dgm:pt>
    <dgm:pt modelId="{1AB8F228-CEC0-4D42-BD79-058BBD8512CB}" type="pres">
      <dgm:prSet presAssocID="{DCD867F4-271D-4A45-AD54-A66662DB044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7498E-40F4-574A-B05D-F524247B2D98}" type="pres">
      <dgm:prSet presAssocID="{DCD867F4-271D-4A45-AD54-A66662DB0448}" presName="dummyMaxCanvas" presStyleCnt="0"/>
      <dgm:spPr/>
      <dgm:t>
        <a:bodyPr/>
        <a:lstStyle/>
        <a:p>
          <a:endParaRPr lang="en-US"/>
        </a:p>
      </dgm:t>
    </dgm:pt>
    <dgm:pt modelId="{8FC8C5B2-89BF-544E-9178-FEA7E2B64CD8}" type="pres">
      <dgm:prSet presAssocID="{DCD867F4-271D-4A45-AD54-A66662DB0448}" presName="parentComposite" presStyleCnt="0"/>
      <dgm:spPr/>
      <dgm:t>
        <a:bodyPr/>
        <a:lstStyle/>
        <a:p>
          <a:endParaRPr lang="en-US"/>
        </a:p>
      </dgm:t>
    </dgm:pt>
    <dgm:pt modelId="{190BBB90-59AD-074D-9A9C-47EE7D283F2C}" type="pres">
      <dgm:prSet presAssocID="{DCD867F4-271D-4A45-AD54-A66662DB0448}" presName="parent1" presStyleLbl="alignAccFollowNode1" presStyleIdx="0" presStyleCnt="4" custScaleX="107454" custScaleY="12919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04CEF35-090F-554C-858A-B1982DB19F06}" type="pres">
      <dgm:prSet presAssocID="{DCD867F4-271D-4A45-AD54-A66662DB0448}" presName="parent2" presStyleLbl="alignAccFollowNode1" presStyleIdx="1" presStyleCnt="4" custScaleX="107454" custScaleY="12919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490FC8C-12BB-494D-BEDF-BD92DB511959}" type="pres">
      <dgm:prSet presAssocID="{DCD867F4-271D-4A45-AD54-A66662DB0448}" presName="childrenComposite" presStyleCnt="0"/>
      <dgm:spPr/>
      <dgm:t>
        <a:bodyPr/>
        <a:lstStyle/>
        <a:p>
          <a:endParaRPr lang="en-US"/>
        </a:p>
      </dgm:t>
    </dgm:pt>
    <dgm:pt modelId="{260AC116-545A-4548-ABD3-B09CE42258AD}" type="pres">
      <dgm:prSet presAssocID="{DCD867F4-271D-4A45-AD54-A66662DB0448}" presName="dummyMaxCanvas_ChildArea" presStyleCnt="0"/>
      <dgm:spPr/>
      <dgm:t>
        <a:bodyPr/>
        <a:lstStyle/>
        <a:p>
          <a:endParaRPr lang="en-US"/>
        </a:p>
      </dgm:t>
    </dgm:pt>
    <dgm:pt modelId="{DE01155E-05C2-3649-A67E-EE3BABC857D2}" type="pres">
      <dgm:prSet presAssocID="{DCD867F4-271D-4A45-AD54-A66662DB0448}" presName="fulcrum" presStyleLbl="alignAccFollowNode1" presStyleIdx="2" presStyleCnt="4"/>
      <dgm:spPr>
        <a:solidFill>
          <a:schemeClr val="accent6">
            <a:alpha val="90000"/>
          </a:schemeClr>
        </a:solidFill>
      </dgm:spPr>
      <dgm:t>
        <a:bodyPr/>
        <a:lstStyle/>
        <a:p>
          <a:endParaRPr lang="en-US"/>
        </a:p>
      </dgm:t>
    </dgm:pt>
    <dgm:pt modelId="{9D0B9F5E-0179-564B-8C77-9B014E45F531}" type="pres">
      <dgm:prSet presAssocID="{DCD867F4-271D-4A45-AD54-A66662DB0448}" presName="balance_43" presStyleLbl="alignAccFollowNode1" presStyleIdx="3" presStyleCnt="4">
        <dgm:presLayoutVars>
          <dgm:bulletEnabled val="1"/>
        </dgm:presLayoutVars>
      </dgm:prSet>
      <dgm:spPr>
        <a:solidFill>
          <a:schemeClr val="accent6">
            <a:alpha val="90000"/>
          </a:scheme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3A40EB8E-4F14-004D-90CE-9E9C31C6C81D}" type="pres">
      <dgm:prSet presAssocID="{DCD867F4-271D-4A45-AD54-A66662DB0448}" presName="left_43_1" presStyleLbl="node1" presStyleIdx="0" presStyleCnt="7" custScaleX="107454" custScaleY="129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4FF4B-1294-274C-B209-DC2DF1DD6C4E}" type="pres">
      <dgm:prSet presAssocID="{DCD867F4-271D-4A45-AD54-A66662DB0448}" presName="left_43_2" presStyleLbl="node1" presStyleIdx="1" presStyleCnt="7" custScaleX="107454" custScaleY="129192" custLinFactNeighborX="2075" custLinFactNeighborY="7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589A-5423-D24B-A24A-BA8CCA05514F}" type="pres">
      <dgm:prSet presAssocID="{DCD867F4-271D-4A45-AD54-A66662DB0448}" presName="left_43_3" presStyleLbl="node1" presStyleIdx="2" presStyleCnt="7" custScaleX="107454" custScaleY="129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E657A-16E8-DC4A-9148-364BE64B1772}" type="pres">
      <dgm:prSet presAssocID="{DCD867F4-271D-4A45-AD54-A66662DB0448}" presName="left_43_4" presStyleLbl="node1" presStyleIdx="3" presStyleCnt="7" custScaleX="107454" custScaleY="105205" custLinFactNeighborX="-727" custLinFactNeighborY="-8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0B9CF-87A5-7C4F-A454-CD1945F2243F}" type="pres">
      <dgm:prSet presAssocID="{DCD867F4-271D-4A45-AD54-A66662DB0448}" presName="right_43_1" presStyleLbl="node1" presStyleIdx="4" presStyleCnt="7" custScaleX="107454" custScaleY="165804" custLinFactNeighborX="1797" custLinFactNeighborY="-19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75877-BB46-8740-A095-51E2E0B0F5A8}" type="pres">
      <dgm:prSet presAssocID="{DCD867F4-271D-4A45-AD54-A66662DB0448}" presName="right_43_2" presStyleLbl="node1" presStyleIdx="5" presStyleCnt="7" custScaleX="107454" custScaleY="129192" custLinFactNeighborX="396" custLinFactNeighborY="-50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97F0C-7DC1-E14C-A45D-EE60D2BE00FB}" type="pres">
      <dgm:prSet presAssocID="{DCD867F4-271D-4A45-AD54-A66662DB0448}" presName="right_43_3" presStyleLbl="node1" presStyleIdx="6" presStyleCnt="7" custScaleX="107454" custScaleY="129192" custLinFactNeighborX="-1005" custLinFactNeighborY="-6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C22D3-7804-E84F-A78D-280ED74CE901}" type="presOf" srcId="{348CD46D-5F20-D740-8098-1742003C5580}" destId="{190BBB90-59AD-074D-9A9C-47EE7D283F2C}" srcOrd="0" destOrd="0" presId="urn:microsoft.com/office/officeart/2005/8/layout/balance1"/>
    <dgm:cxn modelId="{BAF1EF8F-41DB-D548-A509-93A84E8461F8}" srcId="{348CD46D-5F20-D740-8098-1742003C5580}" destId="{B3D7D9C0-AD37-D247-9637-00DB56EFB078}" srcOrd="0" destOrd="0" parTransId="{2A3DCE20-F673-864A-8EB3-AC8037C4F44F}" sibTransId="{8531A4C9-474C-1B48-99EF-2EA7F7099128}"/>
    <dgm:cxn modelId="{803EC038-BF8B-3747-8FF3-1B89D012A1BF}" srcId="{348CD46D-5F20-D740-8098-1742003C5580}" destId="{04E1D24B-95B6-7D4C-A340-F772A9136E7A}" srcOrd="1" destOrd="0" parTransId="{4F6D33FA-57ED-EB4E-9A34-F1B48EB91A00}" sibTransId="{6F09B2A2-5C06-B740-A4E7-6B089B5D0390}"/>
    <dgm:cxn modelId="{E32C0DD9-1BE1-9744-BBCD-5E87927FEDCE}" srcId="{5202A005-B1AA-ED42-9D87-57FA9C4EFA4D}" destId="{AF42094E-29AC-6A40-8299-ACB15558A5D7}" srcOrd="2" destOrd="0" parTransId="{A306D42A-D8DD-1940-8C3B-92396C14781D}" sibTransId="{F3E369E6-6D24-3B48-BFAA-B76ADB2574C3}"/>
    <dgm:cxn modelId="{D4C03F7B-A4E5-264F-A548-2AF656A71070}" type="presOf" srcId="{2D321BC2-6EA9-E64C-99AA-CA73964B6511}" destId="{E62E657A-16E8-DC4A-9148-364BE64B1772}" srcOrd="0" destOrd="0" presId="urn:microsoft.com/office/officeart/2005/8/layout/balance1"/>
    <dgm:cxn modelId="{8B625139-8951-FB47-AED6-099187A7CE48}" type="presOf" srcId="{04E1D24B-95B6-7D4C-A340-F772A9136E7A}" destId="{A644FF4B-1294-274C-B209-DC2DF1DD6C4E}" srcOrd="0" destOrd="0" presId="urn:microsoft.com/office/officeart/2005/8/layout/balance1"/>
    <dgm:cxn modelId="{611F78C2-07F2-E447-9CE5-C7BAD6F7F98F}" type="presOf" srcId="{4EFBA9CF-9B45-764E-8085-F75A48C70076}" destId="{018D589A-5423-D24B-A24A-BA8CCA05514F}" srcOrd="0" destOrd="0" presId="urn:microsoft.com/office/officeart/2005/8/layout/balance1"/>
    <dgm:cxn modelId="{B1A60254-26BF-304C-A32D-71F7BA689A27}" srcId="{DCD867F4-271D-4A45-AD54-A66662DB0448}" destId="{348CD46D-5F20-D740-8098-1742003C5580}" srcOrd="0" destOrd="0" parTransId="{F730310F-3805-1B48-BE2D-BB6A1C1278A8}" sibTransId="{6EE91B52-80CA-904D-9170-DE5A9E720B62}"/>
    <dgm:cxn modelId="{9F5034C1-92D4-6B44-9844-28DAA4F22860}" type="presOf" srcId="{906D5656-E4C5-1A4B-B423-662DAA7D0EB3}" destId="{1100B9CF-87A5-7C4F-A454-CD1945F2243F}" srcOrd="0" destOrd="0" presId="urn:microsoft.com/office/officeart/2005/8/layout/balance1"/>
    <dgm:cxn modelId="{667830B3-FF09-504C-AFC6-E58E3CFAC595}" type="presOf" srcId="{0DDB726E-D41B-BD4E-A749-E1F1869F87A3}" destId="{F9D75877-BB46-8740-A095-51E2E0B0F5A8}" srcOrd="0" destOrd="0" presId="urn:microsoft.com/office/officeart/2005/8/layout/balance1"/>
    <dgm:cxn modelId="{A896264F-FEB6-8F47-91D1-235E7D4CB9C1}" type="presOf" srcId="{B3D7D9C0-AD37-D247-9637-00DB56EFB078}" destId="{3A40EB8E-4F14-004D-90CE-9E9C31C6C81D}" srcOrd="0" destOrd="0" presId="urn:microsoft.com/office/officeart/2005/8/layout/balance1"/>
    <dgm:cxn modelId="{3213D455-C59F-AC46-898F-39CEEAEBB135}" type="presOf" srcId="{5202A005-B1AA-ED42-9D87-57FA9C4EFA4D}" destId="{804CEF35-090F-554C-858A-B1982DB19F06}" srcOrd="0" destOrd="0" presId="urn:microsoft.com/office/officeart/2005/8/layout/balance1"/>
    <dgm:cxn modelId="{577C03E3-B25E-3841-96F5-3F927A6FDDE6}" srcId="{5202A005-B1AA-ED42-9D87-57FA9C4EFA4D}" destId="{906D5656-E4C5-1A4B-B423-662DAA7D0EB3}" srcOrd="0" destOrd="0" parTransId="{79B259FC-D3BF-F84F-B29C-9A3C67ED263B}" sibTransId="{463DAFC3-A627-5841-8F3E-69431D9C74AD}"/>
    <dgm:cxn modelId="{57201E11-5FBA-9149-823E-D3CABA6A497D}" srcId="{5202A005-B1AA-ED42-9D87-57FA9C4EFA4D}" destId="{0DDB726E-D41B-BD4E-A749-E1F1869F87A3}" srcOrd="1" destOrd="0" parTransId="{1B82F0A3-007A-954C-823E-67CD1E6C2ABD}" sibTransId="{21CBF9C1-8F92-4A4E-8116-EA3758F692F4}"/>
    <dgm:cxn modelId="{0090CB7C-F984-E14C-9D10-89436318AE49}" type="presOf" srcId="{DCD867F4-271D-4A45-AD54-A66662DB0448}" destId="{1AB8F228-CEC0-4D42-BD79-058BBD8512CB}" srcOrd="0" destOrd="0" presId="urn:microsoft.com/office/officeart/2005/8/layout/balance1"/>
    <dgm:cxn modelId="{7B016BAD-634D-FE4C-9453-6CDF677C6145}" srcId="{348CD46D-5F20-D740-8098-1742003C5580}" destId="{2D321BC2-6EA9-E64C-99AA-CA73964B6511}" srcOrd="3" destOrd="0" parTransId="{272A906F-A6F9-434A-8790-85E17C09082C}" sibTransId="{4264B362-EDC1-3046-ABFE-95A97A57FEEA}"/>
    <dgm:cxn modelId="{A15AA6F4-4BA3-B645-8F40-7440AD4A051E}" srcId="{DCD867F4-271D-4A45-AD54-A66662DB0448}" destId="{5202A005-B1AA-ED42-9D87-57FA9C4EFA4D}" srcOrd="1" destOrd="0" parTransId="{83C569F7-D23C-8F42-882E-0EDDFD5EDC07}" sibTransId="{3BD721E3-F0D0-EB47-80C0-E8962E60B4A5}"/>
    <dgm:cxn modelId="{EAD04374-BB6F-CA4B-B0E6-C302B534C394}" type="presOf" srcId="{AF42094E-29AC-6A40-8299-ACB15558A5D7}" destId="{18D97F0C-7DC1-E14C-A45D-EE60D2BE00FB}" srcOrd="0" destOrd="0" presId="urn:microsoft.com/office/officeart/2005/8/layout/balance1"/>
    <dgm:cxn modelId="{22315FA2-76DB-0C4D-8114-460D4F1C5DE3}" srcId="{348CD46D-5F20-D740-8098-1742003C5580}" destId="{4EFBA9CF-9B45-764E-8085-F75A48C70076}" srcOrd="2" destOrd="0" parTransId="{D67C9A9F-2C37-FC4A-B535-3E3A1D1057AF}" sibTransId="{3D2B5576-AA87-8249-AC2A-36F6C7BA3353}"/>
    <dgm:cxn modelId="{E7E3084E-C8C0-714B-AD65-6D7025E9DCFF}" type="presParOf" srcId="{1AB8F228-CEC0-4D42-BD79-058BBD8512CB}" destId="{1BF7498E-40F4-574A-B05D-F524247B2D98}" srcOrd="0" destOrd="0" presId="urn:microsoft.com/office/officeart/2005/8/layout/balance1"/>
    <dgm:cxn modelId="{B5E405A2-16A4-6A46-8A41-57FBF2AFAEE4}" type="presParOf" srcId="{1AB8F228-CEC0-4D42-BD79-058BBD8512CB}" destId="{8FC8C5B2-89BF-544E-9178-FEA7E2B64CD8}" srcOrd="1" destOrd="0" presId="urn:microsoft.com/office/officeart/2005/8/layout/balance1"/>
    <dgm:cxn modelId="{1684FF80-1CDD-0D48-A3F6-64EB19266725}" type="presParOf" srcId="{8FC8C5B2-89BF-544E-9178-FEA7E2B64CD8}" destId="{190BBB90-59AD-074D-9A9C-47EE7D283F2C}" srcOrd="0" destOrd="0" presId="urn:microsoft.com/office/officeart/2005/8/layout/balance1"/>
    <dgm:cxn modelId="{33A0ECC7-3606-0E47-8E9C-E3137A739FC1}" type="presParOf" srcId="{8FC8C5B2-89BF-544E-9178-FEA7E2B64CD8}" destId="{804CEF35-090F-554C-858A-B1982DB19F06}" srcOrd="1" destOrd="0" presId="urn:microsoft.com/office/officeart/2005/8/layout/balance1"/>
    <dgm:cxn modelId="{314F6C93-545B-484F-A255-9A5803702B64}" type="presParOf" srcId="{1AB8F228-CEC0-4D42-BD79-058BBD8512CB}" destId="{3490FC8C-12BB-494D-BEDF-BD92DB511959}" srcOrd="2" destOrd="0" presId="urn:microsoft.com/office/officeart/2005/8/layout/balance1"/>
    <dgm:cxn modelId="{2BBDF476-A523-A748-AE57-DFF4B40AC562}" type="presParOf" srcId="{3490FC8C-12BB-494D-BEDF-BD92DB511959}" destId="{260AC116-545A-4548-ABD3-B09CE42258AD}" srcOrd="0" destOrd="0" presId="urn:microsoft.com/office/officeart/2005/8/layout/balance1"/>
    <dgm:cxn modelId="{6782EA03-A828-374A-A474-FC30B7714227}" type="presParOf" srcId="{3490FC8C-12BB-494D-BEDF-BD92DB511959}" destId="{DE01155E-05C2-3649-A67E-EE3BABC857D2}" srcOrd="1" destOrd="0" presId="urn:microsoft.com/office/officeart/2005/8/layout/balance1"/>
    <dgm:cxn modelId="{58A9F5EA-E994-8D4B-81CB-80D16D083342}" type="presParOf" srcId="{3490FC8C-12BB-494D-BEDF-BD92DB511959}" destId="{9D0B9F5E-0179-564B-8C77-9B014E45F531}" srcOrd="2" destOrd="0" presId="urn:microsoft.com/office/officeart/2005/8/layout/balance1"/>
    <dgm:cxn modelId="{990437E5-4514-4343-9DDA-197F6A7DA51F}" type="presParOf" srcId="{3490FC8C-12BB-494D-BEDF-BD92DB511959}" destId="{3A40EB8E-4F14-004D-90CE-9E9C31C6C81D}" srcOrd="3" destOrd="0" presId="urn:microsoft.com/office/officeart/2005/8/layout/balance1"/>
    <dgm:cxn modelId="{1D55C524-5625-804B-AF3E-3916F00DA198}" type="presParOf" srcId="{3490FC8C-12BB-494D-BEDF-BD92DB511959}" destId="{A644FF4B-1294-274C-B209-DC2DF1DD6C4E}" srcOrd="4" destOrd="0" presId="urn:microsoft.com/office/officeart/2005/8/layout/balance1"/>
    <dgm:cxn modelId="{B10360C0-EC0F-E443-BBC0-6C6BA74CB5DC}" type="presParOf" srcId="{3490FC8C-12BB-494D-BEDF-BD92DB511959}" destId="{018D589A-5423-D24B-A24A-BA8CCA05514F}" srcOrd="5" destOrd="0" presId="urn:microsoft.com/office/officeart/2005/8/layout/balance1"/>
    <dgm:cxn modelId="{3A88F8D6-D668-FC42-918B-475220E2F126}" type="presParOf" srcId="{3490FC8C-12BB-494D-BEDF-BD92DB511959}" destId="{E62E657A-16E8-DC4A-9148-364BE64B1772}" srcOrd="6" destOrd="0" presId="urn:microsoft.com/office/officeart/2005/8/layout/balance1"/>
    <dgm:cxn modelId="{0BACCC02-9840-FB47-8D8B-F4F28450C332}" type="presParOf" srcId="{3490FC8C-12BB-494D-BEDF-BD92DB511959}" destId="{1100B9CF-87A5-7C4F-A454-CD1945F2243F}" srcOrd="7" destOrd="0" presId="urn:microsoft.com/office/officeart/2005/8/layout/balance1"/>
    <dgm:cxn modelId="{C67DA1F2-D668-374D-8776-31184E662D9E}" type="presParOf" srcId="{3490FC8C-12BB-494D-BEDF-BD92DB511959}" destId="{F9D75877-BB46-8740-A095-51E2E0B0F5A8}" srcOrd="8" destOrd="0" presId="urn:microsoft.com/office/officeart/2005/8/layout/balance1"/>
    <dgm:cxn modelId="{29F28D3A-C539-D144-945E-04AFD27BDF24}" type="presParOf" srcId="{3490FC8C-12BB-494D-BEDF-BD92DB511959}" destId="{18D97F0C-7DC1-E14C-A45D-EE60D2BE00FB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DDF12A-95B8-0E46-87B2-6135E1E49819}">
      <dsp:nvSpPr>
        <dsp:cNvPr id="0" name=""/>
        <dsp:cNvSpPr/>
      </dsp:nvSpPr>
      <dsp:spPr>
        <a:xfrm>
          <a:off x="247077" y="1406"/>
          <a:ext cx="2590881" cy="155452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Should be conducted by management to identify controls that provide the greatest benefit to the organization given the available resources</a:t>
          </a:r>
          <a:endParaRPr lang="en-US" sz="1600" b="1" kern="1200" dirty="0">
            <a:latin typeface="+mj-lt"/>
          </a:endParaRPr>
        </a:p>
      </dsp:txBody>
      <dsp:txXfrm>
        <a:off x="247077" y="1406"/>
        <a:ext cx="2590881" cy="1554528"/>
      </dsp:txXfrm>
    </dsp:sp>
    <dsp:sp modelId="{6AE09FED-53C8-1B44-922F-4BE70C6B4F35}">
      <dsp:nvSpPr>
        <dsp:cNvPr id="0" name=""/>
        <dsp:cNvSpPr/>
      </dsp:nvSpPr>
      <dsp:spPr>
        <a:xfrm>
          <a:off x="3097047" y="1406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May be qualitative or quantitative</a:t>
          </a:r>
          <a:endParaRPr lang="en-US" sz="1600" b="1" kern="1200" dirty="0">
            <a:latin typeface="+mj-lt"/>
          </a:endParaRPr>
        </a:p>
      </dsp:txBody>
      <dsp:txXfrm>
        <a:off x="3097047" y="1406"/>
        <a:ext cx="2590881" cy="1554528"/>
      </dsp:txXfrm>
    </dsp:sp>
    <dsp:sp modelId="{09C25A12-876E-7B48-B9C5-AEBC788C3D05}">
      <dsp:nvSpPr>
        <dsp:cNvPr id="0" name=""/>
        <dsp:cNvSpPr/>
      </dsp:nvSpPr>
      <dsp:spPr>
        <a:xfrm>
          <a:off x="5947016" y="1406"/>
          <a:ext cx="2590881" cy="155452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Must show cost justified by reduction in risk</a:t>
          </a:r>
          <a:endParaRPr lang="en-US" sz="1600" b="1" kern="1200" dirty="0">
            <a:latin typeface="+mj-lt"/>
          </a:endParaRPr>
        </a:p>
      </dsp:txBody>
      <dsp:txXfrm>
        <a:off x="5947016" y="1406"/>
        <a:ext cx="2590881" cy="1554528"/>
      </dsp:txXfrm>
    </dsp:sp>
    <dsp:sp modelId="{7D014CD0-0053-A543-A845-9D60E9083DA8}">
      <dsp:nvSpPr>
        <dsp:cNvPr id="0" name=""/>
        <dsp:cNvSpPr/>
      </dsp:nvSpPr>
      <dsp:spPr>
        <a:xfrm>
          <a:off x="247077" y="1815023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Should contrast the impact of implementing a control or not, and an estimation of cost</a:t>
          </a:r>
          <a:endParaRPr lang="en-US" sz="1600" b="1" kern="1200" dirty="0">
            <a:latin typeface="+mj-lt"/>
          </a:endParaRPr>
        </a:p>
      </dsp:txBody>
      <dsp:txXfrm>
        <a:off x="247077" y="1815023"/>
        <a:ext cx="2590881" cy="1554528"/>
      </dsp:txXfrm>
    </dsp:sp>
    <dsp:sp modelId="{9B7420C2-ABA5-4A4E-8FFB-BEDB5612F3B6}">
      <dsp:nvSpPr>
        <dsp:cNvPr id="0" name=""/>
        <dsp:cNvSpPr/>
      </dsp:nvSpPr>
      <dsp:spPr>
        <a:xfrm>
          <a:off x="3097047" y="1815023"/>
          <a:ext cx="2590881" cy="155452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Management chooses selection of controls</a:t>
          </a:r>
          <a:endParaRPr lang="en-US" sz="1600" b="1" kern="1200" dirty="0">
            <a:latin typeface="+mj-lt"/>
          </a:endParaRPr>
        </a:p>
      </dsp:txBody>
      <dsp:txXfrm>
        <a:off x="3097047" y="1815023"/>
        <a:ext cx="2590881" cy="1554528"/>
      </dsp:txXfrm>
    </dsp:sp>
    <dsp:sp modelId="{6A7BA36C-BCC3-4842-A5B6-5CD13571D329}">
      <dsp:nvSpPr>
        <dsp:cNvPr id="0" name=""/>
        <dsp:cNvSpPr/>
      </dsp:nvSpPr>
      <dsp:spPr>
        <a:xfrm>
          <a:off x="5947016" y="1815023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Considers if it reduces risk too much or not enough, is too costly or appropriate</a:t>
          </a:r>
          <a:endParaRPr lang="en-US" sz="1600" b="1" kern="1200" dirty="0">
            <a:latin typeface="+mj-lt"/>
          </a:endParaRPr>
        </a:p>
      </dsp:txBody>
      <dsp:txXfrm>
        <a:off x="5947016" y="1815023"/>
        <a:ext cx="2590881" cy="1554528"/>
      </dsp:txXfrm>
    </dsp:sp>
    <dsp:sp modelId="{BA155EF4-E61B-D546-86AC-F68322D3C7A2}">
      <dsp:nvSpPr>
        <dsp:cNvPr id="0" name=""/>
        <dsp:cNvSpPr/>
      </dsp:nvSpPr>
      <dsp:spPr>
        <a:xfrm>
          <a:off x="3097047" y="3628640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Fundamentally a business decision</a:t>
          </a:r>
          <a:endParaRPr lang="en-US" sz="1600" b="1" kern="1200" dirty="0">
            <a:latin typeface="+mj-lt"/>
          </a:endParaRPr>
        </a:p>
      </dsp:txBody>
      <dsp:txXfrm>
        <a:off x="3097047" y="3628640"/>
        <a:ext cx="2590881" cy="155452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56650E-4BE7-B541-9CCE-6E3EAB2AD4FD}">
      <dsp:nvSpPr>
        <dsp:cNvPr id="0" name=""/>
        <dsp:cNvSpPr/>
      </dsp:nvSpPr>
      <dsp:spPr>
        <a:xfrm>
          <a:off x="1887459" y="3722"/>
          <a:ext cx="2190385" cy="109519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smtClean="0">
              <a:solidFill>
                <a:schemeClr val="bg1"/>
              </a:solidFill>
              <a:effectLst/>
              <a:latin typeface="+mn-lt"/>
            </a:rPr>
            <a:t>Should include</a:t>
          </a:r>
          <a:endParaRPr lang="en-US" sz="3000" b="1" i="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1887459" y="3722"/>
        <a:ext cx="2190385" cy="1095192"/>
      </dsp:txXfrm>
    </dsp:sp>
    <dsp:sp modelId="{B721259A-05F5-024D-B417-3A98C7D91C93}">
      <dsp:nvSpPr>
        <dsp:cNvPr id="0" name=""/>
        <dsp:cNvSpPr/>
      </dsp:nvSpPr>
      <dsp:spPr>
        <a:xfrm>
          <a:off x="2106497" y="1098914"/>
          <a:ext cx="219038" cy="82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394"/>
              </a:lnTo>
              <a:lnTo>
                <a:pt x="219038" y="821394"/>
              </a:lnTo>
            </a:path>
          </a:pathLst>
        </a:custGeom>
        <a:noFill/>
        <a:ln w="952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D2AE9-23C0-D045-8B99-DAC0F72AC4A4}">
      <dsp:nvSpPr>
        <dsp:cNvPr id="0" name=""/>
        <dsp:cNvSpPr/>
      </dsp:nvSpPr>
      <dsp:spPr>
        <a:xfrm>
          <a:off x="2325536" y="1372713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Risks, recommended controls, action priority</a:t>
          </a:r>
          <a:endParaRPr lang="en-US" sz="1600" kern="1200" dirty="0">
            <a:effectLst/>
            <a:latin typeface="+mn-lt"/>
          </a:endParaRPr>
        </a:p>
      </dsp:txBody>
      <dsp:txXfrm>
        <a:off x="2325536" y="1372713"/>
        <a:ext cx="1752308" cy="1095192"/>
      </dsp:txXfrm>
    </dsp:sp>
    <dsp:sp modelId="{7C919996-FA28-FB42-9304-919C3A5E0608}">
      <dsp:nvSpPr>
        <dsp:cNvPr id="0" name=""/>
        <dsp:cNvSpPr/>
      </dsp:nvSpPr>
      <dsp:spPr>
        <a:xfrm>
          <a:off x="2106497" y="1098914"/>
          <a:ext cx="219038" cy="219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385"/>
              </a:lnTo>
              <a:lnTo>
                <a:pt x="219038" y="2190385"/>
              </a:lnTo>
            </a:path>
          </a:pathLst>
        </a:custGeom>
        <a:noFill/>
        <a:ln w="952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656BB-9829-844F-91F6-5AACB7CEE500}">
      <dsp:nvSpPr>
        <dsp:cNvPr id="0" name=""/>
        <dsp:cNvSpPr/>
      </dsp:nvSpPr>
      <dsp:spPr>
        <a:xfrm>
          <a:off x="2325536" y="2741703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Selected controls, resources needed</a:t>
          </a:r>
          <a:endParaRPr lang="en-US" sz="1600" kern="1200" dirty="0">
            <a:effectLst/>
            <a:latin typeface="+mn-lt"/>
          </a:endParaRPr>
        </a:p>
      </dsp:txBody>
      <dsp:txXfrm>
        <a:off x="2325536" y="2741703"/>
        <a:ext cx="1752308" cy="1095192"/>
      </dsp:txXfrm>
    </dsp:sp>
    <dsp:sp modelId="{535927C0-98DC-2B48-B388-23B860D6E9B7}">
      <dsp:nvSpPr>
        <dsp:cNvPr id="0" name=""/>
        <dsp:cNvSpPr/>
      </dsp:nvSpPr>
      <dsp:spPr>
        <a:xfrm>
          <a:off x="2106497" y="1098914"/>
          <a:ext cx="219038" cy="3559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9375"/>
              </a:lnTo>
              <a:lnTo>
                <a:pt x="219038" y="3559375"/>
              </a:lnTo>
            </a:path>
          </a:pathLst>
        </a:custGeom>
        <a:noFill/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31CA7-7119-9B4B-9E7D-B6F5F9D5DACD}">
      <dsp:nvSpPr>
        <dsp:cNvPr id="0" name=""/>
        <dsp:cNvSpPr/>
      </dsp:nvSpPr>
      <dsp:spPr>
        <a:xfrm>
          <a:off x="2325536" y="4110694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Responsible personnel, implementation dates</a:t>
          </a:r>
          <a:endParaRPr lang="en-US" sz="1600" kern="1200" dirty="0">
            <a:effectLst/>
            <a:latin typeface="+mn-lt"/>
          </a:endParaRPr>
        </a:p>
      </dsp:txBody>
      <dsp:txXfrm>
        <a:off x="2325536" y="4110694"/>
        <a:ext cx="1752308" cy="1095192"/>
      </dsp:txXfrm>
    </dsp:sp>
    <dsp:sp modelId="{ECA69AB4-2B39-5245-845C-A67606810600}">
      <dsp:nvSpPr>
        <dsp:cNvPr id="0" name=""/>
        <dsp:cNvSpPr/>
      </dsp:nvSpPr>
      <dsp:spPr>
        <a:xfrm>
          <a:off x="2106497" y="1098914"/>
          <a:ext cx="219038" cy="4928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8366"/>
              </a:lnTo>
              <a:lnTo>
                <a:pt x="219038" y="4928366"/>
              </a:lnTo>
            </a:path>
          </a:pathLst>
        </a:custGeom>
        <a:noFill/>
        <a:ln w="952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4870-1DE7-6D48-A726-71ED48E39753}">
      <dsp:nvSpPr>
        <dsp:cNvPr id="0" name=""/>
        <dsp:cNvSpPr/>
      </dsp:nvSpPr>
      <dsp:spPr>
        <a:xfrm>
          <a:off x="2325536" y="5479685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Maintenance requirements</a:t>
          </a:r>
          <a:endParaRPr lang="en-US" sz="1600" kern="1200" dirty="0">
            <a:effectLst/>
            <a:latin typeface="+mn-lt"/>
          </a:endParaRPr>
        </a:p>
      </dsp:txBody>
      <dsp:txXfrm>
        <a:off x="2325536" y="5479685"/>
        <a:ext cx="1752308" cy="10951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4F6F70-D5D1-2940-AC52-BA0B54AE6C65}">
      <dsp:nvSpPr>
        <dsp:cNvPr id="0" name=""/>
        <dsp:cNvSpPr/>
      </dsp:nvSpPr>
      <dsp:spPr>
        <a:xfrm rot="16200000">
          <a:off x="-1031025" y="1032048"/>
          <a:ext cx="4724399" cy="26603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724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+mn-lt"/>
            </a:rPr>
            <a:t>IT security plan documents: </a:t>
          </a:r>
          <a:endParaRPr lang="en-US" sz="17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What needs to be done for each selected control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Personnel responsible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Resources and time frame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 rot="16200000">
        <a:off x="-1031025" y="1032048"/>
        <a:ext cx="4724399" cy="2660302"/>
      </dsp:txXfrm>
    </dsp:sp>
    <dsp:sp modelId="{257B7868-3E85-3547-B1BB-EF1D6FD8A468}">
      <dsp:nvSpPr>
        <dsp:cNvPr id="0" name=""/>
        <dsp:cNvSpPr/>
      </dsp:nvSpPr>
      <dsp:spPr>
        <a:xfrm rot="16200000">
          <a:off x="1828800" y="1032048"/>
          <a:ext cx="4724399" cy="2660302"/>
        </a:xfrm>
        <a:prstGeom prst="flowChartManualOperati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724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+mn-lt"/>
            </a:rPr>
            <a:t>Identified personnel:</a:t>
          </a:r>
          <a:endParaRPr lang="en-US" sz="17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Implement new or enhanced controls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May need system configuration changes, upgrades or new system installation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May also involve development of new or extended procedures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Need to be encouraged and monitored by management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 rot="16200000">
        <a:off x="1828800" y="1032048"/>
        <a:ext cx="4724399" cy="2660302"/>
      </dsp:txXfrm>
    </dsp:sp>
    <dsp:sp modelId="{F00163D4-7968-264D-A3B4-CCFCA1095065}">
      <dsp:nvSpPr>
        <dsp:cNvPr id="0" name=""/>
        <dsp:cNvSpPr/>
      </dsp:nvSpPr>
      <dsp:spPr>
        <a:xfrm rot="16200000">
          <a:off x="4688625" y="1032048"/>
          <a:ext cx="4724399" cy="26603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724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+mn-lt"/>
            </a:rPr>
            <a:t>When implementation is completed management authorizes the system for operational use</a:t>
          </a:r>
          <a:endParaRPr lang="en-US" sz="1700" kern="1200" dirty="0">
            <a:solidFill>
              <a:schemeClr val="tx1"/>
            </a:solidFill>
            <a:latin typeface="+mn-lt"/>
          </a:endParaRPr>
        </a:p>
      </dsp:txBody>
      <dsp:txXfrm rot="16200000">
        <a:off x="4688625" y="1032048"/>
        <a:ext cx="4724399" cy="266030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58351A9F-5297-994D-89F7-75F5C4C7E40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560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  4/e</a:t>
            </a:r>
            <a:r>
              <a:rPr lang="en-US" smtClean="0">
                <a:latin typeface="Times New Roman" pitchFamily="-107" charset="0"/>
              </a:rPr>
              <a:t>, </a:t>
            </a:r>
            <a:r>
              <a:rPr lang="en-US" smtClean="0">
                <a:latin typeface="Times New Roman" pitchFamily="-107" charset="0"/>
              </a:rPr>
              <a:t>GE, by </a:t>
            </a:r>
            <a:r>
              <a:rPr lang="en-US" dirty="0" smtClean="0">
                <a:latin typeface="Times New Roman" pitchFamily="-107" charset="0"/>
              </a:rPr>
              <a:t>William Stallings and Lawrie Brown, Chapter 15, “</a:t>
            </a:r>
            <a:r>
              <a:rPr lang="en-US" sz="1200" dirty="0" smtClean="0"/>
              <a:t>IT Security Controls, Plans, and Procedures”.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059016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Table 15.3 (adapted from the tables in Appendix 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G of NIST SP 800-53) itemizes the full list of controls detailed in this standard.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attain an acceptable level of security, some combination of these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should be chosen. If the baseline approach is being used, an appropriate baseline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controls is typically specified in a relevant industry or government standard.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example, Appendix D in NIST SP 800-53 lists selections of baseline controls for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low-, moderate-, and high-impact IT systems. A selection should be made that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 to the organization’s overall risk profile, resources, and capabilities.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should then be implemented across all the IT systems for the organization,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adjustments in scope to address broad requirements of specific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5788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NIST SP 800-18 (Guide for Developing Security Plans for Federal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 , February 2006) suggests that adjustments may be needed for considerations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related to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Technology: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Some controls are only applicable to specific technologies,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hence these controls are only needed if the system includes those technologies.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Examples of these include wireless networks and the use of cryptography.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may only be appropriate if the system supports the technology they require—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example, readers for access tokens. If these technologies are not supported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 a system, then alternate controls, including administrative procedures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physical access controls, may be used instead.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Common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The entire organization may be managed centrally and may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 be the responsibility of the managers of a specific system. Control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need to be agreed to and managed centrally.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Public access systems: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Some systems, such as the organization’s public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server, are designed for access by the general public. Some controls, such as those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relating to personnel security, identification, and authentication, would not apply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access via the public interface. They would apply to administrative control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such systems. The scope of application of such controls must be specified carefully.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Infrastructure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Physical access or environmental controls are only relevant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areas housing the relevant equipment.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Scalability issues: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Controls may vary in size and complexity in relation to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 employing them. For example, a contingency plan for systems critical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 large organization would be much larger and more detailed than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a small business.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Risk assessment: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Controls may be adjusted according to the results of specific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 assessment of systems in the organization, as we now consider.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If some form of informal or formal risk assessment process is being used,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it provides guidance on specific risks to an organization’s IT systems that need to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addressed. These will typically be some selection of operational or technical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together can reduce the likelihood of the identified risk occurring, the consequences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if it does, or both, to an acceptable level. These may be in addition to those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already selected in the baseline, or may simply be more detailed and careful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specification and use of already selected controls.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process illustrated in Figure 15.1 indicates that a recommended list of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should be made to address each risk needing treatment. The recommended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need to be compatible with the organization’s systems and policies, and their selection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may also be guided by legal requirements. The resulting list of controls should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details of the feasibility and effectiveness of each control. The feasibility addresses factors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such as technical compatibility with and operational impact on existing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user’s likely acceptance of the control. The effectiveness equates the cost of implementation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against the reduction in level of risk achieved by implementing the control.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14702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1A596-93D2-DD4A-A44D-E79C6B3BE3AC}" type="slidenum">
              <a:rPr lang="en-AU">
                <a:latin typeface="Arial" pitchFamily="33" charset="0"/>
              </a:rPr>
              <a:pPr/>
              <a:t>12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reduction in level of risk that results from implementing a new or enhanced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 results from the reduction in threat likelihood or consequence that the control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provides, as shown in Figure 15.3. The reduction in likelihood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result either by reducing the vulnerabilities (flaws or weaknesses) in the system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by reducing the capability and motivation of the threat source. The reduction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consequence occurs by reducing the magnitude of the adverse impact of the threat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occurring in the organization.</a:t>
            </a:r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032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777CC-668B-EF43-B3BC-E0790FE10CC3}" type="slidenum">
              <a:rPr lang="en-AU">
                <a:latin typeface="Arial" pitchFamily="33" charset="0"/>
              </a:rPr>
              <a:pPr/>
              <a:t>13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The organization will likely not have the resources to implement all the recommended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controls. Therefore, management should conduct a cost-benefit analysis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identify those controls that are most appropriate, and provide the greatest benefit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the organization given the available resources. This analysis may be qualitative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quantitative and must demonstrate that the cost of implementing a given control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justified by the reduction in level of risk to assets that it provides. It should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details of the impact of implementing the new or enhanced control, the impact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 implementing it, and the estimated costs of implementation. The analysis must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then assess the implementation costs and benefits against system and data criticality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determine the importance of choosing this control.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Management must then determine which selection of controls provides an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acceptable resulting level of risk to the organization’s systems. This selection will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consider factors such as the following: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would reduce risk more than needed, then a less expensive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alternative could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would cost more than the risk reduction provided, then an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alternative should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a control does not reduce the risk sufficiently, then either more or different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should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provides sufficient risk reduction and is the most cost effective,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then use it.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It is often the case that the cost of implementing a control is more tangible and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easily specified than the cost of not implementing it. Management must make a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business decision regarding these ill-defined costs in choosing the final selection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and resulting residual risk.</a:t>
            </a:r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76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3541E-3367-DE4D-BC12-127DF7095971}" type="slidenum">
              <a:rPr lang="en-AU">
                <a:latin typeface="Arial" pitchFamily="33" charset="0"/>
              </a:rPr>
              <a:pPr/>
              <a:t>14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Having identified a range of possible controls from which management has selected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some to implement, an IT security plan should then be created, as indicated in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Figures 14.1 and 15.1 . This is a document that provides details as to what will be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done, what resources are needed, and who will be responsible. The goal is to detail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actions needed to improve the identified deficiencies in the organization’s risk</a:t>
            </a:r>
          </a:p>
          <a:p>
            <a:r>
              <a:rPr lang="en-US" dirty="0" smtClean="0">
                <a:latin typeface="Arial" pitchFamily="33" charset="0"/>
              </a:rPr>
              <a:t>profile in a timely manner.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NIST SP 800-30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 Management Guide for Information Technology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September 2012) suggests that this plan should include details of: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Risks (asset/threat/vulnerability combinations)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Recommended controls (from the risk assessment)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Action priority for each risk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Selected controls (on the basis of the cost-benefit analysis)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Required resources for implementing the selected controls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Responsible personnel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Target start and end dates for implementation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Maintenance requirements and other comments</a:t>
            </a:r>
          </a:p>
        </p:txBody>
      </p:sp>
    </p:spTree>
    <p:extLst>
      <p:ext uri="{BB962C8B-B14F-4D97-AF65-F5344CB8AC3E}">
        <p14:creationId xmlns:p14="http://schemas.microsoft.com/office/powerpoint/2010/main" xmlns="" val="77323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2118-6D3E-CF47-8922-2C4DC0859C32}" type="slidenum">
              <a:rPr lang="en-AU">
                <a:latin typeface="Arial" pitchFamily="33" charset="0"/>
              </a:rPr>
              <a:pPr/>
              <a:t>15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These details are summarized in an </a:t>
            </a:r>
            <a:r>
              <a:rPr lang="en-US" b="1" dirty="0" smtClean="0">
                <a:latin typeface="Arial" pitchFamily="33" charset="0"/>
              </a:rPr>
              <a:t>implementation plan table</a:t>
            </a:r>
            <a:r>
              <a:rPr lang="en-US" dirty="0" smtClean="0">
                <a:latin typeface="Arial" pitchFamily="33" charset="0"/>
              </a:rPr>
              <a:t>, such as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that shown in Table 15.4 . This illustrates an example implementation plan for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example risk identified and shown in Table 14.5 . The suggested controls are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specific examples of remote access, auditable event, user identification, system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backup, and configuration change controls, applied to the identified threatened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asset. All of them are chosen, because they are neither costly nor difficult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implement. They do require some changes to procedures. The relevant network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administration staff must be notified of these changes. Staff members may also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require training on the correct implementation of the new procedures and their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rights and responsibilities.</a:t>
            </a:r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8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9A850-9507-C949-91FE-88F1D901D408}" type="slidenum">
              <a:rPr lang="en-AU">
                <a:latin typeface="Arial" pitchFamily="33" charset="0"/>
              </a:rPr>
              <a:pPr/>
              <a:t>16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The next phase in the IT security management process, as indicated in Figure 14.1, is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to manage the implementation of the controls detailed in the IT security plan. This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comprises the </a:t>
            </a:r>
            <a:r>
              <a:rPr lang="en-US" i="1" dirty="0" smtClean="0">
                <a:latin typeface="Arial" pitchFamily="33" charset="0"/>
              </a:rPr>
              <a:t>do </a:t>
            </a:r>
            <a:r>
              <a:rPr lang="en-US" i="0" dirty="0" smtClean="0">
                <a:latin typeface="Arial" pitchFamily="33" charset="0"/>
              </a:rPr>
              <a:t>stage of the cyclic implementation model discussed in Chapter 14 </a:t>
            </a:r>
            <a:r>
              <a:rPr lang="en-US" i="1" dirty="0" smtClean="0">
                <a:latin typeface="Arial" pitchFamily="33" charset="0"/>
              </a:rPr>
              <a:t>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implementation phase comprises not only the direct implementation of the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as detailed in the security plan, but also the associated specific training and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general security awareness programs for the organization.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</a:t>
            </a:r>
            <a:r>
              <a:rPr lang="en-US" b="1" dirty="0" smtClean="0">
                <a:latin typeface="Arial" pitchFamily="33" charset="0"/>
              </a:rPr>
              <a:t>IT security plan </a:t>
            </a:r>
            <a:r>
              <a:rPr lang="en-US" b="0" dirty="0" smtClean="0">
                <a:latin typeface="Arial" pitchFamily="33" charset="0"/>
              </a:rPr>
              <a:t>documents what needs to be done for each selected control,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along with the personnel responsible, and the resources and time frame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be used. The identified personnel then undertake the tasks needed to implement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new or enhanced controls, be they technical, managerial, or operational.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may involve some combination of system configuration changes, upgrades,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or new system installation. It may also involve the development of new or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extended procedures to document practices needed to achieve the desired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security goals. Note that even technical controls typically require associated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operational procedures to ensure their correct use. The use of these procedures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needs to be encouraged and monitored by management.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implementation process should be monitored to ensure its correctness.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is typically performed by the organizational security officer, who checks that: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implementation costs and resources used stay within identified bounds.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controls are correctly implemented as specified in the plan, in order that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identified reduction in risk level is achieved.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controls are operated and administered as needed.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When the implementation is successfully completed, management needs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authorize the system for operational use. This may be a purely informal process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within the organization. Alternatively, especially in government organizations,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may be part of a formal process resulting in accreditation of the system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as meeting required standards. This is usually associated with the installation,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certification, and use of trusted computing system, as we will discuss in Chapter 27 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In these cases an external accrediting body will verify the documented evidence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correct design and implementation of the system.</a:t>
            </a:r>
          </a:p>
          <a:p>
            <a:pPr eaLnBrk="1" hangingPunct="1"/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94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9E1CF-40FB-E14A-BC2F-11DBA5A6B96B}" type="slidenum">
              <a:rPr lang="en-AU">
                <a:latin typeface="Arial" pitchFamily="33" charset="0"/>
              </a:rPr>
              <a:pPr/>
              <a:t>17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IT security management process does not end with the implementation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and the training of personnel. As we noted in Chapter 14, it is a cyclic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process, constantly repeated to respond to changes in the IT systems and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environment. The various controls implemented should be monitored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their continued effectiveness. Any proposed changes to systems should be checked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security implications and the risk profile of the affected system reviewed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necessary. Unfortunately, this aspect of IT security management often receives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least attention and in many cases is added as an afterthought, if at all.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do so can greatly increase the likelihood that a security failure will occur.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follow-up stage of the management process includes a number of aspects: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Maintenance of security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Security compliance checking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Change and configuration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Incident handling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Any of these aspects might indicate that changes are needed to the previous stages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IT security management process. An obvious example is that if a breach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occur, such as a virus infection of desktop systems, then changes may be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risk assessment, to the controls chosen, or to the details of their implementation.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can trigger a review of earlier stages in the process.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1771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819D1-3614-2B45-B7DF-148EB625BE0E}" type="slidenum">
              <a:rPr lang="en-AU">
                <a:latin typeface="Arial" pitchFamily="33" charset="0"/>
              </a:rPr>
              <a:pPr/>
              <a:t>18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first aspect concerns the continued maintenance and monitoring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implemented controls to ensure their continued correct functioning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appropriateness. It is important that someone has responsibility for this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process, which is generally coordinated by the organization’s security officer.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maintenance tasks include ensuring that: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Controls are periodically reviewed to verify that they still function as intended.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Controls are upgraded when new requirements are discovered.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Changes to systems do not adversely affect the controls.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New threats or vulnerabilities have not become known.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review includes regular analysis of log files to ensure various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components are functioning as expected, and to determine a baseline of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against which abnormal events can be compared when handling incidents.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discuss security auditing further in Chapter 18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goal of maintenance is to ensure that the controls continue to perform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intended, and hence that the organization’s risk exposure remains as chosen.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maintain controls could lead to a security breach with a potentially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impact on the organization.</a:t>
            </a:r>
            <a:endParaRPr lang="en-US" dirty="0">
              <a:latin typeface="Arial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97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B023B-5B8E-E94D-9DA9-0A5DC12C9A98}" type="slidenum">
              <a:rPr lang="en-AU">
                <a:latin typeface="Arial" pitchFamily="33" charset="0"/>
              </a:rPr>
              <a:pPr/>
              <a:t>19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compliance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checking is an audit process to review the organization’s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processes. The goal is to verify compliance with the security plan. The audit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conducted using either internal or external personnel. It is generally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use of checklists, which verify that the suitable policies and plans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created, that suitable controls were chosen, and that the controls are maintained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used correctly.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audit process should be conducted on new IT systems and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once they are implemented; and on existing systems periodically, often as part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wider, general audit of the organization or whenever changes are made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organization’s security policy.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64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Chapter 14 , we introduced IT security management as a formal process to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ensure that critical assets are sufficiently protected in a cost-effective manner.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then discussed the critical risk assessment process. This chapter continues the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examination of IT security management. We survey the range of management,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operational, and technical controls or safeguards available that can be used to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improve security of IT systems and processes. We then explore the content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security plans that detail the implementation process. These plans must then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implemented, with training to ensure that all personnel know their responsibilities,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monitoring to ensure compliance. Finally, to ensure that a suitable level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is maintained, management must follow up the implementation with an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evaluation of the effectiveness of the security controls and an iteration of the entire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IT security management process.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28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41197-FF24-7D49-9C13-C3DF82D641D1}" type="slidenum">
              <a:rPr lang="en-AU">
                <a:latin typeface="Arial" pitchFamily="33" charset="0"/>
              </a:rPr>
              <a:pPr/>
              <a:t>20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Change management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the process used to review proposed changes to systems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implications on the organization’s systems and use. Changes to existing systems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 for a number of reasons, such as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Users reporting problems or desired enhancements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Identification of new threats or vulnerabilities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Vendor notification of patches or upgrades to hardware or software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Technology advances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Implementation of new IT features or services, which require changing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Identification of new tasks, which require changing existing systems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impact of any proposed change on the organization’s systems should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evaluated. This includes not only security-related aspects, but wider operational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issues as well. Thus change management is an important component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 systems administration process. Because changes can affect security,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general process overlaps IT security management and must interact with it.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An important example is the constant flow of patches addressing bugs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failings in common operating systems and applications. If the organization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running systems of any complexity, with a range of applications, then patches should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ideally be tested to ensure that they don’t adversely affect other applications. This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a time-consuming process that may require considerable administration resources,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could leave the organization exposed to a new vulnerability for a period. Otherwise,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patches or upgrades could be applied without testing, which may possibly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result in other failures in the systems and the loss of functionality, but will also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improve system security due to faster patching. Management need to decide whether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availability or security has higher priority in such cases.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Ideally, most proposed changes should act to improve the security profile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system. However, it is possible that for imperative business reasons a change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proposed that reduces the security of a system. In cases like this, it is important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 reasons for the change, its consequences on the security profile for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organization, and management authorization of it be documented. The benefits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organization would need to be traded off against the increased risk level.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The change management process may be informal or formal, depending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size of the organization and its overall IT management processes. In a formal process,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any proposed change should be documented and tested before implementation.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part of this process, any related documentation, including relevant security documentation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procedures, should be updated to reflect the change.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Configuration management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concerned with specifically keeping track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configuration of each system in use and the changes made to each. This includes lists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the hardware and software versions installed on each system. This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needed to help restore systems following a failure (whether security related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not) and to know what patches or upgrades might be relevant to particular systems.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Again, this is a general systems administration process with security implications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must interact with IT security management.</a:t>
            </a:r>
            <a:endParaRPr lang="en-US" b="0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29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83842-CC95-454A-A19C-0EB74E23A0B6}" type="slidenum">
              <a:rPr lang="en-AU">
                <a:latin typeface="Arial" pitchFamily="33" charset="0"/>
              </a:rPr>
              <a:pPr/>
              <a:t>21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Consider the case study introduced in Chapter 14, which involves the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a fictional company Silver Star Mines. Given the outcome of the risk assessment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this company, the next stage in the security management process is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possible controls. From the information provided during this assessment, clearly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number of the possible controls listed in Table 15.3 are not being used. A comment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repeated many times was that many of the systems in use had not been regularly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upgraded, and part of the reason for the identified risks was the potential for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compromise using a known but unpatched vulnerability. That clearly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attention needs to be given to controls relating to the regular, systematic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maintenance of operating systems and applications software on server and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systems. Such controls include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Configuration management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Baseline configuration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System maintenance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Periodic maintenance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Flaw remediation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Malicious code protection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Spam and spyware protection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Given that potential incidents are possible, attention should also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developing contingency plans to detect and respond to such incidents and to enable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speedy restoration of system function. Attention should be paid to controls such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Audit monitoring, analysis, and reporting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Audit reduction and report generation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Contingency planning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Incident response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Information system backup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Information system recovery and reconstitution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controls are generally applicable to all the identified risks and constitute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good general systems administration practice. Hence, their cost effectiveness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be high because they provide an improved level of security across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identified risks.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Now consider the specific risk items. The top-priority risk relates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reliability and integrity of the Supervisory Control and Data Acquisition (SCADA)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nodes and network. These were identified as being at risk because many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 are running older releases of operating systems with known insecurities.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Further, these systems cannot be patched or upgraded because the key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they run have not been updated or validated to run on newer O/S versions.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limitations on the ability to reduce the vulnerability of individual nodes,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attention should be paid to the firewall and application proxy servers that isolate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SCADA nodes and network from the wider corporate network.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can be regularly maintained and managed according to the generally applied 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controls we identified. Further, because the traffic to and from the SCADA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network is highly structured and predictable, it should be possible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 intrusion detection system with much greater reliability than applies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general-use corporate networks. This system should be able to identify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traffic, as it would be very different from normal traffic flows. Such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might involve a more detailed, automated analysis of the audit records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generated on the existing firewall and proxy server systems. More likely,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could be an independent system connected to and monitoring the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through these systems. The system could be further extended to include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automated response capability, which could automatically sever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connection if an attack is identified. This approach recognizes that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connection is not needed for the correct operation of the SCADA nodes.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Indeed, they were designed to operate without such a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which is much of the reason for their insecurity. All that would be lost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improved overall monitoring and management of the SCADA nodes.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With this functionality, the likelihood of a successful attack, already regarded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very unlikely, can be further reduced.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second priority risk relates to the integrity of stored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Clearly all the general controls help ameliorate this risk. More specifically,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the problem relates to the large number of documents scattered over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number of systems with inconsistent management. This risk would be easier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 if all documents identified as critical to the operation of the company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were stored on a smaller pool of application and file servers. These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managed appropriately using the generally applicable controls. This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an audit of critical documents is needed to identify who is responsible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them and where they are currently located. Then policies are needed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specify that critical documents should be created and stored only on approved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central servers. Existing documents should be transferred to these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 education and training of all affected users is needed to help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these policies are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next three risks relate to the availability or integrity of the key Financial,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Procurement, and Maintenance/Production systems. The generally applicable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we identified should adequately address these risks once the controls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applied to all relevant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final risk relates to the availability, integrity, and confidentiality of e-mail.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was noted in the risk assessment, this is primarily the responsibility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company’s IT group that manages the external mail gateway. There is a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amount that can be done on the local site. The use of the generally applicable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controls, particularly those relating to malicious code protection and spam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spyware protection on client systems, will assist in reducing this risk.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part of the contingency planning and incident response policies and procedures,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consideration could be given to a backup e-mail system. For security this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use client systems isolated from the company intranet, connected 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external local network service provider. This connection would be used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limited e-mail capabilities for critical messages should the main company intranet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e-mail system be compromised.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534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C7946-E745-034E-BF2E-3BC727C6EE7A}" type="slidenum">
              <a:rPr lang="en-AU">
                <a:latin typeface="Arial" pitchFamily="33" charset="0"/>
              </a:rPr>
              <a:pPr/>
              <a:t>22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analysis of possible controls is summarized in Table 15.5 , which 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controls identified and the priorities for their implementation. This table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extended to include details of the resources required, responsible personnel,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time frame, and any other comments. This plan would then be implemented,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suitable monitoring of its progress. Its successful implementation leads then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longer term follow-up, which should ensure that the new policies continue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applied appropriately and that regular reviews of the company’s security profile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occur. In time this should lead to a new cycle of risk assessment, plan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follow-up.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654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23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15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19800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We introduced the IT security management process in Chapter 14, illustrated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Figure 14.1. Chapter 14 focused on the earlier stages of this process. In this chapter,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focus on the latter stages, which include selecting controls, developing an implementation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plan, and the follow-up monitoring of the plan’s implementation. We broadly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follow the guidance provided in NIST SP 800-39 (Managing Information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Risk: Organization, Mission, and Information System View , March 2011), which was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developed by NIST in 2011 as the flagship document for providing guidance for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integrated, organization-wide program for managing information security risk,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response to FISMA. A broad summary of these steps is given in Figure 15.1.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discuss each of these in 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4933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73AF5-1B8C-0D46-A535-22DF0EFBF216}" type="slidenum">
              <a:rPr lang="en-AU">
                <a:latin typeface="Arial" pitchFamily="33" charset="0"/>
              </a:rPr>
              <a:pPr/>
              <a:t>4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risk assessment on an organization’s IT systems identifies areas needing treatment.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next step, as shown in Figure 14.1 on risk analysis options, is to select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to use in this treatment. An IT security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control, safeguard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countermeasure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(the terms are used interchangeably) helps to reduce risks. We use the following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definition:</a:t>
            </a:r>
          </a:p>
          <a:p>
            <a:endParaRPr lang="en-US" b="0" dirty="0" smtClean="0">
              <a:latin typeface="Times New Roman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An action, device, procedure, or other measure that reduces risk by eliminating or preventing 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violation, by minimizing the harm it can cause, or by discovering and reporting it to enable corrective action</a:t>
            </a:r>
            <a:r>
              <a:rPr lang="en-US" sz="1200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.”</a:t>
            </a:r>
            <a:endParaRPr lang="en-US" dirty="0" smtClean="0">
              <a:latin typeface="Times New Roman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85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Some controls address multiple risks at the same time, and selecting such controls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very cost effective. Controls can be classified as belonging to one of the following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classes (although some controls include features from several of these):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Management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Focus on security policies, planning, guidelines,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standards that influence the selection of operational and technical controls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reduce the risk of loss and to protect the organization’s mission. These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refer to issues that management needs to address. We discuss a number of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Chapters 14 and 15.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Operational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Address the correct implementation and use of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policies and standards, ensuring consistency in security operations and correcting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identified operational deficiencies. These controls relate to mechanisms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procedures that are primarily implemented by people rather than systems.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They are used to improve the security of a system or group of systems.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discuss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some of these in Chapters 16 and 17.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Technical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Involve the correct use of hardware and software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capabilities in systems. These range from simple to complex measures that 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together to secure critical and sensitive data, information, and IT systems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63996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Figure 15.2 illustrates some typical technical control measures. Parts 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Two in this text discussed aspects of such measures.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2407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In turn, each of these control classes may include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Supportive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Pervasive, generic, underlying technical IT security capabilities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are interrelated with, and used by, many other controls.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Preventative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Focus on preventing security breaches from occurring,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inhibiting attempts to violate security policies or exploit a vulnerability.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Detection and recovery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Focus on the response to a security breach,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warning of violations or attempted violations of security policies or the identified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exploit of a vulnerability and by providing means to restore the resulting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lost computing resources.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technical control measures shown in Figure 15.2 include examples of each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types of controls.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4568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3420E-3A70-BB4B-8089-41DA6D78C525}" type="slidenum">
              <a:rPr lang="en-AU">
                <a:latin typeface="Arial" pitchFamily="33" charset="0"/>
              </a:rPr>
              <a:pPr/>
              <a:t>8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Lists of controls are provided in a number of national and international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standards, including ISO 27002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Code of practice for information security management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2013), ISO 13335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Management of information and communications technology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2004), FIPS 200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Minimum Security Requirements for Federal Information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Information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March 2006) and NIST SP 800-53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Recommended Security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for Federal Information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January 2015). There is broad agreement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among these and other standards as to the types of controls that should be used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detailed lists of typical controls. Indeed many of the standards cross-reference 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other, indicating their agreement on these lists. ISO 27002 is generally regarded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master list of controls and is cited by most other standards. Table 15.1 (adapted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Table 1 in NIST SP 800-53) is a typical list of families of controls within each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classes.</a:t>
            </a:r>
          </a:p>
          <a:p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6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Compare this with the list in Table 15.2, which details the categories of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given in ISO 27002, and with Table 1.4 which lists controls from FIPS 200, noting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high degree of overlap. Within each of these control classes, there is a long list of specific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that may be chosen.</a:t>
            </a:r>
          </a:p>
          <a:p>
            <a:endParaRPr lang="en-US" b="0" dirty="0" smtClean="0">
              <a:latin typeface="Arial" pitchFamily="33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2283-1A62-834D-B384-CBCE3A882C3F}" type="slidenum">
              <a:rPr lang="en-AU" smtClean="0">
                <a:latin typeface="Arial" pitchFamily="33" charset="0"/>
              </a:rPr>
              <a:pPr/>
              <a:t>9</a:t>
            </a:fld>
            <a:endParaRPr lang="en-AU" dirty="0" smtClean="0">
              <a:latin typeface="Arial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5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-99392"/>
            <a:ext cx="5688632" cy="7119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76" y="1268760"/>
            <a:ext cx="25539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+mn-lt"/>
              </a:rPr>
              <a:t>Table 15.3</a:t>
            </a:r>
          </a:p>
          <a:p>
            <a:pPr algn="ctr"/>
            <a:endParaRPr lang="en-US" sz="3200" dirty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Detailed </a:t>
            </a:r>
          </a:p>
          <a:p>
            <a:pPr algn="ctr"/>
            <a:r>
              <a:rPr lang="en-US" sz="2400" dirty="0" smtClean="0">
                <a:latin typeface="+mn-lt"/>
              </a:rPr>
              <a:t>NIST SP800-53</a:t>
            </a:r>
          </a:p>
          <a:p>
            <a:pPr algn="ctr"/>
            <a:r>
              <a:rPr lang="en-US" sz="2400" dirty="0" smtClean="0">
                <a:latin typeface="+mn-lt"/>
              </a:rPr>
              <a:t>Security Controls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3808" y="6339840"/>
            <a:ext cx="2762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on page 494-495 in the textbook)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05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-99392"/>
            <a:ext cx="7200800" cy="6957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4328" y="1916832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Table 15.3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2000" dirty="0" smtClean="0">
                <a:latin typeface="+mn-lt"/>
              </a:rPr>
              <a:t>Continued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710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04" t="19354" r="7302" b="34932"/>
          <a:stretch/>
        </p:blipFill>
        <p:spPr>
          <a:xfrm>
            <a:off x="323528" y="332656"/>
            <a:ext cx="8396436" cy="620178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Cost-Benefit Analysis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3011998"/>
              </p:ext>
            </p:extLst>
          </p:nvPr>
        </p:nvGraphicFramePr>
        <p:xfrm>
          <a:off x="179512" y="141277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-8006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IT Security Plan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621904" y="2132856"/>
            <a:ext cx="4320480" cy="513623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rovides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details of: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hat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will be done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hat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resources are needed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ho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 responsible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oal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 to detail the actions needed to improve the identified deficiencies in the risk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profile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50844415"/>
              </p:ext>
            </p:extLst>
          </p:nvPr>
        </p:nvGraphicFramePr>
        <p:xfrm>
          <a:off x="4203219" y="116632"/>
          <a:ext cx="5965304" cy="657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5768"/>
            <a:ext cx="9144000" cy="1417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Table 15.4 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Implementation </a:t>
            </a: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Plan 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1578578"/>
            <a:ext cx="8136903" cy="528551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Plan Implementation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3662038"/>
              </p:ext>
            </p:extLst>
          </p:nvPr>
        </p:nvGraphicFramePr>
        <p:xfrm>
          <a:off x="457200" y="19050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Implementation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Follow-Up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74688" y="1700808"/>
            <a:ext cx="8229600" cy="28956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Security management is a cyclic process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onstantly repeated to respond to changes in the IT systems and the risk environment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to monitor implemented controls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E</a:t>
            </a:r>
            <a:r>
              <a:rPr lang="en-US" sz="2800" dirty="0" smtClean="0">
                <a:latin typeface="+mn-lt"/>
              </a:rPr>
              <a:t>valuate </a:t>
            </a:r>
            <a:r>
              <a:rPr lang="en-US" sz="2800" dirty="0">
                <a:latin typeface="+mn-lt"/>
              </a:rPr>
              <a:t>changes for security implications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therwise </a:t>
            </a:r>
            <a:r>
              <a:rPr lang="en-US" sz="1800" dirty="0">
                <a:latin typeface="+mn-lt"/>
              </a:rPr>
              <a:t>increase chance of security </a:t>
            </a:r>
            <a:r>
              <a:rPr lang="en-US" sz="1800" dirty="0" smtClean="0">
                <a:latin typeface="+mn-lt"/>
              </a:rPr>
              <a:t>breach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819181474"/>
              </p:ext>
            </p:extLst>
          </p:nvPr>
        </p:nvGraphicFramePr>
        <p:xfrm>
          <a:off x="1371600" y="4221088"/>
          <a:ext cx="6152728" cy="248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Maintenance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continued maintenance and monitoring of implemented controls to ensure continued correct functioning and appropriateness</a:t>
            </a:r>
            <a:endParaRPr lang="en-US" sz="2800" dirty="0" smtClean="0">
              <a:latin typeface="+mn-lt"/>
            </a:endParaRP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G</a:t>
            </a:r>
            <a:r>
              <a:rPr lang="en-US" sz="2800" dirty="0" smtClean="0">
                <a:latin typeface="+mn-lt"/>
              </a:rPr>
              <a:t>oal is to </a:t>
            </a:r>
            <a:r>
              <a:rPr lang="en-US" sz="2800" dirty="0">
                <a:latin typeface="+mn-lt"/>
              </a:rPr>
              <a:t>ensure controls perform as intended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834253372"/>
              </p:ext>
            </p:extLst>
          </p:nvPr>
        </p:nvGraphicFramePr>
        <p:xfrm>
          <a:off x="538408" y="2958088"/>
          <a:ext cx="8064896" cy="356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928" y="5973286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/>
              <a:t>Tasks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Security Compliance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" pitchFamily="-110" charset="0"/>
              <a:ea typeface="+mj-ea"/>
              <a:cs typeface="+mj-cs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229600" cy="43434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udit </a:t>
            </a:r>
            <a:r>
              <a:rPr lang="en-US" sz="2800" dirty="0">
                <a:latin typeface="+mn-lt"/>
              </a:rPr>
              <a:t>process to review security processes</a:t>
            </a:r>
            <a:endParaRPr lang="en-US" sz="2800" dirty="0" smtClean="0">
              <a:latin typeface="+mn-lt"/>
            </a:endParaRP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G</a:t>
            </a:r>
            <a:r>
              <a:rPr lang="en-US" sz="2800" dirty="0" smtClean="0">
                <a:latin typeface="+mn-lt"/>
              </a:rPr>
              <a:t>oal is to </a:t>
            </a:r>
            <a:r>
              <a:rPr lang="en-US" sz="2800" dirty="0">
                <a:latin typeface="+mn-lt"/>
              </a:rPr>
              <a:t>verify compliance with security plan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</a:t>
            </a:r>
            <a:r>
              <a:rPr lang="en-US" sz="2800" dirty="0">
                <a:latin typeface="+mn-lt"/>
              </a:rPr>
              <a:t>internal or external personnel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sually </a:t>
            </a:r>
            <a:r>
              <a:rPr lang="en-US" sz="2800" dirty="0">
                <a:latin typeface="+mn-lt"/>
              </a:rPr>
              <a:t>based on</a:t>
            </a:r>
            <a:r>
              <a:rPr lang="en-US" sz="2800" dirty="0" smtClean="0">
                <a:latin typeface="+mn-lt"/>
              </a:rPr>
              <a:t> use of checklists which verify: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uitable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policies and plans were created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uitable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selection of controls were chosen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hat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they are maintained and used correctly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ften </a:t>
            </a:r>
            <a:r>
              <a:rPr lang="en-US" sz="2800" dirty="0">
                <a:latin typeface="+mn-lt"/>
              </a:rPr>
              <a:t>as part of wider general audit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IT Security Controls, Plans, and Procedures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Change and Configuration Management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" pitchFamily="-110" charset="0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93477413"/>
              </p:ext>
            </p:extLst>
          </p:nvPr>
        </p:nvGraphicFramePr>
        <p:xfrm>
          <a:off x="457200" y="1905000"/>
          <a:ext cx="8229600" cy="476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Case Study: Silver Star Mines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iven </a:t>
            </a:r>
            <a:r>
              <a:rPr lang="en-US" dirty="0">
                <a:latin typeface="+mn-lt"/>
              </a:rPr>
              <a:t>risk assessment,</a:t>
            </a:r>
            <a:r>
              <a:rPr lang="en-US" dirty="0" smtClean="0">
                <a:latin typeface="+mn-lt"/>
              </a:rPr>
              <a:t> the next stage is to identify possible controls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ased on assessment it is clear many </a:t>
            </a:r>
            <a:r>
              <a:rPr lang="en-US" dirty="0">
                <a:latin typeface="+mn-lt"/>
              </a:rPr>
              <a:t>categories</a:t>
            </a:r>
            <a:r>
              <a:rPr lang="en-US" dirty="0" smtClean="0">
                <a:latin typeface="+mn-lt"/>
              </a:rPr>
              <a:t> are not </a:t>
            </a:r>
            <a:r>
              <a:rPr lang="en-US" dirty="0">
                <a:latin typeface="+mn-lt"/>
              </a:rPr>
              <a:t>in use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eneral </a:t>
            </a:r>
            <a:r>
              <a:rPr lang="en-US" dirty="0">
                <a:latin typeface="+mn-lt"/>
              </a:rPr>
              <a:t>issue of systems not being patched or upgraded</a:t>
            </a:r>
            <a:endParaRPr lang="en-US" dirty="0" smtClean="0">
              <a:latin typeface="+mn-lt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eed contingency </a:t>
            </a:r>
            <a:r>
              <a:rPr lang="en-US" dirty="0">
                <a:latin typeface="+mn-lt"/>
              </a:rPr>
              <a:t>plans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SCADA: add intrusion detection system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nfo </a:t>
            </a:r>
            <a:r>
              <a:rPr lang="en-US" dirty="0">
                <a:latin typeface="+mn-lt"/>
              </a:rPr>
              <a:t>integrity: better centralize storage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mail</a:t>
            </a:r>
            <a:r>
              <a:rPr lang="en-US" dirty="0">
                <a:latin typeface="+mn-lt"/>
              </a:rPr>
              <a:t>: provide backup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Silver Star Mines: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Implementation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Plan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9249426" cy="475022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220072" y="2054776"/>
            <a:ext cx="3312368" cy="5373216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AU" sz="2400" dirty="0" smtClean="0">
                <a:latin typeface="+mn-lt"/>
              </a:rPr>
              <a:t>Monitoring risks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Maintenance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Security compliance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Change and configuration management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Incident handling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AU" sz="2400" dirty="0" smtClean="0">
                <a:latin typeface="+mn-lt"/>
              </a:rPr>
              <a:t>Case study: Silver Star Mines</a:t>
            </a:r>
            <a:endParaRPr lang="en-AU" dirty="0" smtClean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5536" y="1478712"/>
            <a:ext cx="3744416" cy="594928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IT security management implementation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Security controls or safeguards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IT security plan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Implementation of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Implementation of security plan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Security awareness and training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201" b="15351"/>
          <a:stretch/>
        </p:blipFill>
        <p:spPr>
          <a:xfrm>
            <a:off x="1187624" y="332656"/>
            <a:ext cx="6681807" cy="626469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1511672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Control</a:t>
            </a: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16832"/>
            <a:ext cx="8153400" cy="4343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-107" charset="2"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 is defined as: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pitchFamily="-107" charset="2"/>
              <a:buNone/>
              <a:defRPr/>
            </a:pP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</a:t>
            </a:r>
            <a:r>
              <a:rPr lang="en-US" sz="2800" dirty="0" smtClean="0">
                <a:latin typeface="+mn-lt"/>
              </a:rPr>
              <a:t>An </a:t>
            </a:r>
            <a:r>
              <a:rPr lang="en-US" sz="2800" dirty="0">
                <a:latin typeface="+mn-lt"/>
              </a:rPr>
              <a:t>action, device, procedure, or other measure that reduces risk </a:t>
            </a:r>
            <a:r>
              <a:rPr lang="en-US" sz="2800" dirty="0" smtClean="0">
                <a:latin typeface="+mn-lt"/>
              </a:rPr>
              <a:t>by eliminating </a:t>
            </a:r>
            <a:r>
              <a:rPr lang="en-US" sz="2800" dirty="0">
                <a:latin typeface="+mn-lt"/>
              </a:rPr>
              <a:t>or preventing a security violation, by minimizing the harm it </a:t>
            </a:r>
            <a:r>
              <a:rPr lang="en-US" sz="2800" dirty="0" smtClean="0">
                <a:latin typeface="+mn-lt"/>
              </a:rPr>
              <a:t>can cause</a:t>
            </a:r>
            <a:r>
              <a:rPr lang="en-US" sz="2800" dirty="0">
                <a:latin typeface="+mn-lt"/>
              </a:rPr>
              <a:t>, or by discovering and reporting it to enable corrective action.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”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Control Classifications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Management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Focus on security policies, planning, guidelines, and standards that influence the selection of operational and technical controls to reduce the risk of loss and to protect the organization’s mission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These controls refer to issues that management needs to address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Operational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>
                <a:latin typeface="+mn-lt"/>
              </a:rPr>
              <a:t>Address the correct implementation and use of security policies and standards, ensuring consistency in security operations and correcting identified operational deficiencies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>
                <a:latin typeface="+mn-lt"/>
              </a:rPr>
              <a:t>These controls relate to mechanisms and procedures that are primarily implemented by people rather than systems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>
                <a:latin typeface="+mn-lt"/>
              </a:rPr>
              <a:t>They are used to improve the security of a system or group of systems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Technical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Involve the correct use of hardware and software security capabilities in systems</a:t>
            </a:r>
            <a:endParaRPr lang="en-US" sz="1800" dirty="0">
              <a:latin typeface="+mn-lt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These range from simple to complex measures that work together to secure critical and sensitive data, information, and IT systems functions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1790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5" r="6431" b="32150"/>
          <a:stretch/>
        </p:blipFill>
        <p:spPr>
          <a:xfrm>
            <a:off x="1403648" y="188640"/>
            <a:ext cx="6331178" cy="639248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68017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Control Classes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fontScale="92500"/>
          </a:bodyPr>
          <a:lstStyle/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r>
              <a:rPr lang="en-US" sz="2800" dirty="0" smtClean="0">
                <a:latin typeface="+mn-lt"/>
              </a:rPr>
              <a:t>Each of the control classes may include the following: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endParaRPr lang="en-US" dirty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Supportive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latin typeface="+mn-lt"/>
              </a:rPr>
              <a:t>Pervasive, generic, underlying technical IT security capabilities that are interrelated with, and used by, many other controls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Preventative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latin typeface="+mn-lt"/>
              </a:rPr>
              <a:t>Focus on preventing security breaches from occurring, by inhibiting attempts to violate security policies or exploit a vulnerability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Detection and recovery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latin typeface="+mn-lt"/>
              </a:rPr>
              <a:t>Focus on the response to a security breach, by warning of violations or attempted violations of security policies or the identified exploit of a vulnerability and by providing means to restore the resulting lost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524328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2345314"/>
              </p:ext>
            </p:extLst>
          </p:nvPr>
        </p:nvGraphicFramePr>
        <p:xfrm>
          <a:off x="323528" y="1556792"/>
          <a:ext cx="8568952" cy="5134215"/>
        </p:xfrm>
        <a:graphic>
          <a:graphicData uri="http://schemas.openxmlformats.org/presentationml/2006/ole">
            <p:oleObj spid="_x0000_s1043" name="Document" r:id="rId4" imgW="6083076" imgH="3644766" progId="Word.Document.12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1663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Table 15.1  </a:t>
            </a:r>
          </a:p>
          <a:p>
            <a:pPr algn="ctr"/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NIST SP800-53 Security Controls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2476508"/>
              </p:ext>
            </p:extLst>
          </p:nvPr>
        </p:nvGraphicFramePr>
        <p:xfrm>
          <a:off x="107504" y="0"/>
          <a:ext cx="5982717" cy="6767898"/>
        </p:xfrm>
        <a:graphic>
          <a:graphicData uri="http://schemas.openxmlformats.org/presentationml/2006/ole">
            <p:oleObj spid="_x0000_s38933" name="Document" r:id="rId4" imgW="6095776" imgH="6895846" progId="Word.Document.12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108683" y="980728"/>
            <a:ext cx="3035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Table 15.2  </a:t>
            </a:r>
          </a:p>
          <a:p>
            <a:pPr algn="ctr"/>
            <a:endParaRPr lang="en-US" sz="3200" dirty="0">
              <a:latin typeface="+mn-lt"/>
            </a:endParaRPr>
          </a:p>
          <a:p>
            <a:pPr algn="ctr"/>
            <a:r>
              <a:rPr lang="en-US" sz="3200" dirty="0">
                <a:latin typeface="+mn-lt"/>
              </a:rPr>
              <a:t>ISO/IEC 27002 </a:t>
            </a:r>
          </a:p>
          <a:p>
            <a:pPr algn="ctr"/>
            <a:r>
              <a:rPr lang="en-US" sz="3200" dirty="0">
                <a:latin typeface="+mn-lt"/>
              </a:rPr>
              <a:t>Security Controls </a:t>
            </a:r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6237312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can be found on page 493 in the textbook.)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6704</TotalTime>
  <Words>3703</Words>
  <Application>Microsoft Office PowerPoint</Application>
  <PresentationFormat>On-screen Show (4:3)</PresentationFormat>
  <Paragraphs>643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Executive</vt:lpstr>
      <vt:lpstr>Document</vt:lpstr>
      <vt:lpstr>Slide 1</vt:lpstr>
      <vt:lpstr>Chapter 15</vt:lpstr>
      <vt:lpstr>Slide 3</vt:lpstr>
      <vt:lpstr>Security Control</vt:lpstr>
      <vt:lpstr>Control Classifications</vt:lpstr>
      <vt:lpstr>Slide 6</vt:lpstr>
      <vt:lpstr>Control Classes</vt:lpstr>
      <vt:lpstr>Slide 8</vt:lpstr>
      <vt:lpstr>Slide 9</vt:lpstr>
      <vt:lpstr>Slide 10</vt:lpstr>
      <vt:lpstr>Slide 11</vt:lpstr>
      <vt:lpstr>Slide 12</vt:lpstr>
      <vt:lpstr>Cost-Benefit Analysis</vt:lpstr>
      <vt:lpstr>IT Security Plan</vt:lpstr>
      <vt:lpstr>Table 15.4   Implementation Plan </vt:lpstr>
      <vt:lpstr>Security Plan Implementation</vt:lpstr>
      <vt:lpstr>Implementation  Follow-Up</vt:lpstr>
      <vt:lpstr>Maintenance</vt:lpstr>
      <vt:lpstr>Security Compliance</vt:lpstr>
      <vt:lpstr>Change and Configuration Management</vt:lpstr>
      <vt:lpstr>Case Study: Silver Star Mines</vt:lpstr>
      <vt:lpstr>Silver Star Mines: Implementation Plan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17 Lecture Overheads</dc:subject>
  <dc:creator>Dr Lawrie Brown</dc:creator>
  <cp:keywords/>
  <dc:description/>
  <cp:lastModifiedBy>admin</cp:lastModifiedBy>
  <cp:revision>107</cp:revision>
  <cp:lastPrinted>2007-06-06T03:33:10Z</cp:lastPrinted>
  <dcterms:created xsi:type="dcterms:W3CDTF">2012-04-09T01:54:53Z</dcterms:created>
  <dcterms:modified xsi:type="dcterms:W3CDTF">2018-02-06T10:08:13Z</dcterms:modified>
  <cp:category/>
</cp:coreProperties>
</file>