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40"/>
  </p:notesMasterIdLst>
  <p:handoutMasterIdLst>
    <p:handoutMasterId r:id="rId41"/>
  </p:handoutMasterIdLst>
  <p:sldIdLst>
    <p:sldId id="411" r:id="rId2"/>
    <p:sldId id="407" r:id="rId3"/>
    <p:sldId id="398" r:id="rId4"/>
    <p:sldId id="364" r:id="rId5"/>
    <p:sldId id="365" r:id="rId6"/>
    <p:sldId id="366" r:id="rId7"/>
    <p:sldId id="367" r:id="rId8"/>
    <p:sldId id="412" r:id="rId9"/>
    <p:sldId id="369" r:id="rId10"/>
    <p:sldId id="368" r:id="rId11"/>
    <p:sldId id="399" r:id="rId12"/>
    <p:sldId id="400" r:id="rId13"/>
    <p:sldId id="371" r:id="rId14"/>
    <p:sldId id="374" r:id="rId15"/>
    <p:sldId id="375" r:id="rId16"/>
    <p:sldId id="376" r:id="rId17"/>
    <p:sldId id="377" r:id="rId18"/>
    <p:sldId id="401" r:id="rId19"/>
    <p:sldId id="379" r:id="rId20"/>
    <p:sldId id="378" r:id="rId21"/>
    <p:sldId id="380" r:id="rId22"/>
    <p:sldId id="381" r:id="rId23"/>
    <p:sldId id="382" r:id="rId24"/>
    <p:sldId id="383" r:id="rId25"/>
    <p:sldId id="384" r:id="rId26"/>
    <p:sldId id="385" r:id="rId27"/>
    <p:sldId id="402" r:id="rId28"/>
    <p:sldId id="386" r:id="rId29"/>
    <p:sldId id="403" r:id="rId30"/>
    <p:sldId id="387" r:id="rId31"/>
    <p:sldId id="404" r:id="rId32"/>
    <p:sldId id="388" r:id="rId33"/>
    <p:sldId id="389" r:id="rId34"/>
    <p:sldId id="390" r:id="rId35"/>
    <p:sldId id="391" r:id="rId36"/>
    <p:sldId id="409" r:id="rId37"/>
    <p:sldId id="410" r:id="rId38"/>
    <p:sldId id="408" r:id="rId39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A0F"/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1"/>
    <p:restoredTop sz="77254"/>
  </p:normalViewPr>
  <p:slideViewPr>
    <p:cSldViewPr>
      <p:cViewPr varScale="1">
        <p:scale>
          <a:sx n="55" d="100"/>
          <a:sy n="55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68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6EA3A-E16E-AD44-8E91-E6FDDB965AC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92E8D8-3C99-F74F-B461-A4778FBCCF9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i="0" dirty="0" smtClean="0">
              <a:solidFill>
                <a:schemeClr val="bg1"/>
              </a:solidFill>
              <a:effectLst/>
              <a:latin typeface="+mn-lt"/>
            </a:rPr>
            <a:t>Common criteria suggests:</a:t>
          </a:r>
          <a:endParaRPr lang="en-US" sz="2000" b="1" i="0" dirty="0">
            <a:solidFill>
              <a:schemeClr val="bg1"/>
            </a:solidFill>
            <a:effectLst/>
            <a:latin typeface="+mn-lt"/>
          </a:endParaRPr>
        </a:p>
      </dgm:t>
    </dgm:pt>
    <dgm:pt modelId="{61EF5485-278A-7A41-9E45-BB177AFB5FCB}" type="parTrans" cxnId="{5DDB343D-D55A-5749-A2E8-955844A77501}">
      <dgm:prSet/>
      <dgm:spPr/>
      <dgm:t>
        <a:bodyPr/>
        <a:lstStyle/>
        <a:p>
          <a:endParaRPr lang="en-US"/>
        </a:p>
      </dgm:t>
    </dgm:pt>
    <dgm:pt modelId="{5218BDF1-DB97-E649-94B2-FB268C28DF16}" type="sibTrans" cxnId="{5DDB343D-D55A-5749-A2E8-955844A77501}">
      <dgm:prSet/>
      <dgm:spPr/>
      <dgm:t>
        <a:bodyPr/>
        <a:lstStyle/>
        <a:p>
          <a:endParaRPr lang="en-US"/>
        </a:p>
      </dgm:t>
    </dgm:pt>
    <dgm:pt modelId="{0873BD62-8333-6045-9C2B-67EA35707F2E}" type="pres">
      <dgm:prSet presAssocID="{F936EA3A-E16E-AD44-8E91-E6FDDB965A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C06B5D-6A81-734F-A72A-347D3A4FEC9D}" type="pres">
      <dgm:prSet presAssocID="{A992E8D8-3C99-F74F-B461-A4778FBCCF9C}" presName="parentText" presStyleLbl="node1" presStyleIdx="0" presStyleCnt="1" custScaleX="44940" custScaleY="39629" custLinFactNeighborX="-8571" custLinFactNeighborY="-81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79B34-0EB8-6D4B-92D7-73AD79811403}" type="presOf" srcId="{A992E8D8-3C99-F74F-B461-A4778FBCCF9C}" destId="{7FC06B5D-6A81-734F-A72A-347D3A4FEC9D}" srcOrd="0" destOrd="0" presId="urn:microsoft.com/office/officeart/2005/8/layout/vList2"/>
    <dgm:cxn modelId="{5DDB343D-D55A-5749-A2E8-955844A77501}" srcId="{F936EA3A-E16E-AD44-8E91-E6FDDB965ACD}" destId="{A992E8D8-3C99-F74F-B461-A4778FBCCF9C}" srcOrd="0" destOrd="0" parTransId="{61EF5485-278A-7A41-9E45-BB177AFB5FCB}" sibTransId="{5218BDF1-DB97-E649-94B2-FB268C28DF16}"/>
    <dgm:cxn modelId="{3EFED881-F855-6D44-A2E7-FE4DC93053CE}" type="presOf" srcId="{F936EA3A-E16E-AD44-8E91-E6FDDB965ACD}" destId="{0873BD62-8333-6045-9C2B-67EA35707F2E}" srcOrd="0" destOrd="0" presId="urn:microsoft.com/office/officeart/2005/8/layout/vList2"/>
    <dgm:cxn modelId="{396B0299-87A1-B140-82BA-2C8A4646372F}" type="presParOf" srcId="{0873BD62-8333-6045-9C2B-67EA35707F2E}" destId="{7FC06B5D-6A81-734F-A72A-347D3A4FEC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0CFD6-D63B-3446-AD8E-7ACEE6A64423}" type="doc">
      <dgm:prSet loTypeId="urn:microsoft.com/office/officeart/2005/8/layout/bProcess4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5D55F71-81B4-3042-B737-045BA88EC1EA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Agree on audit requirements with appropriate management</a:t>
          </a:r>
          <a:endParaRPr lang="en-US" sz="1600" dirty="0">
            <a:latin typeface="+mj-lt"/>
          </a:endParaRPr>
        </a:p>
      </dgm:t>
    </dgm:pt>
    <dgm:pt modelId="{CB77E375-F563-4D46-BACA-1A152D584B28}" type="parTrans" cxnId="{75738611-BB2D-BB40-B0ED-EDB98B8EB190}">
      <dgm:prSet/>
      <dgm:spPr/>
      <dgm:t>
        <a:bodyPr/>
        <a:lstStyle/>
        <a:p>
          <a:endParaRPr lang="en-US"/>
        </a:p>
      </dgm:t>
    </dgm:pt>
    <dgm:pt modelId="{423D83BE-11FA-D54E-8CB5-0E76D0908E70}" type="sibTrans" cxnId="{75738611-BB2D-BB40-B0ED-EDB98B8EB190}">
      <dgm:prSet/>
      <dgm:spPr/>
      <dgm:t>
        <a:bodyPr/>
        <a:lstStyle/>
        <a:p>
          <a:endParaRPr lang="en-US" dirty="0"/>
        </a:p>
      </dgm:t>
    </dgm:pt>
    <dgm:pt modelId="{BCBC0A54-C117-0540-9ACB-59F18FC87E3D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Scope of technical audit tests should be agreed and controlled</a:t>
          </a:r>
          <a:endParaRPr lang="en-US" sz="1600" b="1" dirty="0">
            <a:latin typeface="+mj-lt"/>
          </a:endParaRPr>
        </a:p>
      </dgm:t>
    </dgm:pt>
    <dgm:pt modelId="{DF3B8EF4-7BC9-5F43-BC90-6108729FD246}" type="parTrans" cxnId="{A3818AA4-245A-2E45-953D-DC26ED041025}">
      <dgm:prSet/>
      <dgm:spPr/>
      <dgm:t>
        <a:bodyPr/>
        <a:lstStyle/>
        <a:p>
          <a:endParaRPr lang="en-US"/>
        </a:p>
      </dgm:t>
    </dgm:pt>
    <dgm:pt modelId="{6AEAE921-D727-F748-A3DE-8D27C4CF77B0}" type="sibTrans" cxnId="{A3818AA4-245A-2E45-953D-DC26ED041025}">
      <dgm:prSet/>
      <dgm:spPr/>
      <dgm:t>
        <a:bodyPr/>
        <a:lstStyle/>
        <a:p>
          <a:endParaRPr lang="en-US" dirty="0"/>
        </a:p>
      </dgm:t>
    </dgm:pt>
    <dgm:pt modelId="{CB17230C-BD4A-1B45-AA0D-309702429B54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Audit tests should be  limited to read-only access to software and data</a:t>
          </a:r>
          <a:endParaRPr lang="en-US" sz="1600" dirty="0">
            <a:latin typeface="+mj-lt"/>
          </a:endParaRPr>
        </a:p>
      </dgm:t>
    </dgm:pt>
    <dgm:pt modelId="{4A03A28F-3B64-A54B-B1BF-4E3EC298BAE7}" type="parTrans" cxnId="{478255AD-B5DB-2246-8089-38F997333C50}">
      <dgm:prSet/>
      <dgm:spPr/>
      <dgm:t>
        <a:bodyPr/>
        <a:lstStyle/>
        <a:p>
          <a:endParaRPr lang="en-US"/>
        </a:p>
      </dgm:t>
    </dgm:pt>
    <dgm:pt modelId="{66CC7631-DB1B-EA45-889D-C25F448D538A}" type="sibTrans" cxnId="{478255AD-B5DB-2246-8089-38F997333C50}">
      <dgm:prSet/>
      <dgm:spPr/>
      <dgm:t>
        <a:bodyPr/>
        <a:lstStyle/>
        <a:p>
          <a:endParaRPr lang="en-US" dirty="0"/>
        </a:p>
      </dgm:t>
    </dgm:pt>
    <dgm:pt modelId="{B57FA8BC-D578-9148-AF38-C9FE7CA84325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Access</a:t>
          </a:r>
          <a:r>
            <a:rPr lang="en-US" sz="1600" b="1" baseline="0" dirty="0" smtClean="0">
              <a:latin typeface="+mj-lt"/>
            </a:rPr>
            <a:t> other than read-only should only be allowed for isolated copies of system files</a:t>
          </a:r>
          <a:endParaRPr lang="en-US" sz="1600" b="1" dirty="0">
            <a:latin typeface="+mj-lt"/>
          </a:endParaRPr>
        </a:p>
      </dgm:t>
    </dgm:pt>
    <dgm:pt modelId="{A2484024-8DD5-A746-B883-7D5B745A3E45}" type="parTrans" cxnId="{6386E6A8-D36C-FD48-8FBD-4BB544290738}">
      <dgm:prSet/>
      <dgm:spPr/>
      <dgm:t>
        <a:bodyPr/>
        <a:lstStyle/>
        <a:p>
          <a:endParaRPr lang="en-US"/>
        </a:p>
      </dgm:t>
    </dgm:pt>
    <dgm:pt modelId="{A055180E-E808-E04A-95AA-442910CC97B0}" type="sibTrans" cxnId="{6386E6A8-D36C-FD48-8FBD-4BB544290738}">
      <dgm:prSet/>
      <dgm:spPr/>
      <dgm:t>
        <a:bodyPr/>
        <a:lstStyle/>
        <a:p>
          <a:endParaRPr lang="en-US" dirty="0"/>
        </a:p>
      </dgm:t>
    </dgm:pt>
    <dgm:pt modelId="{5CAF4E21-C364-1E4C-8024-785BBE0880F1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Requirements for special or additional processing should be identified and agreed</a:t>
          </a:r>
          <a:endParaRPr lang="en-US" sz="1600" b="1" dirty="0">
            <a:latin typeface="+mj-lt"/>
          </a:endParaRPr>
        </a:p>
      </dgm:t>
    </dgm:pt>
    <dgm:pt modelId="{3011C0E2-28B6-CD49-B697-FFACF392B9BD}" type="parTrans" cxnId="{1DF4EF32-DA78-0A44-A77E-3B9E84F9D16C}">
      <dgm:prSet/>
      <dgm:spPr/>
      <dgm:t>
        <a:bodyPr/>
        <a:lstStyle/>
        <a:p>
          <a:endParaRPr lang="en-US"/>
        </a:p>
      </dgm:t>
    </dgm:pt>
    <dgm:pt modelId="{43D17F02-A227-DB46-831D-89351CD4A32D}" type="sibTrans" cxnId="{1DF4EF32-DA78-0A44-A77E-3B9E84F9D16C}">
      <dgm:prSet/>
      <dgm:spPr/>
      <dgm:t>
        <a:bodyPr/>
        <a:lstStyle/>
        <a:p>
          <a:endParaRPr lang="en-US" dirty="0"/>
        </a:p>
      </dgm:t>
    </dgm:pt>
    <dgm:pt modelId="{DDA8BC7B-3ABD-A241-A31E-995C382810E1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Audit tests that could affect system availability should be run outside business hours</a:t>
          </a:r>
          <a:endParaRPr lang="en-US" sz="1600" dirty="0">
            <a:latin typeface="+mj-lt"/>
          </a:endParaRPr>
        </a:p>
      </dgm:t>
    </dgm:pt>
    <dgm:pt modelId="{8FC494FD-C825-0842-810B-F931907C75A6}" type="parTrans" cxnId="{2C50CF2A-611E-4B43-A05E-1CE077E7C6AF}">
      <dgm:prSet/>
      <dgm:spPr/>
      <dgm:t>
        <a:bodyPr/>
        <a:lstStyle/>
        <a:p>
          <a:endParaRPr lang="en-US"/>
        </a:p>
      </dgm:t>
    </dgm:pt>
    <dgm:pt modelId="{9F0BFEF7-043C-534C-BCC7-04836D71B986}" type="sibTrans" cxnId="{2C50CF2A-611E-4B43-A05E-1CE077E7C6AF}">
      <dgm:prSet/>
      <dgm:spPr/>
      <dgm:t>
        <a:bodyPr/>
        <a:lstStyle/>
        <a:p>
          <a:endParaRPr lang="en-US" dirty="0"/>
        </a:p>
      </dgm:t>
    </dgm:pt>
    <dgm:pt modelId="{20CF58EF-E1E6-C44F-B1F9-03440C16986B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z="1600" b="1" dirty="0" smtClean="0">
              <a:latin typeface="+mj-lt"/>
            </a:rPr>
            <a:t>All</a:t>
          </a:r>
          <a:r>
            <a:rPr lang="en-US" sz="1600" b="1" baseline="0" dirty="0" smtClean="0">
              <a:latin typeface="+mj-lt"/>
            </a:rPr>
            <a:t> access should be monitored and logged to produce a reference trail</a:t>
          </a:r>
          <a:endParaRPr lang="en-US" sz="1600" b="1" dirty="0">
            <a:latin typeface="+mj-lt"/>
          </a:endParaRPr>
        </a:p>
      </dgm:t>
    </dgm:pt>
    <dgm:pt modelId="{C083A781-7D7E-A44D-8633-C0576E002A99}" type="parTrans" cxnId="{F0C29EAB-CA8B-344A-91A2-5B60C740BAC7}">
      <dgm:prSet/>
      <dgm:spPr/>
      <dgm:t>
        <a:bodyPr/>
        <a:lstStyle/>
        <a:p>
          <a:endParaRPr lang="en-US"/>
        </a:p>
      </dgm:t>
    </dgm:pt>
    <dgm:pt modelId="{39B5752D-6AFC-1C4E-9938-CCCAE5156029}" type="sibTrans" cxnId="{F0C29EAB-CA8B-344A-91A2-5B60C740BAC7}">
      <dgm:prSet/>
      <dgm:spPr/>
      <dgm:t>
        <a:bodyPr/>
        <a:lstStyle/>
        <a:p>
          <a:endParaRPr lang="en-US" dirty="0"/>
        </a:p>
      </dgm:t>
    </dgm:pt>
    <dgm:pt modelId="{5C081ED1-7A7D-884A-88D5-FFC6577244E2}" type="pres">
      <dgm:prSet presAssocID="{4040CFD6-D63B-3446-AD8E-7ACEE6A6442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47910791-3EF0-8F40-8D5D-9D2B5C40F0B0}" type="pres">
      <dgm:prSet presAssocID="{65D55F71-81B4-3042-B737-045BA88EC1EA}" presName="compNode" presStyleCnt="0"/>
      <dgm:spPr/>
      <dgm:t>
        <a:bodyPr/>
        <a:lstStyle/>
        <a:p>
          <a:endParaRPr lang="en-US"/>
        </a:p>
      </dgm:t>
    </dgm:pt>
    <dgm:pt modelId="{0A36EC1E-E3B8-1D4F-88F2-8E43F3B10E04}" type="pres">
      <dgm:prSet presAssocID="{65D55F71-81B4-3042-B737-045BA88EC1EA}" presName="dummyConnPt" presStyleCnt="0"/>
      <dgm:spPr/>
      <dgm:t>
        <a:bodyPr/>
        <a:lstStyle/>
        <a:p>
          <a:endParaRPr lang="en-US"/>
        </a:p>
      </dgm:t>
    </dgm:pt>
    <dgm:pt modelId="{8345BB68-2221-374C-8D80-0F8418CA0B1F}" type="pres">
      <dgm:prSet presAssocID="{65D55F71-81B4-3042-B737-045BA88EC1E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EC2C5-D089-3D4F-8C83-3194BF425B06}" type="pres">
      <dgm:prSet presAssocID="{423D83BE-11FA-D54E-8CB5-0E76D0908E7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D99E2CF0-8EFF-654C-A28B-2F89D47C04C7}" type="pres">
      <dgm:prSet presAssocID="{BCBC0A54-C117-0540-9ACB-59F18FC87E3D}" presName="compNode" presStyleCnt="0"/>
      <dgm:spPr/>
      <dgm:t>
        <a:bodyPr/>
        <a:lstStyle/>
        <a:p>
          <a:endParaRPr lang="en-US"/>
        </a:p>
      </dgm:t>
    </dgm:pt>
    <dgm:pt modelId="{A8A3C479-B073-4449-93F1-730166958667}" type="pres">
      <dgm:prSet presAssocID="{BCBC0A54-C117-0540-9ACB-59F18FC87E3D}" presName="dummyConnPt" presStyleCnt="0"/>
      <dgm:spPr/>
      <dgm:t>
        <a:bodyPr/>
        <a:lstStyle/>
        <a:p>
          <a:endParaRPr lang="en-US"/>
        </a:p>
      </dgm:t>
    </dgm:pt>
    <dgm:pt modelId="{8D7C9872-AF7E-E548-89E9-DBEF34CC5166}" type="pres">
      <dgm:prSet presAssocID="{BCBC0A54-C117-0540-9ACB-59F18FC87E3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0BCA6-2573-BD42-B1BE-B963A25E73F5}" type="pres">
      <dgm:prSet presAssocID="{6AEAE921-D727-F748-A3DE-8D27C4CF77B0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28FBFAAF-ED41-BE4C-A47F-F3C1F17F112B}" type="pres">
      <dgm:prSet presAssocID="{CB17230C-BD4A-1B45-AA0D-309702429B54}" presName="compNode" presStyleCnt="0"/>
      <dgm:spPr/>
      <dgm:t>
        <a:bodyPr/>
        <a:lstStyle/>
        <a:p>
          <a:endParaRPr lang="en-US"/>
        </a:p>
      </dgm:t>
    </dgm:pt>
    <dgm:pt modelId="{43314A0B-9D83-3643-AFE8-0CF2AB65EB95}" type="pres">
      <dgm:prSet presAssocID="{CB17230C-BD4A-1B45-AA0D-309702429B54}" presName="dummyConnPt" presStyleCnt="0"/>
      <dgm:spPr/>
      <dgm:t>
        <a:bodyPr/>
        <a:lstStyle/>
        <a:p>
          <a:endParaRPr lang="en-US"/>
        </a:p>
      </dgm:t>
    </dgm:pt>
    <dgm:pt modelId="{1C0416A0-1F08-8A46-B174-74FC70094E99}" type="pres">
      <dgm:prSet presAssocID="{CB17230C-BD4A-1B45-AA0D-309702429B5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D1966-CBE6-1A41-A028-E04EB8B18116}" type="pres">
      <dgm:prSet presAssocID="{66CC7631-DB1B-EA45-889D-C25F448D538A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E3A9C683-34AE-A047-9166-A040616CA4D8}" type="pres">
      <dgm:prSet presAssocID="{B57FA8BC-D578-9148-AF38-C9FE7CA84325}" presName="compNode" presStyleCnt="0"/>
      <dgm:spPr/>
      <dgm:t>
        <a:bodyPr/>
        <a:lstStyle/>
        <a:p>
          <a:endParaRPr lang="en-US"/>
        </a:p>
      </dgm:t>
    </dgm:pt>
    <dgm:pt modelId="{7C9B8A9F-CA9E-4D4B-8F23-AA5FEC342BDD}" type="pres">
      <dgm:prSet presAssocID="{B57FA8BC-D578-9148-AF38-C9FE7CA84325}" presName="dummyConnPt" presStyleCnt="0"/>
      <dgm:spPr/>
      <dgm:t>
        <a:bodyPr/>
        <a:lstStyle/>
        <a:p>
          <a:endParaRPr lang="en-US"/>
        </a:p>
      </dgm:t>
    </dgm:pt>
    <dgm:pt modelId="{926C92B4-2D3E-C14C-9E19-4C06D1431D85}" type="pres">
      <dgm:prSet presAssocID="{B57FA8BC-D578-9148-AF38-C9FE7CA8432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2B4687-06C7-8A4D-958B-13D8109A8453}" type="pres">
      <dgm:prSet presAssocID="{A055180E-E808-E04A-95AA-442910CC97B0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032C5091-7B47-0E4D-8E17-6C132AB3081A}" type="pres">
      <dgm:prSet presAssocID="{5CAF4E21-C364-1E4C-8024-785BBE0880F1}" presName="compNode" presStyleCnt="0"/>
      <dgm:spPr/>
      <dgm:t>
        <a:bodyPr/>
        <a:lstStyle/>
        <a:p>
          <a:endParaRPr lang="en-US"/>
        </a:p>
      </dgm:t>
    </dgm:pt>
    <dgm:pt modelId="{753E4740-5F9F-4543-B877-555239AF3179}" type="pres">
      <dgm:prSet presAssocID="{5CAF4E21-C364-1E4C-8024-785BBE0880F1}" presName="dummyConnPt" presStyleCnt="0"/>
      <dgm:spPr/>
      <dgm:t>
        <a:bodyPr/>
        <a:lstStyle/>
        <a:p>
          <a:endParaRPr lang="en-US"/>
        </a:p>
      </dgm:t>
    </dgm:pt>
    <dgm:pt modelId="{B96D720D-BBD8-034D-AB31-25782F4A7ED4}" type="pres">
      <dgm:prSet presAssocID="{5CAF4E21-C364-1E4C-8024-785BBE0880F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E6021-4D05-994A-A7F8-827F2218B115}" type="pres">
      <dgm:prSet presAssocID="{43D17F02-A227-DB46-831D-89351CD4A32D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C1CA2227-06BF-7D40-B996-FCF60D3C5FE8}" type="pres">
      <dgm:prSet presAssocID="{DDA8BC7B-3ABD-A241-A31E-995C382810E1}" presName="compNode" presStyleCnt="0"/>
      <dgm:spPr/>
      <dgm:t>
        <a:bodyPr/>
        <a:lstStyle/>
        <a:p>
          <a:endParaRPr lang="en-US"/>
        </a:p>
      </dgm:t>
    </dgm:pt>
    <dgm:pt modelId="{05FCFC03-0DBB-DA4C-BFF5-40C570BE666F}" type="pres">
      <dgm:prSet presAssocID="{DDA8BC7B-3ABD-A241-A31E-995C382810E1}" presName="dummyConnPt" presStyleCnt="0"/>
      <dgm:spPr/>
      <dgm:t>
        <a:bodyPr/>
        <a:lstStyle/>
        <a:p>
          <a:endParaRPr lang="en-US"/>
        </a:p>
      </dgm:t>
    </dgm:pt>
    <dgm:pt modelId="{FC1336D2-3EBD-1A45-A95F-69246BD14EFC}" type="pres">
      <dgm:prSet presAssocID="{DDA8BC7B-3ABD-A241-A31E-995C382810E1}" presName="node" presStyleLbl="node1" presStyleIdx="5" presStyleCnt="7" custLinFactNeighborX="-626" custLinFactNeighborY="-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E4A81-4BC5-4244-A7E4-E972695F96B4}" type="pres">
      <dgm:prSet presAssocID="{9F0BFEF7-043C-534C-BCC7-04836D71B986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A74DB9AC-B000-F945-9C22-DE851340EE81}" type="pres">
      <dgm:prSet presAssocID="{20CF58EF-E1E6-C44F-B1F9-03440C16986B}" presName="compNode" presStyleCnt="0"/>
      <dgm:spPr/>
      <dgm:t>
        <a:bodyPr/>
        <a:lstStyle/>
        <a:p>
          <a:endParaRPr lang="en-US"/>
        </a:p>
      </dgm:t>
    </dgm:pt>
    <dgm:pt modelId="{87A9DD68-FF39-5B44-937D-ACF26451A615}" type="pres">
      <dgm:prSet presAssocID="{20CF58EF-E1E6-C44F-B1F9-03440C16986B}" presName="dummyConnPt" presStyleCnt="0"/>
      <dgm:spPr/>
      <dgm:t>
        <a:bodyPr/>
        <a:lstStyle/>
        <a:p>
          <a:endParaRPr lang="en-US"/>
        </a:p>
      </dgm:t>
    </dgm:pt>
    <dgm:pt modelId="{2172ABEA-4DFF-F541-AD92-8B6AB4221EEE}" type="pres">
      <dgm:prSet presAssocID="{20CF58EF-E1E6-C44F-B1F9-03440C16986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6E6A8-D36C-FD48-8FBD-4BB544290738}" srcId="{4040CFD6-D63B-3446-AD8E-7ACEE6A64423}" destId="{B57FA8BC-D578-9148-AF38-C9FE7CA84325}" srcOrd="3" destOrd="0" parTransId="{A2484024-8DD5-A746-B883-7D5B745A3E45}" sibTransId="{A055180E-E808-E04A-95AA-442910CC97B0}"/>
    <dgm:cxn modelId="{6B917F94-7CE6-E548-B719-6400202A0F1E}" type="presOf" srcId="{6AEAE921-D727-F748-A3DE-8D27C4CF77B0}" destId="{1960BCA6-2573-BD42-B1BE-B963A25E73F5}" srcOrd="0" destOrd="0" presId="urn:microsoft.com/office/officeart/2005/8/layout/bProcess4"/>
    <dgm:cxn modelId="{F0C29EAB-CA8B-344A-91A2-5B60C740BAC7}" srcId="{4040CFD6-D63B-3446-AD8E-7ACEE6A64423}" destId="{20CF58EF-E1E6-C44F-B1F9-03440C16986B}" srcOrd="6" destOrd="0" parTransId="{C083A781-7D7E-A44D-8633-C0576E002A99}" sibTransId="{39B5752D-6AFC-1C4E-9938-CCCAE5156029}"/>
    <dgm:cxn modelId="{478255AD-B5DB-2246-8089-38F997333C50}" srcId="{4040CFD6-D63B-3446-AD8E-7ACEE6A64423}" destId="{CB17230C-BD4A-1B45-AA0D-309702429B54}" srcOrd="2" destOrd="0" parTransId="{4A03A28F-3B64-A54B-B1BF-4E3EC298BAE7}" sibTransId="{66CC7631-DB1B-EA45-889D-C25F448D538A}"/>
    <dgm:cxn modelId="{1DF4EF32-DA78-0A44-A77E-3B9E84F9D16C}" srcId="{4040CFD6-D63B-3446-AD8E-7ACEE6A64423}" destId="{5CAF4E21-C364-1E4C-8024-785BBE0880F1}" srcOrd="4" destOrd="0" parTransId="{3011C0E2-28B6-CD49-B697-FFACF392B9BD}" sibTransId="{43D17F02-A227-DB46-831D-89351CD4A32D}"/>
    <dgm:cxn modelId="{2C50CF2A-611E-4B43-A05E-1CE077E7C6AF}" srcId="{4040CFD6-D63B-3446-AD8E-7ACEE6A64423}" destId="{DDA8BC7B-3ABD-A241-A31E-995C382810E1}" srcOrd="5" destOrd="0" parTransId="{8FC494FD-C825-0842-810B-F931907C75A6}" sibTransId="{9F0BFEF7-043C-534C-BCC7-04836D71B986}"/>
    <dgm:cxn modelId="{D0D9ECE3-18B3-384C-9FB0-BF80B17DD3D4}" type="presOf" srcId="{20CF58EF-E1E6-C44F-B1F9-03440C16986B}" destId="{2172ABEA-4DFF-F541-AD92-8B6AB4221EEE}" srcOrd="0" destOrd="0" presId="urn:microsoft.com/office/officeart/2005/8/layout/bProcess4"/>
    <dgm:cxn modelId="{58CDA085-0D82-4447-AA33-E4CB1010CDC2}" type="presOf" srcId="{B57FA8BC-D578-9148-AF38-C9FE7CA84325}" destId="{926C92B4-2D3E-C14C-9E19-4C06D1431D85}" srcOrd="0" destOrd="0" presId="urn:microsoft.com/office/officeart/2005/8/layout/bProcess4"/>
    <dgm:cxn modelId="{791550C1-30E1-5549-AE61-436271A485BC}" type="presOf" srcId="{66CC7631-DB1B-EA45-889D-C25F448D538A}" destId="{90FD1966-CBE6-1A41-A028-E04EB8B18116}" srcOrd="0" destOrd="0" presId="urn:microsoft.com/office/officeart/2005/8/layout/bProcess4"/>
    <dgm:cxn modelId="{C13B20FF-3A32-E24D-BF23-3DC971822235}" type="presOf" srcId="{CB17230C-BD4A-1B45-AA0D-309702429B54}" destId="{1C0416A0-1F08-8A46-B174-74FC70094E99}" srcOrd="0" destOrd="0" presId="urn:microsoft.com/office/officeart/2005/8/layout/bProcess4"/>
    <dgm:cxn modelId="{BCB6CCB6-3F2F-A545-B142-AE3F42471772}" type="presOf" srcId="{65D55F71-81B4-3042-B737-045BA88EC1EA}" destId="{8345BB68-2221-374C-8D80-0F8418CA0B1F}" srcOrd="0" destOrd="0" presId="urn:microsoft.com/office/officeart/2005/8/layout/bProcess4"/>
    <dgm:cxn modelId="{75738611-BB2D-BB40-B0ED-EDB98B8EB190}" srcId="{4040CFD6-D63B-3446-AD8E-7ACEE6A64423}" destId="{65D55F71-81B4-3042-B737-045BA88EC1EA}" srcOrd="0" destOrd="0" parTransId="{CB77E375-F563-4D46-BACA-1A152D584B28}" sibTransId="{423D83BE-11FA-D54E-8CB5-0E76D0908E70}"/>
    <dgm:cxn modelId="{CFF00249-AC51-5449-AEF8-E464C2DDA2F9}" type="presOf" srcId="{9F0BFEF7-043C-534C-BCC7-04836D71B986}" destId="{10FE4A81-4BC5-4244-A7E4-E972695F96B4}" srcOrd="0" destOrd="0" presId="urn:microsoft.com/office/officeart/2005/8/layout/bProcess4"/>
    <dgm:cxn modelId="{A3818AA4-245A-2E45-953D-DC26ED041025}" srcId="{4040CFD6-D63B-3446-AD8E-7ACEE6A64423}" destId="{BCBC0A54-C117-0540-9ACB-59F18FC87E3D}" srcOrd="1" destOrd="0" parTransId="{DF3B8EF4-7BC9-5F43-BC90-6108729FD246}" sibTransId="{6AEAE921-D727-F748-A3DE-8D27C4CF77B0}"/>
    <dgm:cxn modelId="{1326C758-0A47-9149-8E6A-B8D8448CC4B6}" type="presOf" srcId="{5CAF4E21-C364-1E4C-8024-785BBE0880F1}" destId="{B96D720D-BBD8-034D-AB31-25782F4A7ED4}" srcOrd="0" destOrd="0" presId="urn:microsoft.com/office/officeart/2005/8/layout/bProcess4"/>
    <dgm:cxn modelId="{BF2FB4E7-B1CF-A445-8DA3-2FB9C16255FE}" type="presOf" srcId="{4040CFD6-D63B-3446-AD8E-7ACEE6A64423}" destId="{5C081ED1-7A7D-884A-88D5-FFC6577244E2}" srcOrd="0" destOrd="0" presId="urn:microsoft.com/office/officeart/2005/8/layout/bProcess4"/>
    <dgm:cxn modelId="{39DA9012-0809-7542-BB98-A7B86B961242}" type="presOf" srcId="{BCBC0A54-C117-0540-9ACB-59F18FC87E3D}" destId="{8D7C9872-AF7E-E548-89E9-DBEF34CC5166}" srcOrd="0" destOrd="0" presId="urn:microsoft.com/office/officeart/2005/8/layout/bProcess4"/>
    <dgm:cxn modelId="{927DEA94-2BEA-F349-81D7-59FA8F91B334}" type="presOf" srcId="{423D83BE-11FA-D54E-8CB5-0E76D0908E70}" destId="{95FEC2C5-D089-3D4F-8C83-3194BF425B06}" srcOrd="0" destOrd="0" presId="urn:microsoft.com/office/officeart/2005/8/layout/bProcess4"/>
    <dgm:cxn modelId="{E08E312D-9400-B04C-969B-CE089ADE7D18}" type="presOf" srcId="{DDA8BC7B-3ABD-A241-A31E-995C382810E1}" destId="{FC1336D2-3EBD-1A45-A95F-69246BD14EFC}" srcOrd="0" destOrd="0" presId="urn:microsoft.com/office/officeart/2005/8/layout/bProcess4"/>
    <dgm:cxn modelId="{541F8185-3B71-8647-8836-C250512485CF}" type="presOf" srcId="{A055180E-E808-E04A-95AA-442910CC97B0}" destId="{6B2B4687-06C7-8A4D-958B-13D8109A8453}" srcOrd="0" destOrd="0" presId="urn:microsoft.com/office/officeart/2005/8/layout/bProcess4"/>
    <dgm:cxn modelId="{AB68731C-F1C2-B64C-89E5-5D5B7BA2FDA7}" type="presOf" srcId="{43D17F02-A227-DB46-831D-89351CD4A32D}" destId="{B91E6021-4D05-994A-A7F8-827F2218B115}" srcOrd="0" destOrd="0" presId="urn:microsoft.com/office/officeart/2005/8/layout/bProcess4"/>
    <dgm:cxn modelId="{84A39E38-C76F-024F-91D9-A40B924C3E7B}" type="presParOf" srcId="{5C081ED1-7A7D-884A-88D5-FFC6577244E2}" destId="{47910791-3EF0-8F40-8D5D-9D2B5C40F0B0}" srcOrd="0" destOrd="0" presId="urn:microsoft.com/office/officeart/2005/8/layout/bProcess4"/>
    <dgm:cxn modelId="{8C79C007-ED76-BE45-9B70-5EFAA99C07CC}" type="presParOf" srcId="{47910791-3EF0-8F40-8D5D-9D2B5C40F0B0}" destId="{0A36EC1E-E3B8-1D4F-88F2-8E43F3B10E04}" srcOrd="0" destOrd="0" presId="urn:microsoft.com/office/officeart/2005/8/layout/bProcess4"/>
    <dgm:cxn modelId="{9CC8E591-E5BE-1648-B770-E2584C2F8182}" type="presParOf" srcId="{47910791-3EF0-8F40-8D5D-9D2B5C40F0B0}" destId="{8345BB68-2221-374C-8D80-0F8418CA0B1F}" srcOrd="1" destOrd="0" presId="urn:microsoft.com/office/officeart/2005/8/layout/bProcess4"/>
    <dgm:cxn modelId="{A5E0A23C-3C8A-AF4E-890B-46B03725C7D7}" type="presParOf" srcId="{5C081ED1-7A7D-884A-88D5-FFC6577244E2}" destId="{95FEC2C5-D089-3D4F-8C83-3194BF425B06}" srcOrd="1" destOrd="0" presId="urn:microsoft.com/office/officeart/2005/8/layout/bProcess4"/>
    <dgm:cxn modelId="{D95BD881-220E-0740-84A5-AEDB30CF061F}" type="presParOf" srcId="{5C081ED1-7A7D-884A-88D5-FFC6577244E2}" destId="{D99E2CF0-8EFF-654C-A28B-2F89D47C04C7}" srcOrd="2" destOrd="0" presId="urn:microsoft.com/office/officeart/2005/8/layout/bProcess4"/>
    <dgm:cxn modelId="{ABBA20A5-CC51-FF43-ADAC-D0819C1A30D9}" type="presParOf" srcId="{D99E2CF0-8EFF-654C-A28B-2F89D47C04C7}" destId="{A8A3C479-B073-4449-93F1-730166958667}" srcOrd="0" destOrd="0" presId="urn:microsoft.com/office/officeart/2005/8/layout/bProcess4"/>
    <dgm:cxn modelId="{3AB55F1C-7638-504A-AD1A-A520E8914CE8}" type="presParOf" srcId="{D99E2CF0-8EFF-654C-A28B-2F89D47C04C7}" destId="{8D7C9872-AF7E-E548-89E9-DBEF34CC5166}" srcOrd="1" destOrd="0" presId="urn:microsoft.com/office/officeart/2005/8/layout/bProcess4"/>
    <dgm:cxn modelId="{886F6137-AE55-1A43-AAFB-DEE28B3109F6}" type="presParOf" srcId="{5C081ED1-7A7D-884A-88D5-FFC6577244E2}" destId="{1960BCA6-2573-BD42-B1BE-B963A25E73F5}" srcOrd="3" destOrd="0" presId="urn:microsoft.com/office/officeart/2005/8/layout/bProcess4"/>
    <dgm:cxn modelId="{CF070856-ED2A-524D-8E50-CEAE693852C7}" type="presParOf" srcId="{5C081ED1-7A7D-884A-88D5-FFC6577244E2}" destId="{28FBFAAF-ED41-BE4C-A47F-F3C1F17F112B}" srcOrd="4" destOrd="0" presId="urn:microsoft.com/office/officeart/2005/8/layout/bProcess4"/>
    <dgm:cxn modelId="{79E2283A-1BFF-BB48-88A5-33BB7A91B228}" type="presParOf" srcId="{28FBFAAF-ED41-BE4C-A47F-F3C1F17F112B}" destId="{43314A0B-9D83-3643-AFE8-0CF2AB65EB95}" srcOrd="0" destOrd="0" presId="urn:microsoft.com/office/officeart/2005/8/layout/bProcess4"/>
    <dgm:cxn modelId="{D3FF64DE-A934-8146-9672-3D1AD5713912}" type="presParOf" srcId="{28FBFAAF-ED41-BE4C-A47F-F3C1F17F112B}" destId="{1C0416A0-1F08-8A46-B174-74FC70094E99}" srcOrd="1" destOrd="0" presId="urn:microsoft.com/office/officeart/2005/8/layout/bProcess4"/>
    <dgm:cxn modelId="{5B079EF5-F603-364D-838C-279B0AC1D4C4}" type="presParOf" srcId="{5C081ED1-7A7D-884A-88D5-FFC6577244E2}" destId="{90FD1966-CBE6-1A41-A028-E04EB8B18116}" srcOrd="5" destOrd="0" presId="urn:microsoft.com/office/officeart/2005/8/layout/bProcess4"/>
    <dgm:cxn modelId="{CF2683A5-829D-784C-8501-696A5AF624C2}" type="presParOf" srcId="{5C081ED1-7A7D-884A-88D5-FFC6577244E2}" destId="{E3A9C683-34AE-A047-9166-A040616CA4D8}" srcOrd="6" destOrd="0" presId="urn:microsoft.com/office/officeart/2005/8/layout/bProcess4"/>
    <dgm:cxn modelId="{4C8661AC-4509-CD4B-B7DA-15268C15D18A}" type="presParOf" srcId="{E3A9C683-34AE-A047-9166-A040616CA4D8}" destId="{7C9B8A9F-CA9E-4D4B-8F23-AA5FEC342BDD}" srcOrd="0" destOrd="0" presId="urn:microsoft.com/office/officeart/2005/8/layout/bProcess4"/>
    <dgm:cxn modelId="{095B98D5-5459-3B4D-B017-734BA5D343FD}" type="presParOf" srcId="{E3A9C683-34AE-A047-9166-A040616CA4D8}" destId="{926C92B4-2D3E-C14C-9E19-4C06D1431D85}" srcOrd="1" destOrd="0" presId="urn:microsoft.com/office/officeart/2005/8/layout/bProcess4"/>
    <dgm:cxn modelId="{8F5A1D11-68A4-DA42-AA84-589C9C2F1EB0}" type="presParOf" srcId="{5C081ED1-7A7D-884A-88D5-FFC6577244E2}" destId="{6B2B4687-06C7-8A4D-958B-13D8109A8453}" srcOrd="7" destOrd="0" presId="urn:microsoft.com/office/officeart/2005/8/layout/bProcess4"/>
    <dgm:cxn modelId="{2E6C50F7-DC2B-6F49-B2B5-D685F086861B}" type="presParOf" srcId="{5C081ED1-7A7D-884A-88D5-FFC6577244E2}" destId="{032C5091-7B47-0E4D-8E17-6C132AB3081A}" srcOrd="8" destOrd="0" presId="urn:microsoft.com/office/officeart/2005/8/layout/bProcess4"/>
    <dgm:cxn modelId="{C39127D7-03D4-0340-B8FE-70A4394AA70C}" type="presParOf" srcId="{032C5091-7B47-0E4D-8E17-6C132AB3081A}" destId="{753E4740-5F9F-4543-B877-555239AF3179}" srcOrd="0" destOrd="0" presId="urn:microsoft.com/office/officeart/2005/8/layout/bProcess4"/>
    <dgm:cxn modelId="{8C120147-C8E9-854A-A966-7CD7BD498D56}" type="presParOf" srcId="{032C5091-7B47-0E4D-8E17-6C132AB3081A}" destId="{B96D720D-BBD8-034D-AB31-25782F4A7ED4}" srcOrd="1" destOrd="0" presId="urn:microsoft.com/office/officeart/2005/8/layout/bProcess4"/>
    <dgm:cxn modelId="{60E63F7C-C3B2-CC46-848B-20B722CA24FF}" type="presParOf" srcId="{5C081ED1-7A7D-884A-88D5-FFC6577244E2}" destId="{B91E6021-4D05-994A-A7F8-827F2218B115}" srcOrd="9" destOrd="0" presId="urn:microsoft.com/office/officeart/2005/8/layout/bProcess4"/>
    <dgm:cxn modelId="{62B67541-9717-0E4F-B0C2-B029FC63B2AC}" type="presParOf" srcId="{5C081ED1-7A7D-884A-88D5-FFC6577244E2}" destId="{C1CA2227-06BF-7D40-B996-FCF60D3C5FE8}" srcOrd="10" destOrd="0" presId="urn:microsoft.com/office/officeart/2005/8/layout/bProcess4"/>
    <dgm:cxn modelId="{61233AF6-21AE-BE4D-8A8F-56FF07EE2808}" type="presParOf" srcId="{C1CA2227-06BF-7D40-B996-FCF60D3C5FE8}" destId="{05FCFC03-0DBB-DA4C-BFF5-40C570BE666F}" srcOrd="0" destOrd="0" presId="urn:microsoft.com/office/officeart/2005/8/layout/bProcess4"/>
    <dgm:cxn modelId="{30B17453-73FF-E645-9BA7-AEE8F2FA4C8C}" type="presParOf" srcId="{C1CA2227-06BF-7D40-B996-FCF60D3C5FE8}" destId="{FC1336D2-3EBD-1A45-A95F-69246BD14EFC}" srcOrd="1" destOrd="0" presId="urn:microsoft.com/office/officeart/2005/8/layout/bProcess4"/>
    <dgm:cxn modelId="{E4CDBA09-A183-7E48-BE32-88C40BD88B44}" type="presParOf" srcId="{5C081ED1-7A7D-884A-88D5-FFC6577244E2}" destId="{10FE4A81-4BC5-4244-A7E4-E972695F96B4}" srcOrd="11" destOrd="0" presId="urn:microsoft.com/office/officeart/2005/8/layout/bProcess4"/>
    <dgm:cxn modelId="{23A07E6E-051B-B749-AE7E-CE9FA9AA5C00}" type="presParOf" srcId="{5C081ED1-7A7D-884A-88D5-FFC6577244E2}" destId="{A74DB9AC-B000-F945-9C22-DE851340EE81}" srcOrd="12" destOrd="0" presId="urn:microsoft.com/office/officeart/2005/8/layout/bProcess4"/>
    <dgm:cxn modelId="{BA8621DC-7AAF-6841-B892-550C9DFB5402}" type="presParOf" srcId="{A74DB9AC-B000-F945-9C22-DE851340EE81}" destId="{87A9DD68-FF39-5B44-937D-ACF26451A615}" srcOrd="0" destOrd="0" presId="urn:microsoft.com/office/officeart/2005/8/layout/bProcess4"/>
    <dgm:cxn modelId="{E8667070-16A4-8346-959A-6D07A5E64C06}" type="presParOf" srcId="{A74DB9AC-B000-F945-9C22-DE851340EE81}" destId="{2172ABEA-4DFF-F541-AD92-8B6AB4221EE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781ED3-8653-6A47-8223-B627C659073D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69F38-D3F6-F841-AE09-4EDC592AADE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Read/write file on host</a:t>
          </a:r>
          <a:endParaRPr lang="en-US" sz="1800" dirty="0">
            <a:solidFill>
              <a:schemeClr val="bg1"/>
            </a:solidFill>
          </a:endParaRPr>
        </a:p>
      </dgm:t>
    </dgm:pt>
    <dgm:pt modelId="{5B62D71B-C4DE-9846-9553-0F7D8754F889}" type="parTrans" cxnId="{E111DCE0-0181-DD49-8FAC-28F2CB758336}">
      <dgm:prSet/>
      <dgm:spPr/>
      <dgm:t>
        <a:bodyPr/>
        <a:lstStyle/>
        <a:p>
          <a:endParaRPr lang="en-US"/>
        </a:p>
      </dgm:t>
    </dgm:pt>
    <dgm:pt modelId="{077796F4-C7F5-764D-A2B6-996609DA003A}" type="sibTrans" cxnId="{E111DCE0-0181-DD49-8FAC-28F2CB758336}">
      <dgm:prSet/>
      <dgm:spPr/>
      <dgm:t>
        <a:bodyPr/>
        <a:lstStyle/>
        <a:p>
          <a:endParaRPr lang="en-US"/>
        </a:p>
      </dgm:t>
    </dgm:pt>
    <dgm:pt modelId="{8D925584-0B7A-EF42-A0D1-DEB4BE61504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Easy, least resource intensive, instant access</a:t>
          </a:r>
          <a:endParaRPr lang="en-US" sz="1400" dirty="0">
            <a:solidFill>
              <a:schemeClr val="bg1"/>
            </a:solidFill>
          </a:endParaRPr>
        </a:p>
      </dgm:t>
    </dgm:pt>
    <dgm:pt modelId="{22BAF174-8753-6D45-B05B-2F2A177ECA1F}" type="parTrans" cxnId="{666BF004-2D9F-2548-A5F2-B0FCF30E2D8B}">
      <dgm:prSet/>
      <dgm:spPr/>
      <dgm:t>
        <a:bodyPr/>
        <a:lstStyle/>
        <a:p>
          <a:endParaRPr lang="en-US"/>
        </a:p>
      </dgm:t>
    </dgm:pt>
    <dgm:pt modelId="{296377DC-CB52-7542-A1F9-65CD3B891193}" type="sibTrans" cxnId="{666BF004-2D9F-2548-A5F2-B0FCF30E2D8B}">
      <dgm:prSet/>
      <dgm:spPr/>
      <dgm:t>
        <a:bodyPr/>
        <a:lstStyle/>
        <a:p>
          <a:endParaRPr lang="en-US"/>
        </a:p>
      </dgm:t>
    </dgm:pt>
    <dgm:pt modelId="{52B7340E-5A6F-D64F-9162-649FD0D9E2A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Vulnerable to attack by intruder</a:t>
          </a:r>
          <a:endParaRPr lang="en-US" sz="1400" dirty="0">
            <a:solidFill>
              <a:schemeClr val="bg1"/>
            </a:solidFill>
          </a:endParaRPr>
        </a:p>
      </dgm:t>
    </dgm:pt>
    <dgm:pt modelId="{12FC154C-50A3-D54E-A438-D7E10D84634E}" type="parTrans" cxnId="{965809EC-BE81-9B43-96D3-D2438DBA976B}">
      <dgm:prSet/>
      <dgm:spPr/>
      <dgm:t>
        <a:bodyPr/>
        <a:lstStyle/>
        <a:p>
          <a:endParaRPr lang="en-US"/>
        </a:p>
      </dgm:t>
    </dgm:pt>
    <dgm:pt modelId="{547EDA5E-3FC4-1B4A-8630-EEEDF8C3705B}" type="sibTrans" cxnId="{965809EC-BE81-9B43-96D3-D2438DBA976B}">
      <dgm:prSet/>
      <dgm:spPr/>
      <dgm:t>
        <a:bodyPr/>
        <a:lstStyle/>
        <a:p>
          <a:endParaRPr lang="en-US"/>
        </a:p>
      </dgm:t>
    </dgm:pt>
    <dgm:pt modelId="{9BCC73E4-D05B-7948-AFFC-F20DAA8A84B3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Write-once/read-many device</a:t>
          </a:r>
          <a:endParaRPr lang="en-US" sz="1800" dirty="0">
            <a:solidFill>
              <a:schemeClr val="bg1"/>
            </a:solidFill>
          </a:endParaRPr>
        </a:p>
      </dgm:t>
    </dgm:pt>
    <dgm:pt modelId="{7A08D499-F66E-8F4F-9F99-5A425294E571}" type="parTrans" cxnId="{CE505BDB-3E16-984C-939F-7EE6DC51742D}">
      <dgm:prSet/>
      <dgm:spPr/>
      <dgm:t>
        <a:bodyPr/>
        <a:lstStyle/>
        <a:p>
          <a:endParaRPr lang="en-US"/>
        </a:p>
      </dgm:t>
    </dgm:pt>
    <dgm:pt modelId="{03C817BE-4FAA-FF48-90F9-85F26A3A4186}" type="sibTrans" cxnId="{CE505BDB-3E16-984C-939F-7EE6DC51742D}">
      <dgm:prSet/>
      <dgm:spPr/>
      <dgm:t>
        <a:bodyPr/>
        <a:lstStyle/>
        <a:p>
          <a:endParaRPr lang="en-US"/>
        </a:p>
      </dgm:t>
    </dgm:pt>
    <dgm:pt modelId="{A82972F6-0346-474F-A99C-4A3808B115C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More secure but less convenient</a:t>
          </a:r>
          <a:endParaRPr lang="en-US" sz="1400" dirty="0">
            <a:solidFill>
              <a:schemeClr val="bg1"/>
            </a:solidFill>
          </a:endParaRPr>
        </a:p>
      </dgm:t>
    </dgm:pt>
    <dgm:pt modelId="{AF00C85C-4FF9-9849-98C6-D6046F22BE1C}" type="parTrans" cxnId="{2A272ECE-7657-0445-8159-C0D40372963C}">
      <dgm:prSet/>
      <dgm:spPr/>
      <dgm:t>
        <a:bodyPr/>
        <a:lstStyle/>
        <a:p>
          <a:endParaRPr lang="en-US"/>
        </a:p>
      </dgm:t>
    </dgm:pt>
    <dgm:pt modelId="{40EAC9B5-5849-D74C-98D3-6896B1C39359}" type="sibTrans" cxnId="{2A272ECE-7657-0445-8159-C0D40372963C}">
      <dgm:prSet/>
      <dgm:spPr/>
      <dgm:t>
        <a:bodyPr/>
        <a:lstStyle/>
        <a:p>
          <a:endParaRPr lang="en-US"/>
        </a:p>
      </dgm:t>
    </dgm:pt>
    <dgm:pt modelId="{EBFA220F-7DCF-F84E-BC3F-8DC0099DB080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Need steady supply of recordable media</a:t>
          </a:r>
          <a:endParaRPr lang="en-US" sz="1400" dirty="0">
            <a:solidFill>
              <a:schemeClr val="bg1"/>
            </a:solidFill>
          </a:endParaRPr>
        </a:p>
      </dgm:t>
    </dgm:pt>
    <dgm:pt modelId="{97A94726-88DE-494C-A9B6-84490C17C2AE}" type="parTrans" cxnId="{22CE12C6-BDF8-7A40-B9DA-944607337A67}">
      <dgm:prSet/>
      <dgm:spPr/>
      <dgm:t>
        <a:bodyPr/>
        <a:lstStyle/>
        <a:p>
          <a:endParaRPr lang="en-US"/>
        </a:p>
      </dgm:t>
    </dgm:pt>
    <dgm:pt modelId="{8487E1E6-819D-ED41-9B68-AAB2C59D699B}" type="sibTrans" cxnId="{22CE12C6-BDF8-7A40-B9DA-944607337A67}">
      <dgm:prSet/>
      <dgm:spPr/>
      <dgm:t>
        <a:bodyPr/>
        <a:lstStyle/>
        <a:p>
          <a:endParaRPr lang="en-US"/>
        </a:p>
      </dgm:t>
    </dgm:pt>
    <dgm:pt modelId="{0D7D0F87-BC11-1F4F-96A1-7F7864D2F30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Access may be delayed and not available immediately</a:t>
          </a:r>
          <a:endParaRPr lang="en-US" sz="1400" dirty="0">
            <a:solidFill>
              <a:schemeClr val="bg1"/>
            </a:solidFill>
          </a:endParaRPr>
        </a:p>
      </dgm:t>
    </dgm:pt>
    <dgm:pt modelId="{E8862CF8-F6C6-434B-B6D0-A30DE3C771B5}" type="parTrans" cxnId="{B8347CF2-E16C-2143-854E-428CF6B4625D}">
      <dgm:prSet/>
      <dgm:spPr/>
      <dgm:t>
        <a:bodyPr/>
        <a:lstStyle/>
        <a:p>
          <a:endParaRPr lang="en-US"/>
        </a:p>
      </dgm:t>
    </dgm:pt>
    <dgm:pt modelId="{492F8B7D-783D-6445-98BA-75945EC90389}" type="sibTrans" cxnId="{B8347CF2-E16C-2143-854E-428CF6B4625D}">
      <dgm:prSet/>
      <dgm:spPr/>
      <dgm:t>
        <a:bodyPr/>
        <a:lstStyle/>
        <a:p>
          <a:endParaRPr lang="en-US"/>
        </a:p>
      </dgm:t>
    </dgm:pt>
    <dgm:pt modelId="{C7B3E032-947B-D946-A292-6918FCB458F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Write-only device</a:t>
          </a:r>
          <a:endParaRPr lang="en-US" sz="1800" dirty="0">
            <a:solidFill>
              <a:schemeClr val="bg1"/>
            </a:solidFill>
          </a:endParaRPr>
        </a:p>
      </dgm:t>
    </dgm:pt>
    <dgm:pt modelId="{0C8D6C62-3D41-8244-B958-242C9BC334B6}" type="parTrans" cxnId="{6C19C2A2-1771-404A-BFD5-7F6951574D50}">
      <dgm:prSet/>
      <dgm:spPr/>
      <dgm:t>
        <a:bodyPr/>
        <a:lstStyle/>
        <a:p>
          <a:endParaRPr lang="en-US"/>
        </a:p>
      </dgm:t>
    </dgm:pt>
    <dgm:pt modelId="{4052E600-B52C-D740-9CD6-C5744D17AF19}" type="sibTrans" cxnId="{6C19C2A2-1771-404A-BFD5-7F6951574D50}">
      <dgm:prSet/>
      <dgm:spPr/>
      <dgm:t>
        <a:bodyPr/>
        <a:lstStyle/>
        <a:p>
          <a:endParaRPr lang="en-US"/>
        </a:p>
      </dgm:t>
    </dgm:pt>
    <dgm:pt modelId="{40E01C1A-2387-CA4B-8EB3-AE9866681E6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Provides paper trail</a:t>
          </a:r>
          <a:endParaRPr lang="en-US" sz="1400" dirty="0">
            <a:solidFill>
              <a:schemeClr val="bg1"/>
            </a:solidFill>
          </a:endParaRPr>
        </a:p>
      </dgm:t>
    </dgm:pt>
    <dgm:pt modelId="{9F006E56-2725-3549-B1E0-23C4A692F9FA}" type="parTrans" cxnId="{BB8463AF-E060-2840-BEA8-73DB3B1D5013}">
      <dgm:prSet/>
      <dgm:spPr/>
      <dgm:t>
        <a:bodyPr/>
        <a:lstStyle/>
        <a:p>
          <a:endParaRPr lang="en-US"/>
        </a:p>
      </dgm:t>
    </dgm:pt>
    <dgm:pt modelId="{A4B81403-7FAF-7849-B4C4-C6814B40E5FA}" type="sibTrans" cxnId="{BB8463AF-E060-2840-BEA8-73DB3B1D5013}">
      <dgm:prSet/>
      <dgm:spPr/>
      <dgm:t>
        <a:bodyPr/>
        <a:lstStyle/>
        <a:p>
          <a:endParaRPr lang="en-US"/>
        </a:p>
      </dgm:t>
    </dgm:pt>
    <dgm:pt modelId="{7943D261-00A1-9345-B18F-B8756B4C3E5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Impractical for capturing detailed audit data on large or networked systems</a:t>
          </a:r>
          <a:endParaRPr lang="en-US" sz="1400" dirty="0">
            <a:solidFill>
              <a:schemeClr val="bg1"/>
            </a:solidFill>
          </a:endParaRPr>
        </a:p>
      </dgm:t>
    </dgm:pt>
    <dgm:pt modelId="{FAABC4AC-2466-954B-B2EA-1836E1FEA4F4}" type="parTrans" cxnId="{6A8605B2-125B-7745-95C9-04DA3E737D0D}">
      <dgm:prSet/>
      <dgm:spPr/>
      <dgm:t>
        <a:bodyPr/>
        <a:lstStyle/>
        <a:p>
          <a:endParaRPr lang="en-US"/>
        </a:p>
      </dgm:t>
    </dgm:pt>
    <dgm:pt modelId="{EA299E8B-46CE-2547-A4B3-168D25581D60}" type="sibTrans" cxnId="{6A8605B2-125B-7745-95C9-04DA3E737D0D}">
      <dgm:prSet/>
      <dgm:spPr/>
      <dgm:t>
        <a:bodyPr/>
        <a:lstStyle/>
        <a:p>
          <a:endParaRPr lang="en-US"/>
        </a:p>
      </dgm:t>
    </dgm:pt>
    <dgm:pt modelId="{7503FA42-9F3C-674A-ACB5-8F302C906EA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Useful when a permanent, immediately available log is required</a:t>
          </a:r>
          <a:endParaRPr lang="en-US" sz="1400" dirty="0">
            <a:solidFill>
              <a:schemeClr val="bg1"/>
            </a:solidFill>
          </a:endParaRPr>
        </a:p>
      </dgm:t>
    </dgm:pt>
    <dgm:pt modelId="{C2F456F7-13C7-2F45-8515-E06A9F682017}" type="parTrans" cxnId="{18F232E2-309F-BD42-9383-3463A36AAAEC}">
      <dgm:prSet/>
      <dgm:spPr/>
      <dgm:t>
        <a:bodyPr/>
        <a:lstStyle/>
        <a:p>
          <a:endParaRPr lang="en-US"/>
        </a:p>
      </dgm:t>
    </dgm:pt>
    <dgm:pt modelId="{1DF7F72E-87F1-8A4A-912C-6A5A0F034C17}" type="sibTrans" cxnId="{18F232E2-309F-BD42-9383-3463A36AAAEC}">
      <dgm:prSet/>
      <dgm:spPr/>
      <dgm:t>
        <a:bodyPr/>
        <a:lstStyle/>
        <a:p>
          <a:endParaRPr lang="en-US"/>
        </a:p>
      </dgm:t>
    </dgm:pt>
    <dgm:pt modelId="{D89F87A6-08E6-514F-B96E-42817861B30E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Must protect both integrity and confidentiality</a:t>
          </a:r>
          <a:endParaRPr lang="en-US" sz="1800" b="1" dirty="0">
            <a:solidFill>
              <a:schemeClr val="bg1"/>
            </a:solidFill>
          </a:endParaRPr>
        </a:p>
      </dgm:t>
    </dgm:pt>
    <dgm:pt modelId="{F6EC263B-5DF9-D841-8D3D-AA3F6126A3A6}" type="parTrans" cxnId="{0FA8B23A-02B9-424E-A960-CDECD0C7919A}">
      <dgm:prSet/>
      <dgm:spPr/>
      <dgm:t>
        <a:bodyPr/>
        <a:lstStyle/>
        <a:p>
          <a:endParaRPr lang="en-US"/>
        </a:p>
      </dgm:t>
    </dgm:pt>
    <dgm:pt modelId="{A68E89F4-902F-7248-B823-A73480A9EAAC}" type="sibTrans" cxnId="{0FA8B23A-02B9-424E-A960-CDECD0C7919A}">
      <dgm:prSet/>
      <dgm:spPr/>
      <dgm:t>
        <a:bodyPr/>
        <a:lstStyle/>
        <a:p>
          <a:endParaRPr lang="en-US"/>
        </a:p>
      </dgm:t>
    </dgm:pt>
    <dgm:pt modelId="{544940D6-5AD4-134A-A9DB-7405092D000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</a:rPr>
            <a:t>Encryption, digital signatures, access controls</a:t>
          </a:r>
          <a:endParaRPr lang="en-US" sz="1400" dirty="0">
            <a:solidFill>
              <a:schemeClr val="bg1"/>
            </a:solidFill>
          </a:endParaRPr>
        </a:p>
      </dgm:t>
    </dgm:pt>
    <dgm:pt modelId="{25C54D4B-7896-0445-A87C-62284B37548D}" type="parTrans" cxnId="{39F9E416-995B-4F40-9EFD-5C3C255A05C2}">
      <dgm:prSet/>
      <dgm:spPr/>
      <dgm:t>
        <a:bodyPr/>
        <a:lstStyle/>
        <a:p>
          <a:endParaRPr lang="en-US"/>
        </a:p>
      </dgm:t>
    </dgm:pt>
    <dgm:pt modelId="{AE515886-5E28-4740-914D-2C19BBE7DC85}" type="sibTrans" cxnId="{39F9E416-995B-4F40-9EFD-5C3C255A05C2}">
      <dgm:prSet/>
      <dgm:spPr/>
      <dgm:t>
        <a:bodyPr/>
        <a:lstStyle/>
        <a:p>
          <a:endParaRPr lang="en-US"/>
        </a:p>
      </dgm:t>
    </dgm:pt>
    <dgm:pt modelId="{A8F50C45-FF2A-5B48-9DF6-F1A7D3743D8A}" type="pres">
      <dgm:prSet presAssocID="{E1781ED3-8653-6A47-8223-B627C659073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8D63D1-DD1C-014B-9ECF-9E10E8E2AF81}" type="pres">
      <dgm:prSet presAssocID="{E1781ED3-8653-6A47-8223-B627C659073D}" presName="diamond" presStyleLbl="bgShp" presStyleIdx="0" presStyleCn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4645266-5CFC-9443-9AE2-EFD14E576191}" type="pres">
      <dgm:prSet presAssocID="{E1781ED3-8653-6A47-8223-B627C65907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BEB87-98E3-C145-AE33-959950440B9A}" type="pres">
      <dgm:prSet presAssocID="{E1781ED3-8653-6A47-8223-B627C659073D}" presName="quad2" presStyleLbl="node1" presStyleIdx="1" presStyleCnt="4" custScaleX="108054" custScaleY="1067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04FD1-E7A1-9B4D-88BE-CB1411FBC644}" type="pres">
      <dgm:prSet presAssocID="{E1781ED3-8653-6A47-8223-B627C659073D}" presName="quad3" presStyleLbl="node1" presStyleIdx="2" presStyleCnt="4" custScaleX="108436" custScaleY="1081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8F81A-78BF-974B-AB3D-D242E6ABA851}" type="pres">
      <dgm:prSet presAssocID="{E1781ED3-8653-6A47-8223-B627C65907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4778B4-922D-3843-82E3-576385C0339D}" type="presOf" srcId="{EBFA220F-7DCF-F84E-BC3F-8DC0099DB080}" destId="{E07BEB87-98E3-C145-AE33-959950440B9A}" srcOrd="0" destOrd="2" presId="urn:microsoft.com/office/officeart/2005/8/layout/matrix3"/>
    <dgm:cxn modelId="{CE505BDB-3E16-984C-939F-7EE6DC51742D}" srcId="{E1781ED3-8653-6A47-8223-B627C659073D}" destId="{9BCC73E4-D05B-7948-AFFC-F20DAA8A84B3}" srcOrd="1" destOrd="0" parTransId="{7A08D499-F66E-8F4F-9F99-5A425294E571}" sibTransId="{03C817BE-4FAA-FF48-90F9-85F26A3A4186}"/>
    <dgm:cxn modelId="{965809EC-BE81-9B43-96D3-D2438DBA976B}" srcId="{1B969F38-D3F6-F841-AE09-4EDC592AADE3}" destId="{52B7340E-5A6F-D64F-9162-649FD0D9E2AB}" srcOrd="1" destOrd="0" parTransId="{12FC154C-50A3-D54E-A438-D7E10D84634E}" sibTransId="{547EDA5E-3FC4-1B4A-8630-EEEDF8C3705B}"/>
    <dgm:cxn modelId="{BAAA10A5-8D6A-0C4F-B2F4-94ECC00BA5AB}" type="presOf" srcId="{1B969F38-D3F6-F841-AE09-4EDC592AADE3}" destId="{A4645266-5CFC-9443-9AE2-EFD14E576191}" srcOrd="0" destOrd="0" presId="urn:microsoft.com/office/officeart/2005/8/layout/matrix3"/>
    <dgm:cxn modelId="{39FD03D1-6609-2D45-9C26-ED35EEDD0FD8}" type="presOf" srcId="{7943D261-00A1-9345-B18F-B8756B4C3E5B}" destId="{D8A04FD1-E7A1-9B4D-88BE-CB1411FBC644}" srcOrd="0" destOrd="2" presId="urn:microsoft.com/office/officeart/2005/8/layout/matrix3"/>
    <dgm:cxn modelId="{5D857A1D-0818-6B49-848E-E270F550F3E4}" type="presOf" srcId="{8D925584-0B7A-EF42-A0D1-DEB4BE615046}" destId="{A4645266-5CFC-9443-9AE2-EFD14E576191}" srcOrd="0" destOrd="1" presId="urn:microsoft.com/office/officeart/2005/8/layout/matrix3"/>
    <dgm:cxn modelId="{F6545289-1684-A948-A152-B6DC4DA63645}" type="presOf" srcId="{7503FA42-9F3C-674A-ACB5-8F302C906EAA}" destId="{D8A04FD1-E7A1-9B4D-88BE-CB1411FBC644}" srcOrd="0" destOrd="3" presId="urn:microsoft.com/office/officeart/2005/8/layout/matrix3"/>
    <dgm:cxn modelId="{0898B748-96BC-F144-BF67-D6430BD5B04D}" type="presOf" srcId="{40E01C1A-2387-CA4B-8EB3-AE9866681E68}" destId="{D8A04FD1-E7A1-9B4D-88BE-CB1411FBC644}" srcOrd="0" destOrd="1" presId="urn:microsoft.com/office/officeart/2005/8/layout/matrix3"/>
    <dgm:cxn modelId="{DAEDFCEA-F1ED-A144-A362-B7438AA4C61E}" type="presOf" srcId="{9BCC73E4-D05B-7948-AFFC-F20DAA8A84B3}" destId="{E07BEB87-98E3-C145-AE33-959950440B9A}" srcOrd="0" destOrd="0" presId="urn:microsoft.com/office/officeart/2005/8/layout/matrix3"/>
    <dgm:cxn modelId="{18F232E2-309F-BD42-9383-3463A36AAAEC}" srcId="{C7B3E032-947B-D946-A292-6918FCB458FD}" destId="{7503FA42-9F3C-674A-ACB5-8F302C906EAA}" srcOrd="2" destOrd="0" parTransId="{C2F456F7-13C7-2F45-8515-E06A9F682017}" sibTransId="{1DF7F72E-87F1-8A4A-912C-6A5A0F034C17}"/>
    <dgm:cxn modelId="{1A37F8BB-2F2E-7B46-88B0-E084C94324B5}" type="presOf" srcId="{544940D6-5AD4-134A-A9DB-7405092D0006}" destId="{FF58F81A-78BF-974B-AB3D-D242E6ABA851}" srcOrd="0" destOrd="1" presId="urn:microsoft.com/office/officeart/2005/8/layout/matrix3"/>
    <dgm:cxn modelId="{BB8463AF-E060-2840-BEA8-73DB3B1D5013}" srcId="{C7B3E032-947B-D946-A292-6918FCB458FD}" destId="{40E01C1A-2387-CA4B-8EB3-AE9866681E68}" srcOrd="0" destOrd="0" parTransId="{9F006E56-2725-3549-B1E0-23C4A692F9FA}" sibTransId="{A4B81403-7FAF-7849-B4C4-C6814B40E5FA}"/>
    <dgm:cxn modelId="{E111DCE0-0181-DD49-8FAC-28F2CB758336}" srcId="{E1781ED3-8653-6A47-8223-B627C659073D}" destId="{1B969F38-D3F6-F841-AE09-4EDC592AADE3}" srcOrd="0" destOrd="0" parTransId="{5B62D71B-C4DE-9846-9553-0F7D8754F889}" sibTransId="{077796F4-C7F5-764D-A2B6-996609DA003A}"/>
    <dgm:cxn modelId="{6C19C2A2-1771-404A-BFD5-7F6951574D50}" srcId="{E1781ED3-8653-6A47-8223-B627C659073D}" destId="{C7B3E032-947B-D946-A292-6918FCB458FD}" srcOrd="2" destOrd="0" parTransId="{0C8D6C62-3D41-8244-B958-242C9BC334B6}" sibTransId="{4052E600-B52C-D740-9CD6-C5744D17AF19}"/>
    <dgm:cxn modelId="{666BF004-2D9F-2548-A5F2-B0FCF30E2D8B}" srcId="{1B969F38-D3F6-F841-AE09-4EDC592AADE3}" destId="{8D925584-0B7A-EF42-A0D1-DEB4BE615046}" srcOrd="0" destOrd="0" parTransId="{22BAF174-8753-6D45-B05B-2F2A177ECA1F}" sibTransId="{296377DC-CB52-7542-A1F9-65CD3B891193}"/>
    <dgm:cxn modelId="{0FA8B23A-02B9-424E-A960-CDECD0C7919A}" srcId="{E1781ED3-8653-6A47-8223-B627C659073D}" destId="{D89F87A6-08E6-514F-B96E-42817861B30E}" srcOrd="3" destOrd="0" parTransId="{F6EC263B-5DF9-D841-8D3D-AA3F6126A3A6}" sibTransId="{A68E89F4-902F-7248-B823-A73480A9EAAC}"/>
    <dgm:cxn modelId="{877A51E1-AF59-4C41-BAD2-84548E51156D}" type="presOf" srcId="{52B7340E-5A6F-D64F-9162-649FD0D9E2AB}" destId="{A4645266-5CFC-9443-9AE2-EFD14E576191}" srcOrd="0" destOrd="2" presId="urn:microsoft.com/office/officeart/2005/8/layout/matrix3"/>
    <dgm:cxn modelId="{26DEED3E-745E-794F-AF8D-9D4FEE5C5969}" type="presOf" srcId="{E1781ED3-8653-6A47-8223-B627C659073D}" destId="{A8F50C45-FF2A-5B48-9DF6-F1A7D3743D8A}" srcOrd="0" destOrd="0" presId="urn:microsoft.com/office/officeart/2005/8/layout/matrix3"/>
    <dgm:cxn modelId="{B7F63A03-9F0E-A344-8BF6-A594C09FBB73}" type="presOf" srcId="{A82972F6-0346-474F-A99C-4A3808B115C6}" destId="{E07BEB87-98E3-C145-AE33-959950440B9A}" srcOrd="0" destOrd="1" presId="urn:microsoft.com/office/officeart/2005/8/layout/matrix3"/>
    <dgm:cxn modelId="{39F9E416-995B-4F40-9EFD-5C3C255A05C2}" srcId="{D89F87A6-08E6-514F-B96E-42817861B30E}" destId="{544940D6-5AD4-134A-A9DB-7405092D0006}" srcOrd="0" destOrd="0" parTransId="{25C54D4B-7896-0445-A87C-62284B37548D}" sibTransId="{AE515886-5E28-4740-914D-2C19BBE7DC85}"/>
    <dgm:cxn modelId="{6A8605B2-125B-7745-95C9-04DA3E737D0D}" srcId="{C7B3E032-947B-D946-A292-6918FCB458FD}" destId="{7943D261-00A1-9345-B18F-B8756B4C3E5B}" srcOrd="1" destOrd="0" parTransId="{FAABC4AC-2466-954B-B2EA-1836E1FEA4F4}" sibTransId="{EA299E8B-46CE-2547-A4B3-168D25581D60}"/>
    <dgm:cxn modelId="{2A272ECE-7657-0445-8159-C0D40372963C}" srcId="{9BCC73E4-D05B-7948-AFFC-F20DAA8A84B3}" destId="{A82972F6-0346-474F-A99C-4A3808B115C6}" srcOrd="0" destOrd="0" parTransId="{AF00C85C-4FF9-9849-98C6-D6046F22BE1C}" sibTransId="{40EAC9B5-5849-D74C-98D3-6896B1C39359}"/>
    <dgm:cxn modelId="{B8347CF2-E16C-2143-854E-428CF6B4625D}" srcId="{9BCC73E4-D05B-7948-AFFC-F20DAA8A84B3}" destId="{0D7D0F87-BC11-1F4F-96A1-7F7864D2F30C}" srcOrd="2" destOrd="0" parTransId="{E8862CF8-F6C6-434B-B6D0-A30DE3C771B5}" sibTransId="{492F8B7D-783D-6445-98BA-75945EC90389}"/>
    <dgm:cxn modelId="{F7FBA529-A0E1-EC40-92AB-1729FBEB6225}" type="presOf" srcId="{0D7D0F87-BC11-1F4F-96A1-7F7864D2F30C}" destId="{E07BEB87-98E3-C145-AE33-959950440B9A}" srcOrd="0" destOrd="3" presId="urn:microsoft.com/office/officeart/2005/8/layout/matrix3"/>
    <dgm:cxn modelId="{22CE12C6-BDF8-7A40-B9DA-944607337A67}" srcId="{9BCC73E4-D05B-7948-AFFC-F20DAA8A84B3}" destId="{EBFA220F-7DCF-F84E-BC3F-8DC0099DB080}" srcOrd="1" destOrd="0" parTransId="{97A94726-88DE-494C-A9B6-84490C17C2AE}" sibTransId="{8487E1E6-819D-ED41-9B68-AAB2C59D699B}"/>
    <dgm:cxn modelId="{26C03F8E-4017-484D-B5CC-157C52283421}" type="presOf" srcId="{D89F87A6-08E6-514F-B96E-42817861B30E}" destId="{FF58F81A-78BF-974B-AB3D-D242E6ABA851}" srcOrd="0" destOrd="0" presId="urn:microsoft.com/office/officeart/2005/8/layout/matrix3"/>
    <dgm:cxn modelId="{6CA0ECF6-B515-9E40-A5D1-623B2133E10A}" type="presOf" srcId="{C7B3E032-947B-D946-A292-6918FCB458FD}" destId="{D8A04FD1-E7A1-9B4D-88BE-CB1411FBC644}" srcOrd="0" destOrd="0" presId="urn:microsoft.com/office/officeart/2005/8/layout/matrix3"/>
    <dgm:cxn modelId="{3C537FBA-8432-6C4D-ACF0-418B8AADBD5A}" type="presParOf" srcId="{A8F50C45-FF2A-5B48-9DF6-F1A7D3743D8A}" destId="{3E8D63D1-DD1C-014B-9ECF-9E10E8E2AF81}" srcOrd="0" destOrd="0" presId="urn:microsoft.com/office/officeart/2005/8/layout/matrix3"/>
    <dgm:cxn modelId="{2FA01F55-A7EF-C845-84E4-CF53128571E3}" type="presParOf" srcId="{A8F50C45-FF2A-5B48-9DF6-F1A7D3743D8A}" destId="{A4645266-5CFC-9443-9AE2-EFD14E576191}" srcOrd="1" destOrd="0" presId="urn:microsoft.com/office/officeart/2005/8/layout/matrix3"/>
    <dgm:cxn modelId="{93A41DF3-A4D2-BC45-84EA-2C6DF6F6E73E}" type="presParOf" srcId="{A8F50C45-FF2A-5B48-9DF6-F1A7D3743D8A}" destId="{E07BEB87-98E3-C145-AE33-959950440B9A}" srcOrd="2" destOrd="0" presId="urn:microsoft.com/office/officeart/2005/8/layout/matrix3"/>
    <dgm:cxn modelId="{4EA4BC72-A039-224A-957B-5F1441C7D25D}" type="presParOf" srcId="{A8F50C45-FF2A-5B48-9DF6-F1A7D3743D8A}" destId="{D8A04FD1-E7A1-9B4D-88BE-CB1411FBC644}" srcOrd="3" destOrd="0" presId="urn:microsoft.com/office/officeart/2005/8/layout/matrix3"/>
    <dgm:cxn modelId="{67A57394-D51A-BC44-B200-B06A5EA45BAF}" type="presParOf" srcId="{A8F50C45-FF2A-5B48-9DF6-F1A7D3743D8A}" destId="{FF58F81A-78BF-974B-AB3D-D242E6ABA85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129E73-5931-8142-B046-D1DFE16887CE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F0D0E-32DD-C74D-B888-21C42CF9C0A3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Account logon events</a:t>
          </a:r>
          <a:endParaRPr lang="en-US" sz="2000" b="0" dirty="0">
            <a:latin typeface="+mn-lt"/>
          </a:endParaRPr>
        </a:p>
      </dgm:t>
    </dgm:pt>
    <dgm:pt modelId="{5E1C1C0F-7DD9-C34B-A487-AC7C752591A7}" type="parTrans" cxnId="{DD25177D-F044-894D-8BB8-53BB17831E6E}">
      <dgm:prSet/>
      <dgm:spPr/>
      <dgm:t>
        <a:bodyPr/>
        <a:lstStyle/>
        <a:p>
          <a:endParaRPr lang="en-US"/>
        </a:p>
      </dgm:t>
    </dgm:pt>
    <dgm:pt modelId="{B343B244-69DF-1846-B490-E68F0F1828AA}" type="sibTrans" cxnId="{DD25177D-F044-894D-8BB8-53BB17831E6E}">
      <dgm:prSet/>
      <dgm:spPr/>
      <dgm:t>
        <a:bodyPr/>
        <a:lstStyle/>
        <a:p>
          <a:endParaRPr lang="en-US"/>
        </a:p>
      </dgm:t>
    </dgm:pt>
    <dgm:pt modelId="{9B991356-4E88-E049-9919-1851300CE486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Account management</a:t>
          </a:r>
          <a:endParaRPr lang="en-US" sz="2000" b="0" dirty="0">
            <a:latin typeface="+mn-lt"/>
          </a:endParaRPr>
        </a:p>
      </dgm:t>
    </dgm:pt>
    <dgm:pt modelId="{9812C4A4-5A47-E54D-83C3-0E8EF882E52A}" type="parTrans" cxnId="{0B5FE37D-3E98-324F-8A4C-08172BE0B45B}">
      <dgm:prSet/>
      <dgm:spPr/>
      <dgm:t>
        <a:bodyPr/>
        <a:lstStyle/>
        <a:p>
          <a:endParaRPr lang="en-US"/>
        </a:p>
      </dgm:t>
    </dgm:pt>
    <dgm:pt modelId="{0B2A93DE-397E-8C4B-95C0-4E4A6D4CF73D}" type="sibTrans" cxnId="{0B5FE37D-3E98-324F-8A4C-08172BE0B45B}">
      <dgm:prSet/>
      <dgm:spPr/>
      <dgm:t>
        <a:bodyPr/>
        <a:lstStyle/>
        <a:p>
          <a:endParaRPr lang="en-US"/>
        </a:p>
      </dgm:t>
    </dgm:pt>
    <dgm:pt modelId="{A80BC0CE-3B69-574E-871D-14E8BEC27324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Directory service access</a:t>
          </a:r>
          <a:endParaRPr lang="en-US" sz="2000" b="0" dirty="0">
            <a:latin typeface="+mn-lt"/>
          </a:endParaRPr>
        </a:p>
      </dgm:t>
    </dgm:pt>
    <dgm:pt modelId="{CEE2E062-6154-6347-BD85-EEF1603B068A}" type="parTrans" cxnId="{726B574F-71C7-3143-875E-65086E25C0E4}">
      <dgm:prSet/>
      <dgm:spPr/>
      <dgm:t>
        <a:bodyPr/>
        <a:lstStyle/>
        <a:p>
          <a:endParaRPr lang="en-US"/>
        </a:p>
      </dgm:t>
    </dgm:pt>
    <dgm:pt modelId="{6415E074-48A6-0949-B181-0DE449F5C7E8}" type="sibTrans" cxnId="{726B574F-71C7-3143-875E-65086E25C0E4}">
      <dgm:prSet/>
      <dgm:spPr/>
      <dgm:t>
        <a:bodyPr/>
        <a:lstStyle/>
        <a:p>
          <a:endParaRPr lang="en-US"/>
        </a:p>
      </dgm:t>
    </dgm:pt>
    <dgm:pt modelId="{2145A9EF-DDE6-4A4C-8A51-67AB2E40B526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Logon events</a:t>
          </a:r>
          <a:endParaRPr lang="en-US" sz="2000" b="0" dirty="0">
            <a:latin typeface="+mn-lt"/>
          </a:endParaRPr>
        </a:p>
      </dgm:t>
    </dgm:pt>
    <dgm:pt modelId="{3DF2B76F-CCB8-3447-9F22-2BC0C47EE062}" type="parTrans" cxnId="{5AACD0F6-7D56-874B-9C1D-33B17785AE0A}">
      <dgm:prSet/>
      <dgm:spPr/>
      <dgm:t>
        <a:bodyPr/>
        <a:lstStyle/>
        <a:p>
          <a:endParaRPr lang="en-US"/>
        </a:p>
      </dgm:t>
    </dgm:pt>
    <dgm:pt modelId="{0551829B-EFAF-2E45-8DD5-3ADB0AD2DE26}" type="sibTrans" cxnId="{5AACD0F6-7D56-874B-9C1D-33B17785AE0A}">
      <dgm:prSet/>
      <dgm:spPr/>
      <dgm:t>
        <a:bodyPr/>
        <a:lstStyle/>
        <a:p>
          <a:endParaRPr lang="en-US"/>
        </a:p>
      </dgm:t>
    </dgm:pt>
    <dgm:pt modelId="{6D428D42-42B4-8249-9F40-DA56414E6708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Object access</a:t>
          </a:r>
          <a:endParaRPr lang="en-US" sz="2000" b="0" dirty="0">
            <a:latin typeface="+mn-lt"/>
          </a:endParaRPr>
        </a:p>
      </dgm:t>
    </dgm:pt>
    <dgm:pt modelId="{7EF61608-1467-7E42-AB9A-37FF147F732F}" type="parTrans" cxnId="{64F36872-3441-0644-A0CD-942B89694455}">
      <dgm:prSet/>
      <dgm:spPr/>
      <dgm:t>
        <a:bodyPr/>
        <a:lstStyle/>
        <a:p>
          <a:endParaRPr lang="en-US"/>
        </a:p>
      </dgm:t>
    </dgm:pt>
    <dgm:pt modelId="{6953DC0E-4390-3B46-B60F-F79C32D13363}" type="sibTrans" cxnId="{64F36872-3441-0644-A0CD-942B89694455}">
      <dgm:prSet/>
      <dgm:spPr/>
      <dgm:t>
        <a:bodyPr/>
        <a:lstStyle/>
        <a:p>
          <a:endParaRPr lang="en-US"/>
        </a:p>
      </dgm:t>
    </dgm:pt>
    <dgm:pt modelId="{05385CD3-1DE6-DF46-BD27-0AD7E4633ECA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Policy changes</a:t>
          </a:r>
          <a:endParaRPr lang="en-US" sz="2000" b="0" dirty="0">
            <a:latin typeface="+mn-lt"/>
          </a:endParaRPr>
        </a:p>
      </dgm:t>
    </dgm:pt>
    <dgm:pt modelId="{816988DF-6FF8-A341-8B26-DF62C92804D6}" type="parTrans" cxnId="{921CB436-BAEA-E744-A00B-49E60F397B71}">
      <dgm:prSet/>
      <dgm:spPr/>
      <dgm:t>
        <a:bodyPr/>
        <a:lstStyle/>
        <a:p>
          <a:endParaRPr lang="en-US"/>
        </a:p>
      </dgm:t>
    </dgm:pt>
    <dgm:pt modelId="{85E46B76-B7AD-5842-A473-10173D67A7F2}" type="sibTrans" cxnId="{921CB436-BAEA-E744-A00B-49E60F397B71}">
      <dgm:prSet/>
      <dgm:spPr/>
      <dgm:t>
        <a:bodyPr/>
        <a:lstStyle/>
        <a:p>
          <a:endParaRPr lang="en-US"/>
        </a:p>
      </dgm:t>
    </dgm:pt>
    <dgm:pt modelId="{ACF2C69F-CAB5-2F47-A58F-5DBDCAFE68DB}">
      <dgm:prSet custT="1"/>
      <dgm:spPr/>
      <dgm:t>
        <a:bodyPr/>
        <a:lstStyle/>
        <a:p>
          <a:pPr rtl="0"/>
          <a:r>
            <a:rPr lang="en-US" sz="2000" b="0" dirty="0" smtClean="0">
              <a:latin typeface="+mn-lt"/>
            </a:rPr>
            <a:t>Privilege use</a:t>
          </a:r>
          <a:endParaRPr lang="en-US" sz="2000" b="0" dirty="0">
            <a:latin typeface="+mn-lt"/>
          </a:endParaRPr>
        </a:p>
      </dgm:t>
    </dgm:pt>
    <dgm:pt modelId="{3C6886AC-35FF-2147-8E0F-D3A26E34AFB9}" type="parTrans" cxnId="{00692E51-5563-1945-9393-9E9DAC5ED9FB}">
      <dgm:prSet/>
      <dgm:spPr/>
      <dgm:t>
        <a:bodyPr/>
        <a:lstStyle/>
        <a:p>
          <a:endParaRPr lang="en-US"/>
        </a:p>
      </dgm:t>
    </dgm:pt>
    <dgm:pt modelId="{785BF6CF-C678-7846-B86F-E260473B80EC}" type="sibTrans" cxnId="{00692E51-5563-1945-9393-9E9DAC5ED9FB}">
      <dgm:prSet/>
      <dgm:spPr/>
      <dgm:t>
        <a:bodyPr/>
        <a:lstStyle/>
        <a:p>
          <a:endParaRPr lang="en-US"/>
        </a:p>
      </dgm:t>
    </dgm:pt>
    <dgm:pt modelId="{631FBF9C-DADD-6C4F-9D1D-D08227AB513C}" type="pres">
      <dgm:prSet presAssocID="{D4129E73-5931-8142-B046-D1DFE16887CE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74E95F-EE79-6343-BE09-BBF348966F12}" type="pres">
      <dgm:prSet presAssocID="{C58F0D0E-32DD-C74D-B888-21C42CF9C0A3}" presName="circ1" presStyleLbl="vennNode1" presStyleIdx="0" presStyleCnt="7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EB3365A-15C9-5045-A2E6-906038FB255F}" type="pres">
      <dgm:prSet presAssocID="{C58F0D0E-32DD-C74D-B888-21C42CF9C0A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FDF52-CC9D-F049-B540-BFE944E2751C}" type="pres">
      <dgm:prSet presAssocID="{9B991356-4E88-E049-9919-1851300CE486}" presName="circ2" presStyleLbl="vennNode1" presStyleIdx="1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5387E38-1C0E-3741-9090-AA1B8C596DAB}" type="pres">
      <dgm:prSet presAssocID="{9B991356-4E88-E049-9919-1851300CE486}" presName="circ2Tx" presStyleLbl="revTx" presStyleIdx="0" presStyleCnt="0" custScaleX="1230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717EB-FBC5-454B-AF9B-AED55AD8ECC7}" type="pres">
      <dgm:prSet presAssocID="{A80BC0CE-3B69-574E-871D-14E8BEC27324}" presName="circ3" presStyleLbl="vennNode1" presStyleIdx="2" presStyleCnt="7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1324FEC-7F4A-0A46-B507-F9DD286960DA}" type="pres">
      <dgm:prSet presAssocID="{A80BC0CE-3B69-574E-871D-14E8BEC2732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4D5BA-CE98-CF42-9774-48DE0BC70649}" type="pres">
      <dgm:prSet presAssocID="{2145A9EF-DDE6-4A4C-8A51-67AB2E40B526}" presName="circ4" presStyleLbl="vennNode1" presStyleIdx="3" presStyleCnt="7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AC8B20C-8C26-FC45-BA4A-356E641DC1C1}" type="pres">
      <dgm:prSet presAssocID="{2145A9EF-DDE6-4A4C-8A51-67AB2E40B52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9E00D-592B-6E4E-B3F4-925463D3BD1A}" type="pres">
      <dgm:prSet presAssocID="{6D428D42-42B4-8249-9F40-DA56414E6708}" presName="circ5" presStyleLbl="vennNode1" presStyleIdx="4" presStyleCnt="7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16EB02D-A669-8649-8851-1FCDECA15C95}" type="pres">
      <dgm:prSet presAssocID="{6D428D42-42B4-8249-9F40-DA56414E670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166AE-1D93-0F44-B0DE-CA813D64826A}" type="pres">
      <dgm:prSet presAssocID="{05385CD3-1DE6-DF46-BD27-0AD7E4633ECA}" presName="circ6" presStyleLbl="vennNode1" presStyleIdx="5" presStyleCnt="7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700EFBBC-B310-734C-BCD9-2062FF4085AB}" type="pres">
      <dgm:prSet presAssocID="{05385CD3-1DE6-DF46-BD27-0AD7E4633ECA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690293-1949-554D-8D63-BB61A9EF07C8}" type="pres">
      <dgm:prSet presAssocID="{ACF2C69F-CAB5-2F47-A58F-5DBDCAFE68DB}" presName="circ7" presStyleLbl="vennNode1" presStyleIdx="6" presStyleCnt="7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1192EC9-525E-034C-8A16-DBC3A53F7FCA}" type="pres">
      <dgm:prSet presAssocID="{ACF2C69F-CAB5-2F47-A58F-5DBDCAFE68D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7121C8-5276-AC4F-8AB3-944E5AC8DEAC}" type="presOf" srcId="{6D428D42-42B4-8249-9F40-DA56414E6708}" destId="{B16EB02D-A669-8649-8851-1FCDECA15C95}" srcOrd="0" destOrd="0" presId="urn:microsoft.com/office/officeart/2005/8/layout/venn1"/>
    <dgm:cxn modelId="{DD25177D-F044-894D-8BB8-53BB17831E6E}" srcId="{D4129E73-5931-8142-B046-D1DFE16887CE}" destId="{C58F0D0E-32DD-C74D-B888-21C42CF9C0A3}" srcOrd="0" destOrd="0" parTransId="{5E1C1C0F-7DD9-C34B-A487-AC7C752591A7}" sibTransId="{B343B244-69DF-1846-B490-E68F0F1828AA}"/>
    <dgm:cxn modelId="{78BC4271-CC19-2248-B12E-F02B50F0F1D0}" type="presOf" srcId="{C58F0D0E-32DD-C74D-B888-21C42CF9C0A3}" destId="{FEB3365A-15C9-5045-A2E6-906038FB255F}" srcOrd="0" destOrd="0" presId="urn:microsoft.com/office/officeart/2005/8/layout/venn1"/>
    <dgm:cxn modelId="{180DA311-92D1-6F49-9976-70E16F610EBB}" type="presOf" srcId="{ACF2C69F-CAB5-2F47-A58F-5DBDCAFE68DB}" destId="{D1192EC9-525E-034C-8A16-DBC3A53F7FCA}" srcOrd="0" destOrd="0" presId="urn:microsoft.com/office/officeart/2005/8/layout/venn1"/>
    <dgm:cxn modelId="{00692E51-5563-1945-9393-9E9DAC5ED9FB}" srcId="{D4129E73-5931-8142-B046-D1DFE16887CE}" destId="{ACF2C69F-CAB5-2F47-A58F-5DBDCAFE68DB}" srcOrd="6" destOrd="0" parTransId="{3C6886AC-35FF-2147-8E0F-D3A26E34AFB9}" sibTransId="{785BF6CF-C678-7846-B86F-E260473B80EC}"/>
    <dgm:cxn modelId="{5AACD0F6-7D56-874B-9C1D-33B17785AE0A}" srcId="{D4129E73-5931-8142-B046-D1DFE16887CE}" destId="{2145A9EF-DDE6-4A4C-8A51-67AB2E40B526}" srcOrd="3" destOrd="0" parTransId="{3DF2B76F-CCB8-3447-9F22-2BC0C47EE062}" sibTransId="{0551829B-EFAF-2E45-8DD5-3ADB0AD2DE26}"/>
    <dgm:cxn modelId="{6DEE40C3-D420-F64E-8C6B-3DA40A01AE68}" type="presOf" srcId="{A80BC0CE-3B69-574E-871D-14E8BEC27324}" destId="{31324FEC-7F4A-0A46-B507-F9DD286960DA}" srcOrd="0" destOrd="0" presId="urn:microsoft.com/office/officeart/2005/8/layout/venn1"/>
    <dgm:cxn modelId="{0B5FE37D-3E98-324F-8A4C-08172BE0B45B}" srcId="{D4129E73-5931-8142-B046-D1DFE16887CE}" destId="{9B991356-4E88-E049-9919-1851300CE486}" srcOrd="1" destOrd="0" parTransId="{9812C4A4-5A47-E54D-83C3-0E8EF882E52A}" sibTransId="{0B2A93DE-397E-8C4B-95C0-4E4A6D4CF73D}"/>
    <dgm:cxn modelId="{921CB436-BAEA-E744-A00B-49E60F397B71}" srcId="{D4129E73-5931-8142-B046-D1DFE16887CE}" destId="{05385CD3-1DE6-DF46-BD27-0AD7E4633ECA}" srcOrd="5" destOrd="0" parTransId="{816988DF-6FF8-A341-8B26-DF62C92804D6}" sibTransId="{85E46B76-B7AD-5842-A473-10173D67A7F2}"/>
    <dgm:cxn modelId="{8E8822FD-DD14-F647-842E-C2C3662B859A}" type="presOf" srcId="{D4129E73-5931-8142-B046-D1DFE16887CE}" destId="{631FBF9C-DADD-6C4F-9D1D-D08227AB513C}" srcOrd="0" destOrd="0" presId="urn:microsoft.com/office/officeart/2005/8/layout/venn1"/>
    <dgm:cxn modelId="{726B574F-71C7-3143-875E-65086E25C0E4}" srcId="{D4129E73-5931-8142-B046-D1DFE16887CE}" destId="{A80BC0CE-3B69-574E-871D-14E8BEC27324}" srcOrd="2" destOrd="0" parTransId="{CEE2E062-6154-6347-BD85-EEF1603B068A}" sibTransId="{6415E074-48A6-0949-B181-0DE449F5C7E8}"/>
    <dgm:cxn modelId="{DA847010-998C-8448-9C29-805461E0F743}" type="presOf" srcId="{2145A9EF-DDE6-4A4C-8A51-67AB2E40B526}" destId="{6AC8B20C-8C26-FC45-BA4A-356E641DC1C1}" srcOrd="0" destOrd="0" presId="urn:microsoft.com/office/officeart/2005/8/layout/venn1"/>
    <dgm:cxn modelId="{DDEEB9C9-6BEA-AC49-9FF2-F4D0361C2965}" type="presOf" srcId="{05385CD3-1DE6-DF46-BD27-0AD7E4633ECA}" destId="{700EFBBC-B310-734C-BCD9-2062FF4085AB}" srcOrd="0" destOrd="0" presId="urn:microsoft.com/office/officeart/2005/8/layout/venn1"/>
    <dgm:cxn modelId="{64F36872-3441-0644-A0CD-942B89694455}" srcId="{D4129E73-5931-8142-B046-D1DFE16887CE}" destId="{6D428D42-42B4-8249-9F40-DA56414E6708}" srcOrd="4" destOrd="0" parTransId="{7EF61608-1467-7E42-AB9A-37FF147F732F}" sibTransId="{6953DC0E-4390-3B46-B60F-F79C32D13363}"/>
    <dgm:cxn modelId="{F2C53672-740B-164C-A5C9-366B7CBA2E92}" type="presOf" srcId="{9B991356-4E88-E049-9919-1851300CE486}" destId="{D5387E38-1C0E-3741-9090-AA1B8C596DAB}" srcOrd="0" destOrd="0" presId="urn:microsoft.com/office/officeart/2005/8/layout/venn1"/>
    <dgm:cxn modelId="{A545B3BB-32ED-184B-ADD5-7B13C14AA0E0}" type="presParOf" srcId="{631FBF9C-DADD-6C4F-9D1D-D08227AB513C}" destId="{3F74E95F-EE79-6343-BE09-BBF348966F12}" srcOrd="0" destOrd="0" presId="urn:microsoft.com/office/officeart/2005/8/layout/venn1"/>
    <dgm:cxn modelId="{62F83592-F7C1-1A4D-96A5-C076C240874E}" type="presParOf" srcId="{631FBF9C-DADD-6C4F-9D1D-D08227AB513C}" destId="{FEB3365A-15C9-5045-A2E6-906038FB255F}" srcOrd="1" destOrd="0" presId="urn:microsoft.com/office/officeart/2005/8/layout/venn1"/>
    <dgm:cxn modelId="{5A4064C8-0256-3F4B-B86C-05BB469D09A7}" type="presParOf" srcId="{631FBF9C-DADD-6C4F-9D1D-D08227AB513C}" destId="{637FDF52-CC9D-F049-B540-BFE944E2751C}" srcOrd="2" destOrd="0" presId="urn:microsoft.com/office/officeart/2005/8/layout/venn1"/>
    <dgm:cxn modelId="{EFE68D7B-1579-9942-A10D-A2080C128B63}" type="presParOf" srcId="{631FBF9C-DADD-6C4F-9D1D-D08227AB513C}" destId="{D5387E38-1C0E-3741-9090-AA1B8C596DAB}" srcOrd="3" destOrd="0" presId="urn:microsoft.com/office/officeart/2005/8/layout/venn1"/>
    <dgm:cxn modelId="{D4BCD9AE-CEEF-BA4B-99D3-DA7FA691CB0E}" type="presParOf" srcId="{631FBF9C-DADD-6C4F-9D1D-D08227AB513C}" destId="{7FB717EB-FBC5-454B-AF9B-AED55AD8ECC7}" srcOrd="4" destOrd="0" presId="urn:microsoft.com/office/officeart/2005/8/layout/venn1"/>
    <dgm:cxn modelId="{39458534-5B9C-DD4D-A909-229ABF75F06E}" type="presParOf" srcId="{631FBF9C-DADD-6C4F-9D1D-D08227AB513C}" destId="{31324FEC-7F4A-0A46-B507-F9DD286960DA}" srcOrd="5" destOrd="0" presId="urn:microsoft.com/office/officeart/2005/8/layout/venn1"/>
    <dgm:cxn modelId="{4654913E-AC69-DB46-BCE8-AA13EE241EFE}" type="presParOf" srcId="{631FBF9C-DADD-6C4F-9D1D-D08227AB513C}" destId="{E9E4D5BA-CE98-CF42-9774-48DE0BC70649}" srcOrd="6" destOrd="0" presId="urn:microsoft.com/office/officeart/2005/8/layout/venn1"/>
    <dgm:cxn modelId="{7E5063BD-5811-3546-B846-209167082AFE}" type="presParOf" srcId="{631FBF9C-DADD-6C4F-9D1D-D08227AB513C}" destId="{6AC8B20C-8C26-FC45-BA4A-356E641DC1C1}" srcOrd="7" destOrd="0" presId="urn:microsoft.com/office/officeart/2005/8/layout/venn1"/>
    <dgm:cxn modelId="{801CA8F2-8D7D-F147-8004-5D4C04D62207}" type="presParOf" srcId="{631FBF9C-DADD-6C4F-9D1D-D08227AB513C}" destId="{BE79E00D-592B-6E4E-B3F4-925463D3BD1A}" srcOrd="8" destOrd="0" presId="urn:microsoft.com/office/officeart/2005/8/layout/venn1"/>
    <dgm:cxn modelId="{12AB99BB-59F1-FA4A-8CDE-D3D4B95E790B}" type="presParOf" srcId="{631FBF9C-DADD-6C4F-9D1D-D08227AB513C}" destId="{B16EB02D-A669-8649-8851-1FCDECA15C95}" srcOrd="9" destOrd="0" presId="urn:microsoft.com/office/officeart/2005/8/layout/venn1"/>
    <dgm:cxn modelId="{DD77FBC6-BDBB-3F49-8DD4-33F367D3A757}" type="presParOf" srcId="{631FBF9C-DADD-6C4F-9D1D-D08227AB513C}" destId="{B41166AE-1D93-0F44-B0DE-CA813D64826A}" srcOrd="10" destOrd="0" presId="urn:microsoft.com/office/officeart/2005/8/layout/venn1"/>
    <dgm:cxn modelId="{A3E1B2AE-1FFC-D14C-975C-17C397AC9CB4}" type="presParOf" srcId="{631FBF9C-DADD-6C4F-9D1D-D08227AB513C}" destId="{700EFBBC-B310-734C-BCD9-2062FF4085AB}" srcOrd="11" destOrd="0" presId="urn:microsoft.com/office/officeart/2005/8/layout/venn1"/>
    <dgm:cxn modelId="{BED8166E-42BD-E045-90D5-09B41EB4729C}" type="presParOf" srcId="{631FBF9C-DADD-6C4F-9D1D-D08227AB513C}" destId="{3D690293-1949-554D-8D63-BB61A9EF07C8}" srcOrd="12" destOrd="0" presId="urn:microsoft.com/office/officeart/2005/8/layout/venn1"/>
    <dgm:cxn modelId="{C40CDC34-A4A6-0148-AA49-34763673D478}" type="presParOf" srcId="{631FBF9C-DADD-6C4F-9D1D-D08227AB513C}" destId="{D1192EC9-525E-034C-8A16-DBC3A53F7FCA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EBEA57-0BA4-9442-AC20-F0F423C2E14D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C3E99A-A674-AE42-8377-D1D9267B0C90}">
      <dgm:prSet custT="1"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4000" b="0" dirty="0" smtClean="0">
              <a:solidFill>
                <a:schemeClr val="bg1"/>
              </a:solidFill>
              <a:latin typeface="+mn-lt"/>
            </a:rPr>
            <a:t>Elements:</a:t>
          </a:r>
          <a:endParaRPr lang="en-US" sz="4000" b="0" dirty="0">
            <a:solidFill>
              <a:schemeClr val="bg1"/>
            </a:solidFill>
            <a:latin typeface="+mn-lt"/>
          </a:endParaRPr>
        </a:p>
      </dgm:t>
    </dgm:pt>
    <dgm:pt modelId="{A464819A-9D5D-CA49-AFB7-465A457623B3}" type="parTrans" cxnId="{BA317445-4D9C-614E-BBBF-0FA5AA64E415}">
      <dgm:prSet/>
      <dgm:spPr/>
      <dgm:t>
        <a:bodyPr/>
        <a:lstStyle/>
        <a:p>
          <a:endParaRPr lang="en-US"/>
        </a:p>
      </dgm:t>
    </dgm:pt>
    <dgm:pt modelId="{CB838234-9AAC-9347-BE15-0EE6DBE63928}" type="sibTrans" cxnId="{BA317445-4D9C-614E-BBBF-0FA5AA64E415}">
      <dgm:prSet/>
      <dgm:spPr/>
      <dgm:t>
        <a:bodyPr/>
        <a:lstStyle/>
        <a:p>
          <a:endParaRPr lang="en-US"/>
        </a:p>
      </dgm:t>
    </dgm:pt>
    <dgm:pt modelId="{2E71EDD2-9EAE-7348-9F86-D2C912D101CD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rgbClr val="000000"/>
              </a:solidFill>
              <a:latin typeface="+mn-lt"/>
            </a:rPr>
            <a:t>syslog() </a:t>
          </a:r>
        </a:p>
      </dgm:t>
    </dgm:pt>
    <dgm:pt modelId="{22B3386A-F4C1-F347-8953-AAB8CE3013E9}" type="parTrans" cxnId="{83C41395-64B1-2E4B-BF23-6B1C1D69264C}">
      <dgm:prSet/>
      <dgm:spPr/>
      <dgm:t>
        <a:bodyPr/>
        <a:lstStyle/>
        <a:p>
          <a:endParaRPr lang="en-US"/>
        </a:p>
      </dgm:t>
    </dgm:pt>
    <dgm:pt modelId="{F089D455-F463-284A-8D19-C21A80864D08}" type="sibTrans" cxnId="{83C41395-64B1-2E4B-BF23-6B1C1D69264C}">
      <dgm:prSet/>
      <dgm:spPr/>
      <dgm:t>
        <a:bodyPr/>
        <a:lstStyle/>
        <a:p>
          <a:endParaRPr lang="en-US"/>
        </a:p>
      </dgm:t>
    </dgm:pt>
    <dgm:pt modelId="{E4D2C89D-A862-9B4C-91B4-6206FA13D81D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API referenced by several standard system utilities and available to application programs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D64F193-EE80-1C4B-8298-DB1D723DE8C2}" type="parTrans" cxnId="{8D00912F-22C0-6446-B34E-CB26F2AEED10}">
      <dgm:prSet/>
      <dgm:spPr/>
      <dgm:t>
        <a:bodyPr/>
        <a:lstStyle/>
        <a:p>
          <a:endParaRPr lang="en-US"/>
        </a:p>
      </dgm:t>
    </dgm:pt>
    <dgm:pt modelId="{8A1AD67D-13D5-3B49-84AF-7B8EAEBEAF33}" type="sibTrans" cxnId="{8D00912F-22C0-6446-B34E-CB26F2AEED10}">
      <dgm:prSet/>
      <dgm:spPr/>
      <dgm:t>
        <a:bodyPr/>
        <a:lstStyle/>
        <a:p>
          <a:endParaRPr lang="en-US"/>
        </a:p>
      </dgm:t>
    </dgm:pt>
    <dgm:pt modelId="{EEF155F1-B224-544A-B57E-6E40A94ED968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logger </a:t>
          </a:r>
        </a:p>
      </dgm:t>
    </dgm:pt>
    <dgm:pt modelId="{66B08066-EC7B-4E49-B09A-FCB76AA14696}" type="parTrans" cxnId="{7A7AA4C1-CF0F-2A47-85A6-6B53DB569C2F}">
      <dgm:prSet/>
      <dgm:spPr/>
      <dgm:t>
        <a:bodyPr/>
        <a:lstStyle/>
        <a:p>
          <a:endParaRPr lang="en-US"/>
        </a:p>
      </dgm:t>
    </dgm:pt>
    <dgm:pt modelId="{62604E5F-F4C2-3D47-8B42-E68FA04E3751}" type="sibTrans" cxnId="{7A7AA4C1-CF0F-2A47-85A6-6B53DB569C2F}">
      <dgm:prSet/>
      <dgm:spPr/>
      <dgm:t>
        <a:bodyPr/>
        <a:lstStyle/>
        <a:p>
          <a:endParaRPr lang="en-US"/>
        </a:p>
      </dgm:t>
    </dgm:pt>
    <dgm:pt modelId="{ED68A98C-97B3-9741-830A-279C7A7E1A11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Command used to add single-line entries to the system log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ECDECC9A-175D-594B-A545-882DD4EACF4A}" type="parTrans" cxnId="{E1C04438-DA7B-664A-B3CE-085A052DD52F}">
      <dgm:prSet/>
      <dgm:spPr/>
      <dgm:t>
        <a:bodyPr/>
        <a:lstStyle/>
        <a:p>
          <a:endParaRPr lang="en-US"/>
        </a:p>
      </dgm:t>
    </dgm:pt>
    <dgm:pt modelId="{67F42E71-633F-8A46-A57A-7591B661C432}" type="sibTrans" cxnId="{E1C04438-DA7B-664A-B3CE-085A052DD52F}">
      <dgm:prSet/>
      <dgm:spPr/>
      <dgm:t>
        <a:bodyPr/>
        <a:lstStyle/>
        <a:p>
          <a:endParaRPr lang="en-US"/>
        </a:p>
      </dgm:t>
    </dgm:pt>
    <dgm:pt modelId="{4D384F97-7A2B-2E48-B7C1-60B998F7BE02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/etc/syslog.conf </a:t>
          </a:r>
          <a:endParaRPr lang="en-US" sz="1800" dirty="0">
            <a:solidFill>
              <a:schemeClr val="bg1"/>
            </a:solidFill>
            <a:latin typeface="+mn-lt"/>
          </a:endParaRPr>
        </a:p>
      </dgm:t>
    </dgm:pt>
    <dgm:pt modelId="{9554D733-73EE-4745-8AC7-5E7CB84CA349}" type="parTrans" cxnId="{C71E41E5-20EA-C640-A91A-47D469D1632B}">
      <dgm:prSet/>
      <dgm:spPr/>
      <dgm:t>
        <a:bodyPr/>
        <a:lstStyle/>
        <a:p>
          <a:endParaRPr lang="en-US"/>
        </a:p>
      </dgm:t>
    </dgm:pt>
    <dgm:pt modelId="{76DC9018-2E6D-F74C-B5A7-6406D58FF7DB}" type="sibTrans" cxnId="{C71E41E5-20EA-C640-A91A-47D469D1632B}">
      <dgm:prSet/>
      <dgm:spPr/>
      <dgm:t>
        <a:bodyPr/>
        <a:lstStyle/>
        <a:p>
          <a:endParaRPr lang="en-US"/>
        </a:p>
      </dgm:t>
    </dgm:pt>
    <dgm:pt modelId="{70AE5C74-F29A-794B-B955-7E51109A12B8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Configuration file used to control the logging and routing of system log events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4B8BA6A1-E50E-2946-B636-76DA4A859AB9}" type="parTrans" cxnId="{CE2AC189-208C-4046-8BC9-445ABE9E8075}">
      <dgm:prSet/>
      <dgm:spPr/>
      <dgm:t>
        <a:bodyPr/>
        <a:lstStyle/>
        <a:p>
          <a:endParaRPr lang="en-US"/>
        </a:p>
      </dgm:t>
    </dgm:pt>
    <dgm:pt modelId="{C289967C-3C22-6046-BD2B-392D8A0C4415}" type="sibTrans" cxnId="{CE2AC189-208C-4046-8BC9-445ABE9E8075}">
      <dgm:prSet/>
      <dgm:spPr/>
      <dgm:t>
        <a:bodyPr/>
        <a:lstStyle/>
        <a:p>
          <a:endParaRPr lang="en-US"/>
        </a:p>
      </dgm:t>
    </dgm:pt>
    <dgm:pt modelId="{CA1F4413-04DE-9645-964A-020921B45F60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  <a:latin typeface="+mn-lt"/>
            </a:rPr>
            <a:t>syslogd </a:t>
          </a:r>
          <a:endParaRPr lang="en-US" sz="1800" dirty="0">
            <a:solidFill>
              <a:schemeClr val="bg1"/>
            </a:solidFill>
            <a:latin typeface="+mn-lt"/>
          </a:endParaRPr>
        </a:p>
      </dgm:t>
    </dgm:pt>
    <dgm:pt modelId="{39157D2D-6E91-1542-B0E4-27700EA0C642}" type="parTrans" cxnId="{799438B8-0861-A04D-8C83-B720E86F03B3}">
      <dgm:prSet/>
      <dgm:spPr/>
      <dgm:t>
        <a:bodyPr/>
        <a:lstStyle/>
        <a:p>
          <a:endParaRPr lang="en-US"/>
        </a:p>
      </dgm:t>
    </dgm:pt>
    <dgm:pt modelId="{5065EC17-1803-BE42-A269-491ACC0F300F}" type="sibTrans" cxnId="{799438B8-0861-A04D-8C83-B720E86F03B3}">
      <dgm:prSet/>
      <dgm:spPr/>
      <dgm:t>
        <a:bodyPr/>
        <a:lstStyle/>
        <a:p>
          <a:endParaRPr lang="en-US"/>
        </a:p>
      </dgm:t>
    </dgm:pt>
    <dgm:pt modelId="{C61D0244-499F-6A43-9B7C-E27CBA50CBA2}">
      <dgm:prSet/>
      <dgm:spPr>
        <a:solidFill>
          <a:schemeClr val="accent3">
            <a:lumMod val="75000"/>
          </a:schemeClr>
        </a:solidFill>
        <a:ln w="2857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Daemon to receive/route log events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512564A-5A5C-C14F-899F-ADBD566B16A4}" type="parTrans" cxnId="{7ABADF7D-0443-3245-B8E5-D3E40CB074DD}">
      <dgm:prSet/>
      <dgm:spPr/>
      <dgm:t>
        <a:bodyPr/>
        <a:lstStyle/>
        <a:p>
          <a:endParaRPr lang="en-US"/>
        </a:p>
      </dgm:t>
    </dgm:pt>
    <dgm:pt modelId="{7A4D195E-CB56-AA4F-A7B7-5FA09F412954}" type="sibTrans" cxnId="{7ABADF7D-0443-3245-B8E5-D3E40CB074DD}">
      <dgm:prSet/>
      <dgm:spPr/>
      <dgm:t>
        <a:bodyPr/>
        <a:lstStyle/>
        <a:p>
          <a:endParaRPr lang="en-US"/>
        </a:p>
      </dgm:t>
    </dgm:pt>
    <dgm:pt modelId="{44002377-80F4-9149-852B-9647AD90D052}" type="pres">
      <dgm:prSet presAssocID="{DCEBEA57-0BA4-9442-AC20-F0F423C2E14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2F36A-6C26-5349-9ABB-1FB426996B97}" type="pres">
      <dgm:prSet presAssocID="{50C3E99A-A674-AE42-8377-D1D9267B0C90}" presName="vertOne" presStyleCnt="0"/>
      <dgm:spPr/>
    </dgm:pt>
    <dgm:pt modelId="{B3AD4375-0495-7B4F-924B-7105B9DB67F5}" type="pres">
      <dgm:prSet presAssocID="{50C3E99A-A674-AE42-8377-D1D9267B0C90}" presName="txOne" presStyleLbl="node0" presStyleIdx="0" presStyleCnt="1" custScaleY="618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018D8D-E5B2-FA43-848F-E2D1E2DB8BAD}" type="pres">
      <dgm:prSet presAssocID="{50C3E99A-A674-AE42-8377-D1D9267B0C90}" presName="parTransOne" presStyleCnt="0"/>
      <dgm:spPr/>
    </dgm:pt>
    <dgm:pt modelId="{D9F92B2A-CD66-C74A-B275-5B85D4AC0D8B}" type="pres">
      <dgm:prSet presAssocID="{50C3E99A-A674-AE42-8377-D1D9267B0C90}" presName="horzOne" presStyleCnt="0"/>
      <dgm:spPr/>
    </dgm:pt>
    <dgm:pt modelId="{01DD4DEA-CFCF-5141-B501-DE35A3A6896E}" type="pres">
      <dgm:prSet presAssocID="{2E71EDD2-9EAE-7348-9F86-D2C912D101CD}" presName="vertTwo" presStyleCnt="0"/>
      <dgm:spPr/>
    </dgm:pt>
    <dgm:pt modelId="{F7C2B438-9A0F-5C43-8B79-1477D11BA4DF}" type="pres">
      <dgm:prSet presAssocID="{2E71EDD2-9EAE-7348-9F86-D2C912D101CD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848FC4-BA0A-D24B-8B7E-E9B3E663285B}" type="pres">
      <dgm:prSet presAssocID="{2E71EDD2-9EAE-7348-9F86-D2C912D101CD}" presName="parTransTwo" presStyleCnt="0"/>
      <dgm:spPr/>
    </dgm:pt>
    <dgm:pt modelId="{07B75457-61D5-E942-91DF-AB0F41978EE1}" type="pres">
      <dgm:prSet presAssocID="{2E71EDD2-9EAE-7348-9F86-D2C912D101CD}" presName="horzTwo" presStyleCnt="0"/>
      <dgm:spPr/>
    </dgm:pt>
    <dgm:pt modelId="{C374C6AD-ECAC-CE44-9304-F0AEE38DC7F5}" type="pres">
      <dgm:prSet presAssocID="{E4D2C89D-A862-9B4C-91B4-6206FA13D81D}" presName="vertThree" presStyleCnt="0"/>
      <dgm:spPr/>
    </dgm:pt>
    <dgm:pt modelId="{766BB558-D375-5242-B195-E7E26AB40959}" type="pres">
      <dgm:prSet presAssocID="{E4D2C89D-A862-9B4C-91B4-6206FA13D81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DA2D9-5CA1-7141-8E47-C51CA9FE6F10}" type="pres">
      <dgm:prSet presAssocID="{E4D2C89D-A862-9B4C-91B4-6206FA13D81D}" presName="horzThree" presStyleCnt="0"/>
      <dgm:spPr/>
    </dgm:pt>
    <dgm:pt modelId="{1326A4FA-DB8F-CF4D-81CA-DDE023C0F1E6}" type="pres">
      <dgm:prSet presAssocID="{F089D455-F463-284A-8D19-C21A80864D08}" presName="sibSpaceTwo" presStyleCnt="0"/>
      <dgm:spPr/>
    </dgm:pt>
    <dgm:pt modelId="{FF1FE970-C290-1D45-9478-BD0BC28E36F6}" type="pres">
      <dgm:prSet presAssocID="{EEF155F1-B224-544A-B57E-6E40A94ED968}" presName="vertTwo" presStyleCnt="0"/>
      <dgm:spPr/>
    </dgm:pt>
    <dgm:pt modelId="{17DF35D8-8AA6-9A4D-BADC-5C0F291E30A0}" type="pres">
      <dgm:prSet presAssocID="{EEF155F1-B224-544A-B57E-6E40A94ED968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2481F2-95D9-5B4F-BBAE-E6A6B15FC564}" type="pres">
      <dgm:prSet presAssocID="{EEF155F1-B224-544A-B57E-6E40A94ED968}" presName="parTransTwo" presStyleCnt="0"/>
      <dgm:spPr/>
    </dgm:pt>
    <dgm:pt modelId="{17AD4949-54C2-BD46-A9D3-408D82666EE4}" type="pres">
      <dgm:prSet presAssocID="{EEF155F1-B224-544A-B57E-6E40A94ED968}" presName="horzTwo" presStyleCnt="0"/>
      <dgm:spPr/>
    </dgm:pt>
    <dgm:pt modelId="{08073A9F-7690-3144-A2C4-E154A51F4C00}" type="pres">
      <dgm:prSet presAssocID="{ED68A98C-97B3-9741-830A-279C7A7E1A11}" presName="vertThree" presStyleCnt="0"/>
      <dgm:spPr/>
    </dgm:pt>
    <dgm:pt modelId="{41B13F21-6628-D04D-BBCA-A03F077BFE7D}" type="pres">
      <dgm:prSet presAssocID="{ED68A98C-97B3-9741-830A-279C7A7E1A11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E1195-667C-024C-88FF-B315F9C57B87}" type="pres">
      <dgm:prSet presAssocID="{ED68A98C-97B3-9741-830A-279C7A7E1A11}" presName="horzThree" presStyleCnt="0"/>
      <dgm:spPr/>
    </dgm:pt>
    <dgm:pt modelId="{F11DA197-357D-9741-B710-E9450DA5991F}" type="pres">
      <dgm:prSet presAssocID="{62604E5F-F4C2-3D47-8B42-E68FA04E3751}" presName="sibSpaceTwo" presStyleCnt="0"/>
      <dgm:spPr/>
    </dgm:pt>
    <dgm:pt modelId="{41826ED8-AA76-7D40-A96E-AAD82C7CC0A0}" type="pres">
      <dgm:prSet presAssocID="{4D384F97-7A2B-2E48-B7C1-60B998F7BE02}" presName="vertTwo" presStyleCnt="0"/>
      <dgm:spPr/>
    </dgm:pt>
    <dgm:pt modelId="{0C82C74A-503E-0C42-8027-61DA92A62EEF}" type="pres">
      <dgm:prSet presAssocID="{4D384F97-7A2B-2E48-B7C1-60B998F7BE02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99B8B7-C705-8746-8E60-C4E33EBBC443}" type="pres">
      <dgm:prSet presAssocID="{4D384F97-7A2B-2E48-B7C1-60B998F7BE02}" presName="parTransTwo" presStyleCnt="0"/>
      <dgm:spPr/>
    </dgm:pt>
    <dgm:pt modelId="{6443C1F9-B2DE-EC4E-B065-3DC4B07940A3}" type="pres">
      <dgm:prSet presAssocID="{4D384F97-7A2B-2E48-B7C1-60B998F7BE02}" presName="horzTwo" presStyleCnt="0"/>
      <dgm:spPr/>
    </dgm:pt>
    <dgm:pt modelId="{08A526DC-4E73-DB4A-AA90-0416A5C1F875}" type="pres">
      <dgm:prSet presAssocID="{70AE5C74-F29A-794B-B955-7E51109A12B8}" presName="vertThree" presStyleCnt="0"/>
      <dgm:spPr/>
    </dgm:pt>
    <dgm:pt modelId="{25D4BD96-7AC5-3741-89A7-C234712F279B}" type="pres">
      <dgm:prSet presAssocID="{70AE5C74-F29A-794B-B955-7E51109A12B8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BED589-6DF5-0348-9E4C-CA24E034754F}" type="pres">
      <dgm:prSet presAssocID="{70AE5C74-F29A-794B-B955-7E51109A12B8}" presName="horzThree" presStyleCnt="0"/>
      <dgm:spPr/>
    </dgm:pt>
    <dgm:pt modelId="{EB7C4E55-EE98-F541-9766-C9837F9B0052}" type="pres">
      <dgm:prSet presAssocID="{76DC9018-2E6D-F74C-B5A7-6406D58FF7DB}" presName="sibSpaceTwo" presStyleCnt="0"/>
      <dgm:spPr/>
    </dgm:pt>
    <dgm:pt modelId="{CD0F8C4E-3BA2-8444-A77C-18D3E2921A08}" type="pres">
      <dgm:prSet presAssocID="{CA1F4413-04DE-9645-964A-020921B45F60}" presName="vertTwo" presStyleCnt="0"/>
      <dgm:spPr/>
    </dgm:pt>
    <dgm:pt modelId="{4573EA44-A8D5-114D-8212-33E118A3EC55}" type="pres">
      <dgm:prSet presAssocID="{CA1F4413-04DE-9645-964A-020921B45F6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BAAC5A-4B45-C84A-BF39-BF60A3FCCF9E}" type="pres">
      <dgm:prSet presAssocID="{CA1F4413-04DE-9645-964A-020921B45F60}" presName="parTransTwo" presStyleCnt="0"/>
      <dgm:spPr/>
    </dgm:pt>
    <dgm:pt modelId="{A19ECCB4-6B10-D44A-BD4C-762D80466275}" type="pres">
      <dgm:prSet presAssocID="{CA1F4413-04DE-9645-964A-020921B45F60}" presName="horzTwo" presStyleCnt="0"/>
      <dgm:spPr/>
    </dgm:pt>
    <dgm:pt modelId="{D21E139B-103B-954E-9515-47CC78F3777A}" type="pres">
      <dgm:prSet presAssocID="{C61D0244-499F-6A43-9B7C-E27CBA50CBA2}" presName="vertThree" presStyleCnt="0"/>
      <dgm:spPr/>
    </dgm:pt>
    <dgm:pt modelId="{5B80C82F-4B00-B141-A3CB-9E62BDE677FA}" type="pres">
      <dgm:prSet presAssocID="{C61D0244-499F-6A43-9B7C-E27CBA50CBA2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606D0-F861-B34C-A3E9-858E151A818F}" type="pres">
      <dgm:prSet presAssocID="{C61D0244-499F-6A43-9B7C-E27CBA50CBA2}" presName="horzThree" presStyleCnt="0"/>
      <dgm:spPr/>
    </dgm:pt>
  </dgm:ptLst>
  <dgm:cxnLst>
    <dgm:cxn modelId="{BA317445-4D9C-614E-BBBF-0FA5AA64E415}" srcId="{DCEBEA57-0BA4-9442-AC20-F0F423C2E14D}" destId="{50C3E99A-A674-AE42-8377-D1D9267B0C90}" srcOrd="0" destOrd="0" parTransId="{A464819A-9D5D-CA49-AFB7-465A457623B3}" sibTransId="{CB838234-9AAC-9347-BE15-0EE6DBE63928}"/>
    <dgm:cxn modelId="{8BF9CAEC-AC56-064A-A957-5F8CA4AFF84F}" type="presOf" srcId="{ED68A98C-97B3-9741-830A-279C7A7E1A11}" destId="{41B13F21-6628-D04D-BBCA-A03F077BFE7D}" srcOrd="0" destOrd="0" presId="urn:microsoft.com/office/officeart/2005/8/layout/hierarchy4"/>
    <dgm:cxn modelId="{727E3124-498E-E64C-9F00-F98F1629D916}" type="presOf" srcId="{CA1F4413-04DE-9645-964A-020921B45F60}" destId="{4573EA44-A8D5-114D-8212-33E118A3EC55}" srcOrd="0" destOrd="0" presId="urn:microsoft.com/office/officeart/2005/8/layout/hierarchy4"/>
    <dgm:cxn modelId="{7ABADF7D-0443-3245-B8E5-D3E40CB074DD}" srcId="{CA1F4413-04DE-9645-964A-020921B45F60}" destId="{C61D0244-499F-6A43-9B7C-E27CBA50CBA2}" srcOrd="0" destOrd="0" parTransId="{6512564A-5A5C-C14F-899F-ADBD566B16A4}" sibTransId="{7A4D195E-CB56-AA4F-A7B7-5FA09F412954}"/>
    <dgm:cxn modelId="{E1C04438-DA7B-664A-B3CE-085A052DD52F}" srcId="{EEF155F1-B224-544A-B57E-6E40A94ED968}" destId="{ED68A98C-97B3-9741-830A-279C7A7E1A11}" srcOrd="0" destOrd="0" parTransId="{ECDECC9A-175D-594B-A545-882DD4EACF4A}" sibTransId="{67F42E71-633F-8A46-A57A-7591B661C432}"/>
    <dgm:cxn modelId="{799438B8-0861-A04D-8C83-B720E86F03B3}" srcId="{50C3E99A-A674-AE42-8377-D1D9267B0C90}" destId="{CA1F4413-04DE-9645-964A-020921B45F60}" srcOrd="3" destOrd="0" parTransId="{39157D2D-6E91-1542-B0E4-27700EA0C642}" sibTransId="{5065EC17-1803-BE42-A269-491ACC0F300F}"/>
    <dgm:cxn modelId="{C71E41E5-20EA-C640-A91A-47D469D1632B}" srcId="{50C3E99A-A674-AE42-8377-D1D9267B0C90}" destId="{4D384F97-7A2B-2E48-B7C1-60B998F7BE02}" srcOrd="2" destOrd="0" parTransId="{9554D733-73EE-4745-8AC7-5E7CB84CA349}" sibTransId="{76DC9018-2E6D-F74C-B5A7-6406D58FF7DB}"/>
    <dgm:cxn modelId="{7A7AA4C1-CF0F-2A47-85A6-6B53DB569C2F}" srcId="{50C3E99A-A674-AE42-8377-D1D9267B0C90}" destId="{EEF155F1-B224-544A-B57E-6E40A94ED968}" srcOrd="1" destOrd="0" parTransId="{66B08066-EC7B-4E49-B09A-FCB76AA14696}" sibTransId="{62604E5F-F4C2-3D47-8B42-E68FA04E3751}"/>
    <dgm:cxn modelId="{9CD19A2B-4E7C-5F4D-9A82-B1D9625F242A}" type="presOf" srcId="{C61D0244-499F-6A43-9B7C-E27CBA50CBA2}" destId="{5B80C82F-4B00-B141-A3CB-9E62BDE677FA}" srcOrd="0" destOrd="0" presId="urn:microsoft.com/office/officeart/2005/8/layout/hierarchy4"/>
    <dgm:cxn modelId="{941DC883-64A6-524C-BFE1-4551D5642D41}" type="presOf" srcId="{EEF155F1-B224-544A-B57E-6E40A94ED968}" destId="{17DF35D8-8AA6-9A4D-BADC-5C0F291E30A0}" srcOrd="0" destOrd="0" presId="urn:microsoft.com/office/officeart/2005/8/layout/hierarchy4"/>
    <dgm:cxn modelId="{B521A342-A6A4-2047-AA29-9EE5B2C9F254}" type="presOf" srcId="{E4D2C89D-A862-9B4C-91B4-6206FA13D81D}" destId="{766BB558-D375-5242-B195-E7E26AB40959}" srcOrd="0" destOrd="0" presId="urn:microsoft.com/office/officeart/2005/8/layout/hierarchy4"/>
    <dgm:cxn modelId="{83C41395-64B1-2E4B-BF23-6B1C1D69264C}" srcId="{50C3E99A-A674-AE42-8377-D1D9267B0C90}" destId="{2E71EDD2-9EAE-7348-9F86-D2C912D101CD}" srcOrd="0" destOrd="0" parTransId="{22B3386A-F4C1-F347-8953-AAB8CE3013E9}" sibTransId="{F089D455-F463-284A-8D19-C21A80864D08}"/>
    <dgm:cxn modelId="{1F239814-B536-9F4D-A4A7-00596A049363}" type="presOf" srcId="{DCEBEA57-0BA4-9442-AC20-F0F423C2E14D}" destId="{44002377-80F4-9149-852B-9647AD90D052}" srcOrd="0" destOrd="0" presId="urn:microsoft.com/office/officeart/2005/8/layout/hierarchy4"/>
    <dgm:cxn modelId="{A5FC5977-E50F-DC4D-84F9-89A3D4C634F1}" type="presOf" srcId="{50C3E99A-A674-AE42-8377-D1D9267B0C90}" destId="{B3AD4375-0495-7B4F-924B-7105B9DB67F5}" srcOrd="0" destOrd="0" presId="urn:microsoft.com/office/officeart/2005/8/layout/hierarchy4"/>
    <dgm:cxn modelId="{8D00912F-22C0-6446-B34E-CB26F2AEED10}" srcId="{2E71EDD2-9EAE-7348-9F86-D2C912D101CD}" destId="{E4D2C89D-A862-9B4C-91B4-6206FA13D81D}" srcOrd="0" destOrd="0" parTransId="{6D64F193-EE80-1C4B-8298-DB1D723DE8C2}" sibTransId="{8A1AD67D-13D5-3B49-84AF-7B8EAEBEAF33}"/>
    <dgm:cxn modelId="{CE2AC189-208C-4046-8BC9-445ABE9E8075}" srcId="{4D384F97-7A2B-2E48-B7C1-60B998F7BE02}" destId="{70AE5C74-F29A-794B-B955-7E51109A12B8}" srcOrd="0" destOrd="0" parTransId="{4B8BA6A1-E50E-2946-B636-76DA4A859AB9}" sibTransId="{C289967C-3C22-6046-BD2B-392D8A0C4415}"/>
    <dgm:cxn modelId="{523745A8-D967-704A-B78E-20FBD88048DE}" type="presOf" srcId="{2E71EDD2-9EAE-7348-9F86-D2C912D101CD}" destId="{F7C2B438-9A0F-5C43-8B79-1477D11BA4DF}" srcOrd="0" destOrd="0" presId="urn:microsoft.com/office/officeart/2005/8/layout/hierarchy4"/>
    <dgm:cxn modelId="{B6548D64-185A-FD4F-9AD6-FFD24BC50349}" type="presOf" srcId="{4D384F97-7A2B-2E48-B7C1-60B998F7BE02}" destId="{0C82C74A-503E-0C42-8027-61DA92A62EEF}" srcOrd="0" destOrd="0" presId="urn:microsoft.com/office/officeart/2005/8/layout/hierarchy4"/>
    <dgm:cxn modelId="{46107939-5B0B-CD4C-91A5-11C3B2FEFE56}" type="presOf" srcId="{70AE5C74-F29A-794B-B955-7E51109A12B8}" destId="{25D4BD96-7AC5-3741-89A7-C234712F279B}" srcOrd="0" destOrd="0" presId="urn:microsoft.com/office/officeart/2005/8/layout/hierarchy4"/>
    <dgm:cxn modelId="{261ABE40-EA6B-CD41-8DA6-630AAD09A011}" type="presParOf" srcId="{44002377-80F4-9149-852B-9647AD90D052}" destId="{5F52F36A-6C26-5349-9ABB-1FB426996B97}" srcOrd="0" destOrd="0" presId="urn:microsoft.com/office/officeart/2005/8/layout/hierarchy4"/>
    <dgm:cxn modelId="{B0E845B5-A57E-A94D-B11A-53E4BE7D631B}" type="presParOf" srcId="{5F52F36A-6C26-5349-9ABB-1FB426996B97}" destId="{B3AD4375-0495-7B4F-924B-7105B9DB67F5}" srcOrd="0" destOrd="0" presId="urn:microsoft.com/office/officeart/2005/8/layout/hierarchy4"/>
    <dgm:cxn modelId="{9B235B5A-BB08-A94B-8F43-FBB8A9E4C176}" type="presParOf" srcId="{5F52F36A-6C26-5349-9ABB-1FB426996B97}" destId="{0B018D8D-E5B2-FA43-848F-E2D1E2DB8BAD}" srcOrd="1" destOrd="0" presId="urn:microsoft.com/office/officeart/2005/8/layout/hierarchy4"/>
    <dgm:cxn modelId="{4FEA0273-CF1B-C04D-96B1-161377C06817}" type="presParOf" srcId="{5F52F36A-6C26-5349-9ABB-1FB426996B97}" destId="{D9F92B2A-CD66-C74A-B275-5B85D4AC0D8B}" srcOrd="2" destOrd="0" presId="urn:microsoft.com/office/officeart/2005/8/layout/hierarchy4"/>
    <dgm:cxn modelId="{CC1CA9BB-7F7D-B846-B1BC-FBF611928631}" type="presParOf" srcId="{D9F92B2A-CD66-C74A-B275-5B85D4AC0D8B}" destId="{01DD4DEA-CFCF-5141-B501-DE35A3A6896E}" srcOrd="0" destOrd="0" presId="urn:microsoft.com/office/officeart/2005/8/layout/hierarchy4"/>
    <dgm:cxn modelId="{3C0BFDEA-A509-2C44-A974-4888A19B57E3}" type="presParOf" srcId="{01DD4DEA-CFCF-5141-B501-DE35A3A6896E}" destId="{F7C2B438-9A0F-5C43-8B79-1477D11BA4DF}" srcOrd="0" destOrd="0" presId="urn:microsoft.com/office/officeart/2005/8/layout/hierarchy4"/>
    <dgm:cxn modelId="{66B9A4B4-759E-434E-B830-29DC57E9DC02}" type="presParOf" srcId="{01DD4DEA-CFCF-5141-B501-DE35A3A6896E}" destId="{28848FC4-BA0A-D24B-8B7E-E9B3E663285B}" srcOrd="1" destOrd="0" presId="urn:microsoft.com/office/officeart/2005/8/layout/hierarchy4"/>
    <dgm:cxn modelId="{2BC7F7FC-94EF-7742-A950-91F561F496B3}" type="presParOf" srcId="{01DD4DEA-CFCF-5141-B501-DE35A3A6896E}" destId="{07B75457-61D5-E942-91DF-AB0F41978EE1}" srcOrd="2" destOrd="0" presId="urn:microsoft.com/office/officeart/2005/8/layout/hierarchy4"/>
    <dgm:cxn modelId="{A81176FE-0CDD-D04D-B1DA-7B4A8FE102BF}" type="presParOf" srcId="{07B75457-61D5-E942-91DF-AB0F41978EE1}" destId="{C374C6AD-ECAC-CE44-9304-F0AEE38DC7F5}" srcOrd="0" destOrd="0" presId="urn:microsoft.com/office/officeart/2005/8/layout/hierarchy4"/>
    <dgm:cxn modelId="{7D7EBF08-3EAB-7D47-8B01-23B12D399F81}" type="presParOf" srcId="{C374C6AD-ECAC-CE44-9304-F0AEE38DC7F5}" destId="{766BB558-D375-5242-B195-E7E26AB40959}" srcOrd="0" destOrd="0" presId="urn:microsoft.com/office/officeart/2005/8/layout/hierarchy4"/>
    <dgm:cxn modelId="{324B2826-DD4C-3049-B3C8-88F4D70F87DA}" type="presParOf" srcId="{C374C6AD-ECAC-CE44-9304-F0AEE38DC7F5}" destId="{368DA2D9-5CA1-7141-8E47-C51CA9FE6F10}" srcOrd="1" destOrd="0" presId="urn:microsoft.com/office/officeart/2005/8/layout/hierarchy4"/>
    <dgm:cxn modelId="{83ED4872-ADB0-A749-A327-9A63D457B2D3}" type="presParOf" srcId="{D9F92B2A-CD66-C74A-B275-5B85D4AC0D8B}" destId="{1326A4FA-DB8F-CF4D-81CA-DDE023C0F1E6}" srcOrd="1" destOrd="0" presId="urn:microsoft.com/office/officeart/2005/8/layout/hierarchy4"/>
    <dgm:cxn modelId="{2817870D-4110-0C40-B7CE-A6CAC8AC6610}" type="presParOf" srcId="{D9F92B2A-CD66-C74A-B275-5B85D4AC0D8B}" destId="{FF1FE970-C290-1D45-9478-BD0BC28E36F6}" srcOrd="2" destOrd="0" presId="urn:microsoft.com/office/officeart/2005/8/layout/hierarchy4"/>
    <dgm:cxn modelId="{0953577A-B168-2740-8F0C-BFADCFFCDB65}" type="presParOf" srcId="{FF1FE970-C290-1D45-9478-BD0BC28E36F6}" destId="{17DF35D8-8AA6-9A4D-BADC-5C0F291E30A0}" srcOrd="0" destOrd="0" presId="urn:microsoft.com/office/officeart/2005/8/layout/hierarchy4"/>
    <dgm:cxn modelId="{7FEE73A6-3DF9-C244-8617-2E1469E18B24}" type="presParOf" srcId="{FF1FE970-C290-1D45-9478-BD0BC28E36F6}" destId="{702481F2-95D9-5B4F-BBAE-E6A6B15FC564}" srcOrd="1" destOrd="0" presId="urn:microsoft.com/office/officeart/2005/8/layout/hierarchy4"/>
    <dgm:cxn modelId="{CA1279CF-8815-6649-AE41-F794AA6CFF96}" type="presParOf" srcId="{FF1FE970-C290-1D45-9478-BD0BC28E36F6}" destId="{17AD4949-54C2-BD46-A9D3-408D82666EE4}" srcOrd="2" destOrd="0" presId="urn:microsoft.com/office/officeart/2005/8/layout/hierarchy4"/>
    <dgm:cxn modelId="{3695255A-D9ED-EF4C-821F-EEADC356C362}" type="presParOf" srcId="{17AD4949-54C2-BD46-A9D3-408D82666EE4}" destId="{08073A9F-7690-3144-A2C4-E154A51F4C00}" srcOrd="0" destOrd="0" presId="urn:microsoft.com/office/officeart/2005/8/layout/hierarchy4"/>
    <dgm:cxn modelId="{6FC14A56-5B9A-C949-9D0C-C9769C2E1254}" type="presParOf" srcId="{08073A9F-7690-3144-A2C4-E154A51F4C00}" destId="{41B13F21-6628-D04D-BBCA-A03F077BFE7D}" srcOrd="0" destOrd="0" presId="urn:microsoft.com/office/officeart/2005/8/layout/hierarchy4"/>
    <dgm:cxn modelId="{A8DD08CA-0A0D-6E47-B8E5-866156CDEC3A}" type="presParOf" srcId="{08073A9F-7690-3144-A2C4-E154A51F4C00}" destId="{A03E1195-667C-024C-88FF-B315F9C57B87}" srcOrd="1" destOrd="0" presId="urn:microsoft.com/office/officeart/2005/8/layout/hierarchy4"/>
    <dgm:cxn modelId="{DDC4398A-10DE-844C-969C-8BF6E2B2701D}" type="presParOf" srcId="{D9F92B2A-CD66-C74A-B275-5B85D4AC0D8B}" destId="{F11DA197-357D-9741-B710-E9450DA5991F}" srcOrd="3" destOrd="0" presId="urn:microsoft.com/office/officeart/2005/8/layout/hierarchy4"/>
    <dgm:cxn modelId="{172F928E-E1DB-6B40-AE5F-BA63E6EE1D1E}" type="presParOf" srcId="{D9F92B2A-CD66-C74A-B275-5B85D4AC0D8B}" destId="{41826ED8-AA76-7D40-A96E-AAD82C7CC0A0}" srcOrd="4" destOrd="0" presId="urn:microsoft.com/office/officeart/2005/8/layout/hierarchy4"/>
    <dgm:cxn modelId="{93A51A03-EC40-7B4B-9208-BC7F07B1A583}" type="presParOf" srcId="{41826ED8-AA76-7D40-A96E-AAD82C7CC0A0}" destId="{0C82C74A-503E-0C42-8027-61DA92A62EEF}" srcOrd="0" destOrd="0" presId="urn:microsoft.com/office/officeart/2005/8/layout/hierarchy4"/>
    <dgm:cxn modelId="{1EE3CD02-634D-8949-9FE2-8BC6DB64DC90}" type="presParOf" srcId="{41826ED8-AA76-7D40-A96E-AAD82C7CC0A0}" destId="{B899B8B7-C705-8746-8E60-C4E33EBBC443}" srcOrd="1" destOrd="0" presId="urn:microsoft.com/office/officeart/2005/8/layout/hierarchy4"/>
    <dgm:cxn modelId="{86CACC9D-629F-8243-A20F-58297918F20D}" type="presParOf" srcId="{41826ED8-AA76-7D40-A96E-AAD82C7CC0A0}" destId="{6443C1F9-B2DE-EC4E-B065-3DC4B07940A3}" srcOrd="2" destOrd="0" presId="urn:microsoft.com/office/officeart/2005/8/layout/hierarchy4"/>
    <dgm:cxn modelId="{7C17040F-6123-054A-B700-C52298450E0E}" type="presParOf" srcId="{6443C1F9-B2DE-EC4E-B065-3DC4B07940A3}" destId="{08A526DC-4E73-DB4A-AA90-0416A5C1F875}" srcOrd="0" destOrd="0" presId="urn:microsoft.com/office/officeart/2005/8/layout/hierarchy4"/>
    <dgm:cxn modelId="{9E910B6F-004F-1A4F-BC80-366C624EF86E}" type="presParOf" srcId="{08A526DC-4E73-DB4A-AA90-0416A5C1F875}" destId="{25D4BD96-7AC5-3741-89A7-C234712F279B}" srcOrd="0" destOrd="0" presId="urn:microsoft.com/office/officeart/2005/8/layout/hierarchy4"/>
    <dgm:cxn modelId="{4D0EA555-3BD0-234E-82ED-EEE7E618E351}" type="presParOf" srcId="{08A526DC-4E73-DB4A-AA90-0416A5C1F875}" destId="{56BED589-6DF5-0348-9E4C-CA24E034754F}" srcOrd="1" destOrd="0" presId="urn:microsoft.com/office/officeart/2005/8/layout/hierarchy4"/>
    <dgm:cxn modelId="{01CD9223-9182-A541-8360-0DD9EF9FF596}" type="presParOf" srcId="{D9F92B2A-CD66-C74A-B275-5B85D4AC0D8B}" destId="{EB7C4E55-EE98-F541-9766-C9837F9B0052}" srcOrd="5" destOrd="0" presId="urn:microsoft.com/office/officeart/2005/8/layout/hierarchy4"/>
    <dgm:cxn modelId="{F513CDD5-4B69-DF41-862D-124D8D160E99}" type="presParOf" srcId="{D9F92B2A-CD66-C74A-B275-5B85D4AC0D8B}" destId="{CD0F8C4E-3BA2-8444-A77C-18D3E2921A08}" srcOrd="6" destOrd="0" presId="urn:microsoft.com/office/officeart/2005/8/layout/hierarchy4"/>
    <dgm:cxn modelId="{A6840BDB-3A51-7149-B0B1-6FF50EE8C64C}" type="presParOf" srcId="{CD0F8C4E-3BA2-8444-A77C-18D3E2921A08}" destId="{4573EA44-A8D5-114D-8212-33E118A3EC55}" srcOrd="0" destOrd="0" presId="urn:microsoft.com/office/officeart/2005/8/layout/hierarchy4"/>
    <dgm:cxn modelId="{614D62D8-A446-8443-B520-4C81FEC4327F}" type="presParOf" srcId="{CD0F8C4E-3BA2-8444-A77C-18D3E2921A08}" destId="{C9BAAC5A-4B45-C84A-BF39-BF60A3FCCF9E}" srcOrd="1" destOrd="0" presId="urn:microsoft.com/office/officeart/2005/8/layout/hierarchy4"/>
    <dgm:cxn modelId="{9A2E8FF5-5273-0A4C-8D2C-20A0560CAD6F}" type="presParOf" srcId="{CD0F8C4E-3BA2-8444-A77C-18D3E2921A08}" destId="{A19ECCB4-6B10-D44A-BD4C-762D80466275}" srcOrd="2" destOrd="0" presId="urn:microsoft.com/office/officeart/2005/8/layout/hierarchy4"/>
    <dgm:cxn modelId="{4F63EBAB-A5C6-1740-8BE5-4E8EB266BEA5}" type="presParOf" srcId="{A19ECCB4-6B10-D44A-BD4C-762D80466275}" destId="{D21E139B-103B-954E-9515-47CC78F3777A}" srcOrd="0" destOrd="0" presId="urn:microsoft.com/office/officeart/2005/8/layout/hierarchy4"/>
    <dgm:cxn modelId="{14D67CC6-D7BD-7949-ACB2-2F2F6081F86A}" type="presParOf" srcId="{D21E139B-103B-954E-9515-47CC78F3777A}" destId="{5B80C82F-4B00-B141-A3CB-9E62BDE677FA}" srcOrd="0" destOrd="0" presId="urn:microsoft.com/office/officeart/2005/8/layout/hierarchy4"/>
    <dgm:cxn modelId="{78457F37-ADCD-FF4C-AA39-7814F970F9A8}" type="presParOf" srcId="{D21E139B-103B-954E-9515-47CC78F3777A}" destId="{C1D606D0-F861-B34C-A3E9-858E151A818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699290-0F3B-8049-92DD-2082563E0990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0012-97D3-224E-9B90-A892CFAEEA4B}">
      <dgm:prSet/>
      <dgm:spPr>
        <a:solidFill>
          <a:schemeClr val="accent5">
            <a:lumMod val="75000"/>
          </a:schemeClr>
        </a:solidFill>
        <a:ln w="22225"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Basic service provides: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6D4E6AD3-DFFB-8D47-AD0E-1EEBAD6AEAE1}" type="parTrans" cxnId="{CDD7A8E0-4E55-CF48-ACA4-D34634A4780A}">
      <dgm:prSet/>
      <dgm:spPr/>
      <dgm:t>
        <a:bodyPr/>
        <a:lstStyle/>
        <a:p>
          <a:endParaRPr lang="en-US"/>
        </a:p>
      </dgm:t>
    </dgm:pt>
    <dgm:pt modelId="{6D044E74-8FA6-7240-9B80-EBCDCB16490C}" type="sibTrans" cxnId="{CDD7A8E0-4E55-CF48-ACA4-D34634A4780A}">
      <dgm:prSet/>
      <dgm:spPr/>
      <dgm:t>
        <a:bodyPr/>
        <a:lstStyle/>
        <a:p>
          <a:endParaRPr lang="en-US"/>
        </a:p>
      </dgm:t>
    </dgm:pt>
    <dgm:pt modelId="{18EB5958-283B-9843-8A56-712BAC96C7C6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A means of capturing relevant events</a:t>
          </a:r>
          <a:endParaRPr lang="en-US" sz="1200" dirty="0">
            <a:latin typeface="+mn-lt"/>
          </a:endParaRPr>
        </a:p>
      </dgm:t>
    </dgm:pt>
    <dgm:pt modelId="{18B81A7D-A9E9-7F47-AE85-A5C940C0BA0E}" type="parTrans" cxnId="{D8F1B253-3352-C24F-A127-B39D5FE9A29D}">
      <dgm:prSet/>
      <dgm:spPr/>
      <dgm:t>
        <a:bodyPr/>
        <a:lstStyle/>
        <a:p>
          <a:endParaRPr lang="en-US"/>
        </a:p>
      </dgm:t>
    </dgm:pt>
    <dgm:pt modelId="{7065CBE1-26E4-5F41-B8F0-82E5E5F42098}" type="sibTrans" cxnId="{D8F1B253-3352-C24F-A127-B39D5FE9A29D}">
      <dgm:prSet/>
      <dgm:spPr/>
      <dgm:t>
        <a:bodyPr/>
        <a:lstStyle/>
        <a:p>
          <a:endParaRPr lang="en-US"/>
        </a:p>
      </dgm:t>
    </dgm:pt>
    <dgm:pt modelId="{E628CDAE-8357-B94D-82EE-E81E6AF5F322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A storage facility</a:t>
          </a:r>
          <a:endParaRPr lang="en-US" sz="1200" dirty="0">
            <a:latin typeface="+mn-lt"/>
          </a:endParaRPr>
        </a:p>
      </dgm:t>
    </dgm:pt>
    <dgm:pt modelId="{A789C5F9-2EFE-1843-99AD-E5A060FA5895}" type="parTrans" cxnId="{E246F355-27EF-134B-93F9-6EC947C512AE}">
      <dgm:prSet/>
      <dgm:spPr/>
      <dgm:t>
        <a:bodyPr/>
        <a:lstStyle/>
        <a:p>
          <a:endParaRPr lang="en-US"/>
        </a:p>
      </dgm:t>
    </dgm:pt>
    <dgm:pt modelId="{E905FACD-40E6-0440-AF83-E279AA9FC46A}" type="sibTrans" cxnId="{E246F355-27EF-134B-93F9-6EC947C512AE}">
      <dgm:prSet/>
      <dgm:spPr/>
      <dgm:t>
        <a:bodyPr/>
        <a:lstStyle/>
        <a:p>
          <a:endParaRPr lang="en-US"/>
        </a:p>
      </dgm:t>
    </dgm:pt>
    <dgm:pt modelId="{48C30B22-AC2D-D649-AFCC-65AAA6C0BFF3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200" b="1" dirty="0" smtClean="0">
              <a:latin typeface="+mn-lt"/>
            </a:rPr>
            <a:t>A protocol for transmitting syslog messages from other machines to a central machine that acts as a syslog server</a:t>
          </a:r>
          <a:endParaRPr lang="en-US" sz="1200" dirty="0">
            <a:latin typeface="+mn-lt"/>
          </a:endParaRPr>
        </a:p>
      </dgm:t>
    </dgm:pt>
    <dgm:pt modelId="{CA2BCF77-1D7E-884E-BEFB-1460B8F9E6B4}" type="parTrans" cxnId="{7A6CEBA3-05A7-7240-95C5-70CE4936FB30}">
      <dgm:prSet/>
      <dgm:spPr/>
      <dgm:t>
        <a:bodyPr/>
        <a:lstStyle/>
        <a:p>
          <a:endParaRPr lang="en-US"/>
        </a:p>
      </dgm:t>
    </dgm:pt>
    <dgm:pt modelId="{72DB8FFE-B631-7F4F-B803-E6FA6A6AB5AC}" type="sibTrans" cxnId="{7A6CEBA3-05A7-7240-95C5-70CE4936FB30}">
      <dgm:prSet/>
      <dgm:spPr/>
      <dgm:t>
        <a:bodyPr/>
        <a:lstStyle/>
        <a:p>
          <a:endParaRPr lang="en-US"/>
        </a:p>
      </dgm:t>
    </dgm:pt>
    <dgm:pt modelId="{399BA821-A5C7-A342-96E9-7325ABFCE81E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  <a:latin typeface="+mn-lt"/>
            </a:rPr>
            <a:t>Extra add-on features may include:</a:t>
          </a:r>
          <a:endParaRPr lang="en-US" b="0" dirty="0">
            <a:solidFill>
              <a:schemeClr val="bg1"/>
            </a:solidFill>
            <a:latin typeface="+mn-lt"/>
          </a:endParaRPr>
        </a:p>
      </dgm:t>
    </dgm:pt>
    <dgm:pt modelId="{A8E8FD1F-DC8B-A84B-AC08-D1B51D0096EF}" type="parTrans" cxnId="{C9292AAA-1834-5D4F-AD4B-905E5462FB70}">
      <dgm:prSet/>
      <dgm:spPr/>
      <dgm:t>
        <a:bodyPr/>
        <a:lstStyle/>
        <a:p>
          <a:endParaRPr lang="en-US"/>
        </a:p>
      </dgm:t>
    </dgm:pt>
    <dgm:pt modelId="{47E8E3F2-B133-BC40-A59B-2AAAAF065254}" type="sibTrans" cxnId="{C9292AAA-1834-5D4F-AD4B-905E5462FB70}">
      <dgm:prSet/>
      <dgm:spPr/>
      <dgm:t>
        <a:bodyPr/>
        <a:lstStyle/>
        <a:p>
          <a:endParaRPr lang="en-US"/>
        </a:p>
      </dgm:t>
    </dgm:pt>
    <dgm:pt modelId="{B82E8D37-5D8B-174E-BF89-FC07F2F9DB5C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Robust filtering</a:t>
          </a:r>
          <a:endParaRPr lang="en-US" sz="1100" dirty="0">
            <a:latin typeface="+mn-lt"/>
          </a:endParaRPr>
        </a:p>
      </dgm:t>
    </dgm:pt>
    <dgm:pt modelId="{F3E93C00-DBBB-4A4C-96D3-190031B4C375}" type="parTrans" cxnId="{7B02A652-7047-5744-939F-F1913D5A79E7}">
      <dgm:prSet/>
      <dgm:spPr/>
      <dgm:t>
        <a:bodyPr/>
        <a:lstStyle/>
        <a:p>
          <a:endParaRPr lang="en-US"/>
        </a:p>
      </dgm:t>
    </dgm:pt>
    <dgm:pt modelId="{0DF69E2C-C149-3B4B-A746-A2BF20DF6835}" type="sibTrans" cxnId="{7B02A652-7047-5744-939F-F1913D5A79E7}">
      <dgm:prSet/>
      <dgm:spPr/>
      <dgm:t>
        <a:bodyPr/>
        <a:lstStyle/>
        <a:p>
          <a:endParaRPr lang="en-US"/>
        </a:p>
      </dgm:t>
    </dgm:pt>
    <dgm:pt modelId="{B37099B0-DCD3-D94F-AD0F-FC0CF95295E2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Log analysis</a:t>
          </a:r>
          <a:endParaRPr lang="en-US" sz="1100" dirty="0">
            <a:latin typeface="+mn-lt"/>
          </a:endParaRPr>
        </a:p>
      </dgm:t>
    </dgm:pt>
    <dgm:pt modelId="{B275F200-FEA9-3A45-AC34-C1AE4C690CD7}" type="parTrans" cxnId="{F32B6761-3C18-CF49-9679-A89151648D4B}">
      <dgm:prSet/>
      <dgm:spPr/>
      <dgm:t>
        <a:bodyPr/>
        <a:lstStyle/>
        <a:p>
          <a:endParaRPr lang="en-US"/>
        </a:p>
      </dgm:t>
    </dgm:pt>
    <dgm:pt modelId="{510ACAD9-7CBA-1A4F-A1E9-AD0D13D052D8}" type="sibTrans" cxnId="{F32B6761-3C18-CF49-9679-A89151648D4B}">
      <dgm:prSet/>
      <dgm:spPr/>
      <dgm:t>
        <a:bodyPr/>
        <a:lstStyle/>
        <a:p>
          <a:endParaRPr lang="en-US"/>
        </a:p>
      </dgm:t>
    </dgm:pt>
    <dgm:pt modelId="{E863E5A7-7C69-7D48-B29D-9846C90925DC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Event response</a:t>
          </a:r>
          <a:endParaRPr lang="en-US" sz="1100" dirty="0">
            <a:latin typeface="+mn-lt"/>
          </a:endParaRPr>
        </a:p>
      </dgm:t>
    </dgm:pt>
    <dgm:pt modelId="{307831E0-449A-2642-AB07-470C25D0108D}" type="parTrans" cxnId="{4980B376-F349-DB4A-8091-3D5096780229}">
      <dgm:prSet/>
      <dgm:spPr/>
      <dgm:t>
        <a:bodyPr/>
        <a:lstStyle/>
        <a:p>
          <a:endParaRPr lang="en-US"/>
        </a:p>
      </dgm:t>
    </dgm:pt>
    <dgm:pt modelId="{59D248AA-89E8-A746-8641-9AFBAB19B714}" type="sibTrans" cxnId="{4980B376-F349-DB4A-8091-3D5096780229}">
      <dgm:prSet/>
      <dgm:spPr/>
      <dgm:t>
        <a:bodyPr/>
        <a:lstStyle/>
        <a:p>
          <a:endParaRPr lang="en-US"/>
        </a:p>
      </dgm:t>
    </dgm:pt>
    <dgm:pt modelId="{71C225FB-9BF8-B54D-AC86-2DF95C845B65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Alternative message formats</a:t>
          </a:r>
          <a:endParaRPr lang="en-US" sz="1100" dirty="0">
            <a:latin typeface="+mn-lt"/>
          </a:endParaRPr>
        </a:p>
      </dgm:t>
    </dgm:pt>
    <dgm:pt modelId="{D4606996-4BF8-9A44-A5DA-A13D4A76630D}" type="parTrans" cxnId="{AD587D3F-9F18-3C46-8265-A7B5B7A9D704}">
      <dgm:prSet/>
      <dgm:spPr/>
      <dgm:t>
        <a:bodyPr/>
        <a:lstStyle/>
        <a:p>
          <a:endParaRPr lang="en-US"/>
        </a:p>
      </dgm:t>
    </dgm:pt>
    <dgm:pt modelId="{1D50AAF8-7CEB-A144-A144-A39F6BDA980A}" type="sibTrans" cxnId="{AD587D3F-9F18-3C46-8265-A7B5B7A9D704}">
      <dgm:prSet/>
      <dgm:spPr/>
      <dgm:t>
        <a:bodyPr/>
        <a:lstStyle/>
        <a:p>
          <a:endParaRPr lang="en-US"/>
        </a:p>
      </dgm:t>
    </dgm:pt>
    <dgm:pt modelId="{F241DC22-AA77-C046-8ECB-C2ECBF964697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Log file encryption</a:t>
          </a:r>
          <a:endParaRPr lang="en-US" sz="1100" dirty="0">
            <a:latin typeface="+mn-lt"/>
          </a:endParaRPr>
        </a:p>
      </dgm:t>
    </dgm:pt>
    <dgm:pt modelId="{69F612E3-9181-D240-9140-B07DD830A751}" type="parTrans" cxnId="{DCC4299F-F48C-D543-8DDA-1F5EADE69134}">
      <dgm:prSet/>
      <dgm:spPr/>
      <dgm:t>
        <a:bodyPr/>
        <a:lstStyle/>
        <a:p>
          <a:endParaRPr lang="en-US"/>
        </a:p>
      </dgm:t>
    </dgm:pt>
    <dgm:pt modelId="{7999F237-FE27-F84A-8491-DD03BAA3024F}" type="sibTrans" cxnId="{DCC4299F-F48C-D543-8DDA-1F5EADE69134}">
      <dgm:prSet/>
      <dgm:spPr/>
      <dgm:t>
        <a:bodyPr/>
        <a:lstStyle/>
        <a:p>
          <a:endParaRPr lang="en-US"/>
        </a:p>
      </dgm:t>
    </dgm:pt>
    <dgm:pt modelId="{AB5151AA-DC03-B04F-B998-F1C544FF28E7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Database storage</a:t>
          </a:r>
          <a:endParaRPr lang="en-US" sz="1100" dirty="0">
            <a:latin typeface="+mn-lt"/>
          </a:endParaRPr>
        </a:p>
      </dgm:t>
    </dgm:pt>
    <dgm:pt modelId="{ACD43C4F-C14C-BE47-A2AC-18D843E2F135}" type="parTrans" cxnId="{17773A81-E23B-8D42-BCA6-617FEE8783CF}">
      <dgm:prSet/>
      <dgm:spPr/>
      <dgm:t>
        <a:bodyPr/>
        <a:lstStyle/>
        <a:p>
          <a:endParaRPr lang="en-US"/>
        </a:p>
      </dgm:t>
    </dgm:pt>
    <dgm:pt modelId="{95C3397B-50EF-7D4A-9E01-61495B724A5A}" type="sibTrans" cxnId="{17773A81-E23B-8D42-BCA6-617FEE8783CF}">
      <dgm:prSet/>
      <dgm:spPr/>
      <dgm:t>
        <a:bodyPr/>
        <a:lstStyle/>
        <a:p>
          <a:endParaRPr lang="en-US"/>
        </a:p>
      </dgm:t>
    </dgm:pt>
    <dgm:pt modelId="{DD15AA83-4E3D-9F45-B63B-82BB56F6A0BA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sz="1100" b="1" dirty="0" smtClean="0">
              <a:latin typeface="+mn-lt"/>
            </a:rPr>
            <a:t>Rate limiting</a:t>
          </a:r>
          <a:endParaRPr lang="en-US" sz="1100" dirty="0">
            <a:latin typeface="+mn-lt"/>
          </a:endParaRPr>
        </a:p>
      </dgm:t>
    </dgm:pt>
    <dgm:pt modelId="{264A3F3D-EE52-EA49-A731-E4A5B77BD8A2}" type="parTrans" cxnId="{BCD7C569-2647-6048-AEBF-6BBD760C4CA7}">
      <dgm:prSet/>
      <dgm:spPr/>
      <dgm:t>
        <a:bodyPr/>
        <a:lstStyle/>
        <a:p>
          <a:endParaRPr lang="en-US"/>
        </a:p>
      </dgm:t>
    </dgm:pt>
    <dgm:pt modelId="{223BE4F9-1492-E047-BE0C-ED96D65AE4F3}" type="sibTrans" cxnId="{BCD7C569-2647-6048-AEBF-6BBD760C4CA7}">
      <dgm:prSet/>
      <dgm:spPr/>
      <dgm:t>
        <a:bodyPr/>
        <a:lstStyle/>
        <a:p>
          <a:endParaRPr lang="en-US"/>
        </a:p>
      </dgm:t>
    </dgm:pt>
    <dgm:pt modelId="{EFFB887A-7B18-0845-940F-855B9431D1F6}" type="pres">
      <dgm:prSet presAssocID="{B7699290-0F3B-8049-92DD-2082563E0990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1013933-75A1-F84B-8C15-77F9DAAA1F26}" type="pres">
      <dgm:prSet presAssocID="{B7699290-0F3B-8049-92DD-2082563E0990}" presName="outerBox" presStyleCnt="0"/>
      <dgm:spPr/>
    </dgm:pt>
    <dgm:pt modelId="{52D2FBC6-0749-404C-B150-5EA260BBFCFC}" type="pres">
      <dgm:prSet presAssocID="{B7699290-0F3B-8049-92DD-2082563E0990}" presName="outerBoxParent" presStyleLbl="node1" presStyleIdx="0" presStyleCnt="2"/>
      <dgm:spPr/>
      <dgm:t>
        <a:bodyPr/>
        <a:lstStyle/>
        <a:p>
          <a:endParaRPr lang="en-US"/>
        </a:p>
      </dgm:t>
    </dgm:pt>
    <dgm:pt modelId="{37A27DE1-DFC8-ED43-B598-BF071C63A3F0}" type="pres">
      <dgm:prSet presAssocID="{B7699290-0F3B-8049-92DD-2082563E0990}" presName="outerBoxChildren" presStyleCnt="0"/>
      <dgm:spPr/>
    </dgm:pt>
    <dgm:pt modelId="{E126A066-8189-6B46-9543-B8A0C2CF5616}" type="pres">
      <dgm:prSet presAssocID="{18EB5958-283B-9843-8A56-712BAC96C7C6}" presName="oChild" presStyleLbl="fgAcc1" presStyleIdx="0" presStyleCnt="10" custScaleX="133334" custScaleY="230902" custLinFactY="-59920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5CE84-A321-7F48-8948-CF8F55E02A03}" type="pres">
      <dgm:prSet presAssocID="{7065CBE1-26E4-5F41-B8F0-82E5E5F42098}" presName="outerSibTrans" presStyleCnt="0"/>
      <dgm:spPr/>
    </dgm:pt>
    <dgm:pt modelId="{B7B2575B-3966-3E49-AB01-6069D837C73D}" type="pres">
      <dgm:prSet presAssocID="{E628CDAE-8357-B94D-82EE-E81E6AF5F322}" presName="oChild" presStyleLbl="fgAcc1" presStyleIdx="1" presStyleCnt="10" custScaleX="133334" custScaleY="230902" custLinFactY="-59920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DA5B-AC48-764E-AE26-5904B28A713E}" type="pres">
      <dgm:prSet presAssocID="{E905FACD-40E6-0440-AF83-E279AA9FC46A}" presName="outerSibTrans" presStyleCnt="0"/>
      <dgm:spPr/>
    </dgm:pt>
    <dgm:pt modelId="{673FCD19-B16F-0544-A265-6CE909C8882E}" type="pres">
      <dgm:prSet presAssocID="{48C30B22-AC2D-D649-AFCC-65AAA6C0BFF3}" presName="oChild" presStyleLbl="fgAcc1" presStyleIdx="2" presStyleCnt="10" custScaleX="133334" custScaleY="230902" custLinFactY="-59920" custLinFactNeighborX="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4CC46-7B8D-FD48-A80C-041AFB62314A}" type="pres">
      <dgm:prSet presAssocID="{B7699290-0F3B-8049-92DD-2082563E0990}" presName="middleBox" presStyleCnt="0"/>
      <dgm:spPr/>
    </dgm:pt>
    <dgm:pt modelId="{BA36EDFC-51DC-9948-AA92-A538B8C548BB}" type="pres">
      <dgm:prSet presAssocID="{B7699290-0F3B-8049-92DD-2082563E0990}" presName="middleBoxParent" presStyleLbl="node1" presStyleIdx="1" presStyleCnt="2"/>
      <dgm:spPr/>
      <dgm:t>
        <a:bodyPr/>
        <a:lstStyle/>
        <a:p>
          <a:endParaRPr lang="en-US"/>
        </a:p>
      </dgm:t>
    </dgm:pt>
    <dgm:pt modelId="{5D91032C-22C7-C246-B504-48CD32801D09}" type="pres">
      <dgm:prSet presAssocID="{B7699290-0F3B-8049-92DD-2082563E0990}" presName="middleBoxChildren" presStyleCnt="0"/>
      <dgm:spPr/>
    </dgm:pt>
    <dgm:pt modelId="{DDC2125C-93EB-2446-9806-C7468F783DD6}" type="pres">
      <dgm:prSet presAssocID="{B82E8D37-5D8B-174E-BF89-FC07F2F9DB5C}" presName="mChild" presStyleLbl="fgAcc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A7ED63-7468-8045-9207-60956B1BD6BD}" type="pres">
      <dgm:prSet presAssocID="{0DF69E2C-C149-3B4B-A746-A2BF20DF6835}" presName="middleSibTrans" presStyleCnt="0"/>
      <dgm:spPr/>
    </dgm:pt>
    <dgm:pt modelId="{8E589618-7390-F846-9C45-076E853681E7}" type="pres">
      <dgm:prSet presAssocID="{B37099B0-DCD3-D94F-AD0F-FC0CF95295E2}" presName="mChild" presStyleLbl="fgAcc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276448-5FF5-6241-9ACB-2AEBECD82481}" type="pres">
      <dgm:prSet presAssocID="{510ACAD9-7CBA-1A4F-A1E9-AD0D13D052D8}" presName="middleSibTrans" presStyleCnt="0"/>
      <dgm:spPr/>
    </dgm:pt>
    <dgm:pt modelId="{9E47CE93-EFCA-DC4A-B5A0-69C138626CB7}" type="pres">
      <dgm:prSet presAssocID="{E863E5A7-7C69-7D48-B29D-9846C90925DC}" presName="mChild" presStyleLbl="fgAcc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A21C2-3A66-714A-B1C3-BCB66B0739D1}" type="pres">
      <dgm:prSet presAssocID="{59D248AA-89E8-A746-8641-9AFBAB19B714}" presName="middleSibTrans" presStyleCnt="0"/>
      <dgm:spPr/>
    </dgm:pt>
    <dgm:pt modelId="{25D9F5FB-1CCD-7446-892F-62B96360259D}" type="pres">
      <dgm:prSet presAssocID="{71C225FB-9BF8-B54D-AC86-2DF95C845B65}" presName="mChild" presStyleLbl="fgAcc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AA09E6-FF1B-824B-904C-42FC892C9C4E}" type="pres">
      <dgm:prSet presAssocID="{1D50AAF8-7CEB-A144-A144-A39F6BDA980A}" presName="middleSibTrans" presStyleCnt="0"/>
      <dgm:spPr/>
    </dgm:pt>
    <dgm:pt modelId="{28529845-CA7E-694D-A0BC-DF3C34D0E5DC}" type="pres">
      <dgm:prSet presAssocID="{F241DC22-AA77-C046-8ECB-C2ECBF964697}" presName="mChild" presStyleLbl="fgAcc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E0E8C-EA05-1649-B229-504E370F00C0}" type="pres">
      <dgm:prSet presAssocID="{7999F237-FE27-F84A-8491-DD03BAA3024F}" presName="middleSibTrans" presStyleCnt="0"/>
      <dgm:spPr/>
    </dgm:pt>
    <dgm:pt modelId="{D0567D1B-6575-DC4B-B96F-85CCD9C16D78}" type="pres">
      <dgm:prSet presAssocID="{AB5151AA-DC03-B04F-B998-F1C544FF28E7}" presName="mChild" presStyleLbl="fgAcc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EA54C0-3B1E-6440-BCA5-0B0706749504}" type="pres">
      <dgm:prSet presAssocID="{95C3397B-50EF-7D4A-9E01-61495B724A5A}" presName="middleSibTrans" presStyleCnt="0"/>
      <dgm:spPr/>
    </dgm:pt>
    <dgm:pt modelId="{65861790-CACA-EC46-932B-59A49D74C1EA}" type="pres">
      <dgm:prSet presAssocID="{DD15AA83-4E3D-9F45-B63B-82BB56F6A0BA}" presName="mChild" presStyleLbl="fgAcc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6CEBA3-05A7-7240-95C5-70CE4936FB30}" srcId="{59980012-97D3-224E-9B90-A892CFAEEA4B}" destId="{48C30B22-AC2D-D649-AFCC-65AAA6C0BFF3}" srcOrd="2" destOrd="0" parTransId="{CA2BCF77-1D7E-884E-BEFB-1460B8F9E6B4}" sibTransId="{72DB8FFE-B631-7F4F-B803-E6FA6A6AB5AC}"/>
    <dgm:cxn modelId="{C26ED06B-EDAE-4F4E-902A-1C267BCB959F}" type="presOf" srcId="{E863E5A7-7C69-7D48-B29D-9846C90925DC}" destId="{9E47CE93-EFCA-DC4A-B5A0-69C138626CB7}" srcOrd="0" destOrd="0" presId="urn:microsoft.com/office/officeart/2005/8/layout/target2"/>
    <dgm:cxn modelId="{CAF1B242-56E7-BD4E-A795-8F1BE07AD8EB}" type="presOf" srcId="{18EB5958-283B-9843-8A56-712BAC96C7C6}" destId="{E126A066-8189-6B46-9543-B8A0C2CF5616}" srcOrd="0" destOrd="0" presId="urn:microsoft.com/office/officeart/2005/8/layout/target2"/>
    <dgm:cxn modelId="{7B02A652-7047-5744-939F-F1913D5A79E7}" srcId="{399BA821-A5C7-A342-96E9-7325ABFCE81E}" destId="{B82E8D37-5D8B-174E-BF89-FC07F2F9DB5C}" srcOrd="0" destOrd="0" parTransId="{F3E93C00-DBBB-4A4C-96D3-190031B4C375}" sibTransId="{0DF69E2C-C149-3B4B-A746-A2BF20DF6835}"/>
    <dgm:cxn modelId="{ACD80717-21E8-2B44-834D-28345CB18AC9}" type="presOf" srcId="{B7699290-0F3B-8049-92DD-2082563E0990}" destId="{EFFB887A-7B18-0845-940F-855B9431D1F6}" srcOrd="0" destOrd="0" presId="urn:microsoft.com/office/officeart/2005/8/layout/target2"/>
    <dgm:cxn modelId="{F32B6761-3C18-CF49-9679-A89151648D4B}" srcId="{399BA821-A5C7-A342-96E9-7325ABFCE81E}" destId="{B37099B0-DCD3-D94F-AD0F-FC0CF95295E2}" srcOrd="1" destOrd="0" parTransId="{B275F200-FEA9-3A45-AC34-C1AE4C690CD7}" sibTransId="{510ACAD9-7CBA-1A4F-A1E9-AD0D13D052D8}"/>
    <dgm:cxn modelId="{F0163C51-ACB9-C143-88BE-57AFA705A310}" type="presOf" srcId="{B37099B0-DCD3-D94F-AD0F-FC0CF95295E2}" destId="{8E589618-7390-F846-9C45-076E853681E7}" srcOrd="0" destOrd="0" presId="urn:microsoft.com/office/officeart/2005/8/layout/target2"/>
    <dgm:cxn modelId="{17773A81-E23B-8D42-BCA6-617FEE8783CF}" srcId="{399BA821-A5C7-A342-96E9-7325ABFCE81E}" destId="{AB5151AA-DC03-B04F-B998-F1C544FF28E7}" srcOrd="5" destOrd="0" parTransId="{ACD43C4F-C14C-BE47-A2AC-18D843E2F135}" sibTransId="{95C3397B-50EF-7D4A-9E01-61495B724A5A}"/>
    <dgm:cxn modelId="{B5D5C9A0-B40A-174D-8488-D4682C9855A6}" type="presOf" srcId="{E628CDAE-8357-B94D-82EE-E81E6AF5F322}" destId="{B7B2575B-3966-3E49-AB01-6069D837C73D}" srcOrd="0" destOrd="0" presId="urn:microsoft.com/office/officeart/2005/8/layout/target2"/>
    <dgm:cxn modelId="{D89A6C57-5457-B849-9490-6B96C174833A}" type="presOf" srcId="{399BA821-A5C7-A342-96E9-7325ABFCE81E}" destId="{BA36EDFC-51DC-9948-AA92-A538B8C548BB}" srcOrd="0" destOrd="0" presId="urn:microsoft.com/office/officeart/2005/8/layout/target2"/>
    <dgm:cxn modelId="{C9292AAA-1834-5D4F-AD4B-905E5462FB70}" srcId="{B7699290-0F3B-8049-92DD-2082563E0990}" destId="{399BA821-A5C7-A342-96E9-7325ABFCE81E}" srcOrd="1" destOrd="0" parTransId="{A8E8FD1F-DC8B-A84B-AC08-D1B51D0096EF}" sibTransId="{47E8E3F2-B133-BC40-A59B-2AAAAF065254}"/>
    <dgm:cxn modelId="{E246F355-27EF-134B-93F9-6EC947C512AE}" srcId="{59980012-97D3-224E-9B90-A892CFAEEA4B}" destId="{E628CDAE-8357-B94D-82EE-E81E6AF5F322}" srcOrd="1" destOrd="0" parTransId="{A789C5F9-2EFE-1843-99AD-E5A060FA5895}" sibTransId="{E905FACD-40E6-0440-AF83-E279AA9FC46A}"/>
    <dgm:cxn modelId="{4F241168-544E-F042-A0D1-FB8C7EADD72E}" type="presOf" srcId="{B82E8D37-5D8B-174E-BF89-FC07F2F9DB5C}" destId="{DDC2125C-93EB-2446-9806-C7468F783DD6}" srcOrd="0" destOrd="0" presId="urn:microsoft.com/office/officeart/2005/8/layout/target2"/>
    <dgm:cxn modelId="{A82690C8-2588-4A40-BE84-2EFA82C1EEA2}" type="presOf" srcId="{48C30B22-AC2D-D649-AFCC-65AAA6C0BFF3}" destId="{673FCD19-B16F-0544-A265-6CE909C8882E}" srcOrd="0" destOrd="0" presId="urn:microsoft.com/office/officeart/2005/8/layout/target2"/>
    <dgm:cxn modelId="{EBC7B89E-283F-1B45-9071-635FB679EDDD}" type="presOf" srcId="{59980012-97D3-224E-9B90-A892CFAEEA4B}" destId="{52D2FBC6-0749-404C-B150-5EA260BBFCFC}" srcOrd="0" destOrd="0" presId="urn:microsoft.com/office/officeart/2005/8/layout/target2"/>
    <dgm:cxn modelId="{AD587D3F-9F18-3C46-8265-A7B5B7A9D704}" srcId="{399BA821-A5C7-A342-96E9-7325ABFCE81E}" destId="{71C225FB-9BF8-B54D-AC86-2DF95C845B65}" srcOrd="3" destOrd="0" parTransId="{D4606996-4BF8-9A44-A5DA-A13D4A76630D}" sibTransId="{1D50AAF8-7CEB-A144-A144-A39F6BDA980A}"/>
    <dgm:cxn modelId="{6FCB5B66-C655-E949-9126-543BD99FFA27}" type="presOf" srcId="{DD15AA83-4E3D-9F45-B63B-82BB56F6A0BA}" destId="{65861790-CACA-EC46-932B-59A49D74C1EA}" srcOrd="0" destOrd="0" presId="urn:microsoft.com/office/officeart/2005/8/layout/target2"/>
    <dgm:cxn modelId="{BCD7C569-2647-6048-AEBF-6BBD760C4CA7}" srcId="{399BA821-A5C7-A342-96E9-7325ABFCE81E}" destId="{DD15AA83-4E3D-9F45-B63B-82BB56F6A0BA}" srcOrd="6" destOrd="0" parTransId="{264A3F3D-EE52-EA49-A731-E4A5B77BD8A2}" sibTransId="{223BE4F9-1492-E047-BE0C-ED96D65AE4F3}"/>
    <dgm:cxn modelId="{4980B376-F349-DB4A-8091-3D5096780229}" srcId="{399BA821-A5C7-A342-96E9-7325ABFCE81E}" destId="{E863E5A7-7C69-7D48-B29D-9846C90925DC}" srcOrd="2" destOrd="0" parTransId="{307831E0-449A-2642-AB07-470C25D0108D}" sibTransId="{59D248AA-89E8-A746-8641-9AFBAB19B714}"/>
    <dgm:cxn modelId="{D8F1B253-3352-C24F-A127-B39D5FE9A29D}" srcId="{59980012-97D3-224E-9B90-A892CFAEEA4B}" destId="{18EB5958-283B-9843-8A56-712BAC96C7C6}" srcOrd="0" destOrd="0" parTransId="{18B81A7D-A9E9-7F47-AE85-A5C940C0BA0E}" sibTransId="{7065CBE1-26E4-5F41-B8F0-82E5E5F42098}"/>
    <dgm:cxn modelId="{92436D3C-BDDE-614A-B225-267FFE2BF843}" type="presOf" srcId="{F241DC22-AA77-C046-8ECB-C2ECBF964697}" destId="{28529845-CA7E-694D-A0BC-DF3C34D0E5DC}" srcOrd="0" destOrd="0" presId="urn:microsoft.com/office/officeart/2005/8/layout/target2"/>
    <dgm:cxn modelId="{5AE77614-3898-A447-A870-DC3899D1C9DB}" type="presOf" srcId="{71C225FB-9BF8-B54D-AC86-2DF95C845B65}" destId="{25D9F5FB-1CCD-7446-892F-62B96360259D}" srcOrd="0" destOrd="0" presId="urn:microsoft.com/office/officeart/2005/8/layout/target2"/>
    <dgm:cxn modelId="{25972B9B-0D7E-F046-9EFA-02C979B45BE8}" type="presOf" srcId="{AB5151AA-DC03-B04F-B998-F1C544FF28E7}" destId="{D0567D1B-6575-DC4B-B96F-85CCD9C16D78}" srcOrd="0" destOrd="0" presId="urn:microsoft.com/office/officeart/2005/8/layout/target2"/>
    <dgm:cxn modelId="{DCC4299F-F48C-D543-8DDA-1F5EADE69134}" srcId="{399BA821-A5C7-A342-96E9-7325ABFCE81E}" destId="{F241DC22-AA77-C046-8ECB-C2ECBF964697}" srcOrd="4" destOrd="0" parTransId="{69F612E3-9181-D240-9140-B07DD830A751}" sibTransId="{7999F237-FE27-F84A-8491-DD03BAA3024F}"/>
    <dgm:cxn modelId="{CDD7A8E0-4E55-CF48-ACA4-D34634A4780A}" srcId="{B7699290-0F3B-8049-92DD-2082563E0990}" destId="{59980012-97D3-224E-9B90-A892CFAEEA4B}" srcOrd="0" destOrd="0" parTransId="{6D4E6AD3-DFFB-8D47-AD0E-1EEBAD6AEAE1}" sibTransId="{6D044E74-8FA6-7240-9B80-EBCDCB16490C}"/>
    <dgm:cxn modelId="{D4DFD53F-0243-3143-8552-FE0EA276C170}" type="presParOf" srcId="{EFFB887A-7B18-0845-940F-855B9431D1F6}" destId="{91013933-75A1-F84B-8C15-77F9DAAA1F26}" srcOrd="0" destOrd="0" presId="urn:microsoft.com/office/officeart/2005/8/layout/target2"/>
    <dgm:cxn modelId="{D702A51A-067B-AC44-AE7B-155904A3BF16}" type="presParOf" srcId="{91013933-75A1-F84B-8C15-77F9DAAA1F26}" destId="{52D2FBC6-0749-404C-B150-5EA260BBFCFC}" srcOrd="0" destOrd="0" presId="urn:microsoft.com/office/officeart/2005/8/layout/target2"/>
    <dgm:cxn modelId="{9D43CD2F-6342-AA47-AF28-30385D20AC5C}" type="presParOf" srcId="{91013933-75A1-F84B-8C15-77F9DAAA1F26}" destId="{37A27DE1-DFC8-ED43-B598-BF071C63A3F0}" srcOrd="1" destOrd="0" presId="urn:microsoft.com/office/officeart/2005/8/layout/target2"/>
    <dgm:cxn modelId="{C6088309-701A-1B45-9A27-26550A7E83D1}" type="presParOf" srcId="{37A27DE1-DFC8-ED43-B598-BF071C63A3F0}" destId="{E126A066-8189-6B46-9543-B8A0C2CF5616}" srcOrd="0" destOrd="0" presId="urn:microsoft.com/office/officeart/2005/8/layout/target2"/>
    <dgm:cxn modelId="{5621608F-7897-1344-A3CD-32747EC97A0D}" type="presParOf" srcId="{37A27DE1-DFC8-ED43-B598-BF071C63A3F0}" destId="{DF25CE84-A321-7F48-8948-CF8F55E02A03}" srcOrd="1" destOrd="0" presId="urn:microsoft.com/office/officeart/2005/8/layout/target2"/>
    <dgm:cxn modelId="{705A49B8-C386-4D40-9D33-2B39E695AFD6}" type="presParOf" srcId="{37A27DE1-DFC8-ED43-B598-BF071C63A3F0}" destId="{B7B2575B-3966-3E49-AB01-6069D837C73D}" srcOrd="2" destOrd="0" presId="urn:microsoft.com/office/officeart/2005/8/layout/target2"/>
    <dgm:cxn modelId="{D71BBDA9-EA80-2D47-9146-E8082DB69554}" type="presParOf" srcId="{37A27DE1-DFC8-ED43-B598-BF071C63A3F0}" destId="{FE56DA5B-AC48-764E-AE26-5904B28A713E}" srcOrd="3" destOrd="0" presId="urn:microsoft.com/office/officeart/2005/8/layout/target2"/>
    <dgm:cxn modelId="{832B27E6-DA4D-9442-93F9-37C1B615304A}" type="presParOf" srcId="{37A27DE1-DFC8-ED43-B598-BF071C63A3F0}" destId="{673FCD19-B16F-0544-A265-6CE909C8882E}" srcOrd="4" destOrd="0" presId="urn:microsoft.com/office/officeart/2005/8/layout/target2"/>
    <dgm:cxn modelId="{2D015D73-4CD1-EF4F-86F7-2663203862CC}" type="presParOf" srcId="{EFFB887A-7B18-0845-940F-855B9431D1F6}" destId="{50D4CC46-7B8D-FD48-A80C-041AFB62314A}" srcOrd="1" destOrd="0" presId="urn:microsoft.com/office/officeart/2005/8/layout/target2"/>
    <dgm:cxn modelId="{4645FF28-936B-D942-A291-B621921367EA}" type="presParOf" srcId="{50D4CC46-7B8D-FD48-A80C-041AFB62314A}" destId="{BA36EDFC-51DC-9948-AA92-A538B8C548BB}" srcOrd="0" destOrd="0" presId="urn:microsoft.com/office/officeart/2005/8/layout/target2"/>
    <dgm:cxn modelId="{1DB8C52F-FCE2-264F-A65C-BAA6CFBBFDEA}" type="presParOf" srcId="{50D4CC46-7B8D-FD48-A80C-041AFB62314A}" destId="{5D91032C-22C7-C246-B504-48CD32801D09}" srcOrd="1" destOrd="0" presId="urn:microsoft.com/office/officeart/2005/8/layout/target2"/>
    <dgm:cxn modelId="{7EE0B2D7-C89C-1B4C-92D9-51DF428B3AB3}" type="presParOf" srcId="{5D91032C-22C7-C246-B504-48CD32801D09}" destId="{DDC2125C-93EB-2446-9806-C7468F783DD6}" srcOrd="0" destOrd="0" presId="urn:microsoft.com/office/officeart/2005/8/layout/target2"/>
    <dgm:cxn modelId="{E01FB7B7-09F0-A94F-8F3F-50335EF8A58E}" type="presParOf" srcId="{5D91032C-22C7-C246-B504-48CD32801D09}" destId="{09A7ED63-7468-8045-9207-60956B1BD6BD}" srcOrd="1" destOrd="0" presId="urn:microsoft.com/office/officeart/2005/8/layout/target2"/>
    <dgm:cxn modelId="{75CAE77A-24BB-6441-84ED-A1C5C513D4AA}" type="presParOf" srcId="{5D91032C-22C7-C246-B504-48CD32801D09}" destId="{8E589618-7390-F846-9C45-076E853681E7}" srcOrd="2" destOrd="0" presId="urn:microsoft.com/office/officeart/2005/8/layout/target2"/>
    <dgm:cxn modelId="{1FD50068-5B2B-4C48-AEAC-DBCA34123329}" type="presParOf" srcId="{5D91032C-22C7-C246-B504-48CD32801D09}" destId="{BD276448-5FF5-6241-9ACB-2AEBECD82481}" srcOrd="3" destOrd="0" presId="urn:microsoft.com/office/officeart/2005/8/layout/target2"/>
    <dgm:cxn modelId="{6F4C850D-C4BF-3844-BD3F-5E06EF9AE529}" type="presParOf" srcId="{5D91032C-22C7-C246-B504-48CD32801D09}" destId="{9E47CE93-EFCA-DC4A-B5A0-69C138626CB7}" srcOrd="4" destOrd="0" presId="urn:microsoft.com/office/officeart/2005/8/layout/target2"/>
    <dgm:cxn modelId="{7B5A272D-1FCC-D545-8F03-AC5602B5E882}" type="presParOf" srcId="{5D91032C-22C7-C246-B504-48CD32801D09}" destId="{2FAA21C2-3A66-714A-B1C3-BCB66B0739D1}" srcOrd="5" destOrd="0" presId="urn:microsoft.com/office/officeart/2005/8/layout/target2"/>
    <dgm:cxn modelId="{EC4F9657-352F-CC41-A5CC-7B3804FFCE50}" type="presParOf" srcId="{5D91032C-22C7-C246-B504-48CD32801D09}" destId="{25D9F5FB-1CCD-7446-892F-62B96360259D}" srcOrd="6" destOrd="0" presId="urn:microsoft.com/office/officeart/2005/8/layout/target2"/>
    <dgm:cxn modelId="{F30AD23E-081F-E94C-AAE1-E28F1BD7A513}" type="presParOf" srcId="{5D91032C-22C7-C246-B504-48CD32801D09}" destId="{7FAA09E6-FF1B-824B-904C-42FC892C9C4E}" srcOrd="7" destOrd="0" presId="urn:microsoft.com/office/officeart/2005/8/layout/target2"/>
    <dgm:cxn modelId="{DFDBC441-4FE3-584B-BAB3-126BFDB19797}" type="presParOf" srcId="{5D91032C-22C7-C246-B504-48CD32801D09}" destId="{28529845-CA7E-694D-A0BC-DF3C34D0E5DC}" srcOrd="8" destOrd="0" presId="urn:microsoft.com/office/officeart/2005/8/layout/target2"/>
    <dgm:cxn modelId="{4AA5447F-ECC0-954A-8FCF-8831364B2F9C}" type="presParOf" srcId="{5D91032C-22C7-C246-B504-48CD32801D09}" destId="{741E0E8C-EA05-1649-B229-504E370F00C0}" srcOrd="9" destOrd="0" presId="urn:microsoft.com/office/officeart/2005/8/layout/target2"/>
    <dgm:cxn modelId="{B0456E04-93CD-0D49-9214-DD81A1D8BCF8}" type="presParOf" srcId="{5D91032C-22C7-C246-B504-48CD32801D09}" destId="{D0567D1B-6575-DC4B-B96F-85CCD9C16D78}" srcOrd="10" destOrd="0" presId="urn:microsoft.com/office/officeart/2005/8/layout/target2"/>
    <dgm:cxn modelId="{3622A2A3-46A7-F044-9609-45722FF267AA}" type="presParOf" srcId="{5D91032C-22C7-C246-B504-48CD32801D09}" destId="{60EA54C0-3B1E-6440-BCA5-0B0706749504}" srcOrd="11" destOrd="0" presId="urn:microsoft.com/office/officeart/2005/8/layout/target2"/>
    <dgm:cxn modelId="{910F74D5-E5B2-564E-B5CD-C30D558D816B}" type="presParOf" srcId="{5D91032C-22C7-C246-B504-48CD32801D09}" destId="{65861790-CACA-EC46-932B-59A49D74C1EA}" srcOrd="1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6B8AF1-E0B9-8242-B126-92E44472416A}" type="doc">
      <dgm:prSet loTypeId="urn:microsoft.com/office/officeart/2005/8/layout/hList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8C842A-E6C9-D341-85B5-BFFB5221BEA7}">
      <dgm:prSet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Audit trails can be used in multiple ways</a:t>
          </a:r>
          <a:endParaRPr lang="en-US" dirty="0">
            <a:latin typeface="+mn-lt"/>
          </a:endParaRPr>
        </a:p>
      </dgm:t>
    </dgm:pt>
    <dgm:pt modelId="{7CE19AE5-C855-B949-BDD0-35F0AD166385}" type="parTrans" cxnId="{A49D00F5-CC92-0943-B58D-AA9205C5556F}">
      <dgm:prSet/>
      <dgm:spPr/>
      <dgm:t>
        <a:bodyPr/>
        <a:lstStyle/>
        <a:p>
          <a:endParaRPr lang="en-US"/>
        </a:p>
      </dgm:t>
    </dgm:pt>
    <dgm:pt modelId="{C2AF484E-FE86-554C-AEE0-72CDBB09D595}" type="sibTrans" cxnId="{A49D00F5-CC92-0943-B58D-AA9205C5556F}">
      <dgm:prSet/>
      <dgm:spPr/>
      <dgm:t>
        <a:bodyPr/>
        <a:lstStyle/>
        <a:p>
          <a:endParaRPr lang="en-US"/>
        </a:p>
      </dgm:t>
    </dgm:pt>
    <dgm:pt modelId="{9295BE52-E424-104C-B7D7-FF6631D2AE28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This depends in part on when done</a:t>
          </a:r>
          <a:endParaRPr lang="en-US" dirty="0">
            <a:latin typeface="+mn-lt"/>
          </a:endParaRPr>
        </a:p>
      </dgm:t>
    </dgm:pt>
    <dgm:pt modelId="{C0628B71-A6F5-3949-B6BF-4688F24B7B90}" type="parTrans" cxnId="{FFF94B72-79FB-464C-9831-F3E845F11CA1}">
      <dgm:prSet/>
      <dgm:spPr/>
      <dgm:t>
        <a:bodyPr/>
        <a:lstStyle/>
        <a:p>
          <a:endParaRPr lang="en-US"/>
        </a:p>
      </dgm:t>
    </dgm:pt>
    <dgm:pt modelId="{81C15C51-8976-EE4E-B1E9-17FA4F9F69C4}" type="sibTrans" cxnId="{FFF94B72-79FB-464C-9831-F3E845F11CA1}">
      <dgm:prSet/>
      <dgm:spPr/>
      <dgm:t>
        <a:bodyPr/>
        <a:lstStyle/>
        <a:p>
          <a:endParaRPr lang="en-US"/>
        </a:p>
      </dgm:t>
    </dgm:pt>
    <dgm:pt modelId="{D51240C8-17AE-2E4A-8712-5077ED57EF4C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>
              <a:latin typeface="+mn-lt"/>
            </a:rPr>
            <a:t>Possibilities include:</a:t>
          </a:r>
          <a:endParaRPr lang="en-US" dirty="0">
            <a:latin typeface="+mn-lt"/>
          </a:endParaRPr>
        </a:p>
      </dgm:t>
    </dgm:pt>
    <dgm:pt modelId="{73E880B0-525B-6C45-9F40-05779693BC6E}" type="parTrans" cxnId="{8D3D95B4-A557-9941-9063-5302E4166B38}">
      <dgm:prSet/>
      <dgm:spPr/>
      <dgm:t>
        <a:bodyPr/>
        <a:lstStyle/>
        <a:p>
          <a:endParaRPr lang="en-US"/>
        </a:p>
      </dgm:t>
    </dgm:pt>
    <dgm:pt modelId="{7C1B47DD-B37A-2341-A1B1-362294B06A2F}" type="sibTrans" cxnId="{8D3D95B4-A557-9941-9063-5302E4166B38}">
      <dgm:prSet/>
      <dgm:spPr/>
      <dgm:t>
        <a:bodyPr/>
        <a:lstStyle/>
        <a:p>
          <a:endParaRPr lang="en-US"/>
        </a:p>
      </dgm:t>
    </dgm:pt>
    <dgm:pt modelId="{95CCB82F-8F0D-504B-81E3-ABBC380DC72A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Audit trail review after an event</a:t>
          </a:r>
          <a:endParaRPr lang="en-US" sz="1800" dirty="0">
            <a:latin typeface="+mn-lt"/>
          </a:endParaRPr>
        </a:p>
      </dgm:t>
    </dgm:pt>
    <dgm:pt modelId="{F99E4500-8811-564F-A5CC-C92DA9890BD4}" type="parTrans" cxnId="{98D9C3EA-05A1-C34F-B530-A4C30C837487}">
      <dgm:prSet/>
      <dgm:spPr/>
      <dgm:t>
        <a:bodyPr/>
        <a:lstStyle/>
        <a:p>
          <a:endParaRPr lang="en-US"/>
        </a:p>
      </dgm:t>
    </dgm:pt>
    <dgm:pt modelId="{86B9F11D-5C06-E04E-BD51-7E9694CE782A}" type="sibTrans" cxnId="{98D9C3EA-05A1-C34F-B530-A4C30C837487}">
      <dgm:prSet/>
      <dgm:spPr/>
      <dgm:t>
        <a:bodyPr/>
        <a:lstStyle/>
        <a:p>
          <a:endParaRPr lang="en-US"/>
        </a:p>
      </dgm:t>
    </dgm:pt>
    <dgm:pt modelId="{830ACDB0-25C5-AE4B-8CDF-E729612E57E9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Triggered by event to diagnose cause and remediate</a:t>
          </a:r>
          <a:endParaRPr lang="en-US" sz="1600" dirty="0">
            <a:latin typeface="+mn-lt"/>
          </a:endParaRPr>
        </a:p>
      </dgm:t>
    </dgm:pt>
    <dgm:pt modelId="{5996D05A-FFAB-DB4B-87C8-793C43B48D84}" type="parTrans" cxnId="{C2FF6C01-C0A2-AD4E-A541-E321D72CC08F}">
      <dgm:prSet/>
      <dgm:spPr/>
      <dgm:t>
        <a:bodyPr/>
        <a:lstStyle/>
        <a:p>
          <a:endParaRPr lang="en-US"/>
        </a:p>
      </dgm:t>
    </dgm:pt>
    <dgm:pt modelId="{F6D93FD4-A5CB-9644-B44F-476147ACFF61}" type="sibTrans" cxnId="{C2FF6C01-C0A2-AD4E-A541-E321D72CC08F}">
      <dgm:prSet/>
      <dgm:spPr/>
      <dgm:t>
        <a:bodyPr/>
        <a:lstStyle/>
        <a:p>
          <a:endParaRPr lang="en-US"/>
        </a:p>
      </dgm:t>
    </dgm:pt>
    <dgm:pt modelId="{98C8369A-2037-304C-BB62-BFC05EB3F4FD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Focuses on the audit trail entries that are relevant to the specific event</a:t>
          </a:r>
          <a:endParaRPr lang="en-US" sz="1600" dirty="0">
            <a:latin typeface="+mn-lt"/>
          </a:endParaRPr>
        </a:p>
      </dgm:t>
    </dgm:pt>
    <dgm:pt modelId="{3DFD0A59-A73D-5E4D-8C06-1F70D0BDAFC9}" type="parTrans" cxnId="{D39D4DA6-13FF-2D4A-B1C2-FB77816976F7}">
      <dgm:prSet/>
      <dgm:spPr/>
      <dgm:t>
        <a:bodyPr/>
        <a:lstStyle/>
        <a:p>
          <a:endParaRPr lang="en-US"/>
        </a:p>
      </dgm:t>
    </dgm:pt>
    <dgm:pt modelId="{AFBF84CF-0CBC-0F4B-B876-AB21E3730590}" type="sibTrans" cxnId="{D39D4DA6-13FF-2D4A-B1C2-FB77816976F7}">
      <dgm:prSet/>
      <dgm:spPr/>
      <dgm:t>
        <a:bodyPr/>
        <a:lstStyle/>
        <a:p>
          <a:endParaRPr lang="en-US"/>
        </a:p>
      </dgm:t>
    </dgm:pt>
    <dgm:pt modelId="{BF09CAB0-8B7B-1B47-A7F5-2A0AD16D2577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Periodic review of audit trail data</a:t>
          </a:r>
          <a:endParaRPr lang="en-US" sz="1800" dirty="0">
            <a:latin typeface="+mn-lt"/>
          </a:endParaRPr>
        </a:p>
      </dgm:t>
    </dgm:pt>
    <dgm:pt modelId="{5EB7D40B-EBD6-4245-B517-D40EE922F7FE}" type="parTrans" cxnId="{A582669C-6A4F-084F-BE6D-609C6BAE242D}">
      <dgm:prSet/>
      <dgm:spPr/>
      <dgm:t>
        <a:bodyPr/>
        <a:lstStyle/>
        <a:p>
          <a:endParaRPr lang="en-US"/>
        </a:p>
      </dgm:t>
    </dgm:pt>
    <dgm:pt modelId="{B5EDADEE-9B18-8540-A256-2778D21A30B7}" type="sibTrans" cxnId="{A582669C-6A4F-084F-BE6D-609C6BAE242D}">
      <dgm:prSet/>
      <dgm:spPr/>
      <dgm:t>
        <a:bodyPr/>
        <a:lstStyle/>
        <a:p>
          <a:endParaRPr lang="en-US"/>
        </a:p>
      </dgm:t>
    </dgm:pt>
    <dgm:pt modelId="{57A7B55A-3881-624D-A04D-B49B449D78DD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Review bulk data to identify problems and behavior</a:t>
          </a:r>
          <a:endParaRPr lang="en-US" sz="1600" dirty="0">
            <a:latin typeface="+mn-lt"/>
          </a:endParaRPr>
        </a:p>
      </dgm:t>
    </dgm:pt>
    <dgm:pt modelId="{478F72A4-354F-DE43-A313-A329F2385EEE}" type="parTrans" cxnId="{04CEB870-744D-AE4C-A21E-D5112078AB73}">
      <dgm:prSet/>
      <dgm:spPr/>
      <dgm:t>
        <a:bodyPr/>
        <a:lstStyle/>
        <a:p>
          <a:endParaRPr lang="en-US"/>
        </a:p>
      </dgm:t>
    </dgm:pt>
    <dgm:pt modelId="{0CA460C2-D04D-3047-8EF3-E9F98586C82E}" type="sibTrans" cxnId="{04CEB870-744D-AE4C-A21E-D5112078AB73}">
      <dgm:prSet/>
      <dgm:spPr/>
      <dgm:t>
        <a:bodyPr/>
        <a:lstStyle/>
        <a:p>
          <a:endParaRPr lang="en-US"/>
        </a:p>
      </dgm:t>
    </dgm:pt>
    <dgm:pt modelId="{EE0B761D-D742-4542-AC98-5D250D7F5A2B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Real-time audit analysis</a:t>
          </a:r>
          <a:endParaRPr lang="en-US" sz="1800" dirty="0">
            <a:latin typeface="+mn-lt"/>
          </a:endParaRPr>
        </a:p>
      </dgm:t>
    </dgm:pt>
    <dgm:pt modelId="{96E54CA5-4A5F-1C4B-89CA-DC5462C73BC5}" type="parTrans" cxnId="{9F4F1C6B-137C-8E47-B564-B2F7CAA033EB}">
      <dgm:prSet/>
      <dgm:spPr/>
      <dgm:t>
        <a:bodyPr/>
        <a:lstStyle/>
        <a:p>
          <a:endParaRPr lang="en-US"/>
        </a:p>
      </dgm:t>
    </dgm:pt>
    <dgm:pt modelId="{3C34B4B6-5834-4343-BD87-DCCEA3636882}" type="sibTrans" cxnId="{9F4F1C6B-137C-8E47-B564-B2F7CAA033EB}">
      <dgm:prSet/>
      <dgm:spPr/>
      <dgm:t>
        <a:bodyPr/>
        <a:lstStyle/>
        <a:p>
          <a:endParaRPr lang="en-US"/>
        </a:p>
      </dgm:t>
    </dgm:pt>
    <dgm:pt modelId="{7DC7BC94-5847-184D-9B83-7622F4F9E97C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50000"/>
              <a:alpha val="90000"/>
            </a:schemeClr>
          </a:solidFill>
        </a:ln>
      </dgm:spPr>
      <dgm:t>
        <a:bodyPr/>
        <a:lstStyle/>
        <a:p>
          <a:pPr rtl="0"/>
          <a:r>
            <a:rPr lang="en-US" sz="1600" dirty="0" smtClean="0">
              <a:latin typeface="+mn-lt"/>
            </a:rPr>
            <a:t>Part of an intrusion detection function</a:t>
          </a:r>
          <a:endParaRPr lang="en-US" sz="1600" dirty="0">
            <a:latin typeface="+mn-lt"/>
          </a:endParaRPr>
        </a:p>
      </dgm:t>
    </dgm:pt>
    <dgm:pt modelId="{2BF48F23-7D93-3844-AA5E-9B4B7EBE5221}" type="parTrans" cxnId="{F0603DE2-0053-B843-B746-21511DF07521}">
      <dgm:prSet/>
      <dgm:spPr/>
      <dgm:t>
        <a:bodyPr/>
        <a:lstStyle/>
        <a:p>
          <a:endParaRPr lang="en-US"/>
        </a:p>
      </dgm:t>
    </dgm:pt>
    <dgm:pt modelId="{A1A50A70-8BF7-EE43-B0C6-EBCF629B5CE1}" type="sibTrans" cxnId="{F0603DE2-0053-B843-B746-21511DF07521}">
      <dgm:prSet/>
      <dgm:spPr/>
      <dgm:t>
        <a:bodyPr/>
        <a:lstStyle/>
        <a:p>
          <a:endParaRPr lang="en-US"/>
        </a:p>
      </dgm:t>
    </dgm:pt>
    <dgm:pt modelId="{596F95D5-490D-CE4F-AC74-D01949FA65A0}" type="pres">
      <dgm:prSet presAssocID="{FC6B8AF1-E0B9-8242-B126-92E4447241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D81167-0E20-514D-AF9A-4F6A4838E310}" type="pres">
      <dgm:prSet presAssocID="{098C842A-E6C9-D341-85B5-BFFB5221BEA7}" presName="composite" presStyleCnt="0"/>
      <dgm:spPr/>
    </dgm:pt>
    <dgm:pt modelId="{3403DB2C-2182-1D4E-BF14-351FA697D07D}" type="pres">
      <dgm:prSet presAssocID="{098C842A-E6C9-D341-85B5-BFFB5221BE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FE469-BFE9-4844-A39F-AA9F4C000FD2}" type="pres">
      <dgm:prSet presAssocID="{098C842A-E6C9-D341-85B5-BFFB5221BEA7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DE49A-8182-9B4B-BBE9-D028E5196218}" type="pres">
      <dgm:prSet presAssocID="{C2AF484E-FE86-554C-AEE0-72CDBB09D595}" presName="space" presStyleCnt="0"/>
      <dgm:spPr/>
    </dgm:pt>
    <dgm:pt modelId="{AB32BEC2-97DF-764E-BCB7-8231A98CFB33}" type="pres">
      <dgm:prSet presAssocID="{D51240C8-17AE-2E4A-8712-5077ED57EF4C}" presName="composite" presStyleCnt="0"/>
      <dgm:spPr/>
    </dgm:pt>
    <dgm:pt modelId="{B5922B12-6B5C-FA4B-9286-3D585AA25D86}" type="pres">
      <dgm:prSet presAssocID="{D51240C8-17AE-2E4A-8712-5077ED57EF4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E7503-116C-AA46-B47C-DD8A951E8325}" type="pres">
      <dgm:prSet presAssocID="{D51240C8-17AE-2E4A-8712-5077ED57EF4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657FD-CFA5-4448-8E00-C362159C3257}" type="presOf" srcId="{D51240C8-17AE-2E4A-8712-5077ED57EF4C}" destId="{B5922B12-6B5C-FA4B-9286-3D585AA25D86}" srcOrd="0" destOrd="0" presId="urn:microsoft.com/office/officeart/2005/8/layout/hList1"/>
    <dgm:cxn modelId="{C2FF6C01-C0A2-AD4E-A541-E321D72CC08F}" srcId="{95CCB82F-8F0D-504B-81E3-ABBC380DC72A}" destId="{830ACDB0-25C5-AE4B-8CDF-E729612E57E9}" srcOrd="0" destOrd="0" parTransId="{5996D05A-FFAB-DB4B-87C8-793C43B48D84}" sibTransId="{F6D93FD4-A5CB-9644-B44F-476147ACFF61}"/>
    <dgm:cxn modelId="{D39D4DA6-13FF-2D4A-B1C2-FB77816976F7}" srcId="{95CCB82F-8F0D-504B-81E3-ABBC380DC72A}" destId="{98C8369A-2037-304C-BB62-BFC05EB3F4FD}" srcOrd="1" destOrd="0" parTransId="{3DFD0A59-A73D-5E4D-8C06-1F70D0BDAFC9}" sibTransId="{AFBF84CF-0CBC-0F4B-B876-AB21E3730590}"/>
    <dgm:cxn modelId="{5CB48C55-7103-874D-8F3C-E5E3399D0E42}" type="presOf" srcId="{9295BE52-E424-104C-B7D7-FF6631D2AE28}" destId="{DC3FE469-BFE9-4844-A39F-AA9F4C000FD2}" srcOrd="0" destOrd="0" presId="urn:microsoft.com/office/officeart/2005/8/layout/hList1"/>
    <dgm:cxn modelId="{A582669C-6A4F-084F-BE6D-609C6BAE242D}" srcId="{D51240C8-17AE-2E4A-8712-5077ED57EF4C}" destId="{BF09CAB0-8B7B-1B47-A7F5-2A0AD16D2577}" srcOrd="1" destOrd="0" parTransId="{5EB7D40B-EBD6-4245-B517-D40EE922F7FE}" sibTransId="{B5EDADEE-9B18-8540-A256-2778D21A30B7}"/>
    <dgm:cxn modelId="{9F4F1C6B-137C-8E47-B564-B2F7CAA033EB}" srcId="{D51240C8-17AE-2E4A-8712-5077ED57EF4C}" destId="{EE0B761D-D742-4542-AC98-5D250D7F5A2B}" srcOrd="2" destOrd="0" parTransId="{96E54CA5-4A5F-1C4B-89CA-DC5462C73BC5}" sibTransId="{3C34B4B6-5834-4343-BD87-DCCEA3636882}"/>
    <dgm:cxn modelId="{F0603DE2-0053-B843-B746-21511DF07521}" srcId="{EE0B761D-D742-4542-AC98-5D250D7F5A2B}" destId="{7DC7BC94-5847-184D-9B83-7622F4F9E97C}" srcOrd="0" destOrd="0" parTransId="{2BF48F23-7D93-3844-AA5E-9B4B7EBE5221}" sibTransId="{A1A50A70-8BF7-EE43-B0C6-EBCF629B5CE1}"/>
    <dgm:cxn modelId="{465463CA-A6A6-B14D-8219-4EE3E44F99D6}" type="presOf" srcId="{098C842A-E6C9-D341-85B5-BFFB5221BEA7}" destId="{3403DB2C-2182-1D4E-BF14-351FA697D07D}" srcOrd="0" destOrd="0" presId="urn:microsoft.com/office/officeart/2005/8/layout/hList1"/>
    <dgm:cxn modelId="{1F13AC27-E46A-AA48-89C9-364B8B6F98EB}" type="presOf" srcId="{57A7B55A-3881-624D-A04D-B49B449D78DD}" destId="{5F2E7503-116C-AA46-B47C-DD8A951E8325}" srcOrd="0" destOrd="4" presId="urn:microsoft.com/office/officeart/2005/8/layout/hList1"/>
    <dgm:cxn modelId="{C237EABC-1C25-A94D-A3C8-8B60F29BC58C}" type="presOf" srcId="{7DC7BC94-5847-184D-9B83-7622F4F9E97C}" destId="{5F2E7503-116C-AA46-B47C-DD8A951E8325}" srcOrd="0" destOrd="6" presId="urn:microsoft.com/office/officeart/2005/8/layout/hList1"/>
    <dgm:cxn modelId="{8D3D95B4-A557-9941-9063-5302E4166B38}" srcId="{FC6B8AF1-E0B9-8242-B126-92E44472416A}" destId="{D51240C8-17AE-2E4A-8712-5077ED57EF4C}" srcOrd="1" destOrd="0" parTransId="{73E880B0-525B-6C45-9F40-05779693BC6E}" sibTransId="{7C1B47DD-B37A-2341-A1B1-362294B06A2F}"/>
    <dgm:cxn modelId="{7F4FF2B1-921B-0345-B51C-4A581784197E}" type="presOf" srcId="{BF09CAB0-8B7B-1B47-A7F5-2A0AD16D2577}" destId="{5F2E7503-116C-AA46-B47C-DD8A951E8325}" srcOrd="0" destOrd="3" presId="urn:microsoft.com/office/officeart/2005/8/layout/hList1"/>
    <dgm:cxn modelId="{04CEB870-744D-AE4C-A21E-D5112078AB73}" srcId="{BF09CAB0-8B7B-1B47-A7F5-2A0AD16D2577}" destId="{57A7B55A-3881-624D-A04D-B49B449D78DD}" srcOrd="0" destOrd="0" parTransId="{478F72A4-354F-DE43-A313-A329F2385EEE}" sibTransId="{0CA460C2-D04D-3047-8EF3-E9F98586C82E}"/>
    <dgm:cxn modelId="{97B8A663-AD61-EE4E-937E-1C2BF08C183F}" type="presOf" srcId="{830ACDB0-25C5-AE4B-8CDF-E729612E57E9}" destId="{5F2E7503-116C-AA46-B47C-DD8A951E8325}" srcOrd="0" destOrd="1" presId="urn:microsoft.com/office/officeart/2005/8/layout/hList1"/>
    <dgm:cxn modelId="{E0986338-5236-0647-80F6-AE02ED56B266}" type="presOf" srcId="{98C8369A-2037-304C-BB62-BFC05EB3F4FD}" destId="{5F2E7503-116C-AA46-B47C-DD8A951E8325}" srcOrd="0" destOrd="2" presId="urn:microsoft.com/office/officeart/2005/8/layout/hList1"/>
    <dgm:cxn modelId="{C910EB27-1ACB-004F-87A4-82554550C118}" type="presOf" srcId="{95CCB82F-8F0D-504B-81E3-ABBC380DC72A}" destId="{5F2E7503-116C-AA46-B47C-DD8A951E8325}" srcOrd="0" destOrd="0" presId="urn:microsoft.com/office/officeart/2005/8/layout/hList1"/>
    <dgm:cxn modelId="{E801E0AE-AB8F-0541-B943-1A766D892807}" type="presOf" srcId="{EE0B761D-D742-4542-AC98-5D250D7F5A2B}" destId="{5F2E7503-116C-AA46-B47C-DD8A951E8325}" srcOrd="0" destOrd="5" presId="urn:microsoft.com/office/officeart/2005/8/layout/hList1"/>
    <dgm:cxn modelId="{98D9C3EA-05A1-C34F-B530-A4C30C837487}" srcId="{D51240C8-17AE-2E4A-8712-5077ED57EF4C}" destId="{95CCB82F-8F0D-504B-81E3-ABBC380DC72A}" srcOrd="0" destOrd="0" parTransId="{F99E4500-8811-564F-A5CC-C92DA9890BD4}" sibTransId="{86B9F11D-5C06-E04E-BD51-7E9694CE782A}"/>
    <dgm:cxn modelId="{FFF94B72-79FB-464C-9831-F3E845F11CA1}" srcId="{098C842A-E6C9-D341-85B5-BFFB5221BEA7}" destId="{9295BE52-E424-104C-B7D7-FF6631D2AE28}" srcOrd="0" destOrd="0" parTransId="{C0628B71-A6F5-3949-B6BF-4688F24B7B90}" sibTransId="{81C15C51-8976-EE4E-B1E9-17FA4F9F69C4}"/>
    <dgm:cxn modelId="{A49D00F5-CC92-0943-B58D-AA9205C5556F}" srcId="{FC6B8AF1-E0B9-8242-B126-92E44472416A}" destId="{098C842A-E6C9-D341-85B5-BFFB5221BEA7}" srcOrd="0" destOrd="0" parTransId="{7CE19AE5-C855-B949-BDD0-35F0AD166385}" sibTransId="{C2AF484E-FE86-554C-AEE0-72CDBB09D595}"/>
    <dgm:cxn modelId="{AA64347B-CDD9-674F-AF04-0F5461B9C257}" type="presOf" srcId="{FC6B8AF1-E0B9-8242-B126-92E44472416A}" destId="{596F95D5-490D-CE4F-AC74-D01949FA65A0}" srcOrd="0" destOrd="0" presId="urn:microsoft.com/office/officeart/2005/8/layout/hList1"/>
    <dgm:cxn modelId="{F43BA0F3-9278-CA47-A085-440BAD28A1F3}" type="presParOf" srcId="{596F95D5-490D-CE4F-AC74-D01949FA65A0}" destId="{37D81167-0E20-514D-AF9A-4F6A4838E310}" srcOrd="0" destOrd="0" presId="urn:microsoft.com/office/officeart/2005/8/layout/hList1"/>
    <dgm:cxn modelId="{0A7F1580-A1E8-E94E-9156-E4C19DED6AA2}" type="presParOf" srcId="{37D81167-0E20-514D-AF9A-4F6A4838E310}" destId="{3403DB2C-2182-1D4E-BF14-351FA697D07D}" srcOrd="0" destOrd="0" presId="urn:microsoft.com/office/officeart/2005/8/layout/hList1"/>
    <dgm:cxn modelId="{8884B041-83B2-B94A-9908-9917F39C817C}" type="presParOf" srcId="{37D81167-0E20-514D-AF9A-4F6A4838E310}" destId="{DC3FE469-BFE9-4844-A39F-AA9F4C000FD2}" srcOrd="1" destOrd="0" presId="urn:microsoft.com/office/officeart/2005/8/layout/hList1"/>
    <dgm:cxn modelId="{29FA8A4E-6B41-9C46-8B8E-7A6655E85B31}" type="presParOf" srcId="{596F95D5-490D-CE4F-AC74-D01949FA65A0}" destId="{259DE49A-8182-9B4B-BBE9-D028E5196218}" srcOrd="1" destOrd="0" presId="urn:microsoft.com/office/officeart/2005/8/layout/hList1"/>
    <dgm:cxn modelId="{FEB11C8D-569F-F644-BD1D-C05B0D6849DF}" type="presParOf" srcId="{596F95D5-490D-CE4F-AC74-D01949FA65A0}" destId="{AB32BEC2-97DF-764E-BCB7-8231A98CFB33}" srcOrd="2" destOrd="0" presId="urn:microsoft.com/office/officeart/2005/8/layout/hList1"/>
    <dgm:cxn modelId="{0BB81765-81C2-D14B-8D38-0BF8DECF0A6E}" type="presParOf" srcId="{AB32BEC2-97DF-764E-BCB7-8231A98CFB33}" destId="{B5922B12-6B5C-FA4B-9286-3D585AA25D86}" srcOrd="0" destOrd="0" presId="urn:microsoft.com/office/officeart/2005/8/layout/hList1"/>
    <dgm:cxn modelId="{FEBC3D89-C291-D64B-B9F9-7207BB21E9B2}" type="presParOf" srcId="{AB32BEC2-97DF-764E-BCB7-8231A98CFB33}" destId="{5F2E7503-116C-AA46-B47C-DD8A951E83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F2B491-C4EB-C943-B954-635C4A8203D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85365-0E46-F04E-ADAE-C050569F340E}">
      <dgm:prSet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smtClean="0">
              <a:solidFill>
                <a:schemeClr val="tx1"/>
              </a:solidFill>
              <a:latin typeface="+mn-lt"/>
            </a:rPr>
            <a:t>Basic alerting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93F9FDC8-17BB-C148-9F7F-B2BD60A4CD2F}" type="parTrans" cxnId="{90125AD6-AE7F-B24F-9516-72EB84C8DEDE}">
      <dgm:prSet/>
      <dgm:spPr/>
      <dgm:t>
        <a:bodyPr/>
        <a:lstStyle/>
        <a:p>
          <a:endParaRPr lang="en-US"/>
        </a:p>
      </dgm:t>
    </dgm:pt>
    <dgm:pt modelId="{D96A1AE6-52A2-DE40-ADD9-2F50C7C09DCB}" type="sibTrans" cxnId="{90125AD6-AE7F-B24F-9516-72EB84C8DEDE}">
      <dgm:prSet/>
      <dgm:spPr/>
      <dgm:t>
        <a:bodyPr/>
        <a:lstStyle/>
        <a:p>
          <a:endParaRPr lang="en-US"/>
        </a:p>
      </dgm:t>
    </dgm:pt>
    <dgm:pt modelId="{D56A3D67-2E7E-2041-93F9-03FD11739E8E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Indicate interesting type of event has occurred</a:t>
          </a:r>
          <a:endParaRPr lang="en-US" b="0" dirty="0">
            <a:latin typeface="+mn-lt"/>
          </a:endParaRPr>
        </a:p>
      </dgm:t>
    </dgm:pt>
    <dgm:pt modelId="{184F9B1D-6E48-C746-AC17-2E11C8FF2AD9}" type="parTrans" cxnId="{4223E1E6-C976-F044-BF26-A636F5356457}">
      <dgm:prSet/>
      <dgm:spPr/>
      <dgm:t>
        <a:bodyPr/>
        <a:lstStyle/>
        <a:p>
          <a:endParaRPr lang="en-US"/>
        </a:p>
      </dgm:t>
    </dgm:pt>
    <dgm:pt modelId="{A9EC3166-CF91-174F-9591-F359C3479B2A}" type="sibTrans" cxnId="{4223E1E6-C976-F044-BF26-A636F5356457}">
      <dgm:prSet/>
      <dgm:spPr/>
      <dgm:t>
        <a:bodyPr/>
        <a:lstStyle/>
        <a:p>
          <a:endParaRPr lang="en-US"/>
        </a:p>
      </dgm:t>
    </dgm:pt>
    <dgm:pt modelId="{C661CF0F-38BF-FA44-AE3F-2EF619E710B2}">
      <dgm:prSet custT="1"/>
      <dgm:spPr>
        <a:solidFill>
          <a:schemeClr val="accent4">
            <a:lumMod val="75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err="1" smtClean="0">
              <a:solidFill>
                <a:schemeClr val="tx1"/>
              </a:solidFill>
              <a:latin typeface="+mn-lt"/>
            </a:rPr>
            <a:t>Baselining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9030023B-9E38-B94B-A3EE-4E48C9AF0916}" type="parTrans" cxnId="{AB47EE1F-5F87-D44D-AB97-B6872F7DBEF9}">
      <dgm:prSet/>
      <dgm:spPr/>
      <dgm:t>
        <a:bodyPr/>
        <a:lstStyle/>
        <a:p>
          <a:endParaRPr lang="en-US"/>
        </a:p>
      </dgm:t>
    </dgm:pt>
    <dgm:pt modelId="{BEE1ACD4-AF76-1B4B-B32C-52AB63BD6232}" type="sibTrans" cxnId="{AB47EE1F-5F87-D44D-AB97-B6872F7DBEF9}">
      <dgm:prSet/>
      <dgm:spPr/>
      <dgm:t>
        <a:bodyPr/>
        <a:lstStyle/>
        <a:p>
          <a:endParaRPr lang="en-US"/>
        </a:p>
      </dgm:t>
    </dgm:pt>
    <dgm:pt modelId="{16AA652F-A725-BF42-ABDF-39EEB8D9F70B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Define normal versus unusual events/patterns</a:t>
          </a:r>
          <a:endParaRPr lang="en-US" b="0" dirty="0">
            <a:latin typeface="+mn-lt"/>
          </a:endParaRPr>
        </a:p>
      </dgm:t>
    </dgm:pt>
    <dgm:pt modelId="{525A1214-16C7-004B-97CD-2E5A94E8A733}" type="parTrans" cxnId="{7CEB3F68-FBBE-6E4C-99DC-40F5EA94216A}">
      <dgm:prSet/>
      <dgm:spPr/>
      <dgm:t>
        <a:bodyPr/>
        <a:lstStyle/>
        <a:p>
          <a:endParaRPr lang="en-US"/>
        </a:p>
      </dgm:t>
    </dgm:pt>
    <dgm:pt modelId="{DD929790-307A-1742-BD06-8FF63B03EE29}" type="sibTrans" cxnId="{7CEB3F68-FBBE-6E4C-99DC-40F5EA94216A}">
      <dgm:prSet/>
      <dgm:spPr/>
      <dgm:t>
        <a:bodyPr/>
        <a:lstStyle/>
        <a:p>
          <a:endParaRPr lang="en-US"/>
        </a:p>
      </dgm:t>
    </dgm:pt>
    <dgm:pt modelId="{1EEDA5E1-F632-3C4E-A1CF-FDFEE0461BB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Compare with new data to detect changes</a:t>
          </a:r>
          <a:endParaRPr lang="en-US" b="0" dirty="0">
            <a:latin typeface="+mn-lt"/>
          </a:endParaRPr>
        </a:p>
      </dgm:t>
    </dgm:pt>
    <dgm:pt modelId="{6EDD4DFE-B747-C94B-BF5F-D0510D176818}" type="parTrans" cxnId="{C62BDF1A-F68A-B04A-9A1C-B9CD28A48196}">
      <dgm:prSet/>
      <dgm:spPr/>
      <dgm:t>
        <a:bodyPr/>
        <a:lstStyle/>
        <a:p>
          <a:endParaRPr lang="en-US"/>
        </a:p>
      </dgm:t>
    </dgm:pt>
    <dgm:pt modelId="{7002D0B8-64E6-CF44-8AC5-1DD82E85BEF5}" type="sibTrans" cxnId="{C62BDF1A-F68A-B04A-9A1C-B9CD28A48196}">
      <dgm:prSet/>
      <dgm:spPr/>
      <dgm:t>
        <a:bodyPr/>
        <a:lstStyle/>
        <a:p>
          <a:endParaRPr lang="en-US"/>
        </a:p>
      </dgm:t>
    </dgm:pt>
    <dgm:pt modelId="{9301DAD8-6B9E-9D4F-87CE-73379B9DB3C1}">
      <dgm:prSet/>
      <dgm:spPr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err="1" smtClean="0">
              <a:latin typeface="+mn-lt"/>
            </a:rPr>
            <a:t>Thresholding</a:t>
          </a:r>
          <a:r>
            <a:rPr lang="en-US" b="0" dirty="0" smtClean="0">
              <a:latin typeface="+mn-lt"/>
            </a:rPr>
            <a:t> is the identification of data that exceed a particular baseline value</a:t>
          </a:r>
          <a:endParaRPr lang="en-US" b="0" dirty="0">
            <a:latin typeface="+mn-lt"/>
          </a:endParaRPr>
        </a:p>
      </dgm:t>
    </dgm:pt>
    <dgm:pt modelId="{7F349FB3-7F27-094A-945B-715E3C2B4CA6}" type="parTrans" cxnId="{50E53DF3-C807-8248-9C8C-D0DACBC9AC6F}">
      <dgm:prSet/>
      <dgm:spPr/>
      <dgm:t>
        <a:bodyPr/>
        <a:lstStyle/>
        <a:p>
          <a:endParaRPr lang="en-US"/>
        </a:p>
      </dgm:t>
    </dgm:pt>
    <dgm:pt modelId="{8DA9121A-CEB3-2B4A-8690-2B4BC41005C0}" type="sibTrans" cxnId="{50E53DF3-C807-8248-9C8C-D0DACBC9AC6F}">
      <dgm:prSet/>
      <dgm:spPr/>
      <dgm:t>
        <a:bodyPr/>
        <a:lstStyle/>
        <a:p>
          <a:endParaRPr lang="en-US"/>
        </a:p>
      </dgm:t>
    </dgm:pt>
    <dgm:pt modelId="{9DAA9B95-CDDA-2448-BE09-0E113C7C643B}">
      <dgm:prSet custT="1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smtClean="0">
              <a:solidFill>
                <a:schemeClr val="tx1"/>
              </a:solidFill>
              <a:latin typeface="+mn-lt"/>
            </a:rPr>
            <a:t>Windowing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D01E3A81-5850-6144-A194-AF3B0AA1F5A1}" type="parTrans" cxnId="{21520535-752C-454F-AC14-795899460AC3}">
      <dgm:prSet/>
      <dgm:spPr/>
      <dgm:t>
        <a:bodyPr/>
        <a:lstStyle/>
        <a:p>
          <a:endParaRPr lang="en-US"/>
        </a:p>
      </dgm:t>
    </dgm:pt>
    <dgm:pt modelId="{52C1ACC6-BA65-114A-A7EB-09C98C4BD482}" type="sibTrans" cxnId="{21520535-752C-454F-AC14-795899460AC3}">
      <dgm:prSet/>
      <dgm:spPr/>
      <dgm:t>
        <a:bodyPr/>
        <a:lstStyle/>
        <a:p>
          <a:endParaRPr lang="en-US"/>
        </a:p>
      </dgm:t>
    </dgm:pt>
    <dgm:pt modelId="{A3E19B18-D177-D24C-A49B-8F27E276280F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Detection of events within a given set of parameters</a:t>
          </a:r>
          <a:endParaRPr lang="en-US" b="0" dirty="0">
            <a:latin typeface="+mn-lt"/>
          </a:endParaRPr>
        </a:p>
      </dgm:t>
    </dgm:pt>
    <dgm:pt modelId="{8D9B8487-F4BF-C145-8E73-FA95309B7A73}" type="parTrans" cxnId="{39B78F6B-5168-1D4F-B1F7-99A53F89E5E1}">
      <dgm:prSet/>
      <dgm:spPr/>
      <dgm:t>
        <a:bodyPr/>
        <a:lstStyle/>
        <a:p>
          <a:endParaRPr lang="en-US"/>
        </a:p>
      </dgm:t>
    </dgm:pt>
    <dgm:pt modelId="{1EB164B6-E9E0-DF4E-85D5-E9A2D1B083CF}" type="sibTrans" cxnId="{39B78F6B-5168-1D4F-B1F7-99A53F89E5E1}">
      <dgm:prSet/>
      <dgm:spPr/>
      <dgm:t>
        <a:bodyPr/>
        <a:lstStyle/>
        <a:p>
          <a:endParaRPr lang="en-US"/>
        </a:p>
      </dgm:t>
    </dgm:pt>
    <dgm:pt modelId="{065A413F-2196-4C4A-84BD-47D1C9E92406}">
      <dgm:prSet custT="1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algn="ctr" rtl="0"/>
          <a:r>
            <a:rPr lang="en-US" sz="1800" b="0" dirty="0" smtClean="0">
              <a:solidFill>
                <a:schemeClr val="tx1"/>
              </a:solidFill>
              <a:latin typeface="+mn-lt"/>
            </a:rPr>
            <a:t>Correlation</a:t>
          </a:r>
          <a:endParaRPr lang="en-US" sz="1800" b="0" dirty="0">
            <a:solidFill>
              <a:schemeClr val="tx1"/>
            </a:solidFill>
            <a:latin typeface="+mn-lt"/>
          </a:endParaRPr>
        </a:p>
      </dgm:t>
    </dgm:pt>
    <dgm:pt modelId="{2A1EB100-045F-CD4A-AAF9-455A355F639C}" type="parTrans" cxnId="{FCEF460F-2B19-A645-BF46-B350DA237317}">
      <dgm:prSet/>
      <dgm:spPr/>
      <dgm:t>
        <a:bodyPr/>
        <a:lstStyle/>
        <a:p>
          <a:endParaRPr lang="en-US"/>
        </a:p>
      </dgm:t>
    </dgm:pt>
    <dgm:pt modelId="{0B400DFB-89C9-3446-9DC4-36496254ACC9}" type="sibTrans" cxnId="{FCEF460F-2B19-A645-BF46-B350DA237317}">
      <dgm:prSet/>
      <dgm:spPr/>
      <dgm:t>
        <a:bodyPr/>
        <a:lstStyle/>
        <a:p>
          <a:endParaRPr lang="en-US"/>
        </a:p>
      </dgm:t>
    </dgm:pt>
    <dgm:pt modelId="{77EBEA47-7359-E84D-99C2-3E331DDFC3EC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b="0" dirty="0" smtClean="0">
              <a:latin typeface="+mn-lt"/>
            </a:rPr>
            <a:t>Seeks relationships among events</a:t>
          </a:r>
          <a:endParaRPr lang="en-US" b="0" dirty="0">
            <a:latin typeface="+mn-lt"/>
          </a:endParaRPr>
        </a:p>
      </dgm:t>
    </dgm:pt>
    <dgm:pt modelId="{5249C69A-CB43-9F4E-82F5-8D71A45A5F37}" type="parTrans" cxnId="{72DB5DD9-5BF6-7D48-A28C-A45257C6D7EA}">
      <dgm:prSet/>
      <dgm:spPr/>
      <dgm:t>
        <a:bodyPr/>
        <a:lstStyle/>
        <a:p>
          <a:endParaRPr lang="en-US"/>
        </a:p>
      </dgm:t>
    </dgm:pt>
    <dgm:pt modelId="{06252164-9D61-ED49-B5D7-FA44D5040B16}" type="sibTrans" cxnId="{72DB5DD9-5BF6-7D48-A28C-A45257C6D7EA}">
      <dgm:prSet/>
      <dgm:spPr/>
      <dgm:t>
        <a:bodyPr/>
        <a:lstStyle/>
        <a:p>
          <a:endParaRPr lang="en-US"/>
        </a:p>
      </dgm:t>
    </dgm:pt>
    <dgm:pt modelId="{85CD84E0-FF36-1845-AF3A-83696EAA0D8B}" type="pres">
      <dgm:prSet presAssocID="{FCF2B491-C4EB-C943-B954-635C4A8203D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70A4BD-1DD3-8F44-B181-CD0D8B554A40}" type="pres">
      <dgm:prSet presAssocID="{6A285365-0E46-F04E-ADAE-C050569F340E}" presName="parentLin" presStyleCnt="0"/>
      <dgm:spPr/>
    </dgm:pt>
    <dgm:pt modelId="{E9851CB8-17A0-F04F-B29A-80DACA908F05}" type="pres">
      <dgm:prSet presAssocID="{6A285365-0E46-F04E-ADAE-C050569F34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10DF42A-CADC-074D-BC79-B9B74FC4DF92}" type="pres">
      <dgm:prSet presAssocID="{6A285365-0E46-F04E-ADAE-C050569F340E}" presName="parentText" presStyleLbl="node1" presStyleIdx="0" presStyleCnt="4" custScaleX="397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01DC8-8338-0B44-BAAA-54547FAB0B74}" type="pres">
      <dgm:prSet presAssocID="{6A285365-0E46-F04E-ADAE-C050569F340E}" presName="negativeSpace" presStyleCnt="0"/>
      <dgm:spPr/>
    </dgm:pt>
    <dgm:pt modelId="{6C65ADAB-2537-6149-9EEA-1E3146D818F0}" type="pres">
      <dgm:prSet presAssocID="{6A285365-0E46-F04E-ADAE-C050569F340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AC3ED-D6C2-8F48-89CF-14D64FEBCE1F}" type="pres">
      <dgm:prSet presAssocID="{D96A1AE6-52A2-DE40-ADD9-2F50C7C09DCB}" presName="spaceBetweenRectangles" presStyleCnt="0"/>
      <dgm:spPr/>
    </dgm:pt>
    <dgm:pt modelId="{B9E086F4-90EB-7E40-AB70-2751862AD4CE}" type="pres">
      <dgm:prSet presAssocID="{C661CF0F-38BF-FA44-AE3F-2EF619E710B2}" presName="parentLin" presStyleCnt="0"/>
      <dgm:spPr/>
    </dgm:pt>
    <dgm:pt modelId="{D8C25F76-0305-1846-8430-A74F29A45E03}" type="pres">
      <dgm:prSet presAssocID="{C661CF0F-38BF-FA44-AE3F-2EF619E710B2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ABDA086D-43E9-FC43-8BD4-11BA617D47BA}" type="pres">
      <dgm:prSet presAssocID="{C661CF0F-38BF-FA44-AE3F-2EF619E710B2}" presName="parentText" presStyleLbl="node1" presStyleIdx="1" presStyleCnt="4" custScaleX="3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44324-2217-5244-A125-8137F0DEFE1A}" type="pres">
      <dgm:prSet presAssocID="{C661CF0F-38BF-FA44-AE3F-2EF619E710B2}" presName="negativeSpace" presStyleCnt="0"/>
      <dgm:spPr/>
    </dgm:pt>
    <dgm:pt modelId="{0AC9DCAC-BD7F-394D-85E7-3C63E3A0FAA9}" type="pres">
      <dgm:prSet presAssocID="{C661CF0F-38BF-FA44-AE3F-2EF619E710B2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55BCF-ADEC-A842-9783-48321A3B0FB8}" type="pres">
      <dgm:prSet presAssocID="{BEE1ACD4-AF76-1B4B-B32C-52AB63BD6232}" presName="spaceBetweenRectangles" presStyleCnt="0"/>
      <dgm:spPr/>
    </dgm:pt>
    <dgm:pt modelId="{A6D778BA-9100-0B4F-BD09-DB9D26678179}" type="pres">
      <dgm:prSet presAssocID="{9DAA9B95-CDDA-2448-BE09-0E113C7C643B}" presName="parentLin" presStyleCnt="0"/>
      <dgm:spPr/>
    </dgm:pt>
    <dgm:pt modelId="{FED29165-AE31-FC4A-8CF4-6A857280FF92}" type="pres">
      <dgm:prSet presAssocID="{9DAA9B95-CDDA-2448-BE09-0E113C7C643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06CDB90-0A87-AB4E-8E4D-3C55D227B798}" type="pres">
      <dgm:prSet presAssocID="{9DAA9B95-CDDA-2448-BE09-0E113C7C643B}" presName="parentText" presStyleLbl="node1" presStyleIdx="2" presStyleCnt="4" custScaleX="3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E04D0-A276-6249-AB7D-CFBEB9C38F07}" type="pres">
      <dgm:prSet presAssocID="{9DAA9B95-CDDA-2448-BE09-0E113C7C643B}" presName="negativeSpace" presStyleCnt="0"/>
      <dgm:spPr/>
    </dgm:pt>
    <dgm:pt modelId="{DF219315-574D-8447-A2B7-AF56670E9ECF}" type="pres">
      <dgm:prSet presAssocID="{9DAA9B95-CDDA-2448-BE09-0E113C7C643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A7F01-4B49-FC4A-A172-6C5B26317587}" type="pres">
      <dgm:prSet presAssocID="{52C1ACC6-BA65-114A-A7EB-09C98C4BD482}" presName="spaceBetweenRectangles" presStyleCnt="0"/>
      <dgm:spPr/>
    </dgm:pt>
    <dgm:pt modelId="{20682AC0-FF6E-E34D-B9D3-4216789D9F38}" type="pres">
      <dgm:prSet presAssocID="{065A413F-2196-4C4A-84BD-47D1C9E92406}" presName="parentLin" presStyleCnt="0"/>
      <dgm:spPr/>
    </dgm:pt>
    <dgm:pt modelId="{13548CCA-EEB6-A749-A799-DE0F753E0004}" type="pres">
      <dgm:prSet presAssocID="{065A413F-2196-4C4A-84BD-47D1C9E92406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46AB6D3-675C-EA47-A38A-E88183BBC11D}" type="pres">
      <dgm:prSet presAssocID="{065A413F-2196-4C4A-84BD-47D1C9E92406}" presName="parentText" presStyleLbl="node1" presStyleIdx="3" presStyleCnt="4" custScaleX="365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4C77F8-89AB-AC4E-804A-58728EEA47F1}" type="pres">
      <dgm:prSet presAssocID="{065A413F-2196-4C4A-84BD-47D1C9E92406}" presName="negativeSpace" presStyleCnt="0"/>
      <dgm:spPr/>
    </dgm:pt>
    <dgm:pt modelId="{2C5B5EDE-B76E-2845-B8DA-3B56B9248493}" type="pres">
      <dgm:prSet presAssocID="{065A413F-2196-4C4A-84BD-47D1C9E92406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47EE1F-5F87-D44D-AB97-B6872F7DBEF9}" srcId="{FCF2B491-C4EB-C943-B954-635C4A8203DD}" destId="{C661CF0F-38BF-FA44-AE3F-2EF619E710B2}" srcOrd="1" destOrd="0" parTransId="{9030023B-9E38-B94B-A3EE-4E48C9AF0916}" sibTransId="{BEE1ACD4-AF76-1B4B-B32C-52AB63BD6232}"/>
    <dgm:cxn modelId="{C62BDF1A-F68A-B04A-9A1C-B9CD28A48196}" srcId="{C661CF0F-38BF-FA44-AE3F-2EF619E710B2}" destId="{1EEDA5E1-F632-3C4E-A1CF-FDFEE0461BB1}" srcOrd="1" destOrd="0" parTransId="{6EDD4DFE-B747-C94B-BF5F-D0510D176818}" sibTransId="{7002D0B8-64E6-CF44-8AC5-1DD82E85BEF5}"/>
    <dgm:cxn modelId="{21520535-752C-454F-AC14-795899460AC3}" srcId="{FCF2B491-C4EB-C943-B954-635C4A8203DD}" destId="{9DAA9B95-CDDA-2448-BE09-0E113C7C643B}" srcOrd="2" destOrd="0" parTransId="{D01E3A81-5850-6144-A194-AF3B0AA1F5A1}" sibTransId="{52C1ACC6-BA65-114A-A7EB-09C98C4BD482}"/>
    <dgm:cxn modelId="{1896B90E-DEF7-1D4D-963D-BAF92D20FC5D}" type="presOf" srcId="{9DAA9B95-CDDA-2448-BE09-0E113C7C643B}" destId="{B06CDB90-0A87-AB4E-8E4D-3C55D227B798}" srcOrd="1" destOrd="0" presId="urn:microsoft.com/office/officeart/2005/8/layout/list1"/>
    <dgm:cxn modelId="{BC594F1B-4238-B240-B7B6-B59B28489FCA}" type="presOf" srcId="{C661CF0F-38BF-FA44-AE3F-2EF619E710B2}" destId="{ABDA086D-43E9-FC43-8BD4-11BA617D47BA}" srcOrd="1" destOrd="0" presId="urn:microsoft.com/office/officeart/2005/8/layout/list1"/>
    <dgm:cxn modelId="{95E761E0-A6D1-D741-B096-5B9ED5226CAF}" type="presOf" srcId="{77EBEA47-7359-E84D-99C2-3E331DDFC3EC}" destId="{2C5B5EDE-B76E-2845-B8DA-3B56B9248493}" srcOrd="0" destOrd="0" presId="urn:microsoft.com/office/officeart/2005/8/layout/list1"/>
    <dgm:cxn modelId="{B5823858-1E71-3149-882A-C2B9DB0B6ADE}" type="presOf" srcId="{1EEDA5E1-F632-3C4E-A1CF-FDFEE0461BB1}" destId="{0AC9DCAC-BD7F-394D-85E7-3C63E3A0FAA9}" srcOrd="0" destOrd="1" presId="urn:microsoft.com/office/officeart/2005/8/layout/list1"/>
    <dgm:cxn modelId="{CD43295F-DD0D-D743-8615-C98857E27B79}" type="presOf" srcId="{6A285365-0E46-F04E-ADAE-C050569F340E}" destId="{B10DF42A-CADC-074D-BC79-B9B74FC4DF92}" srcOrd="1" destOrd="0" presId="urn:microsoft.com/office/officeart/2005/8/layout/list1"/>
    <dgm:cxn modelId="{583825F0-6D38-2240-B4C1-7329BD913BAF}" type="presOf" srcId="{9301DAD8-6B9E-9D4F-87CE-73379B9DB3C1}" destId="{0AC9DCAC-BD7F-394D-85E7-3C63E3A0FAA9}" srcOrd="0" destOrd="2" presId="urn:microsoft.com/office/officeart/2005/8/layout/list1"/>
    <dgm:cxn modelId="{F7E85A5F-8525-1A49-96AF-5D91103123C5}" type="presOf" srcId="{16AA652F-A725-BF42-ABDF-39EEB8D9F70B}" destId="{0AC9DCAC-BD7F-394D-85E7-3C63E3A0FAA9}" srcOrd="0" destOrd="0" presId="urn:microsoft.com/office/officeart/2005/8/layout/list1"/>
    <dgm:cxn modelId="{72DB5DD9-5BF6-7D48-A28C-A45257C6D7EA}" srcId="{065A413F-2196-4C4A-84BD-47D1C9E92406}" destId="{77EBEA47-7359-E84D-99C2-3E331DDFC3EC}" srcOrd="0" destOrd="0" parTransId="{5249C69A-CB43-9F4E-82F5-8D71A45A5F37}" sibTransId="{06252164-9D61-ED49-B5D7-FA44D5040B16}"/>
    <dgm:cxn modelId="{7962DE44-39BC-6E4B-814F-F4EB3A5EE5BF}" type="presOf" srcId="{A3E19B18-D177-D24C-A49B-8F27E276280F}" destId="{DF219315-574D-8447-A2B7-AF56670E9ECF}" srcOrd="0" destOrd="0" presId="urn:microsoft.com/office/officeart/2005/8/layout/list1"/>
    <dgm:cxn modelId="{51B34310-E915-F74B-91BC-0D2E0AAE8BE3}" type="presOf" srcId="{C661CF0F-38BF-FA44-AE3F-2EF619E710B2}" destId="{D8C25F76-0305-1846-8430-A74F29A45E03}" srcOrd="0" destOrd="0" presId="urn:microsoft.com/office/officeart/2005/8/layout/list1"/>
    <dgm:cxn modelId="{6E1C999C-E6D7-0446-BF4C-0FFCF1D9F6DF}" type="presOf" srcId="{FCF2B491-C4EB-C943-B954-635C4A8203DD}" destId="{85CD84E0-FF36-1845-AF3A-83696EAA0D8B}" srcOrd="0" destOrd="0" presId="urn:microsoft.com/office/officeart/2005/8/layout/list1"/>
    <dgm:cxn modelId="{90125AD6-AE7F-B24F-9516-72EB84C8DEDE}" srcId="{FCF2B491-C4EB-C943-B954-635C4A8203DD}" destId="{6A285365-0E46-F04E-ADAE-C050569F340E}" srcOrd="0" destOrd="0" parTransId="{93F9FDC8-17BB-C148-9F7F-B2BD60A4CD2F}" sibTransId="{D96A1AE6-52A2-DE40-ADD9-2F50C7C09DCB}"/>
    <dgm:cxn modelId="{4223E1E6-C976-F044-BF26-A636F5356457}" srcId="{6A285365-0E46-F04E-ADAE-C050569F340E}" destId="{D56A3D67-2E7E-2041-93F9-03FD11739E8E}" srcOrd="0" destOrd="0" parTransId="{184F9B1D-6E48-C746-AC17-2E11C8FF2AD9}" sibTransId="{A9EC3166-CF91-174F-9591-F359C3479B2A}"/>
    <dgm:cxn modelId="{D663B0AD-1F58-C740-8B6A-77CB6B1DFB2B}" type="presOf" srcId="{9DAA9B95-CDDA-2448-BE09-0E113C7C643B}" destId="{FED29165-AE31-FC4A-8CF4-6A857280FF92}" srcOrd="0" destOrd="0" presId="urn:microsoft.com/office/officeart/2005/8/layout/list1"/>
    <dgm:cxn modelId="{5F9BE537-FBDA-C048-933B-DE14FB81A1A8}" type="presOf" srcId="{065A413F-2196-4C4A-84BD-47D1C9E92406}" destId="{046AB6D3-675C-EA47-A38A-E88183BBC11D}" srcOrd="1" destOrd="0" presId="urn:microsoft.com/office/officeart/2005/8/layout/list1"/>
    <dgm:cxn modelId="{39B78F6B-5168-1D4F-B1F7-99A53F89E5E1}" srcId="{9DAA9B95-CDDA-2448-BE09-0E113C7C643B}" destId="{A3E19B18-D177-D24C-A49B-8F27E276280F}" srcOrd="0" destOrd="0" parTransId="{8D9B8487-F4BF-C145-8E73-FA95309B7A73}" sibTransId="{1EB164B6-E9E0-DF4E-85D5-E9A2D1B083CF}"/>
    <dgm:cxn modelId="{3549F6EE-F759-4F4C-AF27-1F209E89C653}" type="presOf" srcId="{6A285365-0E46-F04E-ADAE-C050569F340E}" destId="{E9851CB8-17A0-F04F-B29A-80DACA908F05}" srcOrd="0" destOrd="0" presId="urn:microsoft.com/office/officeart/2005/8/layout/list1"/>
    <dgm:cxn modelId="{50E53DF3-C807-8248-9C8C-D0DACBC9AC6F}" srcId="{C661CF0F-38BF-FA44-AE3F-2EF619E710B2}" destId="{9301DAD8-6B9E-9D4F-87CE-73379B9DB3C1}" srcOrd="2" destOrd="0" parTransId="{7F349FB3-7F27-094A-945B-715E3C2B4CA6}" sibTransId="{8DA9121A-CEB3-2B4A-8690-2B4BC41005C0}"/>
    <dgm:cxn modelId="{FCEF460F-2B19-A645-BF46-B350DA237317}" srcId="{FCF2B491-C4EB-C943-B954-635C4A8203DD}" destId="{065A413F-2196-4C4A-84BD-47D1C9E92406}" srcOrd="3" destOrd="0" parTransId="{2A1EB100-045F-CD4A-AAF9-455A355F639C}" sibTransId="{0B400DFB-89C9-3446-9DC4-36496254ACC9}"/>
    <dgm:cxn modelId="{7CEB3F68-FBBE-6E4C-99DC-40F5EA94216A}" srcId="{C661CF0F-38BF-FA44-AE3F-2EF619E710B2}" destId="{16AA652F-A725-BF42-ABDF-39EEB8D9F70B}" srcOrd="0" destOrd="0" parTransId="{525A1214-16C7-004B-97CD-2E5A94E8A733}" sibTransId="{DD929790-307A-1742-BD06-8FF63B03EE29}"/>
    <dgm:cxn modelId="{214C1112-9037-5648-86E0-C50B266C3F05}" type="presOf" srcId="{065A413F-2196-4C4A-84BD-47D1C9E92406}" destId="{13548CCA-EEB6-A749-A799-DE0F753E0004}" srcOrd="0" destOrd="0" presId="urn:microsoft.com/office/officeart/2005/8/layout/list1"/>
    <dgm:cxn modelId="{72FA5B5D-5B1D-BF4C-9673-8EF4C84F2FE6}" type="presOf" srcId="{D56A3D67-2E7E-2041-93F9-03FD11739E8E}" destId="{6C65ADAB-2537-6149-9EEA-1E3146D818F0}" srcOrd="0" destOrd="0" presId="urn:microsoft.com/office/officeart/2005/8/layout/list1"/>
    <dgm:cxn modelId="{E89064A6-19BB-414B-9C6C-DB067030A7FC}" type="presParOf" srcId="{85CD84E0-FF36-1845-AF3A-83696EAA0D8B}" destId="{B270A4BD-1DD3-8F44-B181-CD0D8B554A40}" srcOrd="0" destOrd="0" presId="urn:microsoft.com/office/officeart/2005/8/layout/list1"/>
    <dgm:cxn modelId="{18CE07D8-BDA9-2F4F-98B1-0D470A64B977}" type="presParOf" srcId="{B270A4BD-1DD3-8F44-B181-CD0D8B554A40}" destId="{E9851CB8-17A0-F04F-B29A-80DACA908F05}" srcOrd="0" destOrd="0" presId="urn:microsoft.com/office/officeart/2005/8/layout/list1"/>
    <dgm:cxn modelId="{048F0DCF-A19B-204E-9D7D-73F9999707C6}" type="presParOf" srcId="{B270A4BD-1DD3-8F44-B181-CD0D8B554A40}" destId="{B10DF42A-CADC-074D-BC79-B9B74FC4DF92}" srcOrd="1" destOrd="0" presId="urn:microsoft.com/office/officeart/2005/8/layout/list1"/>
    <dgm:cxn modelId="{13C2E505-2322-B946-AAD5-863F43CB79ED}" type="presParOf" srcId="{85CD84E0-FF36-1845-AF3A-83696EAA0D8B}" destId="{84301DC8-8338-0B44-BAAA-54547FAB0B74}" srcOrd="1" destOrd="0" presId="urn:microsoft.com/office/officeart/2005/8/layout/list1"/>
    <dgm:cxn modelId="{F80A0C3C-37A3-B94A-9E88-32B6D16894C2}" type="presParOf" srcId="{85CD84E0-FF36-1845-AF3A-83696EAA0D8B}" destId="{6C65ADAB-2537-6149-9EEA-1E3146D818F0}" srcOrd="2" destOrd="0" presId="urn:microsoft.com/office/officeart/2005/8/layout/list1"/>
    <dgm:cxn modelId="{5B2D5C95-6FA4-764C-A340-96300C019087}" type="presParOf" srcId="{85CD84E0-FF36-1845-AF3A-83696EAA0D8B}" destId="{27CAC3ED-D6C2-8F48-89CF-14D64FEBCE1F}" srcOrd="3" destOrd="0" presId="urn:microsoft.com/office/officeart/2005/8/layout/list1"/>
    <dgm:cxn modelId="{30B1E454-772A-6846-A200-40B375D7A6CE}" type="presParOf" srcId="{85CD84E0-FF36-1845-AF3A-83696EAA0D8B}" destId="{B9E086F4-90EB-7E40-AB70-2751862AD4CE}" srcOrd="4" destOrd="0" presId="urn:microsoft.com/office/officeart/2005/8/layout/list1"/>
    <dgm:cxn modelId="{B18D629C-012F-AC4B-880A-B12D32938555}" type="presParOf" srcId="{B9E086F4-90EB-7E40-AB70-2751862AD4CE}" destId="{D8C25F76-0305-1846-8430-A74F29A45E03}" srcOrd="0" destOrd="0" presId="urn:microsoft.com/office/officeart/2005/8/layout/list1"/>
    <dgm:cxn modelId="{F70D1B84-FE86-E04B-ADF8-D82D4DEA23BB}" type="presParOf" srcId="{B9E086F4-90EB-7E40-AB70-2751862AD4CE}" destId="{ABDA086D-43E9-FC43-8BD4-11BA617D47BA}" srcOrd="1" destOrd="0" presId="urn:microsoft.com/office/officeart/2005/8/layout/list1"/>
    <dgm:cxn modelId="{E9B7881B-9199-5042-BA7A-E8390BC0F225}" type="presParOf" srcId="{85CD84E0-FF36-1845-AF3A-83696EAA0D8B}" destId="{48A44324-2217-5244-A125-8137F0DEFE1A}" srcOrd="5" destOrd="0" presId="urn:microsoft.com/office/officeart/2005/8/layout/list1"/>
    <dgm:cxn modelId="{43E1C197-4969-1849-AA57-68222BA40F61}" type="presParOf" srcId="{85CD84E0-FF36-1845-AF3A-83696EAA0D8B}" destId="{0AC9DCAC-BD7F-394D-85E7-3C63E3A0FAA9}" srcOrd="6" destOrd="0" presId="urn:microsoft.com/office/officeart/2005/8/layout/list1"/>
    <dgm:cxn modelId="{160945DB-CE0A-C04A-ABF7-2A54DAA0DFE9}" type="presParOf" srcId="{85CD84E0-FF36-1845-AF3A-83696EAA0D8B}" destId="{7EB55BCF-ADEC-A842-9783-48321A3B0FB8}" srcOrd="7" destOrd="0" presId="urn:microsoft.com/office/officeart/2005/8/layout/list1"/>
    <dgm:cxn modelId="{C0949ED8-F701-6341-BF7C-D930BFD75692}" type="presParOf" srcId="{85CD84E0-FF36-1845-AF3A-83696EAA0D8B}" destId="{A6D778BA-9100-0B4F-BD09-DB9D26678179}" srcOrd="8" destOrd="0" presId="urn:microsoft.com/office/officeart/2005/8/layout/list1"/>
    <dgm:cxn modelId="{6733E544-7792-FF40-B126-0A8CB6BBDD28}" type="presParOf" srcId="{A6D778BA-9100-0B4F-BD09-DB9D26678179}" destId="{FED29165-AE31-FC4A-8CF4-6A857280FF92}" srcOrd="0" destOrd="0" presId="urn:microsoft.com/office/officeart/2005/8/layout/list1"/>
    <dgm:cxn modelId="{F5F3917D-C645-014D-986F-EB7333F1A420}" type="presParOf" srcId="{A6D778BA-9100-0B4F-BD09-DB9D26678179}" destId="{B06CDB90-0A87-AB4E-8E4D-3C55D227B798}" srcOrd="1" destOrd="0" presId="urn:microsoft.com/office/officeart/2005/8/layout/list1"/>
    <dgm:cxn modelId="{34202048-7FB5-CD4A-8BC2-848E354B8845}" type="presParOf" srcId="{85CD84E0-FF36-1845-AF3A-83696EAA0D8B}" destId="{E7EE04D0-A276-6249-AB7D-CFBEB9C38F07}" srcOrd="9" destOrd="0" presId="urn:microsoft.com/office/officeart/2005/8/layout/list1"/>
    <dgm:cxn modelId="{BDF15DD9-5458-8540-941F-5846BF920EAD}" type="presParOf" srcId="{85CD84E0-FF36-1845-AF3A-83696EAA0D8B}" destId="{DF219315-574D-8447-A2B7-AF56670E9ECF}" srcOrd="10" destOrd="0" presId="urn:microsoft.com/office/officeart/2005/8/layout/list1"/>
    <dgm:cxn modelId="{4B9E93B0-461F-FB43-AE69-0D8FB50AE8FC}" type="presParOf" srcId="{85CD84E0-FF36-1845-AF3A-83696EAA0D8B}" destId="{6EEA7F01-4B49-FC4A-A172-6C5B26317587}" srcOrd="11" destOrd="0" presId="urn:microsoft.com/office/officeart/2005/8/layout/list1"/>
    <dgm:cxn modelId="{40282AEF-EBF6-0D48-9316-EB783EB7D66D}" type="presParOf" srcId="{85CD84E0-FF36-1845-AF3A-83696EAA0D8B}" destId="{20682AC0-FF6E-E34D-B9D3-4216789D9F38}" srcOrd="12" destOrd="0" presId="urn:microsoft.com/office/officeart/2005/8/layout/list1"/>
    <dgm:cxn modelId="{7B969369-D0F8-9441-BA6C-B32214673185}" type="presParOf" srcId="{20682AC0-FF6E-E34D-B9D3-4216789D9F38}" destId="{13548CCA-EEB6-A749-A799-DE0F753E0004}" srcOrd="0" destOrd="0" presId="urn:microsoft.com/office/officeart/2005/8/layout/list1"/>
    <dgm:cxn modelId="{775DD424-0C22-C04E-BE4B-8403445D1DC7}" type="presParOf" srcId="{20682AC0-FF6E-E34D-B9D3-4216789D9F38}" destId="{046AB6D3-675C-EA47-A38A-E88183BBC11D}" srcOrd="1" destOrd="0" presId="urn:microsoft.com/office/officeart/2005/8/layout/list1"/>
    <dgm:cxn modelId="{D82BB6A8-F17C-7841-B500-B5F6FC943B7C}" type="presParOf" srcId="{85CD84E0-FF36-1845-AF3A-83696EAA0D8B}" destId="{444C77F8-89AB-AC4E-804A-58728EEA47F1}" srcOrd="13" destOrd="0" presId="urn:microsoft.com/office/officeart/2005/8/layout/list1"/>
    <dgm:cxn modelId="{0EB069B9-02C6-6C46-A701-CEFACF6D045C}" type="presParOf" srcId="{85CD84E0-FF36-1845-AF3A-83696EAA0D8B}" destId="{2C5B5EDE-B76E-2845-B8DA-3B56B92484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E4ED27-6436-9540-8777-19F5E0ED8E9E}" type="doc">
      <dgm:prSet loTypeId="urn:microsoft.com/office/officeart/2005/8/layout/target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7DBB0-8CF9-7146-AD95-AC8C49FFF236}">
      <dgm:prSet/>
      <dgm:spPr/>
      <dgm:t>
        <a:bodyPr/>
        <a:lstStyle/>
        <a:p>
          <a:pPr rtl="0"/>
          <a:r>
            <a:rPr lang="en-US" dirty="0" smtClean="0"/>
            <a:t>SIEM software is able to recognize a variety of log formats, including those from a variety of OSs, security software, application servers, and even physical security control devices such as badge readers</a:t>
          </a:r>
          <a:endParaRPr lang="en-US" dirty="0"/>
        </a:p>
      </dgm:t>
    </dgm:pt>
    <dgm:pt modelId="{A631BB46-09FB-1540-B02A-01E040257F0A}" type="parTrans" cxnId="{7BB26707-53FC-D04D-927E-BC3BEEA32842}">
      <dgm:prSet/>
      <dgm:spPr/>
      <dgm:t>
        <a:bodyPr/>
        <a:lstStyle/>
        <a:p>
          <a:endParaRPr lang="en-US"/>
        </a:p>
      </dgm:t>
    </dgm:pt>
    <dgm:pt modelId="{9F7BC372-EC63-1043-B3DC-96E03C21C12E}" type="sibTrans" cxnId="{7BB26707-53FC-D04D-927E-BC3BEEA32842}">
      <dgm:prSet/>
      <dgm:spPr/>
      <dgm:t>
        <a:bodyPr/>
        <a:lstStyle/>
        <a:p>
          <a:endParaRPr lang="en-US"/>
        </a:p>
      </dgm:t>
    </dgm:pt>
    <dgm:pt modelId="{8A86E44B-890F-7940-8292-4388ECD2428D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pPr rtl="0"/>
          <a:r>
            <a:rPr lang="en-US" smtClean="0"/>
            <a:t>Software normalizes these various log entries so that the same format is used for the same data item in all entries</a:t>
          </a:r>
          <a:endParaRPr lang="en-US"/>
        </a:p>
      </dgm:t>
    </dgm:pt>
    <dgm:pt modelId="{A30D6218-3F09-7D45-ABE1-8608F3B43892}" type="parTrans" cxnId="{EBB6A38B-BDB0-7944-B79F-7633D569DA71}">
      <dgm:prSet/>
      <dgm:spPr/>
      <dgm:t>
        <a:bodyPr/>
        <a:lstStyle/>
        <a:p>
          <a:endParaRPr lang="en-US"/>
        </a:p>
      </dgm:t>
    </dgm:pt>
    <dgm:pt modelId="{BDBC4C05-DA05-5244-AB3F-01E6BEA1DC6F}" type="sibTrans" cxnId="{EBB6A38B-BDB0-7944-B79F-7633D569DA71}">
      <dgm:prSet/>
      <dgm:spPr/>
      <dgm:t>
        <a:bodyPr/>
        <a:lstStyle/>
        <a:p>
          <a:endParaRPr lang="en-US"/>
        </a:p>
      </dgm:t>
    </dgm:pt>
    <dgm:pt modelId="{C4E9AABE-F0B5-9B40-AC6D-95058701158A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Software can delete fields in log entries that are not needed for the security function and log entries that are not relevant</a:t>
          </a:r>
          <a:endParaRPr lang="en-US" dirty="0"/>
        </a:p>
      </dgm:t>
    </dgm:pt>
    <dgm:pt modelId="{1F12F946-9A81-9343-BC6F-4527187CB356}" type="parTrans" cxnId="{95C7AEAB-6DB7-B14D-B0AB-8CC4681FC67E}">
      <dgm:prSet/>
      <dgm:spPr/>
      <dgm:t>
        <a:bodyPr/>
        <a:lstStyle/>
        <a:p>
          <a:endParaRPr lang="en-US"/>
        </a:p>
      </dgm:t>
    </dgm:pt>
    <dgm:pt modelId="{363DC237-28A3-DC44-8D06-460593094E87}" type="sibTrans" cxnId="{95C7AEAB-6DB7-B14D-B0AB-8CC4681FC67E}">
      <dgm:prSet/>
      <dgm:spPr/>
      <dgm:t>
        <a:bodyPr/>
        <a:lstStyle/>
        <a:p>
          <a:endParaRPr lang="en-US"/>
        </a:p>
      </dgm:t>
    </dgm:pt>
    <dgm:pt modelId="{5F39AE21-E1F9-6A41-97E3-9DD8615F23F3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SIEM server analyzes the combined data from the multiple log sources, correlates events among the log entries, identifies and prioritizes significant events, and initiates responses to events if desired</a:t>
          </a:r>
          <a:endParaRPr lang="en-US" dirty="0"/>
        </a:p>
      </dgm:t>
    </dgm:pt>
    <dgm:pt modelId="{B1D317EA-4639-264B-AB2B-38F3E7F3FC0D}" type="parTrans" cxnId="{7ADCC90E-A5A1-BA42-9654-31C6F991283B}">
      <dgm:prSet/>
      <dgm:spPr/>
      <dgm:t>
        <a:bodyPr/>
        <a:lstStyle/>
        <a:p>
          <a:endParaRPr lang="en-US"/>
        </a:p>
      </dgm:t>
    </dgm:pt>
    <dgm:pt modelId="{592C1B0C-6EA2-2F46-9658-1F43E082F2CE}" type="sibTrans" cxnId="{7ADCC90E-A5A1-BA42-9654-31C6F991283B}">
      <dgm:prSet/>
      <dgm:spPr/>
      <dgm:t>
        <a:bodyPr/>
        <a:lstStyle/>
        <a:p>
          <a:endParaRPr lang="en-US"/>
        </a:p>
      </dgm:t>
    </dgm:pt>
    <dgm:pt modelId="{2B7880F7-E967-DB49-BECF-85E8BB159B04}" type="pres">
      <dgm:prSet presAssocID="{A1E4ED27-6436-9540-8777-19F5E0ED8E9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60F129-2594-704C-AB86-F8C566F20E55}" type="pres">
      <dgm:prSet presAssocID="{83B7DBB0-8CF9-7146-AD95-AC8C49FFF236}" presName="circle1" presStyleLbl="node1" presStyleIdx="0" presStyleCnt="4"/>
      <dgm:spPr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C1D3614-F969-1F49-AD2F-64239967FDCF}" type="pres">
      <dgm:prSet presAssocID="{83B7DBB0-8CF9-7146-AD95-AC8C49FFF236}" presName="space" presStyleCnt="0"/>
      <dgm:spPr/>
    </dgm:pt>
    <dgm:pt modelId="{E789CB25-178B-3247-8D33-59832ED005FA}" type="pres">
      <dgm:prSet presAssocID="{83B7DBB0-8CF9-7146-AD95-AC8C49FFF236}" presName="rect1" presStyleLbl="alignAcc1" presStyleIdx="0" presStyleCnt="4"/>
      <dgm:spPr/>
      <dgm:t>
        <a:bodyPr/>
        <a:lstStyle/>
        <a:p>
          <a:endParaRPr lang="en-US"/>
        </a:p>
      </dgm:t>
    </dgm:pt>
    <dgm:pt modelId="{06BE4E35-0A5B-B34A-8004-9CEDA8EB08E7}" type="pres">
      <dgm:prSet presAssocID="{8A86E44B-890F-7940-8292-4388ECD2428D}" presName="vertSpace2" presStyleLbl="node1" presStyleIdx="0" presStyleCnt="4"/>
      <dgm:spPr/>
    </dgm:pt>
    <dgm:pt modelId="{47A21850-F739-8E40-9D49-F3FEA81782F8}" type="pres">
      <dgm:prSet presAssocID="{8A86E44B-890F-7940-8292-4388ECD2428D}" presName="circle2" presStyleLbl="node1" presStyleIdx="1" presStyleCnt="4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BA2E1A8-9F10-4347-985E-0BEB9271771A}" type="pres">
      <dgm:prSet presAssocID="{8A86E44B-890F-7940-8292-4388ECD2428D}" presName="rect2" presStyleLbl="alignAcc1" presStyleIdx="1" presStyleCnt="4"/>
      <dgm:spPr/>
      <dgm:t>
        <a:bodyPr/>
        <a:lstStyle/>
        <a:p>
          <a:endParaRPr lang="en-US"/>
        </a:p>
      </dgm:t>
    </dgm:pt>
    <dgm:pt modelId="{F78F86A1-D238-E14B-8284-0B9AF472D66F}" type="pres">
      <dgm:prSet presAssocID="{C4E9AABE-F0B5-9B40-AC6D-95058701158A}" presName="vertSpace3" presStyleLbl="node1" presStyleIdx="1" presStyleCnt="4"/>
      <dgm:spPr/>
    </dgm:pt>
    <dgm:pt modelId="{9020D0D1-0AD3-6345-A97B-2CE00E1351D1}" type="pres">
      <dgm:prSet presAssocID="{C4E9AABE-F0B5-9B40-AC6D-95058701158A}" presName="circle3" presStyleLbl="node1" presStyleIdx="2" presStyleCnt="4"/>
      <dgm:spPr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940BF32-7482-5B49-A95D-DC528DAE9913}" type="pres">
      <dgm:prSet presAssocID="{C4E9AABE-F0B5-9B40-AC6D-95058701158A}" presName="rect3" presStyleLbl="alignAcc1" presStyleIdx="2" presStyleCnt="4"/>
      <dgm:spPr/>
      <dgm:t>
        <a:bodyPr/>
        <a:lstStyle/>
        <a:p>
          <a:endParaRPr lang="en-US"/>
        </a:p>
      </dgm:t>
    </dgm:pt>
    <dgm:pt modelId="{B989B4B9-915D-0945-8ACF-8120B41F709C}" type="pres">
      <dgm:prSet presAssocID="{5F39AE21-E1F9-6A41-97E3-9DD8615F23F3}" presName="vertSpace4" presStyleLbl="node1" presStyleIdx="2" presStyleCnt="4"/>
      <dgm:spPr/>
    </dgm:pt>
    <dgm:pt modelId="{AF61C65C-1907-0947-BA71-36F6C3600A3E}" type="pres">
      <dgm:prSet presAssocID="{5F39AE21-E1F9-6A41-97E3-9DD8615F23F3}" presName="circle4" presStyleLbl="node1" presStyleIdx="3" presStyleCnt="4"/>
      <dgm:spPr>
        <a:solidFill>
          <a:schemeClr val="tx1">
            <a:lumMod val="65000"/>
          </a:schemeClr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7AD3435-6823-8C4C-BE65-C87BDF983253}" type="pres">
      <dgm:prSet presAssocID="{5F39AE21-E1F9-6A41-97E3-9DD8615F23F3}" presName="rect4" presStyleLbl="alignAcc1" presStyleIdx="3" presStyleCnt="4"/>
      <dgm:spPr/>
      <dgm:t>
        <a:bodyPr/>
        <a:lstStyle/>
        <a:p>
          <a:endParaRPr lang="en-US"/>
        </a:p>
      </dgm:t>
    </dgm:pt>
    <dgm:pt modelId="{3C3DEDB2-1853-334F-835C-38EE57B32C19}" type="pres">
      <dgm:prSet presAssocID="{83B7DBB0-8CF9-7146-AD95-AC8C49FFF236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E43DA-F29F-C64F-8FA9-0E9C8DE50755}" type="pres">
      <dgm:prSet presAssocID="{8A86E44B-890F-7940-8292-4388ECD2428D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345A96-E881-3943-A6BE-78E8DF396849}" type="pres">
      <dgm:prSet presAssocID="{C4E9AABE-F0B5-9B40-AC6D-95058701158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66588-2190-5443-8F4A-C51A7BF5BC5D}" type="pres">
      <dgm:prSet presAssocID="{5F39AE21-E1F9-6A41-97E3-9DD8615F23F3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4BA16F-B844-A549-B897-30F8266B04E5}" type="presOf" srcId="{A1E4ED27-6436-9540-8777-19F5E0ED8E9E}" destId="{2B7880F7-E967-DB49-BECF-85E8BB159B04}" srcOrd="0" destOrd="0" presId="urn:microsoft.com/office/officeart/2005/8/layout/target3"/>
    <dgm:cxn modelId="{B0CF3D6C-3008-D440-8AED-A0E4E8FF2DC5}" type="presOf" srcId="{8A86E44B-890F-7940-8292-4388ECD2428D}" destId="{866E43DA-F29F-C64F-8FA9-0E9C8DE50755}" srcOrd="1" destOrd="0" presId="urn:microsoft.com/office/officeart/2005/8/layout/target3"/>
    <dgm:cxn modelId="{95C7AEAB-6DB7-B14D-B0AB-8CC4681FC67E}" srcId="{A1E4ED27-6436-9540-8777-19F5E0ED8E9E}" destId="{C4E9AABE-F0B5-9B40-AC6D-95058701158A}" srcOrd="2" destOrd="0" parTransId="{1F12F946-9A81-9343-BC6F-4527187CB356}" sibTransId="{363DC237-28A3-DC44-8D06-460593094E87}"/>
    <dgm:cxn modelId="{DE0D084F-2143-5D4E-8EA8-C618043473AA}" type="presOf" srcId="{5F39AE21-E1F9-6A41-97E3-9DD8615F23F3}" destId="{88866588-2190-5443-8F4A-C51A7BF5BC5D}" srcOrd="1" destOrd="0" presId="urn:microsoft.com/office/officeart/2005/8/layout/target3"/>
    <dgm:cxn modelId="{185C7D7B-9FE6-514A-895F-23394E77FCD7}" type="presOf" srcId="{83B7DBB0-8CF9-7146-AD95-AC8C49FFF236}" destId="{E789CB25-178B-3247-8D33-59832ED005FA}" srcOrd="0" destOrd="0" presId="urn:microsoft.com/office/officeart/2005/8/layout/target3"/>
    <dgm:cxn modelId="{D04F8BE3-E7F7-C947-BC7A-51B8559FFDEA}" type="presOf" srcId="{C4E9AABE-F0B5-9B40-AC6D-95058701158A}" destId="{E5345A96-E881-3943-A6BE-78E8DF396849}" srcOrd="1" destOrd="0" presId="urn:microsoft.com/office/officeart/2005/8/layout/target3"/>
    <dgm:cxn modelId="{EE78ED50-702D-B848-8374-3324266D57EB}" type="presOf" srcId="{8A86E44B-890F-7940-8292-4388ECD2428D}" destId="{9BA2E1A8-9F10-4347-985E-0BEB9271771A}" srcOrd="0" destOrd="0" presId="urn:microsoft.com/office/officeart/2005/8/layout/target3"/>
    <dgm:cxn modelId="{E4B0BBBA-B9C6-2A4C-9CDA-A0C61958B27B}" type="presOf" srcId="{5F39AE21-E1F9-6A41-97E3-9DD8615F23F3}" destId="{97AD3435-6823-8C4C-BE65-C87BDF983253}" srcOrd="0" destOrd="0" presId="urn:microsoft.com/office/officeart/2005/8/layout/target3"/>
    <dgm:cxn modelId="{7BB26707-53FC-D04D-927E-BC3BEEA32842}" srcId="{A1E4ED27-6436-9540-8777-19F5E0ED8E9E}" destId="{83B7DBB0-8CF9-7146-AD95-AC8C49FFF236}" srcOrd="0" destOrd="0" parTransId="{A631BB46-09FB-1540-B02A-01E040257F0A}" sibTransId="{9F7BC372-EC63-1043-B3DC-96E03C21C12E}"/>
    <dgm:cxn modelId="{1B4B9A16-8D3C-1B4F-A111-6C910EF4350B}" type="presOf" srcId="{C4E9AABE-F0B5-9B40-AC6D-95058701158A}" destId="{8940BF32-7482-5B49-A95D-DC528DAE9913}" srcOrd="0" destOrd="0" presId="urn:microsoft.com/office/officeart/2005/8/layout/target3"/>
    <dgm:cxn modelId="{7ADCC90E-A5A1-BA42-9654-31C6F991283B}" srcId="{A1E4ED27-6436-9540-8777-19F5E0ED8E9E}" destId="{5F39AE21-E1F9-6A41-97E3-9DD8615F23F3}" srcOrd="3" destOrd="0" parTransId="{B1D317EA-4639-264B-AB2B-38F3E7F3FC0D}" sibTransId="{592C1B0C-6EA2-2F46-9658-1F43E082F2CE}"/>
    <dgm:cxn modelId="{EBB6A38B-BDB0-7944-B79F-7633D569DA71}" srcId="{A1E4ED27-6436-9540-8777-19F5E0ED8E9E}" destId="{8A86E44B-890F-7940-8292-4388ECD2428D}" srcOrd="1" destOrd="0" parTransId="{A30D6218-3F09-7D45-ABE1-8608F3B43892}" sibTransId="{BDBC4C05-DA05-5244-AB3F-01E6BEA1DC6F}"/>
    <dgm:cxn modelId="{3705D6D1-8803-294B-93C6-E7F79864EFDD}" type="presOf" srcId="{83B7DBB0-8CF9-7146-AD95-AC8C49FFF236}" destId="{3C3DEDB2-1853-334F-835C-38EE57B32C19}" srcOrd="1" destOrd="0" presId="urn:microsoft.com/office/officeart/2005/8/layout/target3"/>
    <dgm:cxn modelId="{04012090-4FBA-A944-A2A1-202DC0506E11}" type="presParOf" srcId="{2B7880F7-E967-DB49-BECF-85E8BB159B04}" destId="{AA60F129-2594-704C-AB86-F8C566F20E55}" srcOrd="0" destOrd="0" presId="urn:microsoft.com/office/officeart/2005/8/layout/target3"/>
    <dgm:cxn modelId="{66ACB891-58C2-064D-BF1B-ACF3DB64252F}" type="presParOf" srcId="{2B7880F7-E967-DB49-BECF-85E8BB159B04}" destId="{CC1D3614-F969-1F49-AD2F-64239967FDCF}" srcOrd="1" destOrd="0" presId="urn:microsoft.com/office/officeart/2005/8/layout/target3"/>
    <dgm:cxn modelId="{F3769D85-573C-0C47-BA96-AEB759AF1C4C}" type="presParOf" srcId="{2B7880F7-E967-DB49-BECF-85E8BB159B04}" destId="{E789CB25-178B-3247-8D33-59832ED005FA}" srcOrd="2" destOrd="0" presId="urn:microsoft.com/office/officeart/2005/8/layout/target3"/>
    <dgm:cxn modelId="{EA503B50-8E30-444C-92F9-00D49EF5B881}" type="presParOf" srcId="{2B7880F7-E967-DB49-BECF-85E8BB159B04}" destId="{06BE4E35-0A5B-B34A-8004-9CEDA8EB08E7}" srcOrd="3" destOrd="0" presId="urn:microsoft.com/office/officeart/2005/8/layout/target3"/>
    <dgm:cxn modelId="{A418AFD1-2737-404C-8448-0C8EE1E32825}" type="presParOf" srcId="{2B7880F7-E967-DB49-BECF-85E8BB159B04}" destId="{47A21850-F739-8E40-9D49-F3FEA81782F8}" srcOrd="4" destOrd="0" presId="urn:microsoft.com/office/officeart/2005/8/layout/target3"/>
    <dgm:cxn modelId="{1991B345-E09B-AC4F-B8F6-F0F02E3CC9D5}" type="presParOf" srcId="{2B7880F7-E967-DB49-BECF-85E8BB159B04}" destId="{9BA2E1A8-9F10-4347-985E-0BEB9271771A}" srcOrd="5" destOrd="0" presId="urn:microsoft.com/office/officeart/2005/8/layout/target3"/>
    <dgm:cxn modelId="{1CA085CA-8151-8D44-AC2B-666CA19D7C80}" type="presParOf" srcId="{2B7880F7-E967-DB49-BECF-85E8BB159B04}" destId="{F78F86A1-D238-E14B-8284-0B9AF472D66F}" srcOrd="6" destOrd="0" presId="urn:microsoft.com/office/officeart/2005/8/layout/target3"/>
    <dgm:cxn modelId="{C8CD36E7-C812-CC4E-8C6A-08E6F22ABE38}" type="presParOf" srcId="{2B7880F7-E967-DB49-BECF-85E8BB159B04}" destId="{9020D0D1-0AD3-6345-A97B-2CE00E1351D1}" srcOrd="7" destOrd="0" presId="urn:microsoft.com/office/officeart/2005/8/layout/target3"/>
    <dgm:cxn modelId="{86DA9294-6722-7740-BD42-F141882611DD}" type="presParOf" srcId="{2B7880F7-E967-DB49-BECF-85E8BB159B04}" destId="{8940BF32-7482-5B49-A95D-DC528DAE9913}" srcOrd="8" destOrd="0" presId="urn:microsoft.com/office/officeart/2005/8/layout/target3"/>
    <dgm:cxn modelId="{73CEC96D-07A9-CF48-86DB-A03D30ECA8A5}" type="presParOf" srcId="{2B7880F7-E967-DB49-BECF-85E8BB159B04}" destId="{B989B4B9-915D-0945-8ACF-8120B41F709C}" srcOrd="9" destOrd="0" presId="urn:microsoft.com/office/officeart/2005/8/layout/target3"/>
    <dgm:cxn modelId="{B471E7E6-4A54-8C46-9E0F-3A273D705423}" type="presParOf" srcId="{2B7880F7-E967-DB49-BECF-85E8BB159B04}" destId="{AF61C65C-1907-0947-BA71-36F6C3600A3E}" srcOrd="10" destOrd="0" presId="urn:microsoft.com/office/officeart/2005/8/layout/target3"/>
    <dgm:cxn modelId="{3D94F3A3-C119-EF4A-9FC8-F37A5CA57542}" type="presParOf" srcId="{2B7880F7-E967-DB49-BECF-85E8BB159B04}" destId="{97AD3435-6823-8C4C-BE65-C87BDF983253}" srcOrd="11" destOrd="0" presId="urn:microsoft.com/office/officeart/2005/8/layout/target3"/>
    <dgm:cxn modelId="{26DFC06D-C4D9-C14F-8AA0-B12CF0FFA4B9}" type="presParOf" srcId="{2B7880F7-E967-DB49-BECF-85E8BB159B04}" destId="{3C3DEDB2-1853-334F-835C-38EE57B32C19}" srcOrd="12" destOrd="0" presId="urn:microsoft.com/office/officeart/2005/8/layout/target3"/>
    <dgm:cxn modelId="{8804C803-8AA4-4F4B-889F-576EF54972B2}" type="presParOf" srcId="{2B7880F7-E967-DB49-BECF-85E8BB159B04}" destId="{866E43DA-F29F-C64F-8FA9-0E9C8DE50755}" srcOrd="13" destOrd="0" presId="urn:microsoft.com/office/officeart/2005/8/layout/target3"/>
    <dgm:cxn modelId="{81762DDF-FF24-3548-9D56-3926EB4115C9}" type="presParOf" srcId="{2B7880F7-E967-DB49-BECF-85E8BB159B04}" destId="{E5345A96-E881-3943-A6BE-78E8DF396849}" srcOrd="14" destOrd="0" presId="urn:microsoft.com/office/officeart/2005/8/layout/target3"/>
    <dgm:cxn modelId="{99280260-1E4E-9848-B208-6E94CBE3DF64}" type="presParOf" srcId="{2B7880F7-E967-DB49-BECF-85E8BB159B04}" destId="{88866588-2190-5443-8F4A-C51A7BF5BC5D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C06B5D-6A81-734F-A72A-347D3A4FEC9D}">
      <dsp:nvSpPr>
        <dsp:cNvPr id="0" name=""/>
        <dsp:cNvSpPr/>
      </dsp:nvSpPr>
      <dsp:spPr>
        <a:xfrm>
          <a:off x="1516909" y="173286"/>
          <a:ext cx="3595649" cy="474787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>
              <a:solidFill>
                <a:schemeClr val="bg1"/>
              </a:solidFill>
              <a:effectLst/>
              <a:latin typeface="+mn-lt"/>
            </a:rPr>
            <a:t>Common criteria suggests:</a:t>
          </a:r>
          <a:endParaRPr lang="en-US" sz="2000" b="1" i="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1516909" y="173286"/>
        <a:ext cx="3595649" cy="47478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FEC2C5-D089-3D4F-8C83-3194BF425B06}">
      <dsp:nvSpPr>
        <dsp:cNvPr id="0" name=""/>
        <dsp:cNvSpPr/>
      </dsp:nvSpPr>
      <dsp:spPr>
        <a:xfrm rot="5400000">
          <a:off x="-407942" y="1246537"/>
          <a:ext cx="1799663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45BB68-2221-374C-8D80-0F8418CA0B1F}">
      <dsp:nvSpPr>
        <dsp:cNvPr id="0" name=""/>
        <dsp:cNvSpPr/>
      </dsp:nvSpPr>
      <dsp:spPr>
        <a:xfrm>
          <a:off x="4445" y="95614"/>
          <a:ext cx="2412652" cy="144759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Agree on audit requirements with appropriate management</a:t>
          </a:r>
          <a:endParaRPr lang="en-US" sz="1600" kern="1200" dirty="0">
            <a:latin typeface="+mj-lt"/>
          </a:endParaRPr>
        </a:p>
      </dsp:txBody>
      <dsp:txXfrm>
        <a:off x="4445" y="95614"/>
        <a:ext cx="2412652" cy="1447591"/>
      </dsp:txXfrm>
    </dsp:sp>
    <dsp:sp modelId="{1960BCA6-2573-BD42-B1BE-B963A25E73F5}">
      <dsp:nvSpPr>
        <dsp:cNvPr id="0" name=""/>
        <dsp:cNvSpPr/>
      </dsp:nvSpPr>
      <dsp:spPr>
        <a:xfrm rot="5400000">
          <a:off x="-407942" y="3056027"/>
          <a:ext cx="1799663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C9872-AF7E-E548-89E9-DBEF34CC5166}">
      <dsp:nvSpPr>
        <dsp:cNvPr id="0" name=""/>
        <dsp:cNvSpPr/>
      </dsp:nvSpPr>
      <dsp:spPr>
        <a:xfrm>
          <a:off x="4445" y="1905104"/>
          <a:ext cx="2412652" cy="1447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Scope of technical audit tests should be agreed and controlled</a:t>
          </a:r>
          <a:endParaRPr lang="en-US" sz="1600" b="1" kern="1200" dirty="0">
            <a:latin typeface="+mj-lt"/>
          </a:endParaRPr>
        </a:p>
      </dsp:txBody>
      <dsp:txXfrm>
        <a:off x="4445" y="1905104"/>
        <a:ext cx="2412652" cy="1447591"/>
      </dsp:txXfrm>
    </dsp:sp>
    <dsp:sp modelId="{90FD1966-CBE6-1A41-A028-E04EB8B18116}">
      <dsp:nvSpPr>
        <dsp:cNvPr id="0" name=""/>
        <dsp:cNvSpPr/>
      </dsp:nvSpPr>
      <dsp:spPr>
        <a:xfrm>
          <a:off x="496802" y="3960772"/>
          <a:ext cx="3199001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0416A0-1F08-8A46-B174-74FC70094E99}">
      <dsp:nvSpPr>
        <dsp:cNvPr id="0" name=""/>
        <dsp:cNvSpPr/>
      </dsp:nvSpPr>
      <dsp:spPr>
        <a:xfrm>
          <a:off x="4445" y="3714593"/>
          <a:ext cx="2412652" cy="144759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Audit tests should be  limited to read-only access to software and data</a:t>
          </a:r>
          <a:endParaRPr lang="en-US" sz="1600" kern="1200" dirty="0">
            <a:latin typeface="+mj-lt"/>
          </a:endParaRPr>
        </a:p>
      </dsp:txBody>
      <dsp:txXfrm>
        <a:off x="4445" y="3714593"/>
        <a:ext cx="2412652" cy="1447591"/>
      </dsp:txXfrm>
    </dsp:sp>
    <dsp:sp modelId="{6B2B4687-06C7-8A4D-958B-13D8109A8453}">
      <dsp:nvSpPr>
        <dsp:cNvPr id="0" name=""/>
        <dsp:cNvSpPr/>
      </dsp:nvSpPr>
      <dsp:spPr>
        <a:xfrm rot="16200000">
          <a:off x="2800885" y="3056027"/>
          <a:ext cx="1799663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6C92B4-2D3E-C14C-9E19-4C06D1431D85}">
      <dsp:nvSpPr>
        <dsp:cNvPr id="0" name=""/>
        <dsp:cNvSpPr/>
      </dsp:nvSpPr>
      <dsp:spPr>
        <a:xfrm>
          <a:off x="3213273" y="3714593"/>
          <a:ext cx="2412652" cy="144759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Access</a:t>
          </a:r>
          <a:r>
            <a:rPr lang="en-US" sz="1600" b="1" kern="1200" baseline="0" dirty="0" smtClean="0">
              <a:latin typeface="+mj-lt"/>
            </a:rPr>
            <a:t> other than read-only should only be allowed for isolated copies of system files</a:t>
          </a:r>
          <a:endParaRPr lang="en-US" sz="1600" b="1" kern="1200" dirty="0">
            <a:latin typeface="+mj-lt"/>
          </a:endParaRPr>
        </a:p>
      </dsp:txBody>
      <dsp:txXfrm>
        <a:off x="3213273" y="3714593"/>
        <a:ext cx="2412652" cy="1447591"/>
      </dsp:txXfrm>
    </dsp:sp>
    <dsp:sp modelId="{B91E6021-4D05-994A-A7F8-827F2218B115}">
      <dsp:nvSpPr>
        <dsp:cNvPr id="0" name=""/>
        <dsp:cNvSpPr/>
      </dsp:nvSpPr>
      <dsp:spPr>
        <a:xfrm rot="16171350">
          <a:off x="2787019" y="1240255"/>
          <a:ext cx="1812291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6D720D-BBD8-034D-AB31-25782F4A7ED4}">
      <dsp:nvSpPr>
        <dsp:cNvPr id="0" name=""/>
        <dsp:cNvSpPr/>
      </dsp:nvSpPr>
      <dsp:spPr>
        <a:xfrm>
          <a:off x="3213273" y="1905104"/>
          <a:ext cx="2412652" cy="1447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Requirements for special or additional processing should be identified and agreed</a:t>
          </a:r>
          <a:endParaRPr lang="en-US" sz="1600" b="1" kern="1200" dirty="0">
            <a:latin typeface="+mj-lt"/>
          </a:endParaRPr>
        </a:p>
      </dsp:txBody>
      <dsp:txXfrm>
        <a:off x="3213273" y="1905104"/>
        <a:ext cx="2412652" cy="1447591"/>
      </dsp:txXfrm>
    </dsp:sp>
    <dsp:sp modelId="{10FE4A81-4BC5-4244-A7E4-E972695F96B4}">
      <dsp:nvSpPr>
        <dsp:cNvPr id="0" name=""/>
        <dsp:cNvSpPr/>
      </dsp:nvSpPr>
      <dsp:spPr>
        <a:xfrm rot="8172">
          <a:off x="3685609" y="337966"/>
          <a:ext cx="3219027" cy="217138"/>
        </a:xfrm>
        <a:prstGeom prst="rect">
          <a:avLst/>
        </a:prstGeom>
        <a:gradFill rotWithShape="0">
          <a:gsLst>
            <a:gs pos="0">
              <a:schemeClr val="accent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1336D2-3EBD-1A45-A95F-69246BD14EFC}">
      <dsp:nvSpPr>
        <dsp:cNvPr id="0" name=""/>
        <dsp:cNvSpPr/>
      </dsp:nvSpPr>
      <dsp:spPr>
        <a:xfrm>
          <a:off x="3198170" y="83049"/>
          <a:ext cx="2412652" cy="144759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Audit tests that could affect system availability should be run outside business hours</a:t>
          </a:r>
          <a:endParaRPr lang="en-US" sz="1600" kern="1200" dirty="0">
            <a:latin typeface="+mj-lt"/>
          </a:endParaRPr>
        </a:p>
      </dsp:txBody>
      <dsp:txXfrm>
        <a:off x="3198170" y="83049"/>
        <a:ext cx="2412652" cy="1447591"/>
      </dsp:txXfrm>
    </dsp:sp>
    <dsp:sp modelId="{2172ABEA-4DFF-F541-AD92-8B6AB4221EEE}">
      <dsp:nvSpPr>
        <dsp:cNvPr id="0" name=""/>
        <dsp:cNvSpPr/>
      </dsp:nvSpPr>
      <dsp:spPr>
        <a:xfrm>
          <a:off x="6422101" y="95614"/>
          <a:ext cx="2412652" cy="144759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6">
              <a:lumMod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All</a:t>
          </a:r>
          <a:r>
            <a:rPr lang="en-US" sz="1600" b="1" kern="1200" baseline="0" dirty="0" smtClean="0">
              <a:latin typeface="+mj-lt"/>
            </a:rPr>
            <a:t> access should be monitored and logged to produce a reference trail</a:t>
          </a:r>
          <a:endParaRPr lang="en-US" sz="1600" b="1" kern="1200" dirty="0">
            <a:latin typeface="+mj-lt"/>
          </a:endParaRPr>
        </a:p>
      </dsp:txBody>
      <dsp:txXfrm>
        <a:off x="6422101" y="95614"/>
        <a:ext cx="2412652" cy="144759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8D63D1-DD1C-014B-9ECF-9E10E8E2AF81}">
      <dsp:nvSpPr>
        <dsp:cNvPr id="0" name=""/>
        <dsp:cNvSpPr/>
      </dsp:nvSpPr>
      <dsp:spPr>
        <a:xfrm>
          <a:off x="2028428" y="0"/>
          <a:ext cx="6165304" cy="6165304"/>
        </a:xfrm>
        <a:prstGeom prst="diamond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45266-5CFC-9443-9AE2-EFD14E576191}">
      <dsp:nvSpPr>
        <dsp:cNvPr id="0" name=""/>
        <dsp:cNvSpPr/>
      </dsp:nvSpPr>
      <dsp:spPr>
        <a:xfrm>
          <a:off x="2614131" y="585703"/>
          <a:ext cx="2404468" cy="2404468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Read/write file on host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Easy, least resource intensive, instant access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Vulnerable to attack by intruder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14131" y="585703"/>
        <a:ext cx="2404468" cy="2404468"/>
      </dsp:txXfrm>
    </dsp:sp>
    <dsp:sp modelId="{E07BEB87-98E3-C145-AE33-959950440B9A}">
      <dsp:nvSpPr>
        <dsp:cNvPr id="0" name=""/>
        <dsp:cNvSpPr/>
      </dsp:nvSpPr>
      <dsp:spPr>
        <a:xfrm>
          <a:off x="5106731" y="504060"/>
          <a:ext cx="2598124" cy="2567756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Write-once/read-many device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More secure but less convenient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Need steady supply of recordable media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Access may be delayed and not available immediately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106731" y="504060"/>
        <a:ext cx="2598124" cy="2567756"/>
      </dsp:txXfrm>
    </dsp:sp>
    <dsp:sp modelId="{D8A04FD1-E7A1-9B4D-88BE-CB1411FBC644}">
      <dsp:nvSpPr>
        <dsp:cNvPr id="0" name=""/>
        <dsp:cNvSpPr/>
      </dsp:nvSpPr>
      <dsp:spPr>
        <a:xfrm>
          <a:off x="2512711" y="3077618"/>
          <a:ext cx="2607309" cy="2599495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Write-only device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Provides paper trail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Impractical for capturing detailed audit data on large or networked systems</a:t>
          </a:r>
          <a:endParaRPr lang="en-US" sz="14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Useful when a permanent, immediately available log is required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512711" y="3077618"/>
        <a:ext cx="2607309" cy="2599495"/>
      </dsp:txXfrm>
    </dsp:sp>
    <dsp:sp modelId="{FF58F81A-78BF-974B-AB3D-D242E6ABA851}">
      <dsp:nvSpPr>
        <dsp:cNvPr id="0" name=""/>
        <dsp:cNvSpPr/>
      </dsp:nvSpPr>
      <dsp:spPr>
        <a:xfrm>
          <a:off x="5203559" y="3175131"/>
          <a:ext cx="2404468" cy="2404468"/>
        </a:xfrm>
        <a:prstGeom prst="roundRect">
          <a:avLst/>
        </a:prstGeom>
        <a:solidFill>
          <a:schemeClr val="accent5">
            <a:lumMod val="75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Must protect both integrity and confidentiality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bg1"/>
              </a:solidFill>
            </a:rPr>
            <a:t>Encryption, digital signatures, access controls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5203559" y="3175131"/>
        <a:ext cx="2404468" cy="240446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47F4AE0-9CCA-4CB1-B1C4-39BD23F04D2D}" type="datetimeFigureOut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4AFE11AE-8237-492D-A044-1422D35D61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0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F5F09231-B19E-405C-BA26-B74CC8E242E8}" type="slidenum">
              <a:rPr lang="en-AU" altLang="x-none"/>
              <a:pPr>
                <a:defRPr/>
              </a:pPr>
              <a:t>‹#›</a:t>
            </a:fld>
            <a:endParaRPr lang="en-AU" altLang="x-none"/>
          </a:p>
        </p:txBody>
      </p:sp>
    </p:spTree>
    <p:extLst>
      <p:ext uri="{BB962C8B-B14F-4D97-AF65-F5344CB8AC3E}">
        <p14:creationId xmlns:p14="http://schemas.microsoft.com/office/powerpoint/2010/main" xmlns="" val="74254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45" charset="-128"/>
        <a:cs typeface="ＭＳ Ｐゴシック" pitchFamily="4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Lecture slides prepared for “Computer Security: Principles and Practice”, 4/e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GE, by 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William Stallings and </a:t>
            </a:r>
            <a:r>
              <a:rPr lang="en-US" altLang="en-US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Lawrie</a:t>
            </a:r>
            <a:r>
              <a:rPr lang="en-US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Brown, Chapter 18 “Security Auditing”.</a:t>
            </a:r>
            <a:endParaRPr lang="en-AU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endParaRPr lang="en-US" altLang="en-US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E0EA92-073E-4171-9D1B-637097810D2D}" type="slidenum">
              <a:rPr lang="en-AU" altLang="en-US" smtClean="0"/>
              <a:pPr/>
              <a:t>1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043442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72628D-F6C7-414E-AC25-8298D5AFDC26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choice of data to collect is determined by a number of requirements. One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issue is the amount of data to collect, which is determined by the range of areas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interest and by the granularity of data collection. There is a trade-off here between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quantity and efficiency. The more data are collected, the greater is the performance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penalty on the system. Larger amounts of data may also unnecessarily burden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various algorithms used to examine and analyze the data. Further, the presence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large amounts of data creates a temptation to generate security reports excessive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 or length.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these cautions in mind, the first order of business in security audit trail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design is the selection of data items to capture. These may include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Events related to the use of the auditing software (i.e., all the components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18.1 ).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Events related to the security mechanisms on the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Any events that are collected for use by the various security detection and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prevention mechanisms. These include items relevant to intrusion detection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items related to firewall operation.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Events related to system management and operation.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Operating system access (e.g., via system calls such as those listed in Table 8.2)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Application access for selected applications.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Remote access.</a:t>
            </a:r>
          </a:p>
        </p:txBody>
      </p:sp>
    </p:spTree>
    <p:extLst>
      <p:ext uri="{BB962C8B-B14F-4D97-AF65-F5344CB8AC3E}">
        <p14:creationId xmlns:p14="http://schemas.microsoft.com/office/powerpoint/2010/main" xmlns="" val="311276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One example is a suggested list of auditable items in X.816, shown in Table 18.2 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standard points out that both normal and abnormal conditions may need to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audited; for instance, each connection request, such as a TCP connection request, may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a subject for a security audit trail record, whether or not the request was abnormal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irrespective of whether the request was accepted or not. This is an important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point. Data collection for auditing goes beyond the need to generate security alarms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to provide input to a firewall module. Data representing behavior that does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trigger an alarm can be used to identify normal versus abnormal usage patterns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thus serve as input to intrusion detection analysis. Also, in the event of an attack,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analysis of all the activity on a system may be needed to diagnose the attack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arrive at suitable countermeasures for the future.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BF7736-562A-4B5E-BD76-51AE3C3D358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9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Another useful list of auditable events ( Table 18.3 ) is contained in ISO 27002.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with X.816, the ISO standard details both authorized and unauthorized events,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well as events affecting the security functions of the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the security administrator designs an audit data collection policy, it 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useful to organize the audit trail into categories for purposes of choosing data items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collect. In what follows, we look at useful categories for audit trail design.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5F1BF-21F2-4B4A-B00E-3421E181BCB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21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490DDD-BCC8-4D26-86AD-138763C4882B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System-level audit trails are generally used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monitor and optimize system performance but can serve a security audit function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well. The system enforces certain aspects of security policy, such as access to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itself. A system-level audit trail should capture data such as login attempts,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successful and unsuccessful, devices used, and OS functions performed. Other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system-level functions may be of interest for auditing, such as system operation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network performance indicators.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18.4a , from NIST SP 800-12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Introduction to Computer Security: The NIST </a:t>
            </a:r>
          </a:p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Handbook,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October 1995), is an example of a system-level audit trail 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UNIX system. The shutdown command terminates all processes and takes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down to single-user mode. The su command creates a UNIX shell.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Application-level audit trails may be used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detect security violations within an application or to detect flaws in the application’s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interaction with the system. For critical applications, or those that deal with sensitive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data, an application-level audit trail can provide the desired level of detail to assess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threats and impacts. For example, for an e-mail application, an audit trail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record sender and receiver, message size, and types of attachments. An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trail for a database interaction using SQL (Structured Query Language) queries can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 the user, type of transaction, and even individual tables, rows, columns,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 items accessed.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18.4b is an example of an application-level audit trail for a mail delivery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user-level audit trail traces the activity of individual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users over time. It can be used to hold a user accountable for his or her actions. Such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 are also useful as input to an analysis program that attempts to define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normal versus anomalous behavior.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user-level audit trail can record user interactions with the system,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commands issued, identification and authentication attempts,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files and resources accessed. The audit trail can also capture the user’s use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18.4c is an example of a user-level audit trail on a UNIX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1445893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32F54E-5FF0-42B7-A373-086A1F4BB0A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 can be generated by equipment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controls physical access and then transmitted to a central host for subsequent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storage and analysis. Examples are card-key systems and alarm systems. NIST SP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800-12 lists the following as examples of the type of data of interest: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date and time the access was attempted or made should be logged,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should the gate or door through which the access was attempted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made, and the individual (or user ID) making the attempt to access the gate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door.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Invalid attempts should be monitored and logged by non-computer audit trails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just as they are for computer system audit trails. Management should be made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aware if someone attempts to gain access during unauthorized hours.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Logged information should also include attempts to add, modify, or delete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physical access privileges (e.g., granting a new employee access to the building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granting transferred employees access to their new office [and, of course,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deleting their old access, as applicable]).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As with system and application audit trails, auditing of non-computer functions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be implemented to send messages to security personnel indicating valid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invalid attempts to gain access to controlled spaces. In order not to desensitize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guard or monitor, all access should not result in messages being sent to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screen. Only exceptions, such as failed access attempts, should be highlighted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those monitoring access.</a:t>
            </a:r>
          </a:p>
        </p:txBody>
      </p:sp>
    </p:spTree>
    <p:extLst>
      <p:ext uri="{BB962C8B-B14F-4D97-AF65-F5344CB8AC3E}">
        <p14:creationId xmlns:p14="http://schemas.microsoft.com/office/powerpoint/2010/main" xmlns="" val="3106805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A91AB1-7E35-42A4-BEEA-156EEF250A3A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RFC 2196 ( 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Site Security Handbook,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1997) lists three alternatives for storing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Read/write file on a host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Write-once/read-many device (e.g., CD-ROM or DVD-ROM)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Write-only device (e.g., a line printer)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 system logging is relatively easy to configure and is the least resource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intensive. Records can be accessed instantly, which is useful for countering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ongoing attack. However, this approach is highly vulnerable. If an attacker gains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privileged access to a system, then the audit trail is vulnerable to modification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deletion.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DVD-ROM or similar storage method is far more secure but less convenient.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steady supply of recordable media is needed. Access may be delayed and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available immediately.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Printed logs do provide a paper trail, but are impractical for capturing detailed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data on large systems or networked systems. RFC 2196 suggests that the paper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 can be useful when a permanent, immediately available log is required even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a system crash.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Protection of the audit trail involves both integrity and confidentiality. Integrity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particularly important because an intruder may attempt to remove evidence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intrusion by altering the audit trail. For file system logging, perhaps the best way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ensure integrity is the digital signature. Write-once devices, such as DVD-ROM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paper, automatically provide integrity. Strong access control is another measure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 integrity.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Confidentiality is important if the audit trail contains user information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sensitive and should not be disclosed to all users, such as information about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changes in a salary or pay grade status. Strong access control helps in this regard.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effective measure is symmetric encryption (e.g., using AES [Advanced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Encryption Standard] or triple DES [Data Encryption Standard]). The secret key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must be protected and only available to the audit trail software and subsequent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analysis software.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 that integrity and confidentiality measures protect audit trail data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only in local storage but also during transmission to a central repository.</a:t>
            </a:r>
          </a:p>
        </p:txBody>
      </p:sp>
    </p:spTree>
    <p:extLst>
      <p:ext uri="{BB962C8B-B14F-4D97-AF65-F5344CB8AC3E}">
        <p14:creationId xmlns:p14="http://schemas.microsoft.com/office/powerpoint/2010/main" xmlns="" val="3514816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A2309B-18D6-44CF-A50B-5151FD56FB92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foundation of a security auditing facility is the initial capture of the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data. This requires that the software include hooks, or capture points, that trigger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collection and storage of data as preselected events occur. Such an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collection or logging function is dependent on the nature of the software and will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vary depending on the underlying operating system and the applications involved.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section, we look at approaches to implementing the logging function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system-level and user-level audit trails on the one hand and application-level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trails on the other.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82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815FEA-4370-4A8B-94F6-2B6DD44C4508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event in Windows Event Log is an entity that describes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interesting occurrence in a computer system. Events contain a numeric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identification code, a set of attributes (task, opcode, level, version, and keywords),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optional user-supplied data. Windows is equipped with three types of event logs: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System event log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Used by applications running under system service accounts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(installed system services), drivers, or a component or application that has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 that relate to the health of the computer system.</a:t>
            </a:r>
          </a:p>
          <a:p>
            <a:pPr eaLnBrk="1" hangingPunct="1"/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Application event log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Events for all user-level applications. This log is not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secured and it is open to any applications. Applications that log extensive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should define an application-specific log.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 event log: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Windows Audit Log. This event log is for exclusive use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the Windows Local Security Authority. User events may appear as audits if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supported by the underlying application.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73532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For all of the event logs, or audit trails, event information can be stored 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XML format. Table 18.4 lists the items of information stored for each event.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F0A65C-6C1A-4BF8-914C-9A2500800FB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313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7092BF-7EF7-4A46-A291-93F4DD657736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18.5 is an example of data exported from a Windows system event log.</a:t>
            </a:r>
          </a:p>
        </p:txBody>
      </p:sp>
    </p:spTree>
    <p:extLst>
      <p:ext uri="{BB962C8B-B14F-4D97-AF65-F5344CB8AC3E}">
        <p14:creationId xmlns:p14="http://schemas.microsoft.com/office/powerpoint/2010/main" xmlns="" val="105952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auditing is a form of auditing that focuses on the security of an organization’s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system (IT) assets. This function is a key element in computer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security. Security auditing can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Provide a level of assurance concerning the proper operation of the computer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respect to security.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Generate data that can be used in after-the-fact analysis of an attack, whether</a:t>
            </a: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successful or unsuccessful.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Provide a means of assessing inadequacies in the security service.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Provide data that can be used to define anomalous behavior.</a:t>
            </a:r>
          </a:p>
          <a:p>
            <a:pPr eaLnBrk="1" hangingPunct="1"/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1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Maintain a record useful in computer forensics.</a:t>
            </a:r>
          </a:p>
          <a:p>
            <a:endParaRPr lang="en-US" altLang="en-US" sz="11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186FDB-6AD2-4A30-B83D-2DDC75CE6F1C}" type="slidenum">
              <a:rPr lang="en-AU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AU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0066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21E066-8F88-434D-ADA3-3F1AD2A7D0BC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Windows allows the system user to enable auditing in nine different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categories:</a:t>
            </a:r>
          </a:p>
          <a:p>
            <a:pPr eaLnBrk="1" hangingPunct="1"/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Account logon events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User authentication activity from the perspective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system that validated the attempt. Examples: authentication granted;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authentication ticket request failed; account mapped for logon; account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could not be mapped for logon. Individual actions in this category are not particularly instructive, but large numbers of failures may indicate scanning activity, brute-force attacks on individual accounts, or the propagation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automated exploits.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Account management: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Administrative activity related to the creation,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management, and deletion of individual accounts and user groups. Examples: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account created; change password attempt; user account deleted; security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enabled global group member added; domain policy changed.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Directory service access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User-level access to any Active Directory object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has a System Access Control List defined. An SACL creates a set of users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groups for which granular auditing is required.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Logon events: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authentication activity, either to a local machine or over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network, from the system that originated the activity. Examples: successful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logon; logon failure, unknown username, or bad password; logon failure,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because account is disabled; logon failure, because account has expired; logon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failure, user not allowed to logon at this computer; user logoff; logon failure,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account locked out.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Object access: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User-level access to file system and registry objects that have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Access Control Lists defined. Provides a relatively easy way to track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read access, as well as changes, to sensitive files, integrated with the operating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system. Examples: object open; object deleted.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Policy changes: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Administrative changes to the access policies, audit configuration,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other system-level settings. Examples: user right assigned; new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trusted domain; audit policy changed.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Privilege use: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Windows incorporates the concept of a user right, granular permission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perform a particular task. If you enable privilege use auditing, you record all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instances of users exercising their access to particular system functions (creating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objects, debugging executable code, or backing up the system). Examples: specified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privileges were added to a user’s access token (during logon); a user attempted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 a privileged system service operation.</a:t>
            </a:r>
          </a:p>
          <a:p>
            <a:pPr eaLnBrk="1" hangingPunct="1"/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Process tracking: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Generates detailed audit information when processes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start and finish, programs are activated, or objects are accessed indirectly.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Examples: new process was created; process exited; auditable data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was protected; auditable data was unprotected; user attempted to install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service.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System events: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Records information on events that affect the availability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integrity of the system, including boot messages and the system shutdown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Examples: system is starting; Windows is shutting down; resource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exhaustion in the logging subsystem; some audits lost; audit log cleared.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532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C9D51DB-6E6F-4FD4-87BC-F021F66D147D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Syslog is UNIX’s general-purpose logging mechanism found on all UNIX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variants and Linux. It consists of the following elements: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syslog()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An application program interface (API) referenced by several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standard system utilities and available to application programs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logger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A UNIX command used to add single-line entries to the system log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/etc/syslog.conf: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configuration file used to control the logging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routing of system log events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syslogd: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system daemon used to receive and route system log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syslog() calls and logger commands.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Different UNIX implementations will have different variants of the syslog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facility, and there are no uniform system log formats across systems. Chapter 25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examines the Linux syslog facility. Here, we provide a brief overview of some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syslog-related functions and look at the syslog protocol.</a:t>
            </a:r>
          </a:p>
        </p:txBody>
      </p:sp>
    </p:spTree>
    <p:extLst>
      <p:ext uri="{BB962C8B-B14F-4D97-AF65-F5344CB8AC3E}">
        <p14:creationId xmlns:p14="http://schemas.microsoft.com/office/powerpoint/2010/main" xmlns="" val="321170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06E61F-314F-4058-8B28-336AB4DA8F68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basic service offered by UNIX syslog is a means of capturing relevant events,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storage facility, and a protocol for transmitting syslog messages from other machines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a central machine that acts as a syslog server. In addition to these basic functions,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other services are available, often as third-party packages and in some cases as built-in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modules.  NIST SP 800-92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Guide to Computer Security Log Management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September 2006) lists the following as being the most common extra features: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Robust filtering: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 syslog implementations allowed messages to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handled differently based on their facility and priority only; no finer-grained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filtering was permitted. Some current syslog implementations offer more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robust filtering capabilities, such as handling messages differently based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 the host or program that generated a message, or a regular expression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matching content in the body of a message. Some implementations also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allow multiple filters to be applied to a single message, which provides more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complex filtering capabilities.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 analysis: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Originally, syslog servers did not perform any analysis of log data;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they simply provided a framework for log data to be recorded and transmitted.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Administrators could use separate add-on programs for analyzing syslog data.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syslog implementations now have limited log analysis capabilities built-in,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the ability to correlate multiple log entries.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 response: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Some syslog implementations can initiate actions when certain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 are detected. Examples of actions include sending SNMP traps, alerting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administrators through pages or e-mails, and launching a separate program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script. It is also possible to create a new syslog message that indicates that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certain event was detected.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Alternative message formats: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syslog implementations can accept data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non-syslog formats, such as SNMP traps. This can be helpful for getting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event data from hosts that do not support syslog and cannot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modified to do so.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 file encryption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Some syslog implementations can be configured to encrypt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rotated log files automatically, protecting their confidentiality. This can also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accomplished through the use of OS or third-party encryption programs.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Database storage for logs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Some implementations can store log entries in both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traditional syslog files and a database. Having the log entries in a database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format can be very helpful for subsequent log analysis.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Rate limiting: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implementations can limit the number of syslog messages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TCP connections from a particular source during a certain period of time.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useful in preventing a denial of service for the syslog server and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loss of syslog messages from other sources. Because this technique is designed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cause the loss of messages from a source that is overwhelming the syslog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server, it can cause some log data to be lost during an adverse event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generates an unusually large number of messages.</a:t>
            </a:r>
          </a:p>
        </p:txBody>
      </p:sp>
    </p:spTree>
    <p:extLst>
      <p:ext uri="{BB962C8B-B14F-4D97-AF65-F5344CB8AC3E}">
        <p14:creationId xmlns:p14="http://schemas.microsoft.com/office/powerpoint/2010/main" xmlns="" val="3249208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C1DEC7-8D66-4A00-86A3-991629109511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syslog protocol provides a transport to allow a machine to send event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notification messages across IP networks to event message collectors—also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known as syslog servers. Within a system, we can view the process of capturing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recording events in terms of various applications and system facilities sending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messages to syslogd for storage in the system log. Because each process, application,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UNIX OS implementation may have different formatting conventions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logged events, the syslog protocol provides only a very general message format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transmission between systems. A common version of the syslog protocol was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originally developed on the University of California Berkeley Software Distribution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(BSD) UNIX/TCP/IP system implementations. This version is documented in RFC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3164,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BSD Syslog Protocol, 2001).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Subsequently, IETF issued RFC 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5424, (The Syslog</a:t>
            </a:r>
          </a:p>
          <a:p>
            <a:pPr eaLnBrk="1" hangingPunct="1"/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Protocol 2009) 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 is intended to be an Internet standard and which differs in some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details from the BSD version. In what follows, we describe the BSD version.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Messages in the BSD syslog format consist of three parts: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PRI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Consists of a code that represents the Facilities and Severity values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message, described subsequently.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Header: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Contains a timestamp and an indication of the hostname or IP address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the device.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Msg: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Consists of two fields: The TAG field is the name of the program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 that generated the message; the CONTENT contains the details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The Msg part has traditionally been a free-form message of printable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characters that gives some detailed information of the event.</a:t>
            </a:r>
          </a:p>
        </p:txBody>
      </p:sp>
    </p:spTree>
    <p:extLst>
      <p:ext uri="{BB962C8B-B14F-4D97-AF65-F5344CB8AC3E}">
        <p14:creationId xmlns:p14="http://schemas.microsoft.com/office/powerpoint/2010/main" xmlns="" val="1647864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AEF806E-6EF8-414A-83FF-D9D402CB6243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18.6 shows several examples of syslog messages, excluding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 part.</a:t>
            </a:r>
          </a:p>
        </p:txBody>
      </p:sp>
    </p:spTree>
    <p:extLst>
      <p:ext uri="{BB962C8B-B14F-4D97-AF65-F5344CB8AC3E}">
        <p14:creationId xmlns:p14="http://schemas.microsoft.com/office/powerpoint/2010/main" xmlns="" val="2517271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F5BF25-BFE6-4A57-BBFB-31EEFC6CBD7C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 messages sent to syslogd have a facility and a severity ( Table 18.5 ).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facility identifies the application or system component that generates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The severity, or message level, indicates the relative severity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 and can be used for some rudimentary filtering.</a:t>
            </a:r>
          </a:p>
        </p:txBody>
      </p:sp>
    </p:spTree>
    <p:extLst>
      <p:ext uri="{BB962C8B-B14F-4D97-AF65-F5344CB8AC3E}">
        <p14:creationId xmlns:p14="http://schemas.microsoft.com/office/powerpoint/2010/main" xmlns="" val="1556015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9827BB-BAAD-4368-B768-5F3A6E44BC83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Applications, especially those with a certain level of privilege, present security problems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may not be captured by system-level or user-level auditing data. Application-level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vulnerabilities constitute a large percentage of reported vulnerabilities on security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mailing lists. One type of vulnerability that can be exploited is the all-too-frequent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lack of dynamic checks on input data, which make possible buffer overflow (see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Chapter 10). Other vulnerabilities exploit errors in application logic. For example,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privileged application may be designed to read and print a specific file. An error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application might allow an attacker to exploit an unexpected interaction with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shell environment to force the application to read and print a different file, which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would result in a security compromise.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Auditing at the system level does not provide the level of detail to catch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logic error behavior. Further, intrusion detection systems look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signatures or anomalous behavior that would fail to appear with attacks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based on application logic errors. For both detection and auditing purposes, 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may be necessary to capture in detail the behavior of an application, beyond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its access to system services and file systems. The information needed to detect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application-level attacks may be missing or too difficult to extract from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low-level information included in system call traces and in the audit records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produced by the operating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remainder of this section, we examine two approaches to collecting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data from applications: interposable libraries and dynamic binary rewriting.</a:t>
            </a:r>
          </a:p>
        </p:txBody>
      </p:sp>
    </p:spTree>
    <p:extLst>
      <p:ext uri="{BB962C8B-B14F-4D97-AF65-F5344CB8AC3E}">
        <p14:creationId xmlns:p14="http://schemas.microsoft.com/office/powerpoint/2010/main" xmlns="" val="129437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technique described in [KUPE99] and [KUPE04] provides for application-level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auditing by creating new procedures that intercept calls to shared library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 order to instrument the activity. Interposition allows the generation of audit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data without needing to recompile either the system libraries or the application of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interest. Thus, audit data can be generated without changing the system</a:t>
            </a:r>
            <a:r>
              <a:rPr lang="en-US" altLang="en-US" sz="1100" dirty="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s shared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libraries or needing access to the source code for the executable on which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interposition is to be performed. This approach can be used on any UNIX or Linux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variant and on some other operating systems.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technique exploits the use of dynamic libraries in UNIX. Before examining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technique, we provide a brief background on shared libraries.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OS includes hundreds of C library functions in archive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libraries. Each library consists of a set of variables and functions that are compiled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and linked together. The linking function resolves all memory references to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and program code within the library, generating logical, or relative, addresses.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function can be linked into an executable program, on demand, at compilation.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If a function is not part of the program code, the link loader searches a list of libraries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and links the desired object into the target executable. On loading, a separate copy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of the linked library function is loaded into the program</a:t>
            </a:r>
            <a:r>
              <a:rPr lang="en-US" altLang="en-US" sz="1100" dirty="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s virtual memory. This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scheme is referred to as </a:t>
            </a: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statically linked libraries 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more flexible scheme, first introduced with UNIX System V Release 3, 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use of </a:t>
            </a: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statically linked shared </a:t>
            </a:r>
            <a:r>
              <a:rPr lang="en-US" altLang="x-none" sz="1100" b="1" dirty="0" smtClean="0">
                <a:latin typeface="Times New Roman" charset="0"/>
                <a:ea typeface="ＭＳ Ｐゴシック" charset="-128"/>
              </a:rPr>
              <a:t>libraries</a:t>
            </a:r>
            <a:r>
              <a:rPr lang="en-US" altLang="x-none" sz="1100" dirty="0" smtClean="0">
                <a:latin typeface="Times New Roman" charset="0"/>
                <a:ea typeface="ＭＳ Ｐゴシック" charset="-128"/>
              </a:rPr>
              <a:t>. 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As with statically linked libraries,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referenced shared object is incorporated into the target executable at link time by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link loader. However, each object in a statically linked shared library is assigned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fixed virtual address. The link loader connects external referenced objects to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their definition in the library by assigning their virtual addresses when the executable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is created. Thus, only a single copy of each library function exists. Further,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function can be modified and remains in its fixed virtual address. Only the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needs to be recompiled, not the executable programs that reference it. However,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the modification generally must be minor; the changes must be made in such a way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that the start address and the address of any variables, constants, or program labels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in the code are not changed.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UNIX System V Release 4 introduced the concept of </a:t>
            </a: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dynamically linked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b="1" dirty="0">
                <a:latin typeface="Times New Roman" charset="0"/>
                <a:ea typeface="ＭＳ Ｐゴシック" charset="-128"/>
              </a:rPr>
              <a:t>shared </a:t>
            </a:r>
            <a:r>
              <a:rPr lang="en-US" altLang="x-none" sz="1100" b="1" dirty="0" smtClean="0">
                <a:latin typeface="Times New Roman" charset="0"/>
                <a:ea typeface="ＭＳ Ｐゴシック" charset="-128"/>
              </a:rPr>
              <a:t>libraries</a:t>
            </a:r>
            <a:r>
              <a:rPr lang="en-US" altLang="x-none" sz="1100" dirty="0" smtClean="0">
                <a:latin typeface="Times New Roman" charset="0"/>
                <a:ea typeface="ＭＳ Ｐゴシック" charset="-128"/>
              </a:rPr>
              <a:t>. 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With dynamically linked libraries, the linking to shared library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routines is deferred until load time. At this time, the desired library contents are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mapped into the process</a:t>
            </a:r>
            <a:r>
              <a:rPr lang="en-US" altLang="en-US" sz="1100" dirty="0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 sz="1100" dirty="0">
                <a:latin typeface="Times New Roman" charset="0"/>
                <a:ea typeface="ＭＳ Ｐゴシック" charset="-128"/>
              </a:rPr>
              <a:t>s virtual address space. Thus, if changes are made to the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library prior to load time, any program that references the library is unaffected.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x-none" sz="1100" dirty="0">
              <a:latin typeface="Times New Roman" charset="0"/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For both statically and dynamically linked shared libraries, the memory pages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of the shared pages must be marked read-only. The system uses a copy-on-write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scheme if a program performs a memory update on a shared page: The system assigns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a copy of the page to the process, which it can modify without affecting other users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x-none" sz="1100" dirty="0">
                <a:latin typeface="Times New Roman" charset="0"/>
                <a:ea typeface="ＭＳ Ｐゴシック" charset="-128"/>
              </a:rPr>
              <a:t>of the page.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74E081-E657-4B8A-8CD9-18853DEC3924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955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437972B-0E68-4772-B5A2-AA0BFADC9EAF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18.7a indicates the normal mode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operation when a program invokes a routine in dynamically linked shared libraries.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 load time, the reference to routine foo in the program is resolved to the virtual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memory address of the start of the foo in the shared library.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library interpolation, a special interposable library is constructed so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 load time, the program links to the interposable library instead of the shared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library. For each function in the shared library for which auditing is to be invoked,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interposable library contains a function with the same name. If the desired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 is not contained in the interposed library, the loader continues its search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shared library and links directly with the target function.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interposed module can perform any auditing-related function, such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recording the fact of the call, the parameters passed and returned, the return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address in the calling program, and so forth. Typically, the interposed module will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the actual shared function ( Figure 18.7b ) so that the application’s behavior 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altered, just instrumented.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technique allows the interception of certain function calls and the storage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state between such calls without requiring the recompilation of the calling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program or shared objects.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3928661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[KUPE99] gives an example of an interposable library function written in C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( Figure 18.8 ). The function can be described as follows:</a:t>
            </a: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1. AUDIT_CALL_START </a:t>
            </a:r>
            <a:r>
              <a:rPr lang="en-US" dirty="0" smtClean="0">
                <a:ea typeface="+mn-ea"/>
                <a:cs typeface="+mn-cs"/>
              </a:rPr>
              <a:t>(line 8) is placed at the beginning of every interposed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function. This makes it easy to insert arbitrary initialization code into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each function.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2. AUDIT_LOOKUP_COMMAND </a:t>
            </a:r>
            <a:r>
              <a:rPr lang="en-US" dirty="0" smtClean="0">
                <a:ea typeface="+mn-ea"/>
                <a:cs typeface="+mn-cs"/>
              </a:rPr>
              <a:t>(line 10 in Figure 18.8a , detail in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Figure 18.8b ) performs the lookup of the pointer to the next definition of the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function in the shared libraries using the dlsym(3x) command. The special flag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RTLD_NEXT ( Figure 18.8b , line 2), indicates that the next reference along the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library search path used by the run-time loader will be returned. The function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pointer is stored in fptr if a reference is found, or the error value is returned to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the calling program.</a:t>
            </a:r>
          </a:p>
          <a:p>
            <a:pPr eaLnBrk="1" hangingPunct="1"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3. </a:t>
            </a:r>
            <a:r>
              <a:rPr lang="en-US" dirty="0" smtClean="0">
                <a:ea typeface="+mn-ea"/>
                <a:cs typeface="+mn-cs"/>
              </a:rPr>
              <a:t>Line 12 contains the commands that are executed before the function is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called.</a:t>
            </a: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4. </a:t>
            </a:r>
            <a:r>
              <a:rPr lang="en-US" dirty="0" smtClean="0">
                <a:ea typeface="+mn-ea"/>
                <a:cs typeface="+mn-cs"/>
              </a:rPr>
              <a:t>In this case, the interposed function executes the original function call and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returns the value to the user (line 14). Other possible actions include the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examination, recording, or transformation of the arguments; the prevention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of the actual execution of the library call; and the examination, recording, or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transformation of the return value.</a:t>
            </a: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ea typeface="+mn-ea"/>
                <a:cs typeface="+mn-cs"/>
              </a:rPr>
              <a:t>5. </a:t>
            </a:r>
            <a:r>
              <a:rPr lang="en-US" dirty="0" smtClean="0">
                <a:ea typeface="+mn-ea"/>
                <a:cs typeface="+mn-cs"/>
              </a:rPr>
              <a:t>Additional code could be inserted before the result is returned (line 16), but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this example has none inserted.</a:t>
            </a: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0C0E29-16FD-40B8-A7B8-3F12871571C5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10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Two key concepts are Security audits and Security audit trails, defined in Table 18.1 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process of generating audit information yields data that may be useful in real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time for intrusion detection; this aspect is discussed in Chapter 8. In the present chapter,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our concern is with the collection, storage, and analysis of data related to IT security.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begin with an overall look at the security auditing architecture and how this relates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the companion activity of intrusion detection. Next, we discuss the various aspects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trails, also known as audit logs. We then discuss the analysis of audit data.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25CD7F-FFBF-42DF-AEC0-49C646AFCD4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720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97AD72-2030-410B-9024-A861D59F1792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interposition technique is designed to work with dynamically linked shared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libraries. It cannot intercept function calls of statically linked programs unless all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programs in the system are re-linked at the time that the audit library is introduced.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[ZHOU04] describes a technique, referred to as dynamic binary rewriting, that can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used with both statically and dynamically linked programs.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Dynamic binary rewriting is a postcompilation technique that directly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changes the binary code of executables. The change is made at load time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modifies only the memory image of a program, not the binary program file 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secondary storage. As with the interposition technique, dynamic binary rewriting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does not require recompilation of the application binary. Audit module selection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postponed until the application is invoked, allowing for flexible selection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auditing configuration.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technique is implemented on Linux using two modules: a loadable kernel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module and a monitoring daemon. Linux is structured as a collection of modules,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number of which can be automatically loaded and unloaded on demand. These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relatively independent blocks are referred to as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loadable modules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[GOYE99].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essence, a module is an object file whose code can be linked to and unlinked from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kernel at run time. Typically, a module implements some specific function, such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a file system, a device driver, or some other feature of the kernel’s upper layer.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module does not execute as its own process or thread, although it can create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kernel threads for various purposes as necessary. Rather, a module is executed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kernel mode on behalf of the current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4019216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Figure 18.9 shows the structure of this approach. The kernel module ensures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non-bypassable instrumentation by intercepting the execve() system call.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execve() function loads a new executable into a new process address space and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begins executing it. By intercepting this call, the kernel module stops the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before its first instruction is executed and can insert the audit routines into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before its execution starts.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actual instrumentation of an application is performed by the monitoring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daemon, which is a privileged user-space process. The daemon manages two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repositories: a patch repository and an audit repository. The patch repository contains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code for instrumenting the monitored applications. The audit repository contains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auditing code to be inserted into an application. The code in both the audit and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patch repositories is in the form of dynamic libraries. By using dynamic libraries,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possible to update the code in the libraries while the daemon is still running. In addition,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versions of the libraries can exist at the same time.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sequence of events is as follows: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A monitored application is invoked by the execve() system call.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The kernel module intercepts the call, stops the application, and sets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process’s parent to the monitoring daemon. Then the kernel module notifies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user-space daemon that a monitored application has started.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The monitoring daemon locates the patch and audit library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appropriate for this application. The daemon loads the audit library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into the application’s address space and inserts audit function calls at certain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points in the application’s code.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Once the application has been instrumented, the daemon enables the application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begin execution.</a:t>
            </a:r>
          </a:p>
          <a:p>
            <a:pPr eaLnBrk="1" hangingPunct="1">
              <a:lnSpc>
                <a:spcPct val="80000"/>
              </a:lnSpc>
            </a:pPr>
            <a:endParaRPr lang="en-US" altLang="en-US" sz="60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special language was developed to simplify the process of creating audit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patch code. In essence, patches can be inserted at any point of function call to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shared library routine. The patch can invoke audit routines and also invoke the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shared library routine, in a manner logically similar to the interposition technique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60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described earlier.</a:t>
            </a: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E8365A-3907-4095-8DC2-5CB64DC374E6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721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6DF419-F1FA-49FA-97BD-6FF04FFEA5D8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Programs and procedures for audit trail analysis vary widely, depending on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configuration, the areas of most concern, the software available, the security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policy of the organization, and the behavior patterns of legitimate users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intruders. This section provides some observations concerning audit trail analysis.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perform useful audit analysis, the analyst or security administrator needs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understanding of the information available and how it can be used. NIST SP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800-92 offers some useful advice in this regard, which we summarize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this subsection.</a:t>
            </a:r>
          </a:p>
          <a:p>
            <a:pPr eaLnBrk="1" hangingPunct="1"/>
            <a:endParaRPr lang="en-US" altLang="en-US" i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security administrator (or other individual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reviewing and analyzing logs) needs to understand the context surrounding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individual log entries. Relevant information may reside in other entries in the same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log, entries in other logs, and nonlog sources such as configuration management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entries. The administrator should understand the potential for unreliable entries,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from a security package that is known to generate frequent false positives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when looking for malicious activity.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Most audit file formats contain a mixture of plain language plus cryptic messages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codes that are meaningful to the software vendor but not necessarily to the administrator.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administrator must make the effort to decipher as much as possible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contained in the log entries. In some cases, log analysis software performs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data reduction task that reduces the burden on the administrator. Still, the administrator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should have a reasonable understanding of the raw data that feeds into analysis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review software in order to be able to assess the utility of these packages.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most effective way to gain a solid understanding of log data is to review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analyze portions of it regularly (e.g., every day). The goal is to eventually gain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understanding of the baseline of typical log entries, likely encompassing the vast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majority of log entries on the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perform effective reviews and analysis,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administrators should have solid understanding of each of the following from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training or hands-on experience: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organization’s policies regarding acceptable use, so that administrators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recognize violations of the policies.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security software used by their hosts, including the types of security related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 that each program can detect and the general detection profile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each program (e.g., known false positives).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operating systems and major applications (e.g., e-mail, Web) used by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their hosts, particularly each OS’s and major application’s security and logging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capabilities and characteristics.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characteristics of common attack techniques, especially how the use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techniques might be recorded on each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software needed to perform analysis, such as log viewers, log reduction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scripts, and database query tools.</a:t>
            </a:r>
          </a:p>
        </p:txBody>
      </p:sp>
    </p:spTree>
    <p:extLst>
      <p:ext uri="{BB962C8B-B14F-4D97-AF65-F5344CB8AC3E}">
        <p14:creationId xmlns:p14="http://schemas.microsoft.com/office/powerpoint/2010/main" xmlns="" val="29736565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BA234C-56EE-4EC1-A57C-EAEDAEAF35AE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trails can be used in multiple ways. The type of analysis depends, at least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part, on when the analysis is to be done. The possibilities include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trail review after an event: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type of review is triggered by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observed event, such as a known system or application software problem,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known violation of existing security policy by a user, or some unexplained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or user problem. The review can gather information to elaborate 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what is known about the event, to diagnose the cause or the problem,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suggest remedial action and future countermeasures. This type of review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focuses on the audit trail entries that are relevant to the specific event.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Periodic review of audit trail data: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type of review looks at all of the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trail data or at defined subsets of the data and has many possible objectives.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Examples of objectives include looking for events or patterns that suggest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problem, developing a profile of normal behavior and searching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anomalous behavior, and developing profiles by individual user to maintain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permanent record by user.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Real-time audit analysis: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analysis tools can also be used in a real-time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near-real-time fashion. Real-time analysis is part of the intrusion detection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472984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8B9414-71AA-43E2-BA7C-2C0ACB5A46D1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Distinct from an analysis of audit trail data using data reduction and analysis tools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the concept of audit review. An audit review capability enables an administrator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read information from selected audit records. The Common Criteria specification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[CCPS12a] calls for a capability that allows prestorage or poststorage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selection and includes the ability to selectively review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actions of one or more users (e.g., identification, authentication, system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entry, and access control actions)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actions performed on a specific object or system resource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All or a specified set of audited exceptions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Actions associated with a specific system or security attribute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review can be focused on records that match certain attributes, such 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user or user group, time window, type of record, and so forth.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One automated tool that can be useful in audit review is a prioritization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records based on input from the administrator. Records can be prioritized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based on a combination of factors. Examples include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Entry type (e.g., message code 103, message class CRITICAL)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Newness of the entry type (i.e., has this type of entry appeared in the logs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before?)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 source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Source or destination IP address (e.g., source address on a blacklist,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destination address of a critical system, previous events involving a particular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IP address)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Time of day or day of the week (e.g., an entry might be acceptable during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certain times but not permitted during others)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Frequency of the entry (e.g., 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times in y seconds)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There may be a number of possible purposes for this type of audit review.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review can enable an administrator to get a feel for the current operation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system and the profile of the users and applications on the system, the level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activity, and other usage and security-related events. Audit review can be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used to gain an understanding after the fact of an attack incident and the system’s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response to it, leading to changes in software and procedures.</a:t>
            </a:r>
          </a:p>
        </p:txBody>
      </p:sp>
    </p:spTree>
    <p:extLst>
      <p:ext uri="{BB962C8B-B14F-4D97-AF65-F5344CB8AC3E}">
        <p14:creationId xmlns:p14="http://schemas.microsoft.com/office/powerpoint/2010/main" xmlns="" val="3969263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28328E1-3C60-43D8-B713-D84233B91DE1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spectrum of approaches and algorithms used for audit data analysis is far too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broad to be treated effectively here. Instead, we give a feeling for some of the major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approaches, based on the discussion in [SING04].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simplest form of an analysis is for the software to give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indication that a particular interesting event has occurred. If the indication is given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real time, it can serve as part of an intrusion detection system. For events that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may not rise to the level of triggering an intrusion alert, an after-the-fact indication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suspicious activity can lead to further analysis.</a:t>
            </a:r>
          </a:p>
          <a:p>
            <a:pPr eaLnBrk="1" hangingPunct="1"/>
            <a:endParaRPr lang="en-US" altLang="en-US" b="1" i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Baselining is the process of defining normal versus unusual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patterns. The process involves measuring a set of known data to compute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range of normal values. These baseline values can then be compared to new data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detect unusual shifts. Examples of activity to baseline include the following: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Amount of network traffic per protocol: total HTTP, e-mail, FTP, and so 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Logins/logouts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Accesses of admin accounts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Dynamic Host Configuration Protocol (DHCP) address management, DNS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requests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Total amount of log data per hour/day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Number of processes running at any time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For example, a large increase in FTP traffic could indicate that your FTP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server has been compromised and is being used maliciously by an outsider.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Once baselines are established, analysis against the baselines is possible. One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approach, discussed frequently in this text, is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anomaly detection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An example of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simple approach to anomaly detection is the freeware Never Before Seen (NBS)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Anomaly Detection Driver. The tool implements a very fast database lookup of strings and tells you whether 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given string is in the database (i.e., has already been seen).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Consider the following example involving DHCP. DHCP is used for easy TCP/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IP configuration of hosts within a network. Upon an operation system start-up,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client host sends a configuration request that is detected by the DHCP server.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DHCP server selects appropriate configuration parameters (IP address with appropriate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subnet mask and other optional parameters, such as IP address of the default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gateway, addresses of DNS servers, domain name, etc.) for the client stations.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DHCP server assigns clients IP addresses within a predefined scope for a certain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period (lease time). If an IP address is to be kept, the client must request an extension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 the period of time before the lease expires. If the client has not required an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extension on the lease time, the IP address is considered free and can be assigned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another client. This is performed automatically and transparently. With NBS,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is easy to monitor the organization’s networks for new medium access control/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IP (MAC/IP) combinations being leased by DHCP servers. The administrator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immediately learns of new MACs and new IP addresses being leased that are not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normally leased. This may or may not have security implications. NBS can also scan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malformed records, novel client queries, and a wide range of other patterns.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Another form of baseline analysis is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thresholding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Thresholding is the identification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data that exceed a particular baseline value. Simple thresholding is used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identify events, such as refused connections, that happen more than a certain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number of times. Thresholding can focus on other parameters, such as the frequency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events rather than the simple number of events.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Windowing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 detection of events within a given set of parameters, such as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within a given time period or outside a given time period—for example, baselining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time of day each user logs in and flagging logins that fall outside that range.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Another type of analysis is correlation, which seeks for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relationships among events. A simple instance of correlation is, given the presence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one particular log message, to alert on the presence of a second particular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message. For instance, if Snort (see Section 8.9) reports a buffer overflow attempt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remote host, a reasonable attempt at correlation would grab any messages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contain the remote host’s IP address. Or the administrator might want to note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any switch user (su) on an account that was logged into from a never-seen-before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remote host.</a:t>
            </a:r>
          </a:p>
        </p:txBody>
      </p:sp>
    </p:spTree>
    <p:extLst>
      <p:ext uri="{BB962C8B-B14F-4D97-AF65-F5344CB8AC3E}">
        <p14:creationId xmlns:p14="http://schemas.microsoft.com/office/powerpoint/2010/main" xmlns="" val="4148082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SIEM software is a centralized logging software package similar to, but much more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complex than, syslog. SIEM systems provide a centralized, uniform audit trail storage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facility and a suite of audit data analysis programs. NIST SP 800-92 discusses log management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SIEM systems. It notes there are two general configuration approaches,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with many products offering a combination of the two: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Agentless: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The SIEM server receives data from the individual log generating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hosts without needing to have any special software installed on those hosts.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servers pull logs from the hosts, which is usually done by having the server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authenticate to each host and retrieve its logs regularly. In other cases, the hosts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push their logs to the server, which usually involves each host authenticating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to the server and transferring its logs regularly. The SIEM server then performs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filtering and aggregation and log normalization and analysis on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collected logs.</a:t>
            </a:r>
          </a:p>
          <a:p>
            <a:endParaRPr lang="en-US" altLang="en-US" b="1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Agent-based: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 agent program is installed on the log generating host to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 event filtering and aggregation and log normalization for a particular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type of log, and then transmit the normalized log data to an SIEM server,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usually on a real-time or near-real-time basis for analysis and storage. If 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host has multiple types of logs of interest, then it might be necessary to install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agents. Some SIEM products also offer agents for generic formats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syslog and SNMP. A generic agent is used primarily to get log data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source for which a format-specific agent and an agentless method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are not available. Some products also allow administrators to create custom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agents to handle unsupported log sources.</a:t>
            </a: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1BCA52-980D-4FFB-8AA6-915534485A4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560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SIEM software is able to recognize a variety of log formats, including those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a variety of OSs, security software (e.g., IDSs and firewalls), application servers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(e.g., Web servers, e-mail servers), and even physical security control devices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such as badge readers. The SIEM software normalizes these various log entries so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the same format is used for the same data item (e.g., IP address) in all entries.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software can delete fields in log entries that are not needed for the security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 and log entries that are not relevant, greatly reducing the amount of data in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central log. The SIEM server analyzes the combined data from the multiple log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sources, correlates events among the log entries, identifies and prioritizes significant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events, and initiates responses to events if desired. SIEM products usually include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several features to help users, such as the following: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Graphical user interfaces (GUIs) that are specifically designed to assist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analysts in identifying potential problems and reviewing all available data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related to each problem.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A security knowledge base, with information on known vulnerabilities,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likely meaning of certain log messages, and other technical data; log analysts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can often customize the knowledge base as needed.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Incident tracking and reporting capabilities, sometimes with robust workflow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features.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 Asset information storage and correlation (e.g., giving higher priority to an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that targets a vulnerable OS or a more important host).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Well-implemented SIEM systems can form a critical component in an organization’s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infrastructure. However many organizations fail to appropriately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plan, install, and manage such systems. [HADS10] notes that an appropriate process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includes defining threats, documenting responses, and configuring standard reports to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meet audit and compliance requirements. Appendices in this paper provide examples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of each of these that can be adapted and extended for a given organization. All of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these can be done as part of a wider IT security risk assessment process that we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discussed in Chapters 14 and 15. This paper also lists a number of vendors of SIEM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products.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0E6640-8F14-4742-A75E-4608E0689C94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8553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D5C001-82E3-431F-B405-53843D498C98}" type="slidenum">
              <a:rPr lang="en-AU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AU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16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Chapter 18 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1639644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9E5626-B7A6-423F-B2D2-A5B6425348AA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begin our discussion of security auditing by looking at the elements that make up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security audit architecture. First, we examine a model that shows security auditing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its broader context. Then, we look at a functional breakdown of security auditing.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ITU-T Recommendation X.816 develops a model that shows the elements of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auditing function and their relationship to security alarms. Figure 18.1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depicts the model. The key elements are as follows: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Event discriminator: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logic embedded into the software of the system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monitors system activity and detects security-related events that it has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been configured to detect.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recorder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For each detected event, the event discriminator transmits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information to an audit recorder. The model depicts this transmission as being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the form of a message. The audit could also be done by recording the event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a shared memory area.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Alarm processor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Some of the events detected by the event discriminator are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defined to be alarm events. For such events an alarm is issued to an alarm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processor. The alarm processor takes some action based on the alarm.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action is itself an auditable event and so is transmitted to the audit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recorder.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 audit trail: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recorder creates a formatted record of each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and stores it in the security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analyzer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The security audit trail is available to the audit analyzer,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which, based on a pattern of activity, may define a new auditable event that 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sent to the audit recorder and may generate an alarm.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archiver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This is a software module that periodically extracts records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the audit trail to create a permanent archive of auditable events.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Archives: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archives are a permanent store of security-related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on this system.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provider: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provider is an application and/or user interface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trail examiner: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trail examiner is an application or user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who examines the audit trail and the audit archives for historical trends, for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computer forensic purposes, and for other analysis.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 reports: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trail examiner prepares human-readable security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reports.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model illustrates the relationship between audit functions and alarm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functions. The audit function builds up a record of events that are defined by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administrator to be security related. Some of these events may in fact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security violations or suspected security violations. Such events feed into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intrusion detection or firewall function by means of alarms.</a:t>
            </a:r>
          </a:p>
        </p:txBody>
      </p:sp>
    </p:spTree>
    <p:extLst>
      <p:ext uri="{BB962C8B-B14F-4D97-AF65-F5344CB8AC3E}">
        <p14:creationId xmlns:p14="http://schemas.microsoft.com/office/powerpoint/2010/main" xmlns="" val="17273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1245B8-0F72-4A71-B8F1-D3F774404560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was the case with intrusion detection, a distributed auditing function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which a centralized repository is created can be useful for distributed systems.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Two additional logical components are needed for a distributed auditing service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 Figure 18.2 ):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trail collector: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module on a centralized system that collects audit trail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records from other systems and creates a combined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Audit dispatcher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A module that transmits the audit trail records from its local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system to the centralized audit trail collector.</a:t>
            </a:r>
          </a:p>
        </p:txBody>
      </p:sp>
    </p:spTree>
    <p:extLst>
      <p:ext uri="{BB962C8B-B14F-4D97-AF65-F5344CB8AC3E}">
        <p14:creationId xmlns:p14="http://schemas.microsoft.com/office/powerpoint/2010/main" xmlns="" val="34600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CFC6ED-E948-4E68-A6A8-44437DA4BCC7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is useful to look at another breakdown of the security auditing function, developed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part of the Common Criteria specification [CCPS12a]. Figure 18.3 shows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breakdown of security auditing into six major areas, each of which has one or more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specific functions: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Data generation: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Identifies the level of auditing, enumerates the types of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auditable events, and identifies the minimum set of audit-related information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provided. This function must also deal with the conflict between security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privacy and specify for which events the identity of the user associated with an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action is included in the data generated as a result of an event.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selection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: Inclusion or exclusion of events from the auditable set. This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allows the system to be configured at different levels of granularity to avoid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creation of an unwieldy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storage: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Creation and maintenance of the secure audit trail. The storage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function includes measures to provide availability and to prevent loss of data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 the audit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Automatic response: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Defines reactions taken following detection of events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are indicative of a potential security violation.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analysis: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Provided via automated mechanisms to analyze system activity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audit data in search of security violations. This component identifies the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set of auditable events whose occurrence or accumulated occurrence indicates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potential security violation. For such events, an analysis is done to determine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if a security violation has occurred; this analysis uses anomaly detection and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attack heuristics.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review: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As available to authorized users to assist in audit data review.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audit review component may include a selectable review function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that provides the ability to perform searches based on a single criterion or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criteria with logical (i.e., and/or) relations, sort audit data, and filter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audit data before audit data are reviewed. Audit review may be restricted 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authorized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219511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3CD7F9-6A8A-4627-805C-0D7CE717F704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Reviewing the functionality suggested by Figures 18.1 and 18.3 , we can develop a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set of requirements for security auditing. The first requirement is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definition 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security administrator must define the set of events that are subject to audit.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We go into more detail in the next section, but we include here a list suggested in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[CCPS12a]: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Introduction of objects within the security-related portion of the software into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subject’s address space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Deletion of objects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Distribution or revocation of access rights or capabilities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Changes to subject or object security attributes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Policy checks performed by the security software as a result of a request by a subject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The use of access rights to bypass a policy check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Use of identification and authentication functions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Security-related actions taken by an operator and/or authorized user (e.g.,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suppression of a protection mechanism)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• Import/export of data from/to removable media (e.g., printed output, magnetic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or optical disks, portable USB storage devices)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73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A second requirement is that the appropriate hooks must be available in the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application and system software to enable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detection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Monitoring software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needs to be added to the system and to appropriate places to capture relevant activity.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Next an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recording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 function is needed, which includes the need to provide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a secure storage resistant to tampering or deletion.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Event and audit trail analysis</a:t>
            </a: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software, tools, and interfaces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  may be used to analyze collected data as well as for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investigating data trends and anomalies.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There is an additional requirement for the </a:t>
            </a:r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security of the auditing function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just the audit trail, but all of the auditing software and intermediate storage must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 protected from bypass or tampering. Finally, the auditing system should have a</a:t>
            </a:r>
          </a:p>
          <a:p>
            <a:r>
              <a:rPr lang="en-US" altLang="en-US" b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minimal effect on functionality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437CC3-235E-4E14-8510-B1EC2D31D2E1}" type="slidenum">
              <a:rPr lang="en-AU" altLang="en-US" smtClean="0"/>
              <a:pPr/>
              <a:t>8</a:t>
            </a:fld>
            <a:endParaRPr lang="en-AU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743888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6A9BE7-EE20-419D-AD6C-02E9633057A9}" type="slidenum">
              <a:rPr lang="en-AU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AU" altLang="en-US" smtClean="0">
              <a:latin typeface="Arial" panose="020B0604020202020204" pitchFamily="34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ISO 27002 (</a:t>
            </a:r>
            <a:r>
              <a:rPr lang="en-US" altLang="en-US" i="1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Code of Practice for Information Security Management, 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October 2013) </a:t>
            </a:r>
          </a:p>
          <a:p>
            <a:pPr eaLnBrk="1" hangingPunct="1"/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provides a useful set of guidelines for information systems audit considerations: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 Audit requirements for access to systems and data should be agreed with appropriate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management.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  The scope of technical audit tests should be agreed and controlled.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  Audit tests should be limited to read-only access to software and data.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  Access other than read-only should only be allowed for isolated copies of system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files, which should be erased when the audit is completed, or given appropriate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protection if there is an obligation to keep such files under audit documentation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requirements.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  Requirements for special or additional processing should be identified and agreed.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  Audit tests that could affect system availability should be run outside business</a:t>
            </a: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hours.</a:t>
            </a:r>
          </a:p>
          <a:p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  All access should be monitored and logged to produce a reference trail.</a:t>
            </a:r>
          </a:p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001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1BAD-1EA5-418E-8FB0-FE62EC8D09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6333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5C1BE-BB6F-4768-8A64-6EBDB36DFD8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9076936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F2FBD-0D6B-47C4-A398-A48426B0E3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403688509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4E43C-B06D-455B-9F06-EE763EE1325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2208338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2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5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C6510-6C2A-4D00-AA31-8AE95150D1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55362167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FC502-F676-4F98-B050-629B92E8A9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77549338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0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2510B-EC4F-4831-ADE3-DEA66B6E826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048691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BDA09-4055-456E-98AD-A6A62B242B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209848880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05AA-9FC6-4997-9097-D69C1AE25F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44985485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73052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2438402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90BA3-7B89-431B-8267-3691B06405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166006687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67F8-9507-416E-BBC4-C38EDF5DAD6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xmlns="" val="330987382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50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eaLnBrk="1" hangingPunct="1">
              <a:defRPr sz="1200">
                <a:solidFill>
                  <a:prstClr val="white">
                    <a:lumMod val="65000"/>
                    <a:lumOff val="35000"/>
                  </a:prstClr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eaLnBrk="1" hangingPunct="1">
              <a:defRPr sz="1200">
                <a:solidFill>
                  <a:prstClr val="white">
                    <a:lumMod val="65000"/>
                    <a:lumOff val="35000"/>
                  </a:prstClr>
                </a:solidFill>
                <a:latin typeface="Century Gothic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Century Gothic" charset="0"/>
                <a:ea typeface="ＭＳ Ｐゴシック" charset="-128"/>
              </a:defRPr>
            </a:lvl1pPr>
          </a:lstStyle>
          <a:p>
            <a:pPr>
              <a:defRPr/>
            </a:pPr>
            <a:fld id="{6A307345-0A3C-4722-B725-3AC4B0F7DA5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spd="slow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ＭＳ Ｐゴシック" charset="-128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j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FFFFFF"/>
          </a:solidFill>
          <a:latin typeface="+mj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B5064">
            <a:alpha val="9411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313" y="792163"/>
            <a:ext cx="8135937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Security:</a:t>
            </a:r>
          </a:p>
          <a:p>
            <a:pPr algn="ctr" eaLnBrk="1" hangingPunct="1">
              <a:defRPr/>
            </a:pP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and Practice</a:t>
            </a:r>
          </a:p>
          <a:p>
            <a:pPr algn="ctr" eaLnBrk="1" hangingPunct="1">
              <a:defRPr/>
            </a:pPr>
            <a:endParaRPr lang="en-US" sz="2500" dirty="0">
              <a:latin typeface="Baskerville Bold Italic" charset="0"/>
              <a:ea typeface="ＭＳ Ｐゴシック" charset="-128"/>
            </a:endParaRPr>
          </a:p>
          <a:p>
            <a:pPr algn="ctr" eaLnBrk="1" hangingPunct="1">
              <a:defRPr/>
            </a:pPr>
            <a:endParaRPr lang="en-US" sz="2500" dirty="0">
              <a:latin typeface="Baskerville Bold Italic" charset="0"/>
              <a:ea typeface="ＭＳ Ｐゴシック" charset="-128"/>
            </a:endParaRPr>
          </a:p>
          <a:p>
            <a:pPr algn="ctr" eaLnBrk="1" hangingPunct="1">
              <a:defRPr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 eaLnBrk="1" hangingPunct="1">
              <a:defRPr/>
            </a:pP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charset="0"/>
                <a:cs typeface="ＭＳ Ｐゴシック" charset="0"/>
              </a:rPr>
              <a:t>What to Collect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5038"/>
            <a:ext cx="8229600" cy="42672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related to the use of the auditing software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related to the security mechanisms on the system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that are collected for use by the various security detection and prevention mechanisms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Events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related to system management and operation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Operating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system access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access for selected applications</a:t>
            </a:r>
          </a:p>
          <a:p>
            <a:pPr eaLnBrk="1" fontAlgn="auto" hangingPunct="1">
              <a:lnSpc>
                <a:spcPct val="9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SzPct val="130000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Remote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access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43800" y="1588"/>
            <a:ext cx="1600200" cy="4572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</a:t>
            </a:r>
            <a:b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18.2</a:t>
            </a:r>
            <a:b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x-none" sz="2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Auditable Items </a:t>
            </a:r>
            <a:b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Suggested</a:t>
            </a:r>
            <a: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b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x-none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X.816</a:t>
            </a:r>
          </a:p>
        </p:txBody>
      </p:sp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638300" y="382746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TextBox 4"/>
          <p:cNvSpPr txBox="1">
            <a:spLocks noChangeArrowheads="1"/>
          </p:cNvSpPr>
          <p:nvPr/>
        </p:nvSpPr>
        <p:spPr bwMode="auto">
          <a:xfrm>
            <a:off x="10787063" y="6184900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584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700" y="242888"/>
            <a:ext cx="74041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" y="7938"/>
            <a:ext cx="91440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Table 18.3   </a:t>
            </a:r>
            <a: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/>
            </a:r>
            <a:br>
              <a:rPr lang="en-US" sz="4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</a:b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Monitoring </a:t>
            </a:r>
            <a:r>
              <a:rPr 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Areas Suggested in ISO 27002 </a:t>
            </a:r>
            <a:endParaRPr lang="en-US" sz="40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  <a:latin typeface="Corbe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78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57885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3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58" t="5673" r="6223" b="29593"/>
          <a:stretch>
            <a:fillRect/>
          </a:stretch>
        </p:blipFill>
        <p:spPr bwMode="auto">
          <a:xfrm>
            <a:off x="1187450" y="188913"/>
            <a:ext cx="6743700" cy="6477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903605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Physical Access Audit Trails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Generated by equipment that controls physical access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Card-key systems, alarm systems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Sent to central host for analysis and storage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Data of interest: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Date/time/location/user of access attempt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Both valid and invalid access attempts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Attempts to add/modify/delete physical access privileges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May send violation messages to personnel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8" y="-171450"/>
            <a:ext cx="9144000" cy="9366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ＭＳ Ｐゴシック" charset="0"/>
                <a:cs typeface="ＭＳ Ｐゴシック" charset="0"/>
              </a:rPr>
              <a:t>Protecting Audit Trail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-468560" y="692696"/>
          <a:ext cx="10222160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Implementing Logging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Foundation of security auditing facility is the initial capture of the audit data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Software must include hooks (capture points) that trigger data collection and storage as preselected events occur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Dependent on the nature of the software</a:t>
            </a:r>
          </a:p>
          <a:p>
            <a:pPr lvl="1"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Varies depending on operating system and applications involved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3414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Windows Event Log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3200" dirty="0">
                <a:latin typeface="+mn-lt"/>
              </a:rPr>
              <a:t>Event is an entity that describes some interesting occurrence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Contains: 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 numeric identification code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 set of attributes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Optional user-supplied data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3200" dirty="0">
                <a:latin typeface="+mn-lt"/>
              </a:rPr>
              <a:t>Three types of event logs: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System:  system related apps and drivers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Application:  user-level apps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Security:  Windows LSA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4"/>
          <p:cNvSpPr txBox="1">
            <a:spLocks noChangeArrowheads="1"/>
          </p:cNvSpPr>
          <p:nvPr/>
        </p:nvSpPr>
        <p:spPr bwMode="auto">
          <a:xfrm>
            <a:off x="8320088" y="53181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0192" y="2780928"/>
            <a:ext cx="2664296" cy="237626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>Table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>18.4</a:t>
            </a:r>
            <a:b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</a:b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/>
            </a:r>
            <a:b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</a:b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+mj-ea"/>
              </a:rPr>
              <a:t>   Windows Event Schema Elements 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+mj-ea"/>
            </a:endParaRP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6213475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3663" y="6237288"/>
            <a:ext cx="259238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100" dirty="0">
                <a:latin typeface="+mj-lt"/>
                <a:ea typeface="ＭＳ Ｐゴシック" charset="0"/>
                <a:cs typeface="ＭＳ Ｐゴシック" charset="0"/>
              </a:rPr>
              <a:t>(Table can be found on page 560 in textbook.)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2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3" t="3838" r="1511" b="62794"/>
          <a:stretch>
            <a:fillRect/>
          </a:stretch>
        </p:blipFill>
        <p:spPr bwMode="auto">
          <a:xfrm>
            <a:off x="250825" y="1268413"/>
            <a:ext cx="8621713" cy="38846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>
                <a:effectLst>
                  <a:outerShdw blurRad="38100" dist="38100" dir="2700000" algn="tl">
                    <a:srgbClr val="000000"/>
                  </a:outerShdw>
                </a:effectLst>
              </a:rPr>
              <a:t>Chapter 18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ea typeface="+mn-ea"/>
              </a:rPr>
              <a:t>Security Auditing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9525"/>
            <a:ext cx="9036050" cy="14938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Windows Event Categories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-60325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UNIX Syslog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381000" y="2971800"/>
          <a:ext cx="8458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323" name="TextBox 17"/>
          <p:cNvSpPr txBox="1">
            <a:spLocks noChangeArrowheads="1"/>
          </p:cNvSpPr>
          <p:nvPr/>
        </p:nvSpPr>
        <p:spPr bwMode="auto">
          <a:xfrm>
            <a:off x="608013" y="2135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FFFFFF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5288" y="1268413"/>
            <a:ext cx="7086600" cy="16779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00" indent="-3365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eaLnBrk="1" hangingPunct="1">
              <a:spcBef>
                <a:spcPts val="20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</a:rPr>
              <a:t>  UNIX's general-purpose logging      	mechanism</a:t>
            </a:r>
          </a:p>
          <a:p>
            <a:pPr marL="692150" lvl="1" indent="-342900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cs typeface="ＭＳ Ｐゴシック" charset="0"/>
              </a:rPr>
              <a:t>Found on all UNIX / Linux variants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Syslog Service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251520" y="1268761"/>
          <a:ext cx="8640959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Syslog Protocol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62950" cy="4543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>
                <a:latin typeface="+mn-lt"/>
              </a:rPr>
              <a:t>A transport allowing hosts to send IP event notification messages to syslog servers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latin typeface="+mn-lt"/>
              </a:rPr>
              <a:t>Provides a very general message format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latin typeface="+mn-lt"/>
              </a:rPr>
              <a:t>Allowing processes and applications to use suitable conventions for their logged events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 smtClean="0">
                <a:latin typeface="+mn-lt"/>
              </a:rPr>
              <a:t>Common version of the syslog protocol was originally developed on the University of California Berkeley Software Distribution (BSD) UNIX/TCP/IP system implementations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 smtClean="0">
                <a:latin typeface="+mn-lt"/>
              </a:rPr>
              <a:t>Messages </a:t>
            </a:r>
            <a:r>
              <a:rPr lang="en-US" altLang="x-none" sz="2200" dirty="0">
                <a:latin typeface="+mn-lt"/>
              </a:rPr>
              <a:t>in the BSD syslog </a:t>
            </a:r>
            <a:r>
              <a:rPr lang="en-US" altLang="x-none" sz="2200" dirty="0" smtClean="0">
                <a:latin typeface="+mn-lt"/>
              </a:rPr>
              <a:t>format consist of: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 smtClean="0">
                <a:latin typeface="+mn-lt"/>
              </a:rPr>
              <a:t>PRI - facilities/severity code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 smtClean="0">
                <a:latin typeface="+mn-lt"/>
              </a:rPr>
              <a:t>Header – timestamp and hostname/IP address</a:t>
            </a:r>
          </a:p>
          <a:p>
            <a:pPr lvl="1" eaLnBrk="1" hangingPunct="1">
              <a:lnSpc>
                <a:spcPct val="9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 err="1" smtClean="0">
                <a:latin typeface="+mn-lt"/>
              </a:rPr>
              <a:t>Msg</a:t>
            </a:r>
            <a:r>
              <a:rPr lang="en-US" altLang="x-none" sz="1800" dirty="0" smtClean="0">
                <a:latin typeface="+mn-lt"/>
              </a:rPr>
              <a:t> </a:t>
            </a:r>
            <a:r>
              <a:rPr lang="en-US" altLang="x-none" sz="1800" dirty="0">
                <a:latin typeface="+mn-lt"/>
              </a:rPr>
              <a:t>- program name and content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838" b="60625"/>
          <a:stretch>
            <a:fillRect/>
          </a:stretch>
        </p:blipFill>
        <p:spPr bwMode="auto">
          <a:xfrm>
            <a:off x="179388" y="1484313"/>
            <a:ext cx="8767762" cy="4032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2225" y="6237288"/>
            <a:ext cx="317658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(Table can be found on</a:t>
            </a:r>
          </a:p>
          <a:p>
            <a:pPr eaLnBrk="1" hangingPunct="1">
              <a:defRPr/>
            </a:pPr>
            <a:r>
              <a:rPr lang="en-US" sz="1200" dirty="0">
                <a:latin typeface="+mn-lt"/>
                <a:ea typeface="ＭＳ Ｐゴシック" charset="0"/>
                <a:cs typeface="ＭＳ Ｐゴシック" charset="0"/>
              </a:rPr>
              <a:t>Page 564-565 in the textbook.) </a:t>
            </a:r>
          </a:p>
        </p:txBody>
      </p:sp>
      <p:pic>
        <p:nvPicPr>
          <p:cNvPr id="645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0"/>
            <a:ext cx="51435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5963" y="1196975"/>
            <a:ext cx="3143250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Table 18.5  </a:t>
            </a:r>
          </a:p>
          <a:p>
            <a:pPr algn="ctr" eaLnBrk="1" hangingPunct="1">
              <a:defRPr/>
            </a:pPr>
            <a:endParaRPr lang="en-US" sz="3200" b="1" dirty="0">
              <a:latin typeface="+mn-lt"/>
              <a:ea typeface="ＭＳ Ｐゴシック" charset="-128"/>
            </a:endParaRPr>
          </a:p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UNIX syslog </a:t>
            </a:r>
          </a:p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Facilities and </a:t>
            </a:r>
          </a:p>
          <a:p>
            <a:pPr algn="ctr" eaLnBrk="1" hangingPunct="1">
              <a:defRPr/>
            </a:pPr>
            <a:r>
              <a:rPr lang="en-US" sz="3200" b="1" dirty="0">
                <a:latin typeface="+mn-lt"/>
                <a:ea typeface="ＭＳ Ｐゴシック" charset="-128"/>
              </a:rPr>
              <a:t>Severity Levels</a:t>
            </a:r>
            <a:r>
              <a:rPr lang="en-US" sz="3200" dirty="0">
                <a:latin typeface="+mn-lt"/>
                <a:ea typeface="ＭＳ Ｐゴシック" charset="-128"/>
              </a:rPr>
              <a:t>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38" y="-242888"/>
            <a:ext cx="9144000" cy="160020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Logging at Application Level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458200" cy="5084762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Privileged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applications present security issues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May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not be captured by system/user-level audit data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Constitute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 large percentage of reported vulnerabilities</a:t>
            </a:r>
          </a:p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ulnerabilities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exploited: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Lack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of dynamic checks on input data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Errors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in application logic</a:t>
            </a:r>
          </a:p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be necessary to capture behavior of application beyond its access to system services and file systems</a:t>
            </a:r>
          </a:p>
          <a:p>
            <a:pPr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wo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approaches to collecting audit data: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Interposable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libraries </a:t>
            </a:r>
          </a:p>
          <a:p>
            <a:pPr lvl="1" eaLnBrk="1" fontAlgn="auto" hangingPunct="1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Dynamic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binary rewriting</a:t>
            </a:r>
          </a:p>
          <a:p>
            <a:pPr lvl="1" eaLnBrk="1" fontAlgn="auto" hangingPunct="1">
              <a:lnSpc>
                <a:spcPct val="70000"/>
              </a:lnSpc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  <a:latin typeface="Corbe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9375" y="-396875"/>
            <a:ext cx="9144000" cy="14128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Interposable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2238" cy="4419600"/>
          </a:xfrm>
        </p:spPr>
        <p:txBody>
          <a:bodyPr>
            <a:noAutofit/>
          </a:bodyPr>
          <a:lstStyle/>
          <a:p>
            <a:pPr eaLnBrk="1" hangingPunct="1">
              <a:spcBef>
                <a:spcPts val="11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Allows the generation of audit data without needing to recompile either the system libraries or the application</a:t>
            </a:r>
          </a:p>
          <a:p>
            <a:pPr eaLnBrk="1" hangingPunct="1">
              <a:spcBef>
                <a:spcPts val="11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Audit data can be generated without changing the system</a:t>
            </a:r>
            <a:r>
              <a:rPr lang="en-US" alt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’</a:t>
            </a: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 shared libraries or needing access to the source code for the executable</a:t>
            </a:r>
          </a:p>
          <a:p>
            <a:pPr eaLnBrk="1" hangingPunct="1">
              <a:spcBef>
                <a:spcPts val="11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Exploits the use of dynamic libraries in UNIX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4530725" y="1490663"/>
            <a:ext cx="4505325" cy="50720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Statically linked libraries</a:t>
            </a:r>
          </a:p>
          <a:p>
            <a:pPr lvl="1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separate copy of the linked library function is loaded into the program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’</a:t>
            </a: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 virtual memory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Statically linked shared libraries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Referenced shared object is incorporated into the target executable at link time by the link loader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Each object is assigned a fixed virtual address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Link loader connects external referenced objects by assigning their virtual addresses when the executable is created</a:t>
            </a:r>
          </a:p>
          <a:p>
            <a:pPr marL="342900" lvl="1" indent="-342900" eaLnBrk="1" hangingPunct="1">
              <a:lnSpc>
                <a:spcPct val="80000"/>
              </a:lnSpc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Dynamically linked shared libraries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The linking to shared library routines is deferred until load time</a:t>
            </a:r>
          </a:p>
          <a:p>
            <a:pPr lvl="1" eaLnBrk="1" hangingPunct="1">
              <a:lnSpc>
                <a:spcPct val="80000"/>
              </a:lnSpc>
              <a:spcBef>
                <a:spcPts val="988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If changes are made to the library prior to load time any program that references the library is unaffected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16200000" flipH="1">
            <a:off x="2173288" y="4310062"/>
            <a:ext cx="4572000" cy="66675"/>
          </a:xfrm>
          <a:prstGeom prst="line">
            <a:avLst/>
          </a:prstGeom>
          <a:noFill/>
          <a:ln w="28575">
            <a:solidFill>
              <a:srgbClr val="E3BC92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" descr="f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50" b="3801"/>
          <a:stretch>
            <a:fillRect/>
          </a:stretch>
        </p:blipFill>
        <p:spPr bwMode="auto">
          <a:xfrm>
            <a:off x="1917700" y="188913"/>
            <a:ext cx="5299075" cy="64087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 descr="f4-5-6-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671" b="33929"/>
          <a:stretch>
            <a:fillRect/>
          </a:stretch>
        </p:blipFill>
        <p:spPr bwMode="auto">
          <a:xfrm>
            <a:off x="468313" y="115888"/>
            <a:ext cx="8031162" cy="64865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396"/>
          <a:stretch>
            <a:fillRect/>
          </a:stretch>
        </p:blipFill>
        <p:spPr bwMode="auto">
          <a:xfrm>
            <a:off x="107950" y="2924175"/>
            <a:ext cx="8896350" cy="3492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836613"/>
            <a:ext cx="91440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Table 18.1   </a:t>
            </a: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Security Audit Terminology </a:t>
            </a:r>
            <a:b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(RFC 4949)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14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Dynamic Binary Rewriting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8958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Can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be used with both statically and dynamically linked programs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Postcompilation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technique that directly changes the binary code of executables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Change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is made at load time and modifies only the memory image of a program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Does 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not require recompilation of the application binary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mplemented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on Linux using two modules: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Loadable kernel module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Monitoring daemon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oadable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modules</a:t>
            </a:r>
          </a:p>
          <a:p>
            <a:pPr lvl="1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Can be automatically loaded and unloaded on demand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64E2"/>
                </a:outerShdw>
              </a:effectLst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3" descr="f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214" b="18170"/>
          <a:stretch>
            <a:fillRect/>
          </a:stretch>
        </p:blipFill>
        <p:spPr bwMode="auto">
          <a:xfrm>
            <a:off x="971550" y="260350"/>
            <a:ext cx="7154863" cy="6261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969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Audit Trail Analysis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+mj-ea"/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229600" cy="489585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Analysis programs and procedures vary widely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Must understand context of log entries</a:t>
            </a:r>
          </a:p>
          <a:p>
            <a:pPr lvl="1"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>
                <a:latin typeface="+mn-lt"/>
              </a:rPr>
              <a:t>Relevant information may reside in other entries in the same logs, other logs, and </a:t>
            </a:r>
            <a:r>
              <a:rPr lang="en-US" altLang="x-none" sz="2200" dirty="0" err="1">
                <a:latin typeface="+mn-lt"/>
              </a:rPr>
              <a:t>nonlog</a:t>
            </a:r>
            <a:r>
              <a:rPr lang="en-US" altLang="x-none" sz="2200" dirty="0">
                <a:latin typeface="+mn-lt"/>
              </a:rPr>
              <a:t> sources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 smtClean="0">
                <a:latin typeface="+mn-lt"/>
              </a:rPr>
              <a:t>Audit file formats contain mix of plain text and codes</a:t>
            </a:r>
          </a:p>
          <a:p>
            <a:pPr lvl="1"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200" dirty="0" smtClean="0">
                <a:latin typeface="+mn-lt"/>
              </a:rPr>
              <a:t>Must decipher manually/automatically</a:t>
            </a:r>
          </a:p>
          <a:p>
            <a:pPr eaLnBrk="1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800" dirty="0" smtClean="0">
                <a:latin typeface="+mn-lt"/>
              </a:rPr>
              <a:t>Ideally regularly review entries to gain understanding of baseline</a:t>
            </a:r>
            <a:endParaRPr lang="en-US" altLang="x-none" sz="28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684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Types of Audit Trail Analysis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600201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+mj-ea"/>
              </a:rPr>
              <a:t>Audit Review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9138"/>
            <a:ext cx="8458200" cy="48688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udit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review capability provides administrator with information from selected audit records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of one or more users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on a specific object or resource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All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or a specified set of audited exceptions</a:t>
            </a:r>
          </a:p>
          <a:p>
            <a:pPr lvl="1"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Actions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on a specific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system/security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</a:rPr>
              <a:t>attribute</a:t>
            </a:r>
          </a:p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May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be filtered by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time/source/frequency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Used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to provide system activity baseline</a:t>
            </a:r>
          </a:p>
          <a:p>
            <a:pPr eaLnBrk="1" fontAlgn="auto" hangingPunct="1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Level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rPr>
              <a:t>of security related activity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969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Approaches to Data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360" y="1556792"/>
          <a:ext cx="8435280" cy="499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87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>
                <a:solidFill>
                  <a:srgbClr val="EDD3B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SIEM Systems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Software is a centralized logging software package similar to, but much more complex than, syslog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Provide a centralized, uniform audit trail storage facility and a suite of audit data analysis programs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There are two general configuration approaches: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Agentless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SIEM server receives data from the individual log generating hosts without needing to have any special software installed on those hosts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sz="2000" dirty="0">
                <a:latin typeface="+mn-lt"/>
              </a:rPr>
              <a:t>Agent-based</a:t>
            </a:r>
          </a:p>
          <a:p>
            <a:pPr lvl="2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An agent program is installed on the log generating host to perform event filtering and aggregation and log normalization for a particular type of log, and then transmit the normalized log data to a SIEM server, usually on a real-time or near-real-time basis for analysis and storage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7463"/>
            <a:ext cx="8229600" cy="134143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>
                <a:solidFill>
                  <a:srgbClr val="EDD3B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SIEM Software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315913"/>
            <a:ext cx="8928100" cy="136842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ea typeface="+mj-ea"/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  <a:ea typeface="+mj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076825" y="1628775"/>
            <a:ext cx="3455988" cy="5588000"/>
          </a:xfrm>
        </p:spPr>
        <p:txBody>
          <a:bodyPr rtlCol="0">
            <a:noAutofit/>
          </a:bodyPr>
          <a:lstStyle/>
          <a:p>
            <a:pPr marL="457200" lvl="1" indent="-457200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Implementing the logging function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Logging at the system level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Logging at the application level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Interposable libraries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Dynamic binary rewriting</a:t>
            </a:r>
          </a:p>
          <a:p>
            <a:pPr marL="342900" lvl="1" indent="-342900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Audit trail analysis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Preparation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Timing 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Audit review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Approaches to data analysis</a:t>
            </a:r>
          </a:p>
        </p:txBody>
      </p:sp>
      <p:sp>
        <p:nvSpPr>
          <p:cNvPr id="92163" name="Content Placeholder 1"/>
          <p:cNvSpPr>
            <a:spLocks noGrp="1"/>
          </p:cNvSpPr>
          <p:nvPr>
            <p:ph sz="quarter" idx="13"/>
          </p:nvPr>
        </p:nvSpPr>
        <p:spPr>
          <a:xfrm>
            <a:off x="530225" y="1628775"/>
            <a:ext cx="4041775" cy="6480175"/>
          </a:xfrm>
        </p:spPr>
        <p:txBody>
          <a:bodyPr/>
          <a:lstStyle/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auditing architecture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 and alarms model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auditing functions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Requirements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Implementation guidelines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Security audit trail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What to collect</a:t>
            </a: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Protecting audit trail data</a:t>
            </a:r>
          </a:p>
          <a:p>
            <a:pPr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 smtClean="0">
                <a:latin typeface="+mn-lt"/>
              </a:rPr>
              <a:t>Security information and event management</a:t>
            </a:r>
            <a:endParaRPr lang="en-US" altLang="x-none" dirty="0">
              <a:latin typeface="+mn-lt"/>
            </a:endParaRPr>
          </a:p>
          <a:p>
            <a:pPr lvl="1" eaLnBrk="1" hangingPunct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altLang="x-none" dirty="0">
                <a:latin typeface="+mn-lt"/>
              </a:rPr>
              <a:t>SIEM </a:t>
            </a:r>
            <a:r>
              <a:rPr lang="en-US" altLang="x-none" dirty="0" smtClean="0">
                <a:latin typeface="+mn-lt"/>
              </a:rPr>
              <a:t>systems</a:t>
            </a:r>
            <a:endParaRPr lang="en-US" altLang="x-none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f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679" b="15245"/>
          <a:stretch>
            <a:fillRect/>
          </a:stretch>
        </p:blipFill>
        <p:spPr bwMode="auto">
          <a:xfrm>
            <a:off x="1258888" y="188913"/>
            <a:ext cx="6892925" cy="6518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f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48" t="28697" b="22920"/>
          <a:stretch>
            <a:fillRect/>
          </a:stretch>
        </p:blipFill>
        <p:spPr bwMode="auto">
          <a:xfrm>
            <a:off x="179388" y="692150"/>
            <a:ext cx="8736012" cy="5761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f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403"/>
          <a:stretch>
            <a:fillRect/>
          </a:stretch>
        </p:blipFill>
        <p:spPr bwMode="auto">
          <a:xfrm>
            <a:off x="1908175" y="188913"/>
            <a:ext cx="5299075" cy="6418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-387350"/>
            <a:ext cx="8229600" cy="16002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x-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Event Definition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altLang="x-none" sz="2800" dirty="0">
                <a:latin typeface="+mn-lt"/>
              </a:rPr>
              <a:t>Must define the set of events that are subject to audit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83568" y="2636912"/>
          <a:ext cx="8001000" cy="101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188" y="3429000"/>
            <a:ext cx="7924800" cy="34782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00" indent="-3365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Introduction of objects 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Deletion of objects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Distribution or revocation of access rights or capabilities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Changes to subject or object security attributes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Policy checks performed by the security software 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Use of access rights to bypass a policy check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Use of identification and authentication functions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Security-related actions taken by an operator/user </a:t>
            </a:r>
          </a:p>
          <a:p>
            <a:pPr lvl="1" eaLnBrk="1" hangingPunct="1">
              <a:spcBef>
                <a:spcPts val="60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  <a:defRPr/>
            </a:pPr>
            <a:r>
              <a:rPr lang="en-US" sz="1800" dirty="0" smtClean="0">
                <a:latin typeface="+mn-lt"/>
                <a:cs typeface="ＭＳ Ｐゴシック" charset="0"/>
              </a:rPr>
              <a:t>Import/export of data from/to removable media</a:t>
            </a:r>
          </a:p>
          <a:p>
            <a:pPr eaLnBrk="1" hangingPunct="1">
              <a:defRPr/>
            </a:pPr>
            <a:endParaRPr lang="en-US" sz="18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143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Event Detection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Appropriate hooks must be available in the application and system software to enable event detection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Monitoring software needs to be added to the system and to appropriate places to capture relevant activity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An event recording function is needed, which includes the need to provide for a secure storage resistant to tampering or deletion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Event and audit trail analysis software, tools, and interfaces may be used to analyze collected data as well as for investigating data trends and anomalies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There is an additional requirement for the security of the auditing function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n-lt"/>
              </a:rPr>
              <a:t>Auditing system should have a minimal effect on functionality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1139825"/>
          </a:xfrm>
          <a:extLst>
            <a:ext uri="{909E8E84-426E-40dd-AFC4-6F175D3DCCD1}"/>
            <a:ext uri="{91240B29-F687-4f45-9708-019B960494DF}"/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Implementation Guidelines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167511" y="1329726"/>
          <a:ext cx="8839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10356</TotalTime>
  <Words>9935</Words>
  <Application>Microsoft Office PowerPoint</Application>
  <PresentationFormat>On-screen Show (4:3)</PresentationFormat>
  <Paragraphs>1212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Executive</vt:lpstr>
      <vt:lpstr>Slide 1</vt:lpstr>
      <vt:lpstr>Chapter 18</vt:lpstr>
      <vt:lpstr>Table 18.1    Security Audit Terminology  (RFC 4949) </vt:lpstr>
      <vt:lpstr>Slide 4</vt:lpstr>
      <vt:lpstr>Slide 5</vt:lpstr>
      <vt:lpstr>Slide 6</vt:lpstr>
      <vt:lpstr>Event Definition</vt:lpstr>
      <vt:lpstr>Event Detection</vt:lpstr>
      <vt:lpstr>Implementation Guidelines</vt:lpstr>
      <vt:lpstr>What to Collect</vt:lpstr>
      <vt:lpstr>Table 18.2  Auditable Items  Suggested  in X.816</vt:lpstr>
      <vt:lpstr>Table 18.3    Monitoring Areas Suggested in ISO 27002 </vt:lpstr>
      <vt:lpstr>Slide 13</vt:lpstr>
      <vt:lpstr>Physical Access Audit Trails</vt:lpstr>
      <vt:lpstr>Protecting Audit Trail Data</vt:lpstr>
      <vt:lpstr>Implementing Logging</vt:lpstr>
      <vt:lpstr>Windows Event Log</vt:lpstr>
      <vt:lpstr>Table 18.4     Windows Event Schema Elements </vt:lpstr>
      <vt:lpstr>Slide 19</vt:lpstr>
      <vt:lpstr>Windows Event Categories</vt:lpstr>
      <vt:lpstr>UNIX Syslog</vt:lpstr>
      <vt:lpstr>Syslog Service</vt:lpstr>
      <vt:lpstr>Syslog Protocol</vt:lpstr>
      <vt:lpstr>Slide 24</vt:lpstr>
      <vt:lpstr>Slide 25</vt:lpstr>
      <vt:lpstr>Logging at Application Level</vt:lpstr>
      <vt:lpstr>Interposable Libraries</vt:lpstr>
      <vt:lpstr>Slide 28</vt:lpstr>
      <vt:lpstr>Slide 29</vt:lpstr>
      <vt:lpstr>Dynamic Binary Rewriting</vt:lpstr>
      <vt:lpstr>Slide 31</vt:lpstr>
      <vt:lpstr>Audit Trail Analysis</vt:lpstr>
      <vt:lpstr>Types of Audit Trail Analysis</vt:lpstr>
      <vt:lpstr>Audit Review</vt:lpstr>
      <vt:lpstr>Approaches to Data Analysis</vt:lpstr>
      <vt:lpstr>SIEM Systems</vt:lpstr>
      <vt:lpstr>SIEM Software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15 Lecture Overheads</dc:subject>
  <dc:creator>Dr Lawrie Brown</dc:creator>
  <cp:keywords/>
  <dc:description/>
  <cp:lastModifiedBy>admin</cp:lastModifiedBy>
  <cp:revision>140</cp:revision>
  <cp:lastPrinted>2007-07-13T01:03:27Z</cp:lastPrinted>
  <dcterms:created xsi:type="dcterms:W3CDTF">2012-04-19T03:11:38Z</dcterms:created>
  <dcterms:modified xsi:type="dcterms:W3CDTF">2018-02-06T10:09:22Z</dcterms:modified>
  <cp:category/>
</cp:coreProperties>
</file>