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542-EA6D-5F45-AB8D-7AB52776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F2859-704A-3944-A026-983819D0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CB7B-CBB4-2E45-A760-1D6AD5FF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590B-A586-1F41-B315-EEB6E6C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A08B-EB60-4144-A603-AB40A567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7336-5B0E-A741-8E92-D0B29578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8B997-452F-C440-BCAB-D67FB6535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D187-821E-9848-8237-9E49C62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CB2F-C31D-EF46-8298-6CE1C28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44EA-3AE8-B841-AC98-D8E1E3F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B7281-910C-B04D-A7F4-D8C95311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0D2DB-E726-BE4A-8806-6E8E47B9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AF94-B6A6-614D-B6CA-03B378C5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D120-2F16-AF41-9E85-0C8D0F95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57B3-E756-F84D-A644-4F6CB74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716-0DC0-634E-B2BF-50ADF0C0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1D60-1E16-5546-95F6-770528BC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E4A0-7401-2D44-B51D-0CF5DD43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0702-ED27-8F43-8E55-35AC3B3F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E4B3-F0A0-B44C-9956-A13C32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C76C-1394-EA4D-86C3-F7AC2972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49A1-C948-A14B-BCAA-E6230EAC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9A10-6EC5-1240-BA4F-3C933D2D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FF64-06FE-DE47-807F-92964E28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773F-DF32-EA48-8DCE-C3389B9F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1404-E7F2-E946-B1A5-B0F8C31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83CE-6C8B-F344-B178-DB58DB65D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87B-FF80-CE42-9F01-F2C549FD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81B4-CB43-2A41-A616-EE3C4A05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9BAB6-BE66-384A-94C6-8D137A5A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FFA06-5869-014D-8A1B-47CAFC0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1029-AAC8-5743-B1F2-ABE4BD75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33F74-F44C-FA47-9361-02EA0641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9F06D-E3E9-8944-8C82-391E34DC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1C4F9-05BB-D14F-B2A9-0783E97A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3C129-1ED1-C240-B127-A54ED512A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2187A-7686-AC49-AAE7-98F3B582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4905-ABCA-FC4A-BBB1-BB3230DF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AF11A-06F6-8749-BA76-E8DBAA8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F2A2-46BD-A64E-AB3C-26083AA7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AD115-1E1A-3645-9EC3-E30818B8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33F3B-712B-F142-85C1-5D853004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A3CE5-5A5B-9449-8C85-21873378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EB128-0C6C-4443-AF42-DC6C7E76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A9093-05D6-F942-91FD-CBB107B8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1337-DEAF-CC4D-AF5F-01DD7170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697F-1361-344D-947A-31514A04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6484-55CC-9642-8344-2D780179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DA9E-6740-E34C-AA9D-B8B32914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989E-1908-6A46-AA65-5EBB1292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88065-3E7B-734A-9B58-B8A725AF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0DB22-245A-A84C-92B5-FE3437F9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ECE2-D84B-364B-B2FA-50EEACFC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C09DD-DDB6-004C-AA89-5DDFD9A5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D17DA-0CF6-3C4D-A834-173C8788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90A9-A1A3-8648-A95D-169DA0F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0273A-B128-4B47-B614-4EFC2553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D4F80-AB0D-D649-B3EC-B39D1E03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5B57-8264-5140-8697-481F090F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F5B6D-8A82-0A4E-BB01-649E5358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F65A-9DF6-1748-A6C9-745FF06D8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3730-4761-1648-A882-238E2CFE4B3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B77C-1435-1745-B72B-6E0F37EE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2A55-7448-8F4C-AFAD-90533474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EA0A-FE2F-1548-B782-537EAEB1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5FFA99-8D32-544F-AD59-66EB7882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on the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1A67-311D-824D-AE3B-153546E5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materials will be covered -&gt; no NoSQL</a:t>
            </a:r>
          </a:p>
          <a:p>
            <a:r>
              <a:rPr lang="en-US" dirty="0"/>
              <a:t>There will be online session before Easter to talk about CA</a:t>
            </a:r>
          </a:p>
          <a:p>
            <a:r>
              <a:rPr lang="en-US" dirty="0"/>
              <a:t>Please come prepared with questions</a:t>
            </a:r>
          </a:p>
          <a:p>
            <a:r>
              <a:rPr lang="en-US" dirty="0"/>
              <a:t>If you have any urgent problems in between sessions drop me a mail</a:t>
            </a:r>
          </a:p>
          <a:p>
            <a:r>
              <a:rPr lang="en-US" dirty="0"/>
              <a:t>Sessions are accessible on Brightspace: Module Tools –&gt; </a:t>
            </a:r>
            <a:r>
              <a:rPr lang="en-US"/>
              <a:t>Virtual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Updates on the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the module</dc:title>
  <dc:creator>Bojan Bozic</dc:creator>
  <cp:lastModifiedBy>Bojan Bozic</cp:lastModifiedBy>
  <cp:revision>1</cp:revision>
  <dcterms:created xsi:type="dcterms:W3CDTF">2020-03-25T18:25:03Z</dcterms:created>
  <dcterms:modified xsi:type="dcterms:W3CDTF">2020-03-25T18:27:38Z</dcterms:modified>
</cp:coreProperties>
</file>