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8" r:id="rId2"/>
  </p:sldMasterIdLst>
  <p:notesMasterIdLst>
    <p:notesMasterId r:id="rId8"/>
  </p:notesMasterIdLst>
  <p:handoutMasterIdLst>
    <p:handoutMasterId r:id="rId9"/>
  </p:handoutMasterIdLst>
  <p:sldIdLst>
    <p:sldId id="259" r:id="rId3"/>
    <p:sldId id="260" r:id="rId4"/>
    <p:sldId id="262" r:id="rId5"/>
    <p:sldId id="265" r:id="rId6"/>
    <p:sldId id="266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19-Jan-17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19-Jan-17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4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68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9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88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3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3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4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6020" y="620688"/>
            <a:ext cx="8913077" cy="2262781"/>
          </a:xfrm>
        </p:spPr>
        <p:txBody>
          <a:bodyPr>
            <a:normAutofit/>
          </a:bodyPr>
          <a:lstStyle/>
          <a:p>
            <a:r>
              <a:rPr lang="en-US" sz="6000" dirty="0"/>
              <a:t>KTS/NVT </a:t>
            </a:r>
            <a:r>
              <a:rPr lang="en-US" sz="6000" dirty="0" err="1"/>
              <a:t>Projekat</a:t>
            </a:r>
            <a:r>
              <a:rPr lang="en-US" sz="6000" dirty="0"/>
              <a:t>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8108" y="5157192"/>
            <a:ext cx="9220200" cy="1016000"/>
          </a:xfrm>
        </p:spPr>
        <p:txBody>
          <a:bodyPr/>
          <a:lstStyle/>
          <a:p>
            <a:r>
              <a:rPr lang="en-US" b="1" dirty="0"/>
              <a:t>                               </a:t>
            </a:r>
            <a:r>
              <a:rPr lang="en-US" sz="2000" b="1" dirty="0" err="1"/>
              <a:t>Autori</a:t>
            </a:r>
            <a:r>
              <a:rPr lang="en-US" sz="2000" b="1" dirty="0"/>
              <a:t>: Maja </a:t>
            </a:r>
            <a:r>
              <a:rPr lang="en-US" sz="2000" b="1" dirty="0" err="1"/>
              <a:t>Milji</a:t>
            </a:r>
            <a:r>
              <a:rPr lang="sr-Latn-RS" sz="2000" b="1" dirty="0"/>
              <a:t>ć, Božo Bjeković, Ana Marojević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05244" y="601179"/>
            <a:ext cx="4604185" cy="757589"/>
          </a:xfrm>
        </p:spPr>
        <p:txBody>
          <a:bodyPr/>
          <a:lstStyle/>
          <a:p>
            <a:r>
              <a:rPr lang="sr-Latn-RS" dirty="0"/>
              <a:t>Tehnologije: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4163" y="1484784"/>
            <a:ext cx="10360501" cy="4789017"/>
          </a:xfrm>
        </p:spPr>
        <p:txBody>
          <a:bodyPr>
            <a:normAutofit/>
          </a:bodyPr>
          <a:lstStyle/>
          <a:p>
            <a:pPr lvl="0"/>
            <a:r>
              <a:rPr lang="sr-Latn-RS" sz="2000" b="1" dirty="0"/>
              <a:t>Back-end: </a:t>
            </a:r>
          </a:p>
          <a:p>
            <a:pPr lvl="1"/>
            <a:r>
              <a:rPr lang="sr-Latn-RS" sz="1800" dirty="0"/>
              <a:t>Java</a:t>
            </a:r>
            <a:endParaRPr lang="en-US" sz="1800" dirty="0"/>
          </a:p>
          <a:p>
            <a:pPr lvl="1"/>
            <a:r>
              <a:rPr lang="en-US" sz="1800" dirty="0"/>
              <a:t>Spring Framework</a:t>
            </a:r>
            <a:endParaRPr lang="sr-Latn-RS" sz="1800" dirty="0"/>
          </a:p>
          <a:p>
            <a:pPr lvl="1"/>
            <a:r>
              <a:rPr lang="sr-Latn-RS" sz="1800" dirty="0"/>
              <a:t>Spring </a:t>
            </a:r>
            <a:r>
              <a:rPr lang="en-US" sz="1800" dirty="0"/>
              <a:t>Boot</a:t>
            </a:r>
          </a:p>
          <a:p>
            <a:pPr lvl="1"/>
            <a:r>
              <a:rPr lang="en-US" sz="1800" dirty="0"/>
              <a:t>Java Persistence API (JPA)</a:t>
            </a:r>
          </a:p>
          <a:p>
            <a:pPr lvl="1"/>
            <a:r>
              <a:rPr lang="sr-Latn-RS" sz="1800" dirty="0"/>
              <a:t>MySQL</a:t>
            </a:r>
          </a:p>
          <a:p>
            <a:pPr marL="274320" lvl="1" indent="0">
              <a:buNone/>
            </a:pPr>
            <a:endParaRPr lang="sr-Latn-RS" sz="100" dirty="0"/>
          </a:p>
          <a:p>
            <a:r>
              <a:rPr lang="sr-Latn-RS" sz="2000" b="1" dirty="0"/>
              <a:t>Front-end:</a:t>
            </a:r>
          </a:p>
          <a:p>
            <a:pPr lvl="1"/>
            <a:r>
              <a:rPr lang="en-US" sz="1800" dirty="0"/>
              <a:t>Node.js</a:t>
            </a:r>
            <a:endParaRPr lang="sr-Latn-RS" sz="1800" dirty="0"/>
          </a:p>
          <a:p>
            <a:pPr lvl="1"/>
            <a:r>
              <a:rPr lang="sr-Latn-RS" sz="1800" dirty="0"/>
              <a:t>Bootstrap</a:t>
            </a:r>
            <a:endParaRPr lang="en-US" sz="1800" dirty="0"/>
          </a:p>
          <a:p>
            <a:pPr lvl="1"/>
            <a:r>
              <a:rPr lang="en-US" sz="1800" dirty="0"/>
              <a:t>Angular</a:t>
            </a:r>
          </a:p>
          <a:p>
            <a:pPr lvl="1"/>
            <a:endParaRPr lang="sr-Latn-R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67" y="1402351"/>
            <a:ext cx="2814345" cy="914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3149242"/>
            <a:ext cx="4348634" cy="1080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1099982"/>
            <a:ext cx="1676400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4744897"/>
            <a:ext cx="2856785" cy="1751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80" y="5065732"/>
            <a:ext cx="2405072" cy="1110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652" y="1972264"/>
            <a:ext cx="941530" cy="94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9957" y="620689"/>
            <a:ext cx="4104456" cy="648072"/>
          </a:xfrm>
        </p:spPr>
        <p:txBody>
          <a:bodyPr/>
          <a:lstStyle/>
          <a:p>
            <a:r>
              <a:rPr lang="en-US" dirty="0"/>
              <a:t>I</a:t>
            </a:r>
            <a:r>
              <a:rPr lang="sr-Latn-RS" dirty="0"/>
              <a:t>zrad</a:t>
            </a:r>
            <a:r>
              <a:rPr lang="en-US" dirty="0"/>
              <a:t>a</a:t>
            </a:r>
            <a:r>
              <a:rPr lang="sr-Latn-RS" dirty="0"/>
              <a:t> pro</a:t>
            </a:r>
            <a:r>
              <a:rPr lang="en-US" dirty="0"/>
              <a:t>j</a:t>
            </a:r>
            <a:r>
              <a:rPr lang="sr-Latn-RS" dirty="0"/>
              <a:t>ekta: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7868" y="1700808"/>
            <a:ext cx="9865096" cy="4464496"/>
          </a:xfrm>
        </p:spPr>
        <p:txBody>
          <a:bodyPr/>
          <a:lstStyle/>
          <a:p>
            <a:r>
              <a:rPr lang="en-US" b="1" dirty="0" err="1"/>
              <a:t>Novosti</a:t>
            </a:r>
            <a:r>
              <a:rPr lang="en-US" b="1" dirty="0"/>
              <a:t> </a:t>
            </a:r>
            <a:r>
              <a:rPr lang="en-US" b="1" dirty="0" err="1"/>
              <a:t>za</a:t>
            </a:r>
            <a:r>
              <a:rPr lang="en-US" b="1" dirty="0"/>
              <a:t> </a:t>
            </a:r>
            <a:r>
              <a:rPr lang="en-US" b="1" dirty="0" err="1"/>
              <a:t>nas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/>
              <a:t>Spring security (</a:t>
            </a:r>
            <a:r>
              <a:rPr lang="en-US" dirty="0"/>
              <a:t>authentication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b="1" dirty="0" err="1"/>
              <a:t>Neki</a:t>
            </a:r>
            <a:r>
              <a:rPr lang="en-US" b="1" dirty="0"/>
              <a:t> </a:t>
            </a:r>
            <a:r>
              <a:rPr lang="sr-Latn-RS" b="1" dirty="0"/>
              <a:t>od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sr-Latn-RS" b="1" dirty="0"/>
              <a:t>ćih problema</a:t>
            </a:r>
            <a:r>
              <a:rPr lang="en-US" b="1" dirty="0"/>
              <a:t> </a:t>
            </a:r>
            <a:r>
              <a:rPr lang="en-US" b="1" dirty="0" err="1"/>
              <a:t>za</a:t>
            </a:r>
            <a:r>
              <a:rPr lang="en-US" b="1" dirty="0"/>
              <a:t> </a:t>
            </a:r>
            <a:r>
              <a:rPr lang="en-US" b="1" dirty="0" err="1"/>
              <a:t>nas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 err="1"/>
              <a:t>Pretraga</a:t>
            </a:r>
            <a:r>
              <a:rPr lang="en-US" dirty="0"/>
              <a:t>/Filter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9956" y="620688"/>
            <a:ext cx="3142122" cy="716658"/>
          </a:xfrm>
        </p:spPr>
        <p:txBody>
          <a:bodyPr/>
          <a:lstStyle/>
          <a:p>
            <a:r>
              <a:rPr lang="en-US" dirty="0" err="1"/>
              <a:t>Testiranje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197868" y="1700808"/>
            <a:ext cx="6480720" cy="3384376"/>
          </a:xfrm>
        </p:spPr>
        <p:txBody>
          <a:bodyPr>
            <a:normAutofit/>
          </a:bodyPr>
          <a:lstStyle/>
          <a:p>
            <a:pPr lvl="0" algn="just"/>
            <a:r>
              <a:rPr lang="sr-Latn-RS" sz="1800" b="1" dirty="0"/>
              <a:t>Back-end</a:t>
            </a:r>
            <a:r>
              <a:rPr lang="en-US" sz="1800" b="1" dirty="0"/>
              <a:t> </a:t>
            </a:r>
            <a:r>
              <a:rPr lang="en-US" sz="1800" b="1" dirty="0" err="1"/>
              <a:t>testovi</a:t>
            </a:r>
            <a:r>
              <a:rPr lang="en-US" sz="1800" b="1" dirty="0"/>
              <a:t> (JUnit)</a:t>
            </a:r>
            <a:r>
              <a:rPr lang="sr-Latn-RS" sz="1800" b="1" dirty="0"/>
              <a:t>: </a:t>
            </a:r>
          </a:p>
          <a:p>
            <a:pPr lvl="1"/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servise</a:t>
            </a:r>
            <a:endParaRPr lang="en-US" dirty="0"/>
          </a:p>
          <a:p>
            <a:pPr lvl="1"/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kontorolere</a:t>
            </a:r>
            <a:endParaRPr lang="sr-Latn-RS" dirty="0"/>
          </a:p>
          <a:p>
            <a:pPr marL="274320" lvl="1" indent="0">
              <a:buNone/>
            </a:pPr>
            <a:endParaRPr lang="sr-Latn-RS" sz="100" dirty="0"/>
          </a:p>
          <a:p>
            <a:r>
              <a:rPr lang="sr-Latn-RS" sz="1800" b="1" dirty="0"/>
              <a:t>Front-end</a:t>
            </a:r>
            <a:r>
              <a:rPr lang="en-US" sz="1800" b="1" dirty="0"/>
              <a:t> </a:t>
            </a:r>
            <a:r>
              <a:rPr lang="en-US" sz="1800" b="1" dirty="0" err="1"/>
              <a:t>testovi</a:t>
            </a:r>
            <a:r>
              <a:rPr lang="en-US" sz="1800" b="1" dirty="0"/>
              <a:t> (Test-NG)</a:t>
            </a:r>
            <a:r>
              <a:rPr lang="sr-Latn-RS" sz="1800" b="1" dirty="0"/>
              <a:t>:</a:t>
            </a:r>
          </a:p>
          <a:p>
            <a:pPr lvl="1"/>
            <a:r>
              <a:rPr lang="en-US" dirty="0"/>
              <a:t>Selenium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9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9956" y="620688"/>
            <a:ext cx="3142122" cy="716658"/>
          </a:xfrm>
        </p:spPr>
        <p:txBody>
          <a:bodyPr/>
          <a:lstStyle/>
          <a:p>
            <a:r>
              <a:rPr lang="en-US" dirty="0" err="1"/>
              <a:t>Pitanja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4309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90</Words>
  <Application>Microsoft Office PowerPoint</Application>
  <PresentationFormat>Custom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KTS/NVT Projekat 2017</vt:lpstr>
      <vt:lpstr>Tehnologije:</vt:lpstr>
      <vt:lpstr>Izrada projekta:</vt:lpstr>
      <vt:lpstr>Testiranje</vt:lpstr>
      <vt:lpstr>Pitanja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2016-05-27T13:30:19Z</dcterms:created>
  <dcterms:modified xsi:type="dcterms:W3CDTF">2017-01-19T00:37:56Z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