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8" r:id="rId2"/>
  </p:sldMasterIdLst>
  <p:notesMasterIdLst>
    <p:notesMasterId r:id="rId8"/>
  </p:notesMasterIdLst>
  <p:handoutMasterIdLst>
    <p:handoutMasterId r:id="rId9"/>
  </p:handoutMasterIdLst>
  <p:sldIdLst>
    <p:sldId id="259" r:id="rId3"/>
    <p:sldId id="260" r:id="rId4"/>
    <p:sldId id="262" r:id="rId5"/>
    <p:sldId id="265" r:id="rId6"/>
    <p:sldId id="266" r:id="rId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74" d="100"/>
          <a:sy n="74" d="100"/>
        </p:scale>
        <p:origin x="540" y="72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39"/>
        <p:guide pos="191"/>
        <p:guide pos="7486"/>
        <p:guide pos="576"/>
        <p:guide pos="71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19-Jan-17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19-Jan-17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8539" y="2514601"/>
            <a:ext cx="8913077" cy="2262781"/>
          </a:xfrm>
        </p:spPr>
        <p:txBody>
          <a:bodyPr anchor="b">
            <a:normAutofit/>
          </a:bodyPr>
          <a:lstStyle>
            <a:lvl1pPr>
              <a:defRPr sz="5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8539" y="4777380"/>
            <a:ext cx="8913077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19-Jan-17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744198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4529541"/>
            <a:ext cx="779564" cy="365125"/>
          </a:xfrm>
        </p:spPr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4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09600"/>
            <a:ext cx="8913077" cy="311704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19-Jan-17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4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4159" y="3505200"/>
            <a:ext cx="7534591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19-Jan-17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4682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2438401"/>
            <a:ext cx="8913078" cy="2724845"/>
          </a:xfrm>
        </p:spPr>
        <p:txBody>
          <a:bodyPr anchor="b">
            <a:normAutofit/>
          </a:bodyPr>
          <a:lstStyle>
            <a:lvl1pPr algn="l">
              <a:defRPr sz="4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19-Jan-17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98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19-Jan-17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988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27407"/>
            <a:ext cx="8913077" cy="2880020"/>
          </a:xfrm>
        </p:spPr>
        <p:txBody>
          <a:bodyPr anchor="ctr">
            <a:normAutofit/>
          </a:bodyPr>
          <a:lstStyle>
            <a:lvl1pPr algn="l">
              <a:defRPr sz="4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19-Jan-17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35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19-Jan-17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1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2392" y="627406"/>
            <a:ext cx="2207026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8538" y="627406"/>
            <a:ext cx="6475313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19-Jan-17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538" y="2133600"/>
            <a:ext cx="8913078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19-Jan-17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5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2058750"/>
            <a:ext cx="8913077" cy="146880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3530129"/>
            <a:ext cx="8913077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19-Jan-17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3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8538" y="2133600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88874" y="2126222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19-Jan-17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8608" y="1972703"/>
            <a:ext cx="399169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8538" y="2548966"/>
            <a:ext cx="4341762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4674" y="1969475"/>
            <a:ext cx="399796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5091" y="2545738"/>
            <a:ext cx="433754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19-Jan-17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6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19-Jan-17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3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19-Jan-17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2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446088"/>
            <a:ext cx="3504286" cy="976312"/>
          </a:xfrm>
        </p:spPr>
        <p:txBody>
          <a:bodyPr anchor="b"/>
          <a:lstStyle>
            <a:lvl1pPr algn="l">
              <a:defRPr sz="19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365" y="446089"/>
            <a:ext cx="5180251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8" y="1598613"/>
            <a:ext cx="3504286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19-Jan-17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4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4800600"/>
            <a:ext cx="891307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8538" y="634965"/>
            <a:ext cx="8913078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367338"/>
            <a:ext cx="891307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19-Jan-17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1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0773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14" y="-786"/>
            <a:ext cx="2356060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249" y="624110"/>
            <a:ext cx="890936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2133600"/>
            <a:ext cx="8913078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B9059-F1D6-41D0-95CF-D21CAA096B3A}" type="datetimeFigureOut">
              <a:rPr lang="en-US" smtClean="0"/>
              <a:pPr/>
              <a:t>19-Jan-17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674" y="787783"/>
            <a:ext cx="77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99">
                <a:solidFill>
                  <a:srgbClr val="FEFFFF"/>
                </a:solidFill>
              </a:defRPr>
            </a:lvl1pPr>
          </a:lstStyle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6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6020" y="620688"/>
            <a:ext cx="8913077" cy="2262781"/>
          </a:xfrm>
        </p:spPr>
        <p:txBody>
          <a:bodyPr>
            <a:normAutofit/>
          </a:bodyPr>
          <a:lstStyle/>
          <a:p>
            <a:r>
              <a:rPr lang="en-US" sz="6000" dirty="0"/>
              <a:t>KTS/NVT </a:t>
            </a:r>
            <a:r>
              <a:rPr lang="en-US" sz="6000" dirty="0" err="1"/>
              <a:t>Projekat</a:t>
            </a:r>
            <a:r>
              <a:rPr lang="en-US" sz="6000" dirty="0"/>
              <a:t> 2017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8108" y="5157192"/>
            <a:ext cx="9220200" cy="1016000"/>
          </a:xfrm>
        </p:spPr>
        <p:txBody>
          <a:bodyPr/>
          <a:lstStyle/>
          <a:p>
            <a:r>
              <a:rPr lang="en-US" b="1" dirty="0"/>
              <a:t>                               </a:t>
            </a:r>
            <a:r>
              <a:rPr lang="en-US" sz="2000" b="1" dirty="0" err="1"/>
              <a:t>Autori</a:t>
            </a:r>
            <a:r>
              <a:rPr lang="en-US" sz="2000" b="1" dirty="0"/>
              <a:t>: Maja </a:t>
            </a:r>
            <a:r>
              <a:rPr lang="en-US" sz="2000" b="1" dirty="0" err="1"/>
              <a:t>Milji</a:t>
            </a:r>
            <a:r>
              <a:rPr lang="sr-Latn-RS" sz="2000" b="1" dirty="0"/>
              <a:t>ć, Božo Bjeković, Ana Marojević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005244" y="601179"/>
            <a:ext cx="4604185" cy="757589"/>
          </a:xfrm>
        </p:spPr>
        <p:txBody>
          <a:bodyPr/>
          <a:lstStyle/>
          <a:p>
            <a:r>
              <a:rPr lang="sr-Latn-RS" dirty="0"/>
              <a:t>Tehnologije: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14163" y="1484784"/>
            <a:ext cx="10360501" cy="4789017"/>
          </a:xfrm>
        </p:spPr>
        <p:txBody>
          <a:bodyPr>
            <a:normAutofit/>
          </a:bodyPr>
          <a:lstStyle/>
          <a:p>
            <a:pPr lvl="0"/>
            <a:r>
              <a:rPr lang="sr-Latn-RS" sz="2000" b="1" dirty="0"/>
              <a:t>Back-end: </a:t>
            </a:r>
          </a:p>
          <a:p>
            <a:pPr lvl="1"/>
            <a:r>
              <a:rPr lang="sr-Latn-RS" sz="1800" dirty="0"/>
              <a:t>Java</a:t>
            </a:r>
            <a:endParaRPr lang="en-US" sz="1800" dirty="0"/>
          </a:p>
          <a:p>
            <a:pPr lvl="1"/>
            <a:r>
              <a:rPr lang="en-US" sz="1800" dirty="0"/>
              <a:t>Spring Framework</a:t>
            </a:r>
            <a:endParaRPr lang="sr-Latn-RS" sz="1800" dirty="0"/>
          </a:p>
          <a:p>
            <a:pPr lvl="1"/>
            <a:r>
              <a:rPr lang="sr-Latn-RS" sz="1800" dirty="0"/>
              <a:t>Spring </a:t>
            </a:r>
            <a:r>
              <a:rPr lang="en-US" sz="1800" dirty="0"/>
              <a:t>Boot</a:t>
            </a:r>
          </a:p>
          <a:p>
            <a:pPr lvl="1"/>
            <a:r>
              <a:rPr lang="en-US" sz="1800" dirty="0"/>
              <a:t>Java Persistence API (JPA)</a:t>
            </a:r>
          </a:p>
          <a:p>
            <a:pPr lvl="1"/>
            <a:r>
              <a:rPr lang="sr-Latn-RS" sz="1800" dirty="0"/>
              <a:t>MySQL</a:t>
            </a:r>
          </a:p>
          <a:p>
            <a:pPr marL="274320" lvl="1" indent="0">
              <a:buNone/>
            </a:pPr>
            <a:endParaRPr lang="sr-Latn-RS" sz="100" dirty="0"/>
          </a:p>
          <a:p>
            <a:r>
              <a:rPr lang="sr-Latn-RS" sz="2000" b="1" dirty="0"/>
              <a:t>Front-end</a:t>
            </a:r>
            <a:r>
              <a:rPr lang="sr-Latn-RS" sz="2000" b="1" dirty="0" smtClean="0"/>
              <a:t>:</a:t>
            </a:r>
            <a:endParaRPr lang="sr-Latn-RS" sz="1800" dirty="0"/>
          </a:p>
          <a:p>
            <a:pPr lvl="1"/>
            <a:r>
              <a:rPr lang="sr-Latn-RS" sz="1800" dirty="0"/>
              <a:t>Bootstrap</a:t>
            </a:r>
            <a:endParaRPr lang="en-US" sz="1800" dirty="0"/>
          </a:p>
          <a:p>
            <a:pPr lvl="1"/>
            <a:r>
              <a:rPr lang="en-US" sz="1800" dirty="0" smtClean="0"/>
              <a:t>Angular</a:t>
            </a:r>
          </a:p>
          <a:p>
            <a:pPr lvl="1"/>
            <a:r>
              <a:rPr lang="en-US" sz="1800" dirty="0" err="1" smtClean="0"/>
              <a:t>ngMap</a:t>
            </a:r>
            <a:endParaRPr lang="en-US" sz="1800" dirty="0" smtClean="0"/>
          </a:p>
          <a:p>
            <a:pPr lvl="1"/>
            <a:r>
              <a:rPr lang="en-US" sz="1800" dirty="0" err="1"/>
              <a:t>n</a:t>
            </a:r>
            <a:r>
              <a:rPr lang="en-US" sz="1800" dirty="0" err="1" smtClean="0"/>
              <a:t>pm</a:t>
            </a:r>
            <a:r>
              <a:rPr lang="en-US" sz="1800" dirty="0" smtClean="0"/>
              <a:t>/bower </a:t>
            </a:r>
            <a:endParaRPr lang="en-US" sz="1800" dirty="0"/>
          </a:p>
          <a:p>
            <a:pPr lvl="1"/>
            <a:endParaRPr lang="sr-Latn-R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567" y="1402351"/>
            <a:ext cx="2814345" cy="9146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3" y="3149242"/>
            <a:ext cx="4348634" cy="10801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292" y="1099982"/>
            <a:ext cx="1676400" cy="1133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08" y="4726476"/>
            <a:ext cx="2405072" cy="11100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652" y="1972264"/>
            <a:ext cx="941530" cy="94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2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9957" y="620689"/>
            <a:ext cx="4104456" cy="648072"/>
          </a:xfrm>
        </p:spPr>
        <p:txBody>
          <a:bodyPr/>
          <a:lstStyle/>
          <a:p>
            <a:r>
              <a:rPr lang="en-US" dirty="0"/>
              <a:t>I</a:t>
            </a:r>
            <a:r>
              <a:rPr lang="sr-Latn-RS" dirty="0"/>
              <a:t>zrad</a:t>
            </a:r>
            <a:r>
              <a:rPr lang="en-US" dirty="0"/>
              <a:t>a</a:t>
            </a:r>
            <a:r>
              <a:rPr lang="sr-Latn-RS" dirty="0"/>
              <a:t> pro</a:t>
            </a:r>
            <a:r>
              <a:rPr lang="en-US" dirty="0"/>
              <a:t>j</a:t>
            </a:r>
            <a:r>
              <a:rPr lang="sr-Latn-RS" dirty="0"/>
              <a:t>ekta: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97868" y="1700808"/>
            <a:ext cx="9865096" cy="4464496"/>
          </a:xfrm>
        </p:spPr>
        <p:txBody>
          <a:bodyPr/>
          <a:lstStyle/>
          <a:p>
            <a:r>
              <a:rPr lang="en-US" b="1" dirty="0" err="1"/>
              <a:t>Novosti</a:t>
            </a:r>
            <a:r>
              <a:rPr lang="en-US" b="1" dirty="0"/>
              <a:t> </a:t>
            </a:r>
            <a:r>
              <a:rPr lang="en-US" b="1" dirty="0" err="1"/>
              <a:t>za</a:t>
            </a:r>
            <a:r>
              <a:rPr lang="en-US" b="1" dirty="0"/>
              <a:t> </a:t>
            </a:r>
            <a:r>
              <a:rPr lang="en-US" b="1" dirty="0" err="1"/>
              <a:t>nas</a:t>
            </a:r>
            <a:r>
              <a:rPr lang="en-US" b="1" dirty="0"/>
              <a:t>: </a:t>
            </a:r>
          </a:p>
          <a:p>
            <a:pPr lvl="1"/>
            <a:r>
              <a:rPr lang="en-US" dirty="0"/>
              <a:t>AngularJS</a:t>
            </a:r>
          </a:p>
          <a:p>
            <a:pPr lvl="1"/>
            <a:r>
              <a:rPr lang="en-US" dirty="0"/>
              <a:t>Spring security (authentication)</a:t>
            </a:r>
          </a:p>
          <a:p>
            <a:pPr lvl="1"/>
            <a:endParaRPr lang="en-US" dirty="0"/>
          </a:p>
          <a:p>
            <a:r>
              <a:rPr lang="en-US" b="1" dirty="0" err="1"/>
              <a:t>Neki</a:t>
            </a:r>
            <a:r>
              <a:rPr lang="en-US" b="1" dirty="0"/>
              <a:t> </a:t>
            </a:r>
            <a:r>
              <a:rPr lang="sr-Latn-RS" b="1" dirty="0"/>
              <a:t>od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sr-Latn-RS" b="1" dirty="0"/>
              <a:t>ćih problema</a:t>
            </a:r>
            <a:r>
              <a:rPr lang="en-US" b="1" dirty="0"/>
              <a:t> </a:t>
            </a:r>
            <a:r>
              <a:rPr lang="en-US" b="1" dirty="0" err="1"/>
              <a:t>za</a:t>
            </a:r>
            <a:r>
              <a:rPr lang="en-US" b="1" dirty="0"/>
              <a:t> </a:t>
            </a:r>
            <a:r>
              <a:rPr lang="en-US" b="1" dirty="0" err="1"/>
              <a:t>nas</a:t>
            </a:r>
            <a:r>
              <a:rPr lang="en-US" b="1" dirty="0"/>
              <a:t>: 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 err="1"/>
              <a:t>Pretraga</a:t>
            </a:r>
            <a:r>
              <a:rPr lang="en-US" dirty="0"/>
              <a:t>/Filter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3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9956" y="620688"/>
            <a:ext cx="3142122" cy="716658"/>
          </a:xfrm>
        </p:spPr>
        <p:txBody>
          <a:bodyPr/>
          <a:lstStyle/>
          <a:p>
            <a:r>
              <a:rPr lang="en-US" dirty="0" err="1"/>
              <a:t>Testiranje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197868" y="1700808"/>
            <a:ext cx="6480720" cy="3384376"/>
          </a:xfrm>
        </p:spPr>
        <p:txBody>
          <a:bodyPr>
            <a:normAutofit/>
          </a:bodyPr>
          <a:lstStyle/>
          <a:p>
            <a:pPr lvl="0" algn="just"/>
            <a:r>
              <a:rPr lang="sr-Latn-RS" sz="1800" b="1" dirty="0"/>
              <a:t>Back-end</a:t>
            </a:r>
            <a:r>
              <a:rPr lang="en-US" sz="1800" b="1" dirty="0"/>
              <a:t> </a:t>
            </a:r>
            <a:r>
              <a:rPr lang="en-US" sz="1800" b="1" dirty="0" err="1"/>
              <a:t>testovi</a:t>
            </a:r>
            <a:r>
              <a:rPr lang="en-US" sz="1800" b="1" dirty="0"/>
              <a:t> (JUnit)</a:t>
            </a:r>
            <a:r>
              <a:rPr lang="sr-Latn-RS" sz="1800" b="1" dirty="0"/>
              <a:t>: </a:t>
            </a:r>
          </a:p>
          <a:p>
            <a:pPr lvl="1"/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servise</a:t>
            </a:r>
            <a:endParaRPr lang="en-US" dirty="0"/>
          </a:p>
          <a:p>
            <a:pPr lvl="1"/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kontorolere</a:t>
            </a:r>
            <a:endParaRPr lang="sr-Latn-RS" dirty="0"/>
          </a:p>
          <a:p>
            <a:pPr marL="274320" lvl="1" indent="0">
              <a:buNone/>
            </a:pPr>
            <a:endParaRPr lang="sr-Latn-RS" sz="100" dirty="0"/>
          </a:p>
          <a:p>
            <a:r>
              <a:rPr lang="sr-Latn-RS" sz="1800" b="1" dirty="0"/>
              <a:t>Front-end</a:t>
            </a:r>
            <a:r>
              <a:rPr lang="en-US" sz="1800" b="1" dirty="0"/>
              <a:t> </a:t>
            </a:r>
            <a:r>
              <a:rPr lang="en-US" sz="1800" b="1" dirty="0" err="1"/>
              <a:t>testovi</a:t>
            </a:r>
            <a:r>
              <a:rPr lang="en-US" sz="1800" b="1" dirty="0"/>
              <a:t> (Test-NG)</a:t>
            </a:r>
            <a:r>
              <a:rPr lang="sr-Latn-RS" sz="1800" b="1" dirty="0"/>
              <a:t>:</a:t>
            </a:r>
          </a:p>
          <a:p>
            <a:pPr lvl="1"/>
            <a:r>
              <a:rPr lang="en-US" dirty="0"/>
              <a:t>Selenium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29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9956" y="620688"/>
            <a:ext cx="3142122" cy="716658"/>
          </a:xfrm>
        </p:spPr>
        <p:txBody>
          <a:bodyPr/>
          <a:lstStyle/>
          <a:p>
            <a:r>
              <a:rPr lang="en-US" dirty="0" err="1"/>
              <a:t>Pitanja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4309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E82CB02-9625-4F39-9A5B-61405831A8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85</Words>
  <Application>Microsoft Office PowerPoint</Application>
  <PresentationFormat>Custom</PresentationFormat>
  <Paragraphs>32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KTS/NVT Projekat 2017</vt:lpstr>
      <vt:lpstr>Tehnologije:</vt:lpstr>
      <vt:lpstr>Izrada projekta:</vt:lpstr>
      <vt:lpstr>Testiranje</vt:lpstr>
      <vt:lpstr>Pitanja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2016-05-27T13:30:19Z</dcterms:created>
  <dcterms:modified xsi:type="dcterms:W3CDTF">2017-01-19T07:21:33Z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TC034605129991</vt:lpwstr>
  </property>
</Properties>
</file>