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24/09/2023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0"/>
            <a:ext cx="9144000" cy="1694225"/>
          </a:xfrm>
        </p:spPr>
        <p:txBody>
          <a:bodyPr>
            <a:normAutofit/>
          </a:bodyPr>
          <a:lstStyle/>
          <a:p>
            <a:r>
              <a:rPr lang="ru-RU" sz="3600" dirty="0"/>
              <a:t>ПРИМЕНА ФАЗИ ЛОГИКЕ У УГРАДНИМ УРЕЂАJИМА НА ПРИМЕРУ АУТОМАТИЗАЦИJЕ ОДРЖАВАЊА ПЛАСТЕНИКА</a:t>
            </a:r>
            <a:endParaRPr lang="x-non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2915"/>
            <a:ext cx="9144000" cy="2194560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/>
              <a:t>Борис Карановић</a:t>
            </a:r>
          </a:p>
          <a:p>
            <a:endParaRPr lang="en-GB" dirty="0" smtClean="0"/>
          </a:p>
          <a:p>
            <a:r>
              <a:rPr lang="sr-Cyrl-RS" dirty="0"/>
              <a:t>др Иван </a:t>
            </a:r>
            <a:r>
              <a:rPr lang="sr-Cyrl-RS" dirty="0" smtClean="0"/>
              <a:t>Чукић</a:t>
            </a:r>
          </a:p>
          <a:p>
            <a:endParaRPr lang="sr-Cyrl-RS" dirty="0"/>
          </a:p>
          <a:p>
            <a:r>
              <a:rPr lang="sr-Cyrl-RS" dirty="0" smtClean="0"/>
              <a:t>Математички факулет, Универзитет у Београду</a:t>
            </a:r>
          </a:p>
          <a:p>
            <a:r>
              <a:rPr lang="sr-Cyrl-RS" dirty="0" smtClean="0"/>
              <a:t>26. </a:t>
            </a:r>
            <a:r>
              <a:rPr lang="sr-Cyrl-RS" dirty="0"/>
              <a:t>с</a:t>
            </a:r>
            <a:r>
              <a:rPr lang="sr-Cyrl-RS" dirty="0" smtClean="0"/>
              <a:t>ептембар </a:t>
            </a:r>
            <a:r>
              <a:rPr lang="sr-Cyrl-RS" dirty="0" smtClean="0"/>
              <a:t>2023.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006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19"/>
            <a:ext cx="10961914" cy="1153289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Анализа резултата и упоређивање са постојећим радовима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94064"/>
            <a:ext cx="10515600" cy="4015655"/>
          </a:xfrm>
        </p:spPr>
        <p:txBody>
          <a:bodyPr>
            <a:normAutofit/>
          </a:bodyPr>
          <a:lstStyle/>
          <a:p>
            <a:r>
              <a:rPr lang="sr-Cyrl-RS" dirty="0" smtClean="0"/>
              <a:t>Приликом дефинисања фази скупа за било коју припрему, потребно је да доменски експерт дефинише фази функције променљивих за скупове као и фази правила. База знања која се користила у раду је преузета из радова који су наведени као референце. Резултати који су наведени у литератури се сматрају успешним. Неки од тих резултата су: смањење дневне потрошње воде за 1.500л на плантажи средње величине, уштеде од 25</a:t>
            </a:r>
            <a:r>
              <a:rPr lang="en-GB" dirty="0" smtClean="0"/>
              <a:t>% </a:t>
            </a:r>
            <a:r>
              <a:rPr lang="sr-Cyrl-RS" dirty="0" smtClean="0"/>
              <a:t>загревању пластеника, повећање приноса услед оптималног заливања.</a:t>
            </a:r>
          </a:p>
        </p:txBody>
      </p:sp>
    </p:spTree>
    <p:extLst>
      <p:ext uri="{BB962C8B-B14F-4D97-AF65-F5344CB8AC3E}">
        <p14:creationId xmlns:p14="http://schemas.microsoft.com/office/powerpoint/2010/main" val="408877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31521"/>
            <a:ext cx="10961914" cy="756457"/>
          </a:xfrm>
        </p:spPr>
        <p:txBody>
          <a:bodyPr>
            <a:normAutofit/>
          </a:bodyPr>
          <a:lstStyle/>
          <a:p>
            <a:r>
              <a:rPr lang="sr-Cyrl-RS" dirty="0" smtClean="0"/>
              <a:t>Закључак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21724"/>
            <a:ext cx="10515600" cy="4987635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Главне одлике развијеног софтвера: модуларност система, лакоћа дефинисања параметара фази контролера без потребе за стручним лицима, разноврсност уређаја на којима се могу апликације покренути, безбедност и ауторизација.</a:t>
            </a:r>
          </a:p>
          <a:p>
            <a:r>
              <a:rPr lang="sr-Cyrl-RS" dirty="0" smtClean="0"/>
              <a:t>Аутоматизација пластеника је пример у којем се фази логика може врло добро применити. </a:t>
            </a:r>
            <a:r>
              <a:rPr lang="sr-Cyrl-RS" dirty="0"/>
              <a:t>Р</a:t>
            </a:r>
            <a:r>
              <a:rPr lang="sr-Cyrl-RS" dirty="0" smtClean="0"/>
              <a:t>езултати који се постижу представљају успех. </a:t>
            </a:r>
          </a:p>
          <a:p>
            <a:r>
              <a:rPr lang="sr-Cyrl-RS" dirty="0" smtClean="0"/>
              <a:t>Фази логика, као грана вештачке интелигенције, се интезивно развија и постоје шансе да ће у будућности, заједно са другим методама давати још боље резултате. Тренутно се ради на системима у којима се фази функције припадности оптимизују помоћу роја честица, док се само управљање врши помоћу фази контролера.</a:t>
            </a:r>
          </a:p>
        </p:txBody>
      </p:sp>
    </p:spTree>
    <p:extLst>
      <p:ext uri="{BB962C8B-B14F-4D97-AF65-F5344CB8AC3E}">
        <p14:creationId xmlns:p14="http://schemas.microsoft.com/office/powerpoint/2010/main" val="302902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458" y="2926081"/>
            <a:ext cx="4271554" cy="756457"/>
          </a:xfrm>
        </p:spPr>
        <p:txBody>
          <a:bodyPr>
            <a:normAutofit/>
          </a:bodyPr>
          <a:lstStyle/>
          <a:p>
            <a:r>
              <a:rPr lang="sr-Cyrl-RS" dirty="0" smtClean="0"/>
              <a:t>Хвала на пажњи!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101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Проблеми у свакодневном раду пластеника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99499"/>
            <a:ext cx="10961914" cy="4222478"/>
          </a:xfrm>
        </p:spPr>
        <p:txBody>
          <a:bodyPr/>
          <a:lstStyle/>
          <a:p>
            <a:r>
              <a:rPr lang="sr-Cyrl-RS" dirty="0" smtClean="0"/>
              <a:t>Велика температура услед глобалног загревања, температурне осцилације доводе до исушивања биљака</a:t>
            </a:r>
          </a:p>
          <a:p>
            <a:r>
              <a:rPr lang="sr-Cyrl-RS" dirty="0" smtClean="0"/>
              <a:t>Обилно или недовољно наводњавање, коришћење мало или превише ђубрива доводе до пропадања биљака</a:t>
            </a:r>
          </a:p>
          <a:p>
            <a:r>
              <a:rPr lang="sr-Cyrl-RS" dirty="0" smtClean="0"/>
              <a:t>Појава буђи, плесни или штеточина</a:t>
            </a:r>
          </a:p>
          <a:p>
            <a:r>
              <a:rPr lang="sr-Cyrl-RS" dirty="0" smtClean="0"/>
              <a:t>Вентилација која такође треба бити у одређеним границама</a:t>
            </a:r>
          </a:p>
          <a:p>
            <a:endParaRPr lang="sr-Cyrl-RS" dirty="0"/>
          </a:p>
          <a:p>
            <a:r>
              <a:rPr lang="sr-Cyrl-RS" dirty="0" smtClean="0"/>
              <a:t>Наведени проблеми су разлог за аутоматизацију пластеника ради што бољег раста биљака и што већих приноса.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297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Аутоматизација пластеника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99499"/>
            <a:ext cx="10961914" cy="4222478"/>
          </a:xfrm>
        </p:spPr>
        <p:txBody>
          <a:bodyPr/>
          <a:lstStyle/>
          <a:p>
            <a:r>
              <a:rPr lang="sr-Cyrl-RS" dirty="0" smtClean="0"/>
              <a:t>Прве аутоматизације пластеника су подразумевале само аутоматизацију одређених параметара. На пример, наводњавање се укључивало и гасило у одређено време. Вентилација се укључивала само ако влажност ваздуха достигне неки одређени ниво.</a:t>
            </a:r>
          </a:p>
          <a:p>
            <a:r>
              <a:rPr lang="sr-Cyrl-RS" dirty="0" smtClean="0"/>
              <a:t>Оваква аутоматизација је олакшала само управљање пластеником, међутим не постоји никаква спрега између параметара који су контролисани. Самим тим, и успешност рада пластеника је незнатно порасла у односу на мануелно управљање. </a:t>
            </a:r>
          </a:p>
          <a:p>
            <a:r>
              <a:rPr lang="sr-Cyrl-RS" dirty="0" smtClean="0"/>
              <a:t>Тек последњих година се радило на аутоматизацији пластеника уз помоћ рачунара.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7519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Аутоматизација пластеника помоћу фази логике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99499"/>
            <a:ext cx="10961914" cy="4401796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Један од начина аутоматизације пластеника је помоћу фази логике. Сами параметри пластеника се могу моделирати помоћу фази скупова, и начин одлучивања у фази контролерима је врло погодан за ову примену. Због тога, примена фази логике у агрикултури је интересантно поље истраживања и примена. </a:t>
            </a:r>
            <a:endParaRPr lang="en-GB" dirty="0" smtClean="0"/>
          </a:p>
          <a:p>
            <a:endParaRPr lang="en-GB" dirty="0"/>
          </a:p>
          <a:p>
            <a:r>
              <a:rPr lang="sr-Cyrl-RS" dirty="0" smtClean="0"/>
              <a:t>Фази логика је облик вишевредносне логике. Фази скупови дефинишу припадност скупу реалним бројем из интервала </a:t>
            </a:r>
            <a:r>
              <a:rPr lang="en-GB" dirty="0" smtClean="0"/>
              <a:t>[0,1]. </a:t>
            </a:r>
            <a:r>
              <a:rPr lang="sr-Cyrl-RS" dirty="0" smtClean="0"/>
              <a:t>Они су описани фази функцијом припадности. Правила закључивања у фази логици се називају фази правила, можемо их дефинисати у складу са потребама примене. </a:t>
            </a:r>
          </a:p>
        </p:txBody>
      </p:sp>
    </p:spTree>
    <p:extLst>
      <p:ext uri="{BB962C8B-B14F-4D97-AF65-F5344CB8AC3E}">
        <p14:creationId xmlns:p14="http://schemas.microsoft.com/office/powerpoint/2010/main" val="14159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Мамданијев фази контролер</a:t>
            </a: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1" y="2207623"/>
            <a:ext cx="8289171" cy="25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Аутомазизација пластеника помоћу фази логике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Систем који је развијен за потребе овог мастер рада је дизајниран као универзалан систем за управљање пластеницима. Могу се аутоматизовати разни параметри: температура, влажност ваздуха и земље, наводњавање, количина додатног осветљења итд. </a:t>
            </a:r>
          </a:p>
          <a:p>
            <a:r>
              <a:rPr lang="sr-Cyrl-RS" dirty="0" smtClean="0"/>
              <a:t>Развијене су две апликације:</a:t>
            </a:r>
          </a:p>
          <a:p>
            <a:pPr lvl="1"/>
            <a:r>
              <a:rPr lang="en-GB" dirty="0" err="1" smtClean="0"/>
              <a:t>AdminBoard</a:t>
            </a:r>
            <a:r>
              <a:rPr lang="en-GB" dirty="0" smtClean="0"/>
              <a:t> </a:t>
            </a:r>
            <a:r>
              <a:rPr lang="sr-Cyrl-RS" dirty="0" smtClean="0"/>
              <a:t>– веб апликација преко које се дефинише фази систем, која се извршава на кућном рачунару, серверу или „облаку“.</a:t>
            </a:r>
            <a:endParaRPr lang="en-GB" dirty="0" smtClean="0"/>
          </a:p>
          <a:p>
            <a:pPr lvl="1"/>
            <a:r>
              <a:rPr lang="en-GB" dirty="0" err="1" smtClean="0"/>
              <a:t>FuzzyGreenhouse</a:t>
            </a:r>
            <a:r>
              <a:rPr lang="sr-Cyrl-RS" dirty="0" smtClean="0"/>
              <a:t> – конзолна апликација која се извршава на уградном уређају, управља улазним сензорима и излазним уређајима.</a:t>
            </a:r>
            <a:endParaRPr lang="en-GB" dirty="0" smtClean="0"/>
          </a:p>
          <a:p>
            <a:r>
              <a:rPr lang="en-GB" dirty="0" err="1" smtClean="0"/>
              <a:t>FuzzyLib</a:t>
            </a:r>
            <a:r>
              <a:rPr lang="sr-Cyrl-RS" dirty="0" smtClean="0"/>
              <a:t> је библиотека моделује фази систем и ради по принципу Мамданијевог контролера.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5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Преглед архитектуре система</a:t>
            </a: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34" y="1690688"/>
            <a:ext cx="8273143" cy="43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809897"/>
            <a:ext cx="10961914" cy="1117895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Хардверски слој и </a:t>
            </a:r>
            <a:r>
              <a:rPr lang="sr-Cyrl-RS" dirty="0" smtClean="0"/>
              <a:t>алгоритам </a:t>
            </a:r>
            <a:r>
              <a:rPr lang="en-GB" dirty="0" err="1" smtClean="0"/>
              <a:t>GreenhouseCore</a:t>
            </a:r>
            <a:r>
              <a:rPr lang="en-GB" dirty="0" smtClean="0"/>
              <a:t> </a:t>
            </a:r>
            <a:r>
              <a:rPr lang="sr-Cyrl-RS" dirty="0" smtClean="0"/>
              <a:t>апликације</a:t>
            </a:r>
            <a:endParaRPr lang="x-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1927793"/>
            <a:ext cx="5570227" cy="3765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04" y="1877310"/>
            <a:ext cx="4073037" cy="38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2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19"/>
            <a:ext cx="10961914" cy="1153289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Анализа резултата и упоређивање са постојећим радовима</a:t>
            </a:r>
            <a:endParaRPr lang="x-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161307"/>
            <a:ext cx="10515600" cy="4015655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Приликом анализе постојећих радова и софтверских производа чије су теме аутоматизације пластеника, наилази се на решења која су врло често специјализована за аутоматизацију само одређених параметара, и за то су дефинисане нове методе. У тим радовима су саме нове пољопривредне методе најчешће у фокусу. </a:t>
            </a:r>
          </a:p>
          <a:p>
            <a:r>
              <a:rPr lang="sr-Cyrl-RS" dirty="0" smtClean="0"/>
              <a:t>Такође постоје радови који су аутоматизовали пластенике помоћу технологија које захтевају стручна лица (софтверске инжењере или инжењере електронике). Такође те технологије не пружају флексибилност, као и рачунарске моћи су доста слабије у односу на предложено решење</a:t>
            </a:r>
          </a:p>
        </p:txBody>
      </p:sp>
    </p:spTree>
    <p:extLst>
      <p:ext uri="{BB962C8B-B14F-4D97-AF65-F5344CB8AC3E}">
        <p14:creationId xmlns:p14="http://schemas.microsoft.com/office/powerpoint/2010/main" val="309204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678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ПРИМЕНА ФАЗИ ЛОГИКЕ У УГРАДНИМ УРЕЂАJИМА НА ПРИМЕРУ АУТОМАТИЗАЦИJЕ ОДРЖАВАЊА ПЛАСТЕНИКА</vt:lpstr>
      <vt:lpstr>Проблеми у свакодневном раду пластеника</vt:lpstr>
      <vt:lpstr>Аутоматизација пластеника</vt:lpstr>
      <vt:lpstr>Аутоматизација пластеника помоћу фази логике</vt:lpstr>
      <vt:lpstr>Мамданијев фази контролер</vt:lpstr>
      <vt:lpstr>Аутомазизација пластеника помоћу фази логике</vt:lpstr>
      <vt:lpstr>Преглед архитектуре система</vt:lpstr>
      <vt:lpstr>Хардверски слој и алгоритам GreenhouseCore апликације</vt:lpstr>
      <vt:lpstr>Анализа резултата и упоређивање са постојећим радовима</vt:lpstr>
      <vt:lpstr>Анализа резултата и упоређивање са постојећим радовима</vt:lpstr>
      <vt:lpstr>Закључак</vt:lpstr>
      <vt:lpstr>Хвала на пажњи!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Boris Karanovic</cp:lastModifiedBy>
  <cp:revision>13</cp:revision>
  <dcterms:created xsi:type="dcterms:W3CDTF">2020-06-23T11:51:33Z</dcterms:created>
  <dcterms:modified xsi:type="dcterms:W3CDTF">2023-09-24T11:34:50Z</dcterms:modified>
</cp:coreProperties>
</file>