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24/08/2023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24/08/2023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0"/>
            <a:ext cx="9144000" cy="1694225"/>
          </a:xfrm>
        </p:spPr>
        <p:txBody>
          <a:bodyPr>
            <a:normAutofit/>
          </a:bodyPr>
          <a:lstStyle/>
          <a:p>
            <a:r>
              <a:rPr lang="ru-RU" sz="3600" dirty="0"/>
              <a:t>ПРИМЕНА ФАЗИ ЛОГИКЕ У УГРАДНИМ УРЕЂАJИМА НА ПРИМЕРУ АУТОМАТИЗАЦИJЕ ОДРЖАВАЊА ПЛАСТЕНИКА</a:t>
            </a:r>
            <a:endParaRPr lang="x-non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2915"/>
            <a:ext cx="9144000" cy="2194560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Борис Карановић</a:t>
            </a:r>
            <a:endParaRPr lang="sr-Cyrl-RS" dirty="0"/>
          </a:p>
          <a:p>
            <a:endParaRPr lang="en-GB" dirty="0" smtClean="0"/>
          </a:p>
          <a:p>
            <a:r>
              <a:rPr lang="sr-Cyrl-RS" dirty="0"/>
              <a:t>др Иван </a:t>
            </a:r>
            <a:r>
              <a:rPr lang="sr-Cyrl-RS" dirty="0" smtClean="0"/>
              <a:t>Чукић</a:t>
            </a:r>
          </a:p>
          <a:p>
            <a:endParaRPr lang="sr-Cyrl-RS" dirty="0"/>
          </a:p>
          <a:p>
            <a:r>
              <a:rPr lang="sr-Cyrl-RS" dirty="0" smtClean="0"/>
              <a:t>Математички факулет, Универзитет у Београду</a:t>
            </a:r>
          </a:p>
          <a:p>
            <a:r>
              <a:rPr lang="sr-Cyrl-RS" dirty="0" smtClean="0"/>
              <a:t>Септембар 2023.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Проблеми у свакодневном раду пластеника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222478"/>
          </a:xfrm>
        </p:spPr>
        <p:txBody>
          <a:bodyPr/>
          <a:lstStyle/>
          <a:p>
            <a:r>
              <a:rPr lang="sr-Cyrl-RS" dirty="0" smtClean="0"/>
              <a:t>Велика температура услед глобалног загревања, температурне осцилације доводе до исушивања биљака</a:t>
            </a:r>
          </a:p>
          <a:p>
            <a:r>
              <a:rPr lang="sr-Cyrl-RS" dirty="0" smtClean="0"/>
              <a:t>Обилно или недовољно наводњавање, коришћење мало или превише ђубрива доводе до пропадања биљака</a:t>
            </a:r>
          </a:p>
          <a:p>
            <a:r>
              <a:rPr lang="sr-Cyrl-RS" dirty="0" smtClean="0"/>
              <a:t>Појава буђи, плесни или штеточина</a:t>
            </a:r>
          </a:p>
          <a:p>
            <a:r>
              <a:rPr lang="sr-Cyrl-RS" dirty="0" smtClean="0"/>
              <a:t>Вентилација која такође треба бити у одређеним границама</a:t>
            </a:r>
          </a:p>
          <a:p>
            <a:endParaRPr lang="sr-Cyrl-RS" dirty="0"/>
          </a:p>
          <a:p>
            <a:r>
              <a:rPr lang="sr-Cyrl-RS" dirty="0" smtClean="0"/>
              <a:t>Наведени проблеми су разлог за аутоматизацију пластеника ради што бољег раста биљака и што већих приноса.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Аутоматизација пластеника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222478"/>
          </a:xfrm>
        </p:spPr>
        <p:txBody>
          <a:bodyPr/>
          <a:lstStyle/>
          <a:p>
            <a:r>
              <a:rPr lang="sr-Cyrl-RS" dirty="0" smtClean="0"/>
              <a:t>Прве аутоматизације пластеника су подразумевале само аутоматизацију одређених параметара. На пример, наводњавање се укључивало и гасило у одређено време. Вентилација се укључивала само ако влажност ваздуха достигне неки одређени ниво.</a:t>
            </a:r>
          </a:p>
          <a:p>
            <a:r>
              <a:rPr lang="sr-Cyrl-RS" dirty="0" smtClean="0"/>
              <a:t>Оваква аутоматизација је олакшала само управљање пластеником, међутим не постоји никаква спрега између параметара који су контролисани. Самим тим, и успешност рада пластеника је незнатно порасла у односу на мануелно управљање. </a:t>
            </a:r>
          </a:p>
          <a:p>
            <a:r>
              <a:rPr lang="sr-Cyrl-RS" dirty="0" smtClean="0"/>
              <a:t>Тек последњих година се радило на аутоматизацији пластеника уз помоћ рачунара.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7519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Аутоматизација пластеника помоћу фази логике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99499"/>
            <a:ext cx="10961914" cy="4222478"/>
          </a:xfrm>
        </p:spPr>
        <p:txBody>
          <a:bodyPr/>
          <a:lstStyle/>
          <a:p>
            <a:r>
              <a:rPr lang="sr-Cyrl-RS" dirty="0" smtClean="0"/>
              <a:t>Један од начина аутоматизације пластеника је помоћу фази логике. Сами параметри пластеника се могу моделирати помоћу фази скупова, и начин одлучивања у фази контролерима је врло погодан за ову примену. Због тога, примена фази логике у агрикултури је интересантно поље истраживања и примена. </a:t>
            </a:r>
          </a:p>
          <a:p>
            <a:endParaRPr lang="sr-Cyrl-RS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159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поднаслов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Cyrl-RS" dirty="0"/>
              <a:t>текст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9FEC-C859-DE41-BB4C-0609A570B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Cyrl-RS" dirty="0"/>
              <a:t>слика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226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ПРИМЕНА ФАЗИ ЛОГИКЕ У УГРАДНИМ УРЕЂАJИМА НА ПРИМЕРУ АУТОМАТИЗАЦИJЕ ОДРЖАВАЊА ПЛАСТЕНИКА</vt:lpstr>
      <vt:lpstr>Проблеми у свакодневном раду пластеника</vt:lpstr>
      <vt:lpstr>Аутоматизација пластеника</vt:lpstr>
      <vt:lpstr>Аутоматизација пластеника помоћу фази логике</vt:lpstr>
      <vt:lpstr>поднаслов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Boris Karanovic</cp:lastModifiedBy>
  <cp:revision>7</cp:revision>
  <dcterms:created xsi:type="dcterms:W3CDTF">2020-06-23T11:51:33Z</dcterms:created>
  <dcterms:modified xsi:type="dcterms:W3CDTF">2023-08-24T22:05:05Z</dcterms:modified>
</cp:coreProperties>
</file>