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10/4/2021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10/4/2021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НАСЛОВ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студент</a:t>
            </a:r>
          </a:p>
          <a:p>
            <a:r>
              <a:rPr lang="sr-Cyrl-RS" dirty="0"/>
              <a:t>ментор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поднаслов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текст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поднаслов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Cyrl-RS" dirty="0"/>
              <a:t>текст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9FEC-C859-DE41-BB4C-0609A570B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Cyrl-RS" dirty="0"/>
              <a:t>слика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НАСЛОВ</vt:lpstr>
      <vt:lpstr>поднаслов</vt:lpstr>
      <vt:lpstr>поднаслов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Boris Karanovic</cp:lastModifiedBy>
  <cp:revision>3</cp:revision>
  <dcterms:created xsi:type="dcterms:W3CDTF">2020-06-23T11:51:33Z</dcterms:created>
  <dcterms:modified xsi:type="dcterms:W3CDTF">2021-10-04T19:20:57Z</dcterms:modified>
</cp:coreProperties>
</file>