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70" r:id="rId7"/>
    <p:sldId id="260" r:id="rId8"/>
    <p:sldId id="262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87661-E46B-4B5D-91F3-F70A5318C97F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0722E-0818-4EB3-A2CC-262D1DB8D3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482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17/05/2018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Факультет ВМК МГУ, кафедра АЯ, спецсеминар "Компьютерная лингвистика". Доклад по итогам Курсовой работы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17/05/2018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Факультет ВМК МГУ, кафедра АЯ, спецсеминар "Компьютерная лингвистика". Доклад по итогам Курсовой работы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17/05/2018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Факультет ВМК МГУ, кафедра АЯ, спецсеминар "Компьютерная лингвистика". Доклад по итогам Курсовой работы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17/05/2018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Факультет ВМК МГУ, кафедра АЯ, спецсеминар "Компьютерная лингвистика". Доклад по итогам Курсовой работы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17/05/2018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Факультет ВМК МГУ, кафедра АЯ, спецсеминар "Компьютерная лингвистика". Доклад по итогам Курсовой работы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17/05/2018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Факультет ВМК МГУ, кафедра АЯ, спецсеминар "Компьютерная лингвистика". Доклад по итогам Курсовой работы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17/05/2018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Факультет ВМК МГУ, кафедра АЯ, спецсеминар "Компьютерная лингвистика". Доклад по итогам Курсовой работы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17/05/2018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Факультет ВМК МГУ, кафедра АЯ, спецсеминар "Компьютерная лингвистика". Доклад по итогам Курсовой работы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17/05/2018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Факультет ВМК МГУ, кафедра АЯ, спецсеминар "Компьютерная лингвистика". Доклад по итогам Курсовой работы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17/05/2018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Факультет ВМК МГУ, кафедра АЯ, спецсеминар "Компьютерная лингвистика". Доклад по итогам Курсовой работы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17/05/2018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Факультет ВМК МГУ, кафедра АЯ, спецсеминар "Компьютерная лингвистика". Доклад по итогам Курсовой работы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17/05/2018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Факультет ВМК МГУ, кафедра АЯ, спецсеминар "Компьютерная лингвистика". Доклад по итогам Курсовой работы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17/05/2018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Факультет ВМК МГУ, кафедра АЯ, спецсеминар "Компьютерная лингвистика". Доклад по итогам Курсовой работы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17/05/2018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Факультет ВМК МГУ, кафедра АЯ, спецсеминар "Компьютерная лингвистика". Доклад по итогам Курсовой работы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17/05/2018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Факультет ВМК МГУ, кафедра АЯ, спецсеминар "Компьютерная лингвистика". Доклад по итогам Курсовой работы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17/05/2018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Факультет ВМК МГУ, кафедра АЯ, спецсеминар "Компьютерная лингвистика". Доклад по итогам Курсовой работы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17/05/2018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Факультет ВМК МГУ, кафедра АЯ, спецсеминар "Компьютерная лингвистика". Доклад по итогам Курсовой работы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589085"/>
            <a:ext cx="7766936" cy="3461751"/>
          </a:xfrm>
        </p:spPr>
        <p:txBody>
          <a:bodyPr/>
          <a:lstStyle/>
          <a:p>
            <a:pPr algn="ctr"/>
            <a:r>
              <a:rPr lang="ru-RU" dirty="0" smtClean="0"/>
              <a:t>Семантические классы прилагательных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209094"/>
            <a:ext cx="7766936" cy="238513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Выполнил:</a:t>
            </a:r>
          </a:p>
          <a:p>
            <a:r>
              <a:rPr lang="ru-RU" dirty="0" smtClean="0"/>
              <a:t>Бондарев Я.А., группа 324</a:t>
            </a:r>
          </a:p>
          <a:p>
            <a:r>
              <a:rPr lang="ru-RU" dirty="0"/>
              <a:t>Научный руководитель</a:t>
            </a:r>
            <a:r>
              <a:rPr lang="ru-RU" dirty="0" smtClean="0"/>
              <a:t>:</a:t>
            </a:r>
          </a:p>
          <a:p>
            <a:r>
              <a:rPr lang="ru-RU" dirty="0" smtClean="0"/>
              <a:t>доктор </a:t>
            </a:r>
            <a:r>
              <a:rPr lang="ru-RU" dirty="0"/>
              <a:t>физико-математических </a:t>
            </a:r>
            <a:r>
              <a:rPr lang="ru-RU" dirty="0" smtClean="0"/>
              <a:t>наук, профессор</a:t>
            </a:r>
            <a:endParaRPr lang="en-US" dirty="0" smtClean="0"/>
          </a:p>
          <a:p>
            <a:r>
              <a:rPr lang="ru-RU" dirty="0" smtClean="0"/>
              <a:t>  </a:t>
            </a:r>
            <a:r>
              <a:rPr lang="ru-RU" dirty="0" err="1"/>
              <a:t>Мальковский</a:t>
            </a:r>
            <a:r>
              <a:rPr lang="ru-RU" dirty="0"/>
              <a:t> М.Г.</a:t>
            </a:r>
          </a:p>
          <a:p>
            <a:r>
              <a:rPr lang="ru-RU" dirty="0" smtClean="0"/>
              <a:t>Факультет ВМК МГУ им. М.В. Ломоносова</a:t>
            </a:r>
          </a:p>
          <a:p>
            <a:r>
              <a:rPr lang="ru-RU" dirty="0" smtClean="0"/>
              <a:t>2018 год</a:t>
            </a:r>
          </a:p>
        </p:txBody>
      </p:sp>
    </p:spTree>
    <p:extLst>
      <p:ext uri="{BB962C8B-B14F-4D97-AF65-F5344CB8AC3E}">
        <p14:creationId xmlns:p14="http://schemas.microsoft.com/office/powerpoint/2010/main" val="3470918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Pymorphy2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050" dirty="0" smtClean="0"/>
              <a:t>Факультет ВМК МГУ, кафедра АЯ, </a:t>
            </a:r>
            <a:r>
              <a:rPr lang="ru-RU" sz="1050" dirty="0" err="1" smtClean="0"/>
              <a:t>спецсеминар</a:t>
            </a:r>
            <a:r>
              <a:rPr lang="ru-RU" sz="1050" dirty="0" smtClean="0"/>
              <a:t> "Компьютерная лингвистика". </a:t>
            </a:r>
            <a:r>
              <a:rPr lang="ru-RU" sz="1050" dirty="0" smtClean="0"/>
              <a:t>                     Доклад </a:t>
            </a:r>
            <a:r>
              <a:rPr lang="ru-RU" sz="1050" dirty="0" smtClean="0"/>
              <a:t>по итогам Курсовой работы</a:t>
            </a:r>
            <a:endParaRPr lang="en-US" sz="105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050" smtClean="0"/>
              <a:pPr/>
              <a:t>10</a:t>
            </a:fld>
            <a:r>
              <a:rPr lang="en-US" sz="1050" dirty="0" smtClean="0"/>
              <a:t>/13</a:t>
            </a:r>
            <a:endParaRPr lang="en-US" sz="105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45" y="2194168"/>
            <a:ext cx="8679075" cy="2333869"/>
          </a:xfrm>
          <a:prstGeom prst="rect">
            <a:avLst/>
          </a:prstGeo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050" dirty="0" smtClean="0"/>
              <a:t>17/05/2018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82202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Разработана классификация прилагательных</a:t>
            </a:r>
          </a:p>
          <a:p>
            <a:endParaRPr lang="ru-RU" sz="2800" dirty="0" smtClean="0"/>
          </a:p>
          <a:p>
            <a:r>
              <a:rPr lang="ru-RU" sz="2800" dirty="0" smtClean="0"/>
              <a:t>Построен алгоритм определения правил логического вывода</a:t>
            </a:r>
          </a:p>
          <a:p>
            <a:endParaRPr lang="ru-RU" sz="2800" dirty="0" smtClean="0"/>
          </a:p>
          <a:p>
            <a:r>
              <a:rPr lang="ru-RU" sz="2800" dirty="0" smtClean="0"/>
              <a:t>Алгоритм реализован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050" dirty="0" smtClean="0"/>
              <a:t>Факультет ВМК МГУ, кафедра АЯ, </a:t>
            </a:r>
            <a:r>
              <a:rPr lang="ru-RU" sz="1050" dirty="0" err="1" smtClean="0"/>
              <a:t>спецсеминар</a:t>
            </a:r>
            <a:r>
              <a:rPr lang="ru-RU" sz="1050" dirty="0" smtClean="0"/>
              <a:t> "Компьютерная лингвистика". </a:t>
            </a:r>
            <a:r>
              <a:rPr lang="ru-RU" sz="1050" dirty="0" smtClean="0"/>
              <a:t>                     Доклад </a:t>
            </a:r>
            <a:r>
              <a:rPr lang="ru-RU" sz="1050" dirty="0" smtClean="0"/>
              <a:t>по итогам Курсовой работы</a:t>
            </a:r>
            <a:endParaRPr lang="en-US" sz="105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050" smtClean="0"/>
              <a:pPr/>
              <a:t>11</a:t>
            </a:fld>
            <a:r>
              <a:rPr lang="en-US" sz="1050" dirty="0" smtClean="0"/>
              <a:t>/13</a:t>
            </a:r>
            <a:endParaRPr lang="en-US" sz="1050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050" smtClean="0"/>
              <a:t>17/05/2018</a:t>
            </a:r>
            <a:endParaRPr lang="en-US" sz="105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4100975"/>
            <a:ext cx="6480511" cy="86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улучшения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Более подробная классификация</a:t>
            </a:r>
          </a:p>
          <a:p>
            <a:pPr lvl="1"/>
            <a:r>
              <a:rPr lang="ru-RU" sz="2000" dirty="0" smtClean="0"/>
              <a:t>Разбиение «оценки», «свойства», «отношения»</a:t>
            </a:r>
          </a:p>
          <a:p>
            <a:pPr lvl="1"/>
            <a:endParaRPr lang="ru-RU" dirty="0"/>
          </a:p>
          <a:p>
            <a:r>
              <a:rPr lang="ru-RU" sz="2800" dirty="0" smtClean="0"/>
              <a:t>Использование машинного обучения</a:t>
            </a:r>
          </a:p>
          <a:p>
            <a:endParaRPr lang="ru-RU" sz="2800" dirty="0"/>
          </a:p>
          <a:p>
            <a:r>
              <a:rPr lang="ru-RU" sz="2800" dirty="0" smtClean="0"/>
              <a:t>Определение </a:t>
            </a:r>
            <a:r>
              <a:rPr lang="ru-RU" sz="2800" dirty="0" err="1" smtClean="0"/>
              <a:t>метапараметра</a:t>
            </a:r>
            <a:r>
              <a:rPr lang="ru-RU" sz="2800" dirty="0" smtClean="0"/>
              <a:t> на основе словарной статьи</a:t>
            </a:r>
          </a:p>
          <a:p>
            <a:endParaRPr lang="ru-RU" sz="2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050" dirty="0" smtClean="0"/>
              <a:t>Факультет ВМК МГУ, кафедра АЯ, </a:t>
            </a:r>
            <a:r>
              <a:rPr lang="ru-RU" sz="1050" dirty="0" err="1" smtClean="0"/>
              <a:t>спецсеминар</a:t>
            </a:r>
            <a:r>
              <a:rPr lang="ru-RU" sz="1050" dirty="0" smtClean="0"/>
              <a:t> "Компьютерная лингвистика". </a:t>
            </a:r>
            <a:r>
              <a:rPr lang="ru-RU" sz="1050" dirty="0" smtClean="0"/>
              <a:t>		     Доклад </a:t>
            </a:r>
            <a:r>
              <a:rPr lang="ru-RU" sz="1050" dirty="0" smtClean="0"/>
              <a:t>по итогам Курсовой работы</a:t>
            </a:r>
            <a:endParaRPr lang="en-US" sz="105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050" smtClean="0"/>
              <a:pPr/>
              <a:t>12</a:t>
            </a:fld>
            <a:r>
              <a:rPr lang="en-US" sz="1050" dirty="0" smtClean="0"/>
              <a:t>/13</a:t>
            </a:r>
            <a:endParaRPr lang="en-US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050" dirty="0" smtClean="0"/>
              <a:t>17/05/2018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29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69336" y="2735139"/>
            <a:ext cx="5223933" cy="2566621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Спасибо за</a:t>
            </a:r>
            <a:r>
              <a:rPr lang="en-US" dirty="0" smtClean="0"/>
              <a:t> </a:t>
            </a:r>
            <a:r>
              <a:rPr lang="ru-RU" dirty="0" smtClean="0"/>
              <a:t>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795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z="2800" dirty="0" smtClean="0"/>
                  <a:t>Правила вывода:</a:t>
                </a:r>
              </a:p>
              <a:p>
                <a:pPr lvl="1"/>
                <a:r>
                  <a:rPr lang="ru-RU" sz="1800" dirty="0" smtClean="0"/>
                  <a:t>«кот»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ru-RU" sz="1800" dirty="0" smtClean="0"/>
                  <a:t>«млекопитающее»</a:t>
                </a:r>
              </a:p>
              <a:p>
                <a:pPr lvl="1"/>
                <a:r>
                  <a:rPr lang="ru-RU" sz="1800" dirty="0" smtClean="0"/>
                  <a:t>«адвокат»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sz="1800" dirty="0" smtClean="0"/>
                  <a:t> «художник»</a:t>
                </a:r>
              </a:p>
              <a:p>
                <a:pPr lvl="1"/>
                <a:endParaRPr lang="ru-RU" dirty="0"/>
              </a:p>
              <a:p>
                <a:r>
                  <a:rPr lang="ru-RU" sz="2800" dirty="0"/>
                  <a:t>Классы следствий:</a:t>
                </a:r>
                <a:endParaRPr lang="ru-RU" dirty="0"/>
              </a:p>
              <a:p>
                <a:pPr lvl="1"/>
                <a:r>
                  <a:rPr lang="ru-RU" sz="1800" dirty="0"/>
                  <a:t>Истинно</a:t>
                </a:r>
              </a:p>
              <a:p>
                <a:pPr lvl="1"/>
                <a:r>
                  <a:rPr lang="ru-RU" sz="1800" dirty="0"/>
                  <a:t>Ложно</a:t>
                </a:r>
              </a:p>
              <a:p>
                <a:pPr lvl="1"/>
                <a:r>
                  <a:rPr lang="ru-RU" sz="1800" dirty="0"/>
                  <a:t>Мало данных</a:t>
                </a:r>
              </a:p>
              <a:p>
                <a:pPr lvl="1"/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050" dirty="0" smtClean="0"/>
              <a:t>Факультет ВМК МГУ, кафедра АЯ, </a:t>
            </a:r>
            <a:r>
              <a:rPr lang="ru-RU" sz="1050" dirty="0" err="1" smtClean="0"/>
              <a:t>спецсеминар</a:t>
            </a:r>
            <a:r>
              <a:rPr lang="ru-RU" sz="1050" dirty="0" smtClean="0"/>
              <a:t> "Компьютерная лингвистика</a:t>
            </a:r>
            <a:r>
              <a:rPr lang="ru-RU" sz="1050" dirty="0" smtClean="0"/>
              <a:t>".                      </a:t>
            </a:r>
            <a:r>
              <a:rPr lang="ru-RU" sz="1050" dirty="0" smtClean="0"/>
              <a:t>Доклад по итогам Курсовой работы</a:t>
            </a:r>
            <a:endParaRPr lang="en-US" sz="105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050" smtClean="0"/>
              <a:pPr/>
              <a:t>2</a:t>
            </a:fld>
            <a:r>
              <a:rPr lang="en-US" sz="1050" dirty="0" smtClean="0"/>
              <a:t>/13</a:t>
            </a:r>
            <a:endParaRPr lang="en-US" sz="1050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050" smtClean="0"/>
              <a:t>17/05/2018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7213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Разработка алгоритма, позволяющего определить класс прилагательного с целью построения истинного следствия</a:t>
            </a:r>
          </a:p>
          <a:p>
            <a:endParaRPr lang="ru-RU" sz="2800" dirty="0"/>
          </a:p>
          <a:p>
            <a:r>
              <a:rPr lang="ru-RU" sz="2800" dirty="0" smtClean="0"/>
              <a:t>Программная реализация алгоритма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050" dirty="0" smtClean="0"/>
              <a:t>Факультет ВМК МГУ, кафедра АЯ, </a:t>
            </a:r>
            <a:r>
              <a:rPr lang="ru-RU" sz="1050" dirty="0" err="1" smtClean="0"/>
              <a:t>спецсеминар</a:t>
            </a:r>
            <a:r>
              <a:rPr lang="ru-RU" sz="1050" dirty="0" smtClean="0"/>
              <a:t> "Компьютерная лингвистика". </a:t>
            </a:r>
            <a:r>
              <a:rPr lang="ru-RU" sz="1050" dirty="0" smtClean="0"/>
              <a:t>                     Доклад </a:t>
            </a:r>
            <a:r>
              <a:rPr lang="ru-RU" sz="1050" dirty="0" smtClean="0"/>
              <a:t>по итогам Курсовой работы</a:t>
            </a:r>
            <a:endParaRPr lang="en-US" sz="105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050" smtClean="0"/>
              <a:pPr/>
              <a:t>3</a:t>
            </a:fld>
            <a:r>
              <a:rPr lang="en-US" sz="1050" dirty="0" smtClean="0"/>
              <a:t>/13</a:t>
            </a:r>
            <a:endParaRPr lang="en-US" sz="1050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050" smtClean="0"/>
              <a:t>17/05/2018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7045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пути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ru-RU" sz="2000" dirty="0" smtClean="0"/>
              <a:t>Подготовленный словарь</a:t>
            </a:r>
          </a:p>
          <a:p>
            <a:pPr lvl="1"/>
            <a:r>
              <a:rPr lang="ru-RU" sz="1800" dirty="0" smtClean="0"/>
              <a:t>Много ручной работы</a:t>
            </a:r>
          </a:p>
          <a:p>
            <a:pPr lvl="1"/>
            <a:r>
              <a:rPr lang="ru-RU" sz="1800" dirty="0" smtClean="0"/>
              <a:t>Возможность более детальной классификации</a:t>
            </a:r>
            <a:endParaRPr lang="en-US" sz="1800" dirty="0" smtClean="0"/>
          </a:p>
          <a:p>
            <a:pPr lvl="1"/>
            <a:endParaRPr lang="ru-RU" sz="1800" dirty="0" smtClean="0"/>
          </a:p>
          <a:p>
            <a:r>
              <a:rPr lang="ru-RU" sz="2000" dirty="0" smtClean="0"/>
              <a:t>Анализ словарных статей</a:t>
            </a:r>
          </a:p>
          <a:p>
            <a:pPr lvl="1"/>
            <a:r>
              <a:rPr lang="ru-RU" sz="1800" dirty="0" smtClean="0"/>
              <a:t>Сложность программной реализации</a:t>
            </a:r>
          </a:p>
          <a:p>
            <a:pPr lvl="1"/>
            <a:r>
              <a:rPr lang="ru-RU" sz="1800" dirty="0" smtClean="0"/>
              <a:t>Точность зависит от словаря</a:t>
            </a:r>
            <a:endParaRPr lang="en-US" sz="1800" dirty="0" smtClean="0"/>
          </a:p>
          <a:p>
            <a:pPr lvl="1"/>
            <a:endParaRPr lang="ru-RU" sz="1800" dirty="0" smtClean="0"/>
          </a:p>
          <a:p>
            <a:r>
              <a:rPr lang="ru-RU" sz="2000" dirty="0" smtClean="0"/>
              <a:t>Синонимы, антонимы, гипонимы/</a:t>
            </a:r>
            <a:r>
              <a:rPr lang="ru-RU" sz="2000" dirty="0" err="1" smtClean="0"/>
              <a:t>гиперонимы</a:t>
            </a:r>
            <a:endParaRPr lang="ru-RU" sz="2000" dirty="0" smtClean="0"/>
          </a:p>
          <a:p>
            <a:pPr lvl="1"/>
            <a:r>
              <a:rPr lang="ru-RU" sz="1800" dirty="0" smtClean="0"/>
              <a:t>Вопрос поиска</a:t>
            </a:r>
          </a:p>
          <a:p>
            <a:pPr lvl="1"/>
            <a:r>
              <a:rPr lang="ru-RU" sz="1800" dirty="0" smtClean="0"/>
              <a:t>Ограничение классификации</a:t>
            </a: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050" dirty="0" smtClean="0"/>
              <a:t>Факультет ВМК МГУ, кафедра АЯ, </a:t>
            </a:r>
            <a:r>
              <a:rPr lang="ru-RU" sz="1050" dirty="0" err="1" smtClean="0"/>
              <a:t>спецсеминар</a:t>
            </a:r>
            <a:r>
              <a:rPr lang="ru-RU" sz="1050" dirty="0" smtClean="0"/>
              <a:t> "Компьютерная лингвистика".                      Доклад по итогам Курсовой работы</a:t>
            </a:r>
            <a:endParaRPr lang="en-US" sz="105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050" smtClean="0"/>
              <a:pPr/>
              <a:t>4</a:t>
            </a:fld>
            <a:r>
              <a:rPr lang="en-US" sz="1050" dirty="0" smtClean="0"/>
              <a:t>/13</a:t>
            </a:r>
            <a:endParaRPr lang="en-US" sz="1050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050" smtClean="0"/>
              <a:t>17/05/2018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52136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6389" y="2160589"/>
            <a:ext cx="9353005" cy="3880773"/>
          </a:xfrm>
        </p:spPr>
        <p:txBody>
          <a:bodyPr numCol="3">
            <a:normAutofit fontScale="92500" lnSpcReduction="10000"/>
          </a:bodyPr>
          <a:lstStyle/>
          <a:p>
            <a:r>
              <a:rPr lang="ru-RU" sz="3000" dirty="0" err="1" smtClean="0"/>
              <a:t>Метапараметры</a:t>
            </a:r>
            <a:r>
              <a:rPr lang="ru-RU" sz="2400" dirty="0" smtClean="0"/>
              <a:t>:</a:t>
            </a:r>
          </a:p>
          <a:p>
            <a:pPr lvl="1"/>
            <a:endParaRPr lang="ru-RU" sz="2000" dirty="0" smtClean="0"/>
          </a:p>
          <a:p>
            <a:pPr lvl="1"/>
            <a:endParaRPr lang="ru-RU" sz="2000" dirty="0"/>
          </a:p>
          <a:p>
            <a:pPr lvl="1"/>
            <a:r>
              <a:rPr lang="ru-RU" sz="1900" dirty="0" smtClean="0"/>
              <a:t>Форма</a:t>
            </a:r>
            <a:endParaRPr lang="ru-RU" sz="1900" dirty="0"/>
          </a:p>
          <a:p>
            <a:pPr lvl="1"/>
            <a:r>
              <a:rPr lang="ru-RU" sz="1900" dirty="0"/>
              <a:t>Цвет</a:t>
            </a:r>
          </a:p>
          <a:p>
            <a:pPr lvl="1"/>
            <a:r>
              <a:rPr lang="ru-RU" sz="1900" dirty="0"/>
              <a:t>Свойство</a:t>
            </a:r>
          </a:p>
          <a:p>
            <a:pPr lvl="1"/>
            <a:r>
              <a:rPr lang="ru-RU" sz="1900" dirty="0" smtClean="0"/>
              <a:t>Температура</a:t>
            </a:r>
          </a:p>
          <a:p>
            <a:pPr lvl="1"/>
            <a:endParaRPr lang="ru-RU" sz="1900" dirty="0"/>
          </a:p>
          <a:p>
            <a:pPr lvl="1"/>
            <a:endParaRPr lang="ru-RU" sz="1900" dirty="0" smtClean="0"/>
          </a:p>
          <a:p>
            <a:pPr lvl="1"/>
            <a:endParaRPr lang="ru-RU" sz="1900" dirty="0"/>
          </a:p>
          <a:p>
            <a:pPr lvl="1"/>
            <a:endParaRPr lang="ru-RU" sz="1900" dirty="0" smtClean="0"/>
          </a:p>
          <a:p>
            <a:pPr lvl="1"/>
            <a:endParaRPr lang="ru-RU" sz="1900" dirty="0"/>
          </a:p>
          <a:p>
            <a:pPr lvl="1"/>
            <a:endParaRPr lang="ru-RU" sz="1900" dirty="0" smtClean="0"/>
          </a:p>
          <a:p>
            <a:pPr lvl="1"/>
            <a:r>
              <a:rPr lang="ru-RU" sz="1900" dirty="0" smtClean="0"/>
              <a:t>Звук</a:t>
            </a:r>
            <a:endParaRPr lang="ru-RU" sz="1900" dirty="0"/>
          </a:p>
          <a:p>
            <a:pPr lvl="1"/>
            <a:r>
              <a:rPr lang="ru-RU" sz="1900" dirty="0"/>
              <a:t>Общая оценка</a:t>
            </a:r>
          </a:p>
          <a:p>
            <a:pPr lvl="1"/>
            <a:r>
              <a:rPr lang="ru-RU" sz="1900" dirty="0"/>
              <a:t>Размер</a:t>
            </a:r>
          </a:p>
          <a:p>
            <a:pPr lvl="1"/>
            <a:r>
              <a:rPr lang="ru-RU" sz="1900" dirty="0"/>
              <a:t>Вкус</a:t>
            </a:r>
          </a:p>
          <a:p>
            <a:pPr lvl="1"/>
            <a:r>
              <a:rPr lang="ru-RU" sz="1900" dirty="0" smtClean="0"/>
              <a:t>Запах</a:t>
            </a:r>
          </a:p>
          <a:p>
            <a:pPr lvl="1"/>
            <a:endParaRPr lang="ru-RU" sz="1900" dirty="0"/>
          </a:p>
          <a:p>
            <a:pPr lvl="1"/>
            <a:endParaRPr lang="ru-RU" sz="1900" dirty="0" smtClean="0"/>
          </a:p>
          <a:p>
            <a:pPr lvl="1"/>
            <a:endParaRPr lang="ru-RU" sz="1900" dirty="0"/>
          </a:p>
          <a:p>
            <a:pPr lvl="1"/>
            <a:endParaRPr lang="ru-RU" sz="1900" dirty="0" smtClean="0"/>
          </a:p>
          <a:p>
            <a:pPr lvl="1"/>
            <a:endParaRPr lang="ru-RU" sz="1900" dirty="0"/>
          </a:p>
          <a:p>
            <a:pPr lvl="1"/>
            <a:r>
              <a:rPr lang="ru-RU" sz="1900" dirty="0" smtClean="0"/>
              <a:t>Место</a:t>
            </a:r>
            <a:endParaRPr lang="ru-RU" sz="1900" dirty="0"/>
          </a:p>
          <a:p>
            <a:pPr lvl="1"/>
            <a:r>
              <a:rPr lang="ru-RU" sz="1900" dirty="0"/>
              <a:t>Отношение к другому предмету</a:t>
            </a:r>
          </a:p>
          <a:p>
            <a:pPr lvl="1"/>
            <a:r>
              <a:rPr lang="ru-RU" sz="1900" dirty="0"/>
              <a:t>Время</a:t>
            </a:r>
          </a:p>
          <a:p>
            <a:pPr lvl="1"/>
            <a:r>
              <a:rPr lang="ru-RU" sz="1900" dirty="0"/>
              <a:t>Единица измерен</a:t>
            </a:r>
            <a:r>
              <a:rPr lang="ru-RU" sz="2000" dirty="0"/>
              <a:t>ия</a:t>
            </a:r>
            <a:endParaRPr lang="ru-RU" sz="1800" dirty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77333" y="6041362"/>
            <a:ext cx="6527799" cy="490067"/>
          </a:xfrm>
        </p:spPr>
        <p:txBody>
          <a:bodyPr/>
          <a:lstStyle/>
          <a:p>
            <a:r>
              <a:rPr lang="ru-RU" sz="1050" dirty="0" smtClean="0"/>
              <a:t>Факультет ВМК МГУ, кафедра АЯ, </a:t>
            </a:r>
            <a:r>
              <a:rPr lang="ru-RU" sz="1050" dirty="0" err="1" smtClean="0"/>
              <a:t>спецсеминар</a:t>
            </a:r>
            <a:r>
              <a:rPr lang="ru-RU" sz="1050" dirty="0" smtClean="0"/>
              <a:t> "Компьютерная лингвистика</a:t>
            </a:r>
            <a:r>
              <a:rPr lang="ru-RU" sz="1050" dirty="0" smtClean="0"/>
              <a:t>".                            </a:t>
            </a:r>
            <a:r>
              <a:rPr lang="ru-RU" sz="1050" dirty="0" smtClean="0"/>
              <a:t>Доклад по итогам Курсовой работы</a:t>
            </a:r>
            <a:endParaRPr lang="en-US" sz="105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050" smtClean="0"/>
              <a:pPr/>
              <a:t>5</a:t>
            </a:fld>
            <a:r>
              <a:rPr lang="en-US" sz="1050" dirty="0" smtClean="0"/>
              <a:t>/13</a:t>
            </a:r>
            <a:endParaRPr lang="en-US" sz="1050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050" dirty="0" smtClean="0"/>
              <a:t>24/05/2018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9203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r>
              <a:rPr lang="ru-RU" sz="2800" dirty="0" smtClean="0"/>
              <a:t>Словарь</a:t>
            </a:r>
            <a:endParaRPr lang="ru-RU" dirty="0"/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050" dirty="0" smtClean="0"/>
              <a:t>Факультет ВМК МГУ, кафедра АЯ, </a:t>
            </a:r>
            <a:r>
              <a:rPr lang="ru-RU" sz="1050" dirty="0" err="1" smtClean="0"/>
              <a:t>спецсеминар</a:t>
            </a:r>
            <a:r>
              <a:rPr lang="ru-RU" sz="1050" dirty="0" smtClean="0"/>
              <a:t> "Компьютерная лингвистика". </a:t>
            </a:r>
            <a:r>
              <a:rPr lang="ru-RU" sz="1050" dirty="0" smtClean="0"/>
              <a:t>                     Доклад </a:t>
            </a:r>
            <a:r>
              <a:rPr lang="ru-RU" sz="1050" dirty="0" smtClean="0"/>
              <a:t>по итогам Курсовой работы</a:t>
            </a:r>
            <a:endParaRPr lang="en-US" sz="105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050" smtClean="0"/>
              <a:pPr/>
              <a:t>6</a:t>
            </a:fld>
            <a:r>
              <a:rPr lang="en-US" sz="1050" dirty="0" smtClean="0"/>
              <a:t>/13</a:t>
            </a:r>
            <a:endParaRPr lang="en-US" sz="105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050" smtClean="0"/>
              <a:t>17/05/2018</a:t>
            </a:r>
            <a:endParaRPr lang="en-US" sz="105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529" y="1672370"/>
            <a:ext cx="4338340" cy="362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8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28503"/>
            <a:ext cx="8596668" cy="441286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Подготовка</a:t>
            </a:r>
          </a:p>
          <a:p>
            <a:pPr marL="857250" lvl="1" indent="-400050">
              <a:buFont typeface="+mj-lt"/>
              <a:buAutoNum type="romanLcPeriod"/>
            </a:pPr>
            <a:r>
              <a:rPr lang="ru-RU" sz="2400" dirty="0" smtClean="0"/>
              <a:t>Список существительных</a:t>
            </a:r>
          </a:p>
          <a:p>
            <a:pPr marL="857250" lvl="1" indent="-400050">
              <a:buFont typeface="+mj-lt"/>
              <a:buAutoNum type="romanLcPeriod"/>
            </a:pPr>
            <a:r>
              <a:rPr lang="ru-RU" sz="2400" dirty="0" smtClean="0"/>
              <a:t>Настройка </a:t>
            </a:r>
            <a:r>
              <a:rPr lang="ru-RU" sz="2400" dirty="0" err="1" smtClean="0"/>
              <a:t>метапараметров</a:t>
            </a:r>
            <a:endParaRPr lang="ru-RU" sz="2400" dirty="0" smtClean="0"/>
          </a:p>
          <a:p>
            <a:pPr marL="857250" lvl="1" indent="-400050">
              <a:buFont typeface="+mj-lt"/>
              <a:buAutoNum type="romanLcPeriod"/>
            </a:pPr>
            <a:r>
              <a:rPr lang="ru-RU" sz="2400" dirty="0" smtClean="0"/>
              <a:t>Проверка словаря</a:t>
            </a:r>
          </a:p>
          <a:p>
            <a:r>
              <a:rPr lang="ru-RU" sz="2800" dirty="0" smtClean="0"/>
              <a:t>Обучение</a:t>
            </a:r>
          </a:p>
          <a:p>
            <a:pPr marL="857250" lvl="1" indent="-400050">
              <a:buFont typeface="+mj-lt"/>
              <a:buAutoNum type="romanLcPeriod"/>
            </a:pPr>
            <a:r>
              <a:rPr lang="ru-RU" sz="2400" dirty="0" smtClean="0"/>
              <a:t>Поиск существительных для работы</a:t>
            </a:r>
          </a:p>
          <a:p>
            <a:pPr marL="857250" lvl="1" indent="-400050">
              <a:buFont typeface="+mj-lt"/>
              <a:buAutoNum type="romanLcPeriod"/>
            </a:pPr>
            <a:r>
              <a:rPr lang="ru-RU" sz="2400" dirty="0" smtClean="0"/>
              <a:t>Построение набора следствий</a:t>
            </a:r>
          </a:p>
          <a:p>
            <a:pPr marL="857250" lvl="1" indent="-400050">
              <a:buFont typeface="+mj-lt"/>
              <a:buAutoNum type="romanLcPeriod"/>
            </a:pPr>
            <a:r>
              <a:rPr lang="ru-RU" sz="2400" dirty="0" smtClean="0"/>
              <a:t>Классификация пользователем</a:t>
            </a:r>
          </a:p>
          <a:p>
            <a:pPr marL="857250" lvl="1" indent="-400050">
              <a:buFont typeface="+mj-lt"/>
              <a:buAutoNum type="romanLcPeriod"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050" dirty="0" smtClean="0"/>
              <a:t>Факультет ВМК МГУ, кафедра АЯ, </a:t>
            </a:r>
            <a:r>
              <a:rPr lang="ru-RU" sz="1050" dirty="0" err="1" smtClean="0"/>
              <a:t>спецсеминар</a:t>
            </a:r>
            <a:r>
              <a:rPr lang="ru-RU" sz="1050" dirty="0" smtClean="0"/>
              <a:t> "Компьютерная лингвистика". </a:t>
            </a:r>
            <a:r>
              <a:rPr lang="ru-RU" sz="1050" dirty="0" smtClean="0"/>
              <a:t>                     Доклад </a:t>
            </a:r>
            <a:r>
              <a:rPr lang="ru-RU" sz="1050" dirty="0" smtClean="0"/>
              <a:t>по итогам Курсовой работы</a:t>
            </a:r>
            <a:endParaRPr lang="en-US" sz="105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050" smtClean="0"/>
              <a:pPr/>
              <a:t>7</a:t>
            </a:fld>
            <a:r>
              <a:rPr lang="en-US" sz="1050" dirty="0" smtClean="0"/>
              <a:t>/13</a:t>
            </a:r>
            <a:endParaRPr lang="en-US" sz="1050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050" smtClean="0"/>
              <a:t>17/05/2018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80085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алгоритма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77863" y="2187575"/>
            <a:ext cx="8596312" cy="387985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Классификация</a:t>
            </a:r>
          </a:p>
          <a:p>
            <a:pPr marL="857250" lvl="1" indent="-400050">
              <a:buFont typeface="+mj-lt"/>
              <a:buAutoNum type="romanLcPeriod"/>
            </a:pPr>
            <a:r>
              <a:rPr lang="ru-RU" sz="2400" dirty="0" smtClean="0"/>
              <a:t>Поиск в целевом тексте</a:t>
            </a:r>
          </a:p>
          <a:p>
            <a:pPr marL="857250" lvl="1" indent="-400050">
              <a:buFont typeface="+mj-lt"/>
              <a:buAutoNum type="romanLcPeriod"/>
            </a:pPr>
            <a:r>
              <a:rPr lang="ru-RU" sz="2400" dirty="0" smtClean="0"/>
              <a:t>Построение всевозможных следствий</a:t>
            </a:r>
            <a:endParaRPr lang="ru-RU" sz="24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050" dirty="0" smtClean="0"/>
              <a:t>Факультет ВМК МГУ, кафедра АЯ, </a:t>
            </a:r>
            <a:r>
              <a:rPr lang="ru-RU" sz="1050" dirty="0" err="1" smtClean="0"/>
              <a:t>спецсеминар</a:t>
            </a:r>
            <a:r>
              <a:rPr lang="ru-RU" sz="1050" dirty="0" smtClean="0"/>
              <a:t> "Компьютерная лингвистика". </a:t>
            </a:r>
            <a:r>
              <a:rPr lang="ru-RU" sz="1050" dirty="0" smtClean="0"/>
              <a:t>                     Доклад </a:t>
            </a:r>
            <a:r>
              <a:rPr lang="ru-RU" sz="1050" dirty="0" smtClean="0"/>
              <a:t>по итогам Курсовой работы</a:t>
            </a:r>
            <a:endParaRPr lang="en-US" sz="105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050" smtClean="0"/>
              <a:pPr/>
              <a:t>8</a:t>
            </a:fld>
            <a:r>
              <a:rPr lang="en-US" sz="1050" dirty="0" smtClean="0"/>
              <a:t>/13</a:t>
            </a:r>
            <a:endParaRPr lang="en-US" sz="1050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050" smtClean="0"/>
              <a:t>17/05/2018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7285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программной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Python 3.6</a:t>
            </a:r>
            <a:endParaRPr lang="ru-RU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Pymorphy2 – </a:t>
            </a:r>
            <a:r>
              <a:rPr lang="ru-RU" sz="2800" dirty="0" smtClean="0"/>
              <a:t>морфологический анализатор, основан на </a:t>
            </a:r>
            <a:r>
              <a:rPr lang="en-US" sz="2800" dirty="0" err="1" smtClean="0"/>
              <a:t>OpenCorpora</a:t>
            </a:r>
            <a:endParaRPr lang="ru-RU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SQLite3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050" dirty="0" smtClean="0"/>
              <a:t>Факультет ВМК МГУ, кафедра АЯ, </a:t>
            </a:r>
            <a:r>
              <a:rPr lang="ru-RU" sz="1050" dirty="0" err="1" smtClean="0"/>
              <a:t>спецсеминар</a:t>
            </a:r>
            <a:r>
              <a:rPr lang="ru-RU" sz="1050" dirty="0" smtClean="0"/>
              <a:t> "Компьютерная лингвистика". </a:t>
            </a:r>
            <a:r>
              <a:rPr lang="ru-RU" sz="1050" dirty="0" smtClean="0"/>
              <a:t>                         Доклад </a:t>
            </a:r>
            <a:r>
              <a:rPr lang="ru-RU" sz="1050" dirty="0" smtClean="0"/>
              <a:t>по итогам Курсовой работы</a:t>
            </a:r>
            <a:endParaRPr lang="en-US" sz="105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050" smtClean="0"/>
              <a:pPr/>
              <a:t>9</a:t>
            </a:fld>
            <a:r>
              <a:rPr lang="en-US" sz="1050" dirty="0" smtClean="0"/>
              <a:t>/13</a:t>
            </a:r>
            <a:endParaRPr lang="en-US" sz="1050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050" smtClean="0"/>
              <a:t>17/05/2018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51216148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1307</TotalTime>
  <Words>419</Words>
  <Application>Microsoft Office PowerPoint</Application>
  <PresentationFormat>Широкоэкранный</PresentationFormat>
  <Paragraphs>130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Trebuchet MS</vt:lpstr>
      <vt:lpstr>Wingdings 3</vt:lpstr>
      <vt:lpstr>Аспект</vt:lpstr>
      <vt:lpstr>Семантические классы прилагательных</vt:lpstr>
      <vt:lpstr>Введение</vt:lpstr>
      <vt:lpstr>Постановка задачи</vt:lpstr>
      <vt:lpstr>Возможные пути решения</vt:lpstr>
      <vt:lpstr>Описание алгоритма</vt:lpstr>
      <vt:lpstr>Описание алгоритма</vt:lpstr>
      <vt:lpstr>Описание алгоритма</vt:lpstr>
      <vt:lpstr>Описание алгоритма</vt:lpstr>
      <vt:lpstr>Описание программной реализации</vt:lpstr>
      <vt:lpstr>Pymorphy2</vt:lpstr>
      <vt:lpstr>Результат работы</vt:lpstr>
      <vt:lpstr>Возможные улучшения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классификатора семантики прилагательных</dc:title>
  <dc:creator>Ярослав Бондарев</dc:creator>
  <cp:lastModifiedBy>Ярослав Бондарев</cp:lastModifiedBy>
  <cp:revision>22</cp:revision>
  <dcterms:created xsi:type="dcterms:W3CDTF">2018-05-15T23:23:06Z</dcterms:created>
  <dcterms:modified xsi:type="dcterms:W3CDTF">2018-05-23T16:42:24Z</dcterms:modified>
</cp:coreProperties>
</file>