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084113" y="2545333"/>
            <a:ext cx="944678" cy="984039"/>
          </a:xfrm>
          <a:custGeom>
            <a:avLst/>
            <a:gdLst/>
            <a:ahLst/>
            <a:cxnLst/>
            <a:rect l="0" t="0" r="0" b="0"/>
            <a:pathLst>
              <a:path w="944678" h="984039">
                <a:moveTo>
                  <a:pt x="157446" y="0"/>
                </a:moveTo>
                <a:lnTo>
                  <a:pt x="787231" y="0"/>
                </a:lnTo>
                <a:cubicBezTo>
                  <a:pt x="787231" y="0"/>
                  <a:pt x="944678" y="0"/>
                  <a:pt x="944678" y="157446"/>
                </a:cubicBezTo>
                <a:lnTo>
                  <a:pt x="944678" y="826593"/>
                </a:lnTo>
                <a:cubicBezTo>
                  <a:pt x="944678" y="826593"/>
                  <a:pt x="944678" y="984039"/>
                  <a:pt x="787231" y="984039"/>
                </a:cubicBezTo>
                <a:lnTo>
                  <a:pt x="157446" y="984039"/>
                </a:lnTo>
                <a:cubicBezTo>
                  <a:pt x="157446" y="984039"/>
                  <a:pt x="0" y="984039"/>
                  <a:pt x="0" y="826593"/>
                </a:cubicBezTo>
                <a:lnTo>
                  <a:pt x="0" y="157446"/>
                </a:lnTo>
                <a:cubicBezTo>
                  <a:pt x="0" y="157446"/>
                  <a:pt x="0" y="0"/>
                  <a:pt x="157446" y="0"/>
                </a:cubicBezTo>
              </a:path>
            </a:pathLst>
          </a:custGeom>
          <a:noFill/>
          <a:ln w="9840">
            <a:solidFill>
              <a:srgbClr val="808080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4858224" y="1147996"/>
            <a:ext cx="1889356" cy="354254"/>
          </a:xfrm>
          <a:custGeom>
            <a:avLst/>
            <a:gdLst/>
            <a:ahLst/>
            <a:cxnLst/>
            <a:rect l="0" t="0" r="0" b="0"/>
            <a:pathLst>
              <a:path w="1889356" h="354254">
                <a:moveTo>
                  <a:pt x="78723" y="0"/>
                </a:moveTo>
                <a:lnTo>
                  <a:pt x="1810633" y="0"/>
                </a:lnTo>
                <a:cubicBezTo>
                  <a:pt x="1810633" y="0"/>
                  <a:pt x="1889356" y="0"/>
                  <a:pt x="1889356" y="78723"/>
                </a:cubicBezTo>
                <a:lnTo>
                  <a:pt x="1889356" y="275531"/>
                </a:lnTo>
                <a:cubicBezTo>
                  <a:pt x="1889356" y="275531"/>
                  <a:pt x="1889356" y="354254"/>
                  <a:pt x="1810633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2680216" y="1147996"/>
            <a:ext cx="1574463" cy="354254"/>
          </a:xfrm>
          <a:custGeom>
            <a:avLst/>
            <a:gdLst/>
            <a:ahLst/>
            <a:cxnLst/>
            <a:rect l="0" t="0" r="0" b="0"/>
            <a:pathLst>
              <a:path w="1574463" h="354254">
                <a:moveTo>
                  <a:pt x="78723" y="0"/>
                </a:moveTo>
                <a:lnTo>
                  <a:pt x="1495740" y="0"/>
                </a:lnTo>
                <a:cubicBezTo>
                  <a:pt x="1495740" y="0"/>
                  <a:pt x="1574463" y="0"/>
                  <a:pt x="1574463" y="78723"/>
                </a:cubicBezTo>
                <a:lnTo>
                  <a:pt x="1574463" y="275531"/>
                </a:lnTo>
                <a:cubicBezTo>
                  <a:pt x="1574463" y="275531"/>
                  <a:pt x="1574463" y="354254"/>
                  <a:pt x="1495740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2312841" y="2132036"/>
            <a:ext cx="1495740" cy="354254"/>
          </a:xfrm>
          <a:custGeom>
            <a:avLst/>
            <a:gdLst/>
            <a:ahLst/>
            <a:cxnLst/>
            <a:rect l="0" t="0" r="0" b="0"/>
            <a:pathLst>
              <a:path w="1495740" h="354254">
                <a:moveTo>
                  <a:pt x="78723" y="0"/>
                </a:moveTo>
                <a:lnTo>
                  <a:pt x="1417017" y="0"/>
                </a:lnTo>
                <a:cubicBezTo>
                  <a:pt x="1417017" y="0"/>
                  <a:pt x="1495740" y="0"/>
                  <a:pt x="1495740" y="78723"/>
                </a:cubicBezTo>
                <a:lnTo>
                  <a:pt x="1495740" y="275531"/>
                </a:lnTo>
                <a:cubicBezTo>
                  <a:pt x="1495740" y="275531"/>
                  <a:pt x="1495740" y="354254"/>
                  <a:pt x="1417017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7F64E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858224" y="4100116"/>
            <a:ext cx="1338294" cy="354254"/>
          </a:xfrm>
          <a:custGeom>
            <a:avLst/>
            <a:gdLst/>
            <a:ahLst/>
            <a:cxnLst/>
            <a:rect l="0" t="0" r="0" b="0"/>
            <a:pathLst>
              <a:path w="1338294" h="354254">
                <a:moveTo>
                  <a:pt x="78723" y="0"/>
                </a:moveTo>
                <a:lnTo>
                  <a:pt x="1259570" y="0"/>
                </a:lnTo>
                <a:cubicBezTo>
                  <a:pt x="1259570" y="0"/>
                  <a:pt x="1338294" y="0"/>
                  <a:pt x="1338294" y="78723"/>
                </a:cubicBezTo>
                <a:lnTo>
                  <a:pt x="1338294" y="275531"/>
                </a:lnTo>
                <a:cubicBezTo>
                  <a:pt x="1338294" y="275531"/>
                  <a:pt x="1338294" y="354254"/>
                  <a:pt x="1259570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2916386" y="4100116"/>
            <a:ext cx="1338294" cy="354254"/>
          </a:xfrm>
          <a:custGeom>
            <a:avLst/>
            <a:gdLst/>
            <a:ahLst/>
            <a:cxnLst/>
            <a:rect l="0" t="0" r="0" b="0"/>
            <a:pathLst>
              <a:path w="1338294" h="354254">
                <a:moveTo>
                  <a:pt x="78723" y="0"/>
                </a:moveTo>
                <a:lnTo>
                  <a:pt x="1259570" y="0"/>
                </a:lnTo>
                <a:cubicBezTo>
                  <a:pt x="1259570" y="0"/>
                  <a:pt x="1338294" y="0"/>
                  <a:pt x="1338294" y="78723"/>
                </a:cubicBezTo>
                <a:lnTo>
                  <a:pt x="1338294" y="275531"/>
                </a:lnTo>
                <a:cubicBezTo>
                  <a:pt x="1338294" y="275531"/>
                  <a:pt x="1338294" y="354254"/>
                  <a:pt x="1259570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5304322" y="2132036"/>
            <a:ext cx="1338294" cy="354254"/>
          </a:xfrm>
          <a:custGeom>
            <a:avLst/>
            <a:gdLst/>
            <a:ahLst/>
            <a:cxnLst/>
            <a:rect l="0" t="0" r="0" b="0"/>
            <a:pathLst>
              <a:path w="1338294" h="354254">
                <a:moveTo>
                  <a:pt x="78723" y="0"/>
                </a:moveTo>
                <a:lnTo>
                  <a:pt x="1259570" y="0"/>
                </a:lnTo>
                <a:cubicBezTo>
                  <a:pt x="1259570" y="0"/>
                  <a:pt x="1338294" y="0"/>
                  <a:pt x="1338294" y="78723"/>
                </a:cubicBezTo>
                <a:lnTo>
                  <a:pt x="1338294" y="275531"/>
                </a:lnTo>
                <a:cubicBezTo>
                  <a:pt x="1338294" y="275531"/>
                  <a:pt x="1338294" y="354254"/>
                  <a:pt x="1259570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3926666" y="5084155"/>
            <a:ext cx="1259570" cy="354254"/>
          </a:xfrm>
          <a:custGeom>
            <a:avLst/>
            <a:gdLst/>
            <a:ahLst/>
            <a:cxnLst/>
            <a:rect l="0" t="0" r="0" b="0"/>
            <a:pathLst>
              <a:path w="1259570" h="354254">
                <a:moveTo>
                  <a:pt x="78723" y="0"/>
                </a:moveTo>
                <a:lnTo>
                  <a:pt x="1180847" y="0"/>
                </a:lnTo>
                <a:cubicBezTo>
                  <a:pt x="1180847" y="0"/>
                  <a:pt x="1259570" y="0"/>
                  <a:pt x="1259570" y="78723"/>
                </a:cubicBezTo>
                <a:lnTo>
                  <a:pt x="1259570" y="275531"/>
                </a:lnTo>
                <a:cubicBezTo>
                  <a:pt x="1259570" y="275531"/>
                  <a:pt x="1259570" y="354254"/>
                  <a:pt x="1180847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2627734" y="3116076"/>
            <a:ext cx="1180847" cy="354254"/>
          </a:xfrm>
          <a:custGeom>
            <a:avLst/>
            <a:gdLst/>
            <a:ahLst/>
            <a:cxnLst/>
            <a:rect l="0" t="0" r="0" b="0"/>
            <a:pathLst>
              <a:path w="1180847" h="354254">
                <a:moveTo>
                  <a:pt x="78723" y="0"/>
                </a:moveTo>
                <a:lnTo>
                  <a:pt x="1102124" y="0"/>
                </a:lnTo>
                <a:cubicBezTo>
                  <a:pt x="1102124" y="0"/>
                  <a:pt x="1180847" y="0"/>
                  <a:pt x="1180847" y="78723"/>
                </a:cubicBezTo>
                <a:lnTo>
                  <a:pt x="1180847" y="275531"/>
                </a:lnTo>
                <a:cubicBezTo>
                  <a:pt x="1180847" y="275531"/>
                  <a:pt x="1180847" y="354254"/>
                  <a:pt x="1102124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5304322" y="3116076"/>
            <a:ext cx="787231" cy="354254"/>
          </a:xfrm>
          <a:custGeom>
            <a:avLst/>
            <a:gdLst/>
            <a:ahLst/>
            <a:cxnLst/>
            <a:rect l="0" t="0" r="0" b="0"/>
            <a:pathLst>
              <a:path w="787231" h="354254">
                <a:moveTo>
                  <a:pt x="78723" y="0"/>
                </a:moveTo>
                <a:lnTo>
                  <a:pt x="708508" y="0"/>
                </a:lnTo>
                <a:cubicBezTo>
                  <a:pt x="708508" y="0"/>
                  <a:pt x="787231" y="0"/>
                  <a:pt x="787231" y="78723"/>
                </a:cubicBezTo>
                <a:lnTo>
                  <a:pt x="787231" y="275531"/>
                </a:lnTo>
                <a:cubicBezTo>
                  <a:pt x="787231" y="275531"/>
                  <a:pt x="787231" y="354254"/>
                  <a:pt x="708508" y="354254"/>
                </a:cubicBezTo>
                <a:lnTo>
                  <a:pt x="78723" y="354254"/>
                </a:lnTo>
                <a:cubicBezTo>
                  <a:pt x="78723" y="354254"/>
                  <a:pt x="0" y="354254"/>
                  <a:pt x="0" y="275531"/>
                </a:cubicBezTo>
                <a:lnTo>
                  <a:pt x="0" y="78723"/>
                </a:lnTo>
                <a:cubicBezTo>
                  <a:pt x="0" y="78723"/>
                  <a:pt x="0" y="0"/>
                  <a:pt x="78723" y="0"/>
                </a:cubicBezTo>
              </a:path>
            </a:pathLst>
          </a:custGeom>
          <a:noFill/>
          <a:ln w="98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181579" y="1580974"/>
            <a:ext cx="619945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AutoGPT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9780" y="1817143"/>
            <a:ext cx="153510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Personalized Assistants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95946" y="1817143"/>
            <a:ext cx="121036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Adaptive Robotics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542975" y="1580974"/>
            <a:ext cx="153510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Project Management AI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64323" y="5517133"/>
            <a:ext cx="109228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Neural Networks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213434" y="2565014"/>
            <a:ext cx="29521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RPA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5755" y="2565014"/>
            <a:ext cx="777391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Email Filters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181964" y="2801183"/>
            <a:ext cx="143669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Email Autoresponders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653263" y="2801183"/>
            <a:ext cx="1308772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Content Moderation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13528" y="4533093"/>
            <a:ext cx="1564623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Self-Evaluating Systems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09650" y="4769263"/>
            <a:ext cx="121036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Data Analysis Bots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213659" y="4769263"/>
            <a:ext cx="69866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QA Agents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25393" y="3549053"/>
            <a:ext cx="140717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Legal Research Tools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51950" y="3549053"/>
            <a:ext cx="100372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Travel Planners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64208" y="3785223"/>
            <a:ext cx="1200528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Medical Assistants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73743" y="4533093"/>
            <a:ext cx="150558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'Wells Fargo Sans Regular', sans-serif"/>
              </a:rPr>
              <a:t>Code Generation Tools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37715" y="1502251"/>
            <a:ext cx="159414" cy="393615"/>
          </a:xfrm>
          <a:custGeom>
            <a:avLst/>
            <a:gdLst/>
            <a:ahLst/>
            <a:cxnLst/>
            <a:rect l="0" t="0" r="0" b="0"/>
            <a:pathLst>
              <a:path w="159414" h="393615">
                <a:moveTo>
                  <a:pt x="159414" y="0"/>
                </a:moveTo>
                <a:lnTo>
                  <a:pt x="159414" y="49201"/>
                </a:lnTo>
                <a:lnTo>
                  <a:pt x="159414" y="314892"/>
                </a:lnTo>
                <a:cubicBezTo>
                  <a:pt x="159414" y="358370"/>
                  <a:pt x="124168" y="393615"/>
                  <a:pt x="80691" y="393615"/>
                </a:cubicBezTo>
                <a:lnTo>
                  <a:pt x="8003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3979149" y="1502251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5015670" y="1502251"/>
            <a:ext cx="72818" cy="157446"/>
          </a:xfrm>
          <a:custGeom>
            <a:avLst/>
            <a:gdLst/>
            <a:ahLst/>
            <a:cxnLst/>
            <a:rect l="0" t="0" r="0" b="0"/>
            <a:pathLst>
              <a:path w="72818" h="157446">
                <a:moveTo>
                  <a:pt x="72818" y="157446"/>
                </a:moveTo>
                <a:lnTo>
                  <a:pt x="36737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5015670" y="1502251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5015670" y="4454370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5015670" y="4454370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3808582" y="2309163"/>
            <a:ext cx="275531" cy="564182"/>
          </a:xfrm>
          <a:custGeom>
            <a:avLst/>
            <a:gdLst/>
            <a:ahLst/>
            <a:cxnLst/>
            <a:rect l="0" t="0" r="0" b="0"/>
            <a:pathLst>
              <a:path w="275531" h="564182">
                <a:moveTo>
                  <a:pt x="275531" y="564182"/>
                </a:moveTo>
                <a:lnTo>
                  <a:pt x="257818" y="564182"/>
                </a:lnTo>
                <a:lnTo>
                  <a:pt x="257162" y="564182"/>
                </a:lnTo>
                <a:cubicBezTo>
                  <a:pt x="189409" y="564182"/>
                  <a:pt x="134485" y="509258"/>
                  <a:pt x="134485" y="441505"/>
                </a:cubicBezTo>
                <a:lnTo>
                  <a:pt x="134485" y="440849"/>
                </a:lnTo>
                <a:lnTo>
                  <a:pt x="134485" y="422481"/>
                </a:lnTo>
                <a:lnTo>
                  <a:pt x="135141" y="352286"/>
                </a:lnTo>
                <a:lnTo>
                  <a:pt x="137765" y="282091"/>
                </a:lnTo>
                <a:lnTo>
                  <a:pt x="140389" y="211896"/>
                </a:lnTo>
                <a:lnTo>
                  <a:pt x="141045" y="141701"/>
                </a:lnTo>
                <a:lnTo>
                  <a:pt x="141045" y="141045"/>
                </a:lnTo>
                <a:lnTo>
                  <a:pt x="141045" y="122676"/>
                </a:lnTo>
                <a:cubicBezTo>
                  <a:pt x="141045" y="54924"/>
                  <a:pt x="86121" y="0"/>
                  <a:pt x="18368" y="0"/>
                </a:cubicBezTo>
                <a:lnTo>
                  <a:pt x="17712" y="0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5028791" y="2309163"/>
            <a:ext cx="275531" cy="564182"/>
          </a:xfrm>
          <a:custGeom>
            <a:avLst/>
            <a:gdLst/>
            <a:ahLst/>
            <a:cxnLst/>
            <a:rect l="0" t="0" r="0" b="0"/>
            <a:pathLst>
              <a:path w="275531" h="564182">
                <a:moveTo>
                  <a:pt x="0" y="564182"/>
                </a:moveTo>
                <a:lnTo>
                  <a:pt x="17712" y="564182"/>
                </a:lnTo>
                <a:lnTo>
                  <a:pt x="18368" y="564182"/>
                </a:lnTo>
                <a:cubicBezTo>
                  <a:pt x="86121" y="564182"/>
                  <a:pt x="141045" y="509258"/>
                  <a:pt x="141045" y="441505"/>
                </a:cubicBezTo>
                <a:lnTo>
                  <a:pt x="141045" y="440849"/>
                </a:lnTo>
                <a:lnTo>
                  <a:pt x="141045" y="422481"/>
                </a:lnTo>
                <a:lnTo>
                  <a:pt x="140389" y="352286"/>
                </a:lnTo>
                <a:lnTo>
                  <a:pt x="137765" y="282091"/>
                </a:lnTo>
                <a:lnTo>
                  <a:pt x="135141" y="211896"/>
                </a:lnTo>
                <a:lnTo>
                  <a:pt x="134485" y="141701"/>
                </a:lnTo>
                <a:lnTo>
                  <a:pt x="134485" y="141045"/>
                </a:lnTo>
                <a:lnTo>
                  <a:pt x="134485" y="122676"/>
                </a:lnTo>
                <a:cubicBezTo>
                  <a:pt x="134485" y="54924"/>
                  <a:pt x="189409" y="0"/>
                  <a:pt x="257162" y="0"/>
                </a:cubicBezTo>
                <a:lnTo>
                  <a:pt x="257818" y="0"/>
                </a:lnTo>
                <a:lnTo>
                  <a:pt x="275531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3533050" y="2486291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3533050" y="2486291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5461768" y="2486291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9" name="Rounded Rectangle 38"/>
          <p:cNvSpPr/>
          <p:nvPr/>
        </p:nvSpPr>
        <p:spPr>
          <a:xfrm>
            <a:off x="5461768" y="2486291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0" name="Rounded Rectangle 39"/>
          <p:cNvSpPr/>
          <p:nvPr/>
        </p:nvSpPr>
        <p:spPr>
          <a:xfrm>
            <a:off x="4700778" y="1325124"/>
            <a:ext cx="157446" cy="122020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13120" y="1220209"/>
                </a:moveTo>
                <a:lnTo>
                  <a:pt x="13120" y="1144110"/>
                </a:lnTo>
                <a:lnTo>
                  <a:pt x="13120" y="767550"/>
                </a:lnTo>
                <a:cubicBezTo>
                  <a:pt x="12991" y="743684"/>
                  <a:pt x="12332" y="717328"/>
                  <a:pt x="11152" y="688827"/>
                </a:cubicBezTo>
                <a:lnTo>
                  <a:pt x="6560" y="610104"/>
                </a:lnTo>
                <a:lnTo>
                  <a:pt x="1968" y="531381"/>
                </a:lnTo>
                <a:cubicBezTo>
                  <a:pt x="787" y="502880"/>
                  <a:pt x="128" y="476524"/>
                  <a:pt x="0" y="452658"/>
                </a:cubicBezTo>
                <a:lnTo>
                  <a:pt x="0" y="452002"/>
                </a:lnTo>
                <a:lnTo>
                  <a:pt x="0" y="137109"/>
                </a:lnTo>
                <a:cubicBezTo>
                  <a:pt x="0" y="61386"/>
                  <a:pt x="61386" y="0"/>
                  <a:pt x="137109" y="0"/>
                </a:cubicBezTo>
                <a:lnTo>
                  <a:pt x="137765" y="0"/>
                </a:lnTo>
                <a:lnTo>
                  <a:pt x="157446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3808582" y="3201321"/>
            <a:ext cx="275531" cy="91919"/>
          </a:xfrm>
          <a:custGeom>
            <a:avLst/>
            <a:gdLst/>
            <a:ahLst/>
            <a:cxnLst/>
            <a:rect l="0" t="0" r="0" b="0"/>
            <a:pathLst>
              <a:path w="275531" h="91919">
                <a:moveTo>
                  <a:pt x="275531" y="37"/>
                </a:moveTo>
                <a:lnTo>
                  <a:pt x="258474" y="37"/>
                </a:lnTo>
                <a:lnTo>
                  <a:pt x="257818" y="37"/>
                </a:lnTo>
                <a:cubicBezTo>
                  <a:pt x="238005" y="0"/>
                  <a:pt x="216181" y="4008"/>
                  <a:pt x="193527" y="11846"/>
                </a:cubicBezTo>
                <a:cubicBezTo>
                  <a:pt x="179995" y="16565"/>
                  <a:pt x="160233" y="28654"/>
                  <a:pt x="137765" y="45959"/>
                </a:cubicBezTo>
                <a:cubicBezTo>
                  <a:pt x="115297" y="63264"/>
                  <a:pt x="95535" y="75354"/>
                  <a:pt x="82003" y="80073"/>
                </a:cubicBezTo>
                <a:cubicBezTo>
                  <a:pt x="59349" y="87911"/>
                  <a:pt x="37525" y="91919"/>
                  <a:pt x="17712" y="91881"/>
                </a:cubicBezTo>
                <a:lnTo>
                  <a:pt x="17056" y="91881"/>
                </a:lnTo>
                <a:lnTo>
                  <a:pt x="0" y="91881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5028791" y="3201321"/>
            <a:ext cx="275531" cy="91919"/>
          </a:xfrm>
          <a:custGeom>
            <a:avLst/>
            <a:gdLst/>
            <a:ahLst/>
            <a:cxnLst/>
            <a:rect l="0" t="0" r="0" b="0"/>
            <a:pathLst>
              <a:path w="275531" h="91919">
                <a:moveTo>
                  <a:pt x="0" y="37"/>
                </a:moveTo>
                <a:lnTo>
                  <a:pt x="17056" y="37"/>
                </a:lnTo>
                <a:lnTo>
                  <a:pt x="17712" y="37"/>
                </a:lnTo>
                <a:cubicBezTo>
                  <a:pt x="37525" y="0"/>
                  <a:pt x="59349" y="4008"/>
                  <a:pt x="82003" y="11846"/>
                </a:cubicBezTo>
                <a:cubicBezTo>
                  <a:pt x="95535" y="16565"/>
                  <a:pt x="115297" y="28654"/>
                  <a:pt x="137765" y="45959"/>
                </a:cubicBezTo>
                <a:cubicBezTo>
                  <a:pt x="160233" y="63264"/>
                  <a:pt x="179995" y="75354"/>
                  <a:pt x="193527" y="80073"/>
                </a:cubicBezTo>
                <a:cubicBezTo>
                  <a:pt x="216181" y="87911"/>
                  <a:pt x="238005" y="91919"/>
                  <a:pt x="257818" y="91881"/>
                </a:cubicBezTo>
                <a:lnTo>
                  <a:pt x="258474" y="91881"/>
                </a:lnTo>
                <a:lnTo>
                  <a:pt x="275531" y="91881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3491065" y="3470330"/>
            <a:ext cx="160070" cy="393615"/>
          </a:xfrm>
          <a:custGeom>
            <a:avLst/>
            <a:gdLst/>
            <a:ahLst/>
            <a:cxnLst/>
            <a:rect l="0" t="0" r="0" b="0"/>
            <a:pathLst>
              <a:path w="160070" h="393615">
                <a:moveTo>
                  <a:pt x="160070" y="0"/>
                </a:moveTo>
                <a:lnTo>
                  <a:pt x="160070" y="49201"/>
                </a:lnTo>
                <a:lnTo>
                  <a:pt x="160070" y="314892"/>
                </a:lnTo>
                <a:cubicBezTo>
                  <a:pt x="160070" y="358370"/>
                  <a:pt x="124824" y="393615"/>
                  <a:pt x="81347" y="393615"/>
                </a:cubicBezTo>
                <a:lnTo>
                  <a:pt x="80691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4" name="Rounded Rectangle 43"/>
          <p:cNvSpPr/>
          <p:nvPr/>
        </p:nvSpPr>
        <p:spPr>
          <a:xfrm>
            <a:off x="3491374" y="3470330"/>
            <a:ext cx="160070" cy="157446"/>
          </a:xfrm>
          <a:custGeom>
            <a:avLst/>
            <a:gdLst/>
            <a:ahLst/>
            <a:cxnLst/>
            <a:rect l="0" t="0" r="0" b="0"/>
            <a:pathLst>
              <a:path w="160070" h="157446">
                <a:moveTo>
                  <a:pt x="160070" y="0"/>
                </a:moveTo>
                <a:lnTo>
                  <a:pt x="160070" y="78723"/>
                </a:lnTo>
                <a:lnTo>
                  <a:pt x="160070" y="157446"/>
                </a:lnTo>
                <a:lnTo>
                  <a:pt x="80035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4254680" y="3529373"/>
            <a:ext cx="157446" cy="74787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44325" y="0"/>
                </a:moveTo>
                <a:lnTo>
                  <a:pt x="144325" y="46577"/>
                </a:lnTo>
                <a:lnTo>
                  <a:pt x="144325" y="216488"/>
                </a:lnTo>
                <a:cubicBezTo>
                  <a:pt x="144454" y="240353"/>
                  <a:pt x="145113" y="266709"/>
                  <a:pt x="146293" y="295211"/>
                </a:cubicBezTo>
                <a:lnTo>
                  <a:pt x="150886" y="373935"/>
                </a:lnTo>
                <a:lnTo>
                  <a:pt x="155478" y="452658"/>
                </a:lnTo>
                <a:cubicBezTo>
                  <a:pt x="156658" y="481160"/>
                  <a:pt x="157317" y="507516"/>
                  <a:pt x="157446" y="531381"/>
                </a:cubicBezTo>
                <a:lnTo>
                  <a:pt x="157446" y="532037"/>
                </a:lnTo>
                <a:lnTo>
                  <a:pt x="157446" y="610760"/>
                </a:lnTo>
                <a:cubicBezTo>
                  <a:pt x="157446" y="686484"/>
                  <a:pt x="96060" y="747870"/>
                  <a:pt x="20336" y="747870"/>
                </a:cubicBezTo>
                <a:lnTo>
                  <a:pt x="19680" y="747870"/>
                </a:lnTo>
                <a:lnTo>
                  <a:pt x="0" y="74787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4556452" y="3529373"/>
            <a:ext cx="6560" cy="1554782"/>
          </a:xfrm>
          <a:custGeom>
            <a:avLst/>
            <a:gdLst/>
            <a:ahLst/>
            <a:cxnLst/>
            <a:rect l="0" t="0" r="0" b="0"/>
            <a:pathLst>
              <a:path w="6560" h="1554782">
                <a:moveTo>
                  <a:pt x="0" y="0"/>
                </a:moveTo>
                <a:lnTo>
                  <a:pt x="0" y="777391"/>
                </a:lnTo>
                <a:lnTo>
                  <a:pt x="0" y="15547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700778" y="3529373"/>
            <a:ext cx="157446" cy="74787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747870"/>
                </a:moveTo>
                <a:lnTo>
                  <a:pt x="137765" y="747870"/>
                </a:lnTo>
                <a:lnTo>
                  <a:pt x="137109" y="747870"/>
                </a:lnTo>
                <a:cubicBezTo>
                  <a:pt x="61386" y="747870"/>
                  <a:pt x="0" y="686484"/>
                  <a:pt x="0" y="610760"/>
                </a:cubicBezTo>
                <a:lnTo>
                  <a:pt x="0" y="532037"/>
                </a:lnTo>
                <a:lnTo>
                  <a:pt x="0" y="531381"/>
                </a:lnTo>
                <a:cubicBezTo>
                  <a:pt x="128" y="507515"/>
                  <a:pt x="787" y="481158"/>
                  <a:pt x="1968" y="452658"/>
                </a:cubicBezTo>
                <a:lnTo>
                  <a:pt x="6560" y="373935"/>
                </a:lnTo>
                <a:lnTo>
                  <a:pt x="11152" y="295211"/>
                </a:lnTo>
                <a:cubicBezTo>
                  <a:pt x="12332" y="266709"/>
                  <a:pt x="12991" y="240353"/>
                  <a:pt x="13120" y="216488"/>
                </a:cubicBezTo>
                <a:lnTo>
                  <a:pt x="13120" y="46577"/>
                </a:lnTo>
                <a:lnTo>
                  <a:pt x="1312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461768" y="3470330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4254680" y="1325124"/>
            <a:ext cx="157446" cy="122020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96060" y="0"/>
                  <a:pt x="157446" y="61386"/>
                  <a:pt x="157446" y="137109"/>
                </a:cubicBezTo>
                <a:lnTo>
                  <a:pt x="157446" y="452002"/>
                </a:lnTo>
                <a:lnTo>
                  <a:pt x="157446" y="452658"/>
                </a:lnTo>
                <a:cubicBezTo>
                  <a:pt x="157317" y="476524"/>
                  <a:pt x="156658" y="502880"/>
                  <a:pt x="155478" y="531381"/>
                </a:cubicBezTo>
                <a:lnTo>
                  <a:pt x="150886" y="610104"/>
                </a:lnTo>
                <a:lnTo>
                  <a:pt x="146293" y="688827"/>
                </a:lnTo>
                <a:cubicBezTo>
                  <a:pt x="145113" y="717328"/>
                  <a:pt x="144454" y="743684"/>
                  <a:pt x="144325" y="767550"/>
                </a:cubicBezTo>
                <a:lnTo>
                  <a:pt x="144325" y="1144110"/>
                </a:lnTo>
                <a:lnTo>
                  <a:pt x="144325" y="1220209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4084113" y="5438410"/>
            <a:ext cx="118084" cy="15744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1" name="Rounded Rectangle 50"/>
          <p:cNvSpPr/>
          <p:nvPr/>
        </p:nvSpPr>
        <p:spPr>
          <a:xfrm>
            <a:off x="3937600" y="4454370"/>
            <a:ext cx="159414" cy="157446"/>
          </a:xfrm>
          <a:custGeom>
            <a:avLst/>
            <a:gdLst/>
            <a:ahLst/>
            <a:cxnLst/>
            <a:rect l="0" t="0" r="0" b="0"/>
            <a:pathLst>
              <a:path w="159414" h="157446">
                <a:moveTo>
                  <a:pt x="159414" y="0"/>
                </a:moveTo>
                <a:lnTo>
                  <a:pt x="159414" y="78723"/>
                </a:lnTo>
                <a:lnTo>
                  <a:pt x="159414" y="157446"/>
                </a:lnTo>
                <a:lnTo>
                  <a:pt x="80035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2" name="Rounded Rectangle 51"/>
          <p:cNvSpPr/>
          <p:nvPr/>
        </p:nvSpPr>
        <p:spPr>
          <a:xfrm>
            <a:off x="3979149" y="4454370"/>
            <a:ext cx="118084" cy="3936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3" name="TextBox 52"/>
          <p:cNvSpPr txBox="1"/>
          <p:nvPr/>
        </p:nvSpPr>
        <p:spPr>
          <a:xfrm>
            <a:off x="2425153" y="2230440"/>
            <a:ext cx="115132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7F64EA"/>
                </a:solidFill>
                <a:latin typeface="'Wells Fargo Sans Regular', sans-serif"/>
              </a:rPr>
              <a:t>Fixed Automation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04868" y="1246400"/>
            <a:ext cx="1564623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1EABDA"/>
                </a:solidFill>
                <a:latin typeface="'Wells Fargo Sans Regular', sans-serif"/>
              </a:rPr>
              <a:t>Environment Controllers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653131" y="2230440"/>
            <a:ext cx="99388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BA5DE5"/>
                </a:solidFill>
                <a:latin typeface="'Wells Fargo Sans Regular', sans-serif"/>
              </a:rPr>
              <a:t>LLM-Enhanced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289646" y="3057034"/>
            <a:ext cx="560902" cy="38574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969696"/>
                </a:solidFill>
                <a:latin typeface="'Wells Fargo Sans Regular', sans-serif"/>
              </a:rPr>
              <a:t>AI Agent
Types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728106" y="3214480"/>
            <a:ext cx="85611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3CC583"/>
                </a:solidFill>
                <a:latin typeface="'Wells Fargo Sans Regular', sans-serif"/>
              </a:rPr>
              <a:t>ReAct + RAG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641126" y="3214480"/>
            <a:ext cx="403456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E0CB15"/>
                </a:solidFill>
                <a:latin typeface="'Wells Fargo Sans Regular', sans-serif"/>
              </a:rPr>
              <a:t>ReAct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32174" y="4198520"/>
            <a:ext cx="99388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BA5DE5"/>
                </a:solidFill>
                <a:latin typeface="'Wells Fargo Sans Regular', sans-serif"/>
              </a:rPr>
              <a:t>Tool-Enhanced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208805" y="4198520"/>
            <a:ext cx="934837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92BD39"/>
                </a:solidFill>
                <a:latin typeface="'Wells Fargo Sans Regular', sans-serif"/>
              </a:rPr>
              <a:t>Self-Reflecting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282298" y="5182559"/>
            <a:ext cx="856114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DE8431"/>
                </a:solidFill>
                <a:latin typeface="'Wells Fargo Sans Regular', sans-serif"/>
              </a:rPr>
              <a:t>Self-Learning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793249" y="1246400"/>
            <a:ext cx="1239890" cy="19287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E0CB15"/>
                </a:solidFill>
                <a:latin typeface="'Wells Fargo Sans Regular', sans-serif"/>
              </a:rPr>
              <a:t>Memory-Enhanced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3537151" y="2214860"/>
            <a:ext cx="188607" cy="188607"/>
          </a:xfrm>
          <a:custGeom>
            <a:avLst/>
            <a:gdLst/>
            <a:ahLst/>
            <a:cxnLst/>
            <a:rect l="0" t="0" r="0" b="0"/>
            <a:pathLst>
              <a:path w="188607" h="188607">
                <a:moveTo>
                  <a:pt x="96649" y="179825"/>
                </a:moveTo>
                <a:cubicBezTo>
                  <a:pt x="96644" y="184676"/>
                  <a:pt x="92710" y="188607"/>
                  <a:pt x="87858" y="188607"/>
                </a:cubicBezTo>
                <a:lnTo>
                  <a:pt x="8782" y="188607"/>
                </a:lnTo>
                <a:cubicBezTo>
                  <a:pt x="3933" y="188603"/>
                  <a:pt x="4" y="184673"/>
                  <a:pt x="0" y="179825"/>
                </a:cubicBezTo>
                <a:lnTo>
                  <a:pt x="0" y="157856"/>
                </a:lnTo>
                <a:cubicBezTo>
                  <a:pt x="0" y="131167"/>
                  <a:pt x="21635" y="109531"/>
                  <a:pt x="48324" y="109531"/>
                </a:cubicBezTo>
                <a:cubicBezTo>
                  <a:pt x="75013" y="109531"/>
                  <a:pt x="96649" y="131167"/>
                  <a:pt x="96649" y="157856"/>
                </a:cubicBezTo>
                <a:close/>
                <a:moveTo>
                  <a:pt x="29873" y="139405"/>
                </a:moveTo>
                <a:cubicBezTo>
                  <a:pt x="29873" y="140537"/>
                  <a:pt x="30791" y="141455"/>
                  <a:pt x="31923" y="141455"/>
                </a:cubicBezTo>
                <a:cubicBezTo>
                  <a:pt x="33056" y="141455"/>
                  <a:pt x="33973" y="140537"/>
                  <a:pt x="33973" y="139405"/>
                </a:cubicBezTo>
                <a:cubicBezTo>
                  <a:pt x="33973" y="138273"/>
                  <a:pt x="33056" y="137355"/>
                  <a:pt x="31923" y="137355"/>
                </a:cubicBezTo>
                <a:cubicBezTo>
                  <a:pt x="30791" y="137355"/>
                  <a:pt x="29873" y="138273"/>
                  <a:pt x="29873" y="139405"/>
                </a:cubicBezTo>
                <a:moveTo>
                  <a:pt x="62675" y="139356"/>
                </a:moveTo>
                <a:cubicBezTo>
                  <a:pt x="62675" y="140488"/>
                  <a:pt x="63592" y="141406"/>
                  <a:pt x="64725" y="141406"/>
                </a:cubicBezTo>
                <a:cubicBezTo>
                  <a:pt x="65857" y="141406"/>
                  <a:pt x="66775" y="140488"/>
                  <a:pt x="66775" y="139356"/>
                </a:cubicBezTo>
                <a:cubicBezTo>
                  <a:pt x="66775" y="138224"/>
                  <a:pt x="65857" y="137306"/>
                  <a:pt x="64725" y="137306"/>
                </a:cubicBezTo>
                <a:cubicBezTo>
                  <a:pt x="63592" y="137306"/>
                  <a:pt x="62675" y="138224"/>
                  <a:pt x="62675" y="139356"/>
                </a:cubicBezTo>
                <a:moveTo>
                  <a:pt x="48324" y="91958"/>
                </a:moveTo>
                <a:lnTo>
                  <a:pt x="48324" y="109531"/>
                </a:lnTo>
                <a:moveTo>
                  <a:pt x="35146" y="78780"/>
                </a:moveTo>
                <a:cubicBezTo>
                  <a:pt x="35146" y="71502"/>
                  <a:pt x="41046" y="65602"/>
                  <a:pt x="48324" y="65602"/>
                </a:cubicBezTo>
                <a:cubicBezTo>
                  <a:pt x="55602" y="65602"/>
                  <a:pt x="61502" y="71502"/>
                  <a:pt x="61502" y="78780"/>
                </a:cubicBezTo>
                <a:cubicBezTo>
                  <a:pt x="61502" y="86058"/>
                  <a:pt x="55602" y="91958"/>
                  <a:pt x="48324" y="91958"/>
                </a:cubicBezTo>
                <a:cubicBezTo>
                  <a:pt x="41046" y="91958"/>
                  <a:pt x="35146" y="86058"/>
                  <a:pt x="35146" y="78780"/>
                </a:cubicBezTo>
                <a:moveTo>
                  <a:pt x="0" y="166589"/>
                </a:moveTo>
                <a:lnTo>
                  <a:pt x="96649" y="166589"/>
                </a:lnTo>
                <a:moveTo>
                  <a:pt x="110704" y="41001"/>
                </a:moveTo>
                <a:lnTo>
                  <a:pt x="110704" y="8200"/>
                </a:lnTo>
                <a:cubicBezTo>
                  <a:pt x="110704" y="3671"/>
                  <a:pt x="114375" y="0"/>
                  <a:pt x="118904" y="0"/>
                </a:cubicBezTo>
                <a:lnTo>
                  <a:pt x="180407" y="0"/>
                </a:lnTo>
                <a:cubicBezTo>
                  <a:pt x="184936" y="0"/>
                  <a:pt x="188607" y="3671"/>
                  <a:pt x="188607" y="8200"/>
                </a:cubicBezTo>
                <a:lnTo>
                  <a:pt x="188607" y="65602"/>
                </a:lnTo>
                <a:lnTo>
                  <a:pt x="172206" y="65602"/>
                </a:lnTo>
                <a:moveTo>
                  <a:pt x="98403" y="65602"/>
                </a:moveTo>
                <a:lnTo>
                  <a:pt x="77903" y="65602"/>
                </a:lnTo>
                <a:cubicBezTo>
                  <a:pt x="73374" y="65602"/>
                  <a:pt x="69702" y="61931"/>
                  <a:pt x="69702" y="57402"/>
                </a:cubicBezTo>
                <a:lnTo>
                  <a:pt x="69702" y="36901"/>
                </a:lnTo>
                <a:cubicBezTo>
                  <a:pt x="69702" y="23314"/>
                  <a:pt x="80717" y="12300"/>
                  <a:pt x="94303" y="12300"/>
                </a:cubicBezTo>
                <a:lnTo>
                  <a:pt x="110704" y="12300"/>
                </a:lnTo>
                <a:lnTo>
                  <a:pt x="110704" y="57402"/>
                </a:lnTo>
                <a:moveTo>
                  <a:pt x="69702" y="41001"/>
                </a:moveTo>
                <a:lnTo>
                  <a:pt x="102504" y="41001"/>
                </a:lnTo>
                <a:cubicBezTo>
                  <a:pt x="107033" y="41001"/>
                  <a:pt x="110704" y="37330"/>
                  <a:pt x="110704" y="32801"/>
                </a:cubicBezTo>
                <a:moveTo>
                  <a:pt x="98403" y="69702"/>
                </a:moveTo>
                <a:cubicBezTo>
                  <a:pt x="98403" y="62909"/>
                  <a:pt x="103911" y="57402"/>
                  <a:pt x="110704" y="57402"/>
                </a:cubicBezTo>
                <a:cubicBezTo>
                  <a:pt x="117497" y="57402"/>
                  <a:pt x="123004" y="62909"/>
                  <a:pt x="123004" y="69702"/>
                </a:cubicBezTo>
                <a:cubicBezTo>
                  <a:pt x="123004" y="76496"/>
                  <a:pt x="117497" y="82003"/>
                  <a:pt x="110704" y="82003"/>
                </a:cubicBezTo>
                <a:cubicBezTo>
                  <a:pt x="103911" y="82003"/>
                  <a:pt x="98403" y="76496"/>
                  <a:pt x="98403" y="69702"/>
                </a:cubicBezTo>
                <a:moveTo>
                  <a:pt x="147605" y="69702"/>
                </a:moveTo>
                <a:cubicBezTo>
                  <a:pt x="147605" y="62909"/>
                  <a:pt x="153113" y="57402"/>
                  <a:pt x="159906" y="57402"/>
                </a:cubicBezTo>
                <a:cubicBezTo>
                  <a:pt x="166699" y="57402"/>
                  <a:pt x="172206" y="62909"/>
                  <a:pt x="172206" y="69702"/>
                </a:cubicBezTo>
                <a:cubicBezTo>
                  <a:pt x="172206" y="76496"/>
                  <a:pt x="166699" y="82003"/>
                  <a:pt x="159906" y="82003"/>
                </a:cubicBezTo>
                <a:cubicBezTo>
                  <a:pt x="153113" y="82003"/>
                  <a:pt x="147605" y="76496"/>
                  <a:pt x="147605" y="69702"/>
                </a:cubicBezTo>
                <a:moveTo>
                  <a:pt x="123029" y="65602"/>
                </a:moveTo>
                <a:lnTo>
                  <a:pt x="147630" y="65602"/>
                </a:lnTo>
              </a:path>
            </a:pathLst>
          </a:custGeom>
          <a:noFill/>
          <a:ln w="9840">
            <a:solidFill>
              <a:srgbClr val="7F64E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5387145" y="2214860"/>
            <a:ext cx="188607" cy="188607"/>
          </a:xfrm>
          <a:custGeom>
            <a:avLst/>
            <a:gdLst/>
            <a:ahLst/>
            <a:cxnLst/>
            <a:rect l="0" t="0" r="0" b="0"/>
            <a:pathLst>
              <a:path w="188607" h="188607">
                <a:moveTo>
                  <a:pt x="155806" y="93016"/>
                </a:moveTo>
                <a:lnTo>
                  <a:pt x="128433" y="32801"/>
                </a:lnTo>
                <a:lnTo>
                  <a:pt x="101060" y="93016"/>
                </a:lnTo>
                <a:moveTo>
                  <a:pt x="107129" y="79674"/>
                </a:moveTo>
                <a:lnTo>
                  <a:pt x="149738" y="79674"/>
                </a:lnTo>
                <a:moveTo>
                  <a:pt x="8200" y="91433"/>
                </a:moveTo>
                <a:lnTo>
                  <a:pt x="8200" y="16400"/>
                </a:lnTo>
                <a:cubicBezTo>
                  <a:pt x="8200" y="7342"/>
                  <a:pt x="15543" y="0"/>
                  <a:pt x="24600" y="0"/>
                </a:cubicBezTo>
                <a:lnTo>
                  <a:pt x="172206" y="0"/>
                </a:lnTo>
                <a:cubicBezTo>
                  <a:pt x="181264" y="0"/>
                  <a:pt x="188607" y="7342"/>
                  <a:pt x="188607" y="16400"/>
                </a:cubicBezTo>
                <a:lnTo>
                  <a:pt x="188607" y="123004"/>
                </a:lnTo>
                <a:cubicBezTo>
                  <a:pt x="188607" y="132062"/>
                  <a:pt x="181264" y="139405"/>
                  <a:pt x="172206" y="139405"/>
                </a:cubicBezTo>
                <a:lnTo>
                  <a:pt x="108654" y="139405"/>
                </a:lnTo>
                <a:moveTo>
                  <a:pt x="90203" y="180407"/>
                </a:moveTo>
                <a:cubicBezTo>
                  <a:pt x="90203" y="184936"/>
                  <a:pt x="86532" y="188607"/>
                  <a:pt x="82003" y="188607"/>
                </a:cubicBezTo>
                <a:lnTo>
                  <a:pt x="8200" y="188607"/>
                </a:lnTo>
                <a:cubicBezTo>
                  <a:pt x="3671" y="188607"/>
                  <a:pt x="0" y="184936"/>
                  <a:pt x="0" y="180407"/>
                </a:cubicBezTo>
                <a:lnTo>
                  <a:pt x="0" y="151706"/>
                </a:lnTo>
                <a:cubicBezTo>
                  <a:pt x="0" y="126797"/>
                  <a:pt x="20192" y="106604"/>
                  <a:pt x="45101" y="106604"/>
                </a:cubicBezTo>
                <a:cubicBezTo>
                  <a:pt x="70010" y="106604"/>
                  <a:pt x="90203" y="126797"/>
                  <a:pt x="90203" y="151706"/>
                </a:cubicBezTo>
                <a:close/>
                <a:moveTo>
                  <a:pt x="90203" y="164006"/>
                </a:moveTo>
                <a:lnTo>
                  <a:pt x="0" y="164006"/>
                </a:lnTo>
                <a:moveTo>
                  <a:pt x="24600" y="141455"/>
                </a:moveTo>
                <a:cubicBezTo>
                  <a:pt x="24600" y="142587"/>
                  <a:pt x="25518" y="143505"/>
                  <a:pt x="26651" y="143505"/>
                </a:cubicBezTo>
                <a:cubicBezTo>
                  <a:pt x="27783" y="143505"/>
                  <a:pt x="28701" y="142587"/>
                  <a:pt x="28701" y="141455"/>
                </a:cubicBezTo>
                <a:cubicBezTo>
                  <a:pt x="28701" y="140323"/>
                  <a:pt x="27783" y="139405"/>
                  <a:pt x="26651" y="139405"/>
                </a:cubicBezTo>
                <a:cubicBezTo>
                  <a:pt x="25518" y="139405"/>
                  <a:pt x="24600" y="140323"/>
                  <a:pt x="24600" y="141455"/>
                </a:cubicBezTo>
                <a:moveTo>
                  <a:pt x="61502" y="141455"/>
                </a:moveTo>
                <a:cubicBezTo>
                  <a:pt x="61502" y="142587"/>
                  <a:pt x="62420" y="143505"/>
                  <a:pt x="63552" y="143505"/>
                </a:cubicBezTo>
                <a:cubicBezTo>
                  <a:pt x="64684" y="143505"/>
                  <a:pt x="65602" y="142587"/>
                  <a:pt x="65602" y="141455"/>
                </a:cubicBezTo>
                <a:cubicBezTo>
                  <a:pt x="65602" y="140323"/>
                  <a:pt x="64684" y="139405"/>
                  <a:pt x="63552" y="139405"/>
                </a:cubicBezTo>
                <a:cubicBezTo>
                  <a:pt x="62420" y="139405"/>
                  <a:pt x="61502" y="140323"/>
                  <a:pt x="61502" y="141455"/>
                </a:cubicBezTo>
                <a:moveTo>
                  <a:pt x="45101" y="106604"/>
                </a:moveTo>
                <a:lnTo>
                  <a:pt x="45101" y="90203"/>
                </a:lnTo>
                <a:moveTo>
                  <a:pt x="32801" y="77903"/>
                </a:moveTo>
                <a:cubicBezTo>
                  <a:pt x="32801" y="84696"/>
                  <a:pt x="38308" y="90203"/>
                  <a:pt x="45101" y="90203"/>
                </a:cubicBezTo>
                <a:cubicBezTo>
                  <a:pt x="51895" y="90203"/>
                  <a:pt x="57402" y="84696"/>
                  <a:pt x="57402" y="77903"/>
                </a:cubicBezTo>
                <a:cubicBezTo>
                  <a:pt x="57402" y="71109"/>
                  <a:pt x="51895" y="65602"/>
                  <a:pt x="45101" y="65602"/>
                </a:cubicBezTo>
                <a:cubicBezTo>
                  <a:pt x="38308" y="65602"/>
                  <a:pt x="32801" y="71109"/>
                  <a:pt x="32801" y="77903"/>
                </a:cubicBezTo>
              </a:path>
            </a:pathLst>
          </a:custGeom>
          <a:noFill/>
          <a:ln w="984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4405566" y="2709471"/>
            <a:ext cx="301772" cy="301516"/>
          </a:xfrm>
          <a:custGeom>
            <a:avLst/>
            <a:gdLst/>
            <a:ahLst/>
            <a:cxnLst/>
            <a:rect l="0" t="0" r="0" b="0"/>
            <a:pathLst>
              <a:path w="301772" h="301516">
                <a:moveTo>
                  <a:pt x="154638" y="287457"/>
                </a:moveTo>
                <a:cubicBezTo>
                  <a:pt x="154638" y="295223"/>
                  <a:pt x="148339" y="301516"/>
                  <a:pt x="140573" y="301509"/>
                </a:cubicBezTo>
                <a:lnTo>
                  <a:pt x="14052" y="301509"/>
                </a:lnTo>
                <a:cubicBezTo>
                  <a:pt x="6291" y="301509"/>
                  <a:pt x="0" y="295218"/>
                  <a:pt x="0" y="287457"/>
                </a:cubicBezTo>
                <a:lnTo>
                  <a:pt x="0" y="252307"/>
                </a:lnTo>
                <a:cubicBezTo>
                  <a:pt x="0" y="209605"/>
                  <a:pt x="34617" y="174988"/>
                  <a:pt x="77319" y="174988"/>
                </a:cubicBezTo>
                <a:cubicBezTo>
                  <a:pt x="120021" y="174988"/>
                  <a:pt x="154638" y="209605"/>
                  <a:pt x="154638" y="252307"/>
                </a:cubicBezTo>
                <a:close/>
                <a:moveTo>
                  <a:pt x="47798" y="222786"/>
                </a:moveTo>
                <a:cubicBezTo>
                  <a:pt x="47798" y="224598"/>
                  <a:pt x="49266" y="226066"/>
                  <a:pt x="51078" y="226066"/>
                </a:cubicBezTo>
                <a:cubicBezTo>
                  <a:pt x="52889" y="226066"/>
                  <a:pt x="54358" y="224598"/>
                  <a:pt x="54358" y="222786"/>
                </a:cubicBezTo>
                <a:cubicBezTo>
                  <a:pt x="54358" y="220975"/>
                  <a:pt x="52889" y="219506"/>
                  <a:pt x="51078" y="219506"/>
                </a:cubicBezTo>
                <a:cubicBezTo>
                  <a:pt x="49266" y="219506"/>
                  <a:pt x="47798" y="220975"/>
                  <a:pt x="47798" y="222786"/>
                </a:cubicBezTo>
                <a:moveTo>
                  <a:pt x="100280" y="222707"/>
                </a:moveTo>
                <a:cubicBezTo>
                  <a:pt x="100280" y="224519"/>
                  <a:pt x="101748" y="225988"/>
                  <a:pt x="103560" y="225988"/>
                </a:cubicBezTo>
                <a:cubicBezTo>
                  <a:pt x="105371" y="225988"/>
                  <a:pt x="106840" y="224519"/>
                  <a:pt x="106840" y="222707"/>
                </a:cubicBezTo>
                <a:cubicBezTo>
                  <a:pt x="106840" y="220896"/>
                  <a:pt x="105371" y="219427"/>
                  <a:pt x="103560" y="219427"/>
                </a:cubicBezTo>
                <a:cubicBezTo>
                  <a:pt x="101748" y="219427"/>
                  <a:pt x="100280" y="220896"/>
                  <a:pt x="100280" y="222707"/>
                </a:cubicBezTo>
                <a:moveTo>
                  <a:pt x="77319" y="175001"/>
                </a:moveTo>
                <a:lnTo>
                  <a:pt x="77319" y="146884"/>
                </a:lnTo>
                <a:moveTo>
                  <a:pt x="56234" y="125799"/>
                </a:moveTo>
                <a:cubicBezTo>
                  <a:pt x="56234" y="114154"/>
                  <a:pt x="65674" y="104714"/>
                  <a:pt x="77319" y="104714"/>
                </a:cubicBezTo>
                <a:cubicBezTo>
                  <a:pt x="88964" y="104714"/>
                  <a:pt x="98403" y="114154"/>
                  <a:pt x="98403" y="125799"/>
                </a:cubicBezTo>
                <a:cubicBezTo>
                  <a:pt x="98403" y="137444"/>
                  <a:pt x="88964" y="146884"/>
                  <a:pt x="77319" y="146884"/>
                </a:cubicBezTo>
                <a:cubicBezTo>
                  <a:pt x="65674" y="146884"/>
                  <a:pt x="56234" y="137444"/>
                  <a:pt x="56234" y="125799"/>
                </a:cubicBezTo>
                <a:moveTo>
                  <a:pt x="78723" y="78460"/>
                </a:moveTo>
                <a:lnTo>
                  <a:pt x="78723" y="13120"/>
                </a:lnTo>
                <a:cubicBezTo>
                  <a:pt x="78723" y="5874"/>
                  <a:pt x="84597" y="0"/>
                  <a:pt x="91843" y="0"/>
                </a:cubicBezTo>
                <a:lnTo>
                  <a:pt x="288651" y="0"/>
                </a:lnTo>
                <a:cubicBezTo>
                  <a:pt x="295897" y="0"/>
                  <a:pt x="301772" y="5874"/>
                  <a:pt x="301772" y="13120"/>
                </a:cubicBezTo>
                <a:lnTo>
                  <a:pt x="301772" y="124133"/>
                </a:lnTo>
                <a:cubicBezTo>
                  <a:pt x="301772" y="131379"/>
                  <a:pt x="295897" y="137253"/>
                  <a:pt x="288651" y="137253"/>
                </a:cubicBezTo>
                <a:lnTo>
                  <a:pt x="131205" y="137253"/>
                </a:lnTo>
                <a:moveTo>
                  <a:pt x="145795" y="99624"/>
                </a:moveTo>
                <a:lnTo>
                  <a:pt x="145795" y="37629"/>
                </a:lnTo>
                <a:moveTo>
                  <a:pt x="176799" y="68620"/>
                </a:moveTo>
                <a:lnTo>
                  <a:pt x="114804" y="68620"/>
                </a:lnTo>
                <a:moveTo>
                  <a:pt x="246009" y="45659"/>
                </a:moveTo>
                <a:cubicBezTo>
                  <a:pt x="246009" y="43847"/>
                  <a:pt x="244541" y="42379"/>
                  <a:pt x="242729" y="42379"/>
                </a:cubicBezTo>
                <a:moveTo>
                  <a:pt x="242729" y="42379"/>
                </a:moveTo>
                <a:cubicBezTo>
                  <a:pt x="240918" y="42379"/>
                  <a:pt x="239449" y="43847"/>
                  <a:pt x="239449" y="45659"/>
                </a:cubicBezTo>
                <a:moveTo>
                  <a:pt x="239449" y="45659"/>
                </a:moveTo>
                <a:cubicBezTo>
                  <a:pt x="239449" y="47470"/>
                  <a:pt x="240918" y="48939"/>
                  <a:pt x="242729" y="48939"/>
                </a:cubicBezTo>
                <a:moveTo>
                  <a:pt x="242729" y="48939"/>
                </a:moveTo>
                <a:cubicBezTo>
                  <a:pt x="244541" y="48939"/>
                  <a:pt x="246009" y="47470"/>
                  <a:pt x="246009" y="45659"/>
                </a:cubicBezTo>
                <a:moveTo>
                  <a:pt x="246009" y="93063"/>
                </a:moveTo>
                <a:cubicBezTo>
                  <a:pt x="246009" y="91252"/>
                  <a:pt x="244541" y="89783"/>
                  <a:pt x="242729" y="89783"/>
                </a:cubicBezTo>
                <a:moveTo>
                  <a:pt x="242729" y="89744"/>
                </a:moveTo>
                <a:cubicBezTo>
                  <a:pt x="240918" y="89744"/>
                  <a:pt x="239449" y="91213"/>
                  <a:pt x="239449" y="93024"/>
                </a:cubicBezTo>
                <a:moveTo>
                  <a:pt x="239449" y="93063"/>
                </a:moveTo>
                <a:cubicBezTo>
                  <a:pt x="239449" y="94875"/>
                  <a:pt x="240918" y="96344"/>
                  <a:pt x="242729" y="96344"/>
                </a:cubicBezTo>
                <a:moveTo>
                  <a:pt x="242729" y="96304"/>
                </a:moveTo>
                <a:cubicBezTo>
                  <a:pt x="244541" y="96304"/>
                  <a:pt x="246009" y="94836"/>
                  <a:pt x="246009" y="93024"/>
                </a:cubicBezTo>
                <a:moveTo>
                  <a:pt x="266425" y="72687"/>
                </a:moveTo>
                <a:cubicBezTo>
                  <a:pt x="268237" y="72687"/>
                  <a:pt x="269705" y="71219"/>
                  <a:pt x="269705" y="69407"/>
                </a:cubicBezTo>
                <a:moveTo>
                  <a:pt x="269705" y="69368"/>
                </a:moveTo>
                <a:cubicBezTo>
                  <a:pt x="269709" y="68497"/>
                  <a:pt x="269364" y="67660"/>
                  <a:pt x="268748" y="67044"/>
                </a:cubicBezTo>
                <a:cubicBezTo>
                  <a:pt x="268132" y="66429"/>
                  <a:pt x="267296" y="66084"/>
                  <a:pt x="266425" y="66088"/>
                </a:cubicBezTo>
                <a:moveTo>
                  <a:pt x="266425" y="66127"/>
                </a:moveTo>
                <a:cubicBezTo>
                  <a:pt x="265554" y="66123"/>
                  <a:pt x="264718" y="66468"/>
                  <a:pt x="264102" y="67084"/>
                </a:cubicBezTo>
                <a:cubicBezTo>
                  <a:pt x="263486" y="67700"/>
                  <a:pt x="263141" y="68536"/>
                  <a:pt x="263145" y="69407"/>
                </a:cubicBezTo>
                <a:moveTo>
                  <a:pt x="263145" y="69368"/>
                </a:moveTo>
                <a:cubicBezTo>
                  <a:pt x="263145" y="71179"/>
                  <a:pt x="264613" y="72648"/>
                  <a:pt x="266425" y="72648"/>
                </a:cubicBezTo>
                <a:moveTo>
                  <a:pt x="219034" y="72687"/>
                </a:moveTo>
                <a:cubicBezTo>
                  <a:pt x="220845" y="72687"/>
                  <a:pt x="222314" y="71219"/>
                  <a:pt x="222314" y="69407"/>
                </a:cubicBezTo>
                <a:moveTo>
                  <a:pt x="222314" y="69368"/>
                </a:moveTo>
                <a:cubicBezTo>
                  <a:pt x="222317" y="68497"/>
                  <a:pt x="221973" y="67660"/>
                  <a:pt x="221357" y="67044"/>
                </a:cubicBezTo>
                <a:cubicBezTo>
                  <a:pt x="220741" y="66429"/>
                  <a:pt x="219905" y="66084"/>
                  <a:pt x="219034" y="66088"/>
                </a:cubicBezTo>
                <a:moveTo>
                  <a:pt x="219034" y="66127"/>
                </a:moveTo>
                <a:cubicBezTo>
                  <a:pt x="218163" y="66123"/>
                  <a:pt x="217326" y="66468"/>
                  <a:pt x="216710" y="67084"/>
                </a:cubicBezTo>
                <a:cubicBezTo>
                  <a:pt x="216094" y="67700"/>
                  <a:pt x="215750" y="68536"/>
                  <a:pt x="215753" y="69407"/>
                </a:cubicBezTo>
                <a:moveTo>
                  <a:pt x="215753" y="69368"/>
                </a:moveTo>
                <a:cubicBezTo>
                  <a:pt x="215753" y="71179"/>
                  <a:pt x="217222" y="72648"/>
                  <a:pt x="219034" y="72648"/>
                </a:cubicBezTo>
                <a:moveTo>
                  <a:pt x="0" y="266281"/>
                </a:moveTo>
                <a:lnTo>
                  <a:pt x="154638" y="266281"/>
                </a:lnTo>
              </a:path>
            </a:pathLst>
          </a:custGeom>
          <a:noFill/>
          <a:ln w="9840">
            <a:solidFill>
              <a:srgbClr val="969696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" name="Rounded Rectangle 65"/>
          <p:cNvSpPr/>
          <p:nvPr/>
        </p:nvSpPr>
        <p:spPr>
          <a:xfrm>
            <a:off x="3537151" y="3198899"/>
            <a:ext cx="188607" cy="188607"/>
          </a:xfrm>
          <a:custGeom>
            <a:avLst/>
            <a:gdLst/>
            <a:ahLst/>
            <a:cxnLst/>
            <a:rect l="0" t="0" r="0" b="0"/>
            <a:pathLst>
              <a:path w="188607" h="188607">
                <a:moveTo>
                  <a:pt x="188607" y="125358"/>
                </a:moveTo>
                <a:lnTo>
                  <a:pt x="188607" y="150377"/>
                </a:lnTo>
                <a:cubicBezTo>
                  <a:pt x="153335" y="150052"/>
                  <a:pt x="119392" y="163812"/>
                  <a:pt x="94303" y="188607"/>
                </a:cubicBezTo>
                <a:lnTo>
                  <a:pt x="94303" y="188607"/>
                </a:lnTo>
                <a:cubicBezTo>
                  <a:pt x="69211" y="163818"/>
                  <a:pt x="35270" y="150059"/>
                  <a:pt x="0" y="150377"/>
                </a:cubicBezTo>
                <a:lnTo>
                  <a:pt x="0" y="125366"/>
                </a:lnTo>
                <a:cubicBezTo>
                  <a:pt x="0" y="125366"/>
                  <a:pt x="67095" y="127105"/>
                  <a:pt x="94303" y="159906"/>
                </a:cubicBezTo>
                <a:cubicBezTo>
                  <a:pt x="121504" y="127105"/>
                  <a:pt x="188607" y="125358"/>
                  <a:pt x="188607" y="125358"/>
                </a:cubicBezTo>
                <a:close/>
                <a:moveTo>
                  <a:pt x="16400" y="94041"/>
                </a:moveTo>
                <a:cubicBezTo>
                  <a:pt x="16400" y="51016"/>
                  <a:pt x="51279" y="16138"/>
                  <a:pt x="94303" y="16138"/>
                </a:cubicBezTo>
                <a:cubicBezTo>
                  <a:pt x="137328" y="16138"/>
                  <a:pt x="172206" y="51016"/>
                  <a:pt x="172206" y="94041"/>
                </a:cubicBezTo>
                <a:moveTo>
                  <a:pt x="143505" y="114616"/>
                </a:moveTo>
                <a:cubicBezTo>
                  <a:pt x="152812" y="92297"/>
                  <a:pt x="145928" y="66509"/>
                  <a:pt x="126736" y="51798"/>
                </a:cubicBezTo>
                <a:cubicBezTo>
                  <a:pt x="107545" y="37087"/>
                  <a:pt x="80854" y="37138"/>
                  <a:pt x="61719" y="51923"/>
                </a:cubicBezTo>
                <a:cubicBezTo>
                  <a:pt x="42584" y="66707"/>
                  <a:pt x="35799" y="92521"/>
                  <a:pt x="45192" y="114804"/>
                </a:cubicBezTo>
                <a:moveTo>
                  <a:pt x="188607" y="89941"/>
                </a:moveTo>
                <a:cubicBezTo>
                  <a:pt x="188607" y="98999"/>
                  <a:pt x="181264" y="106341"/>
                  <a:pt x="172206" y="106341"/>
                </a:cubicBezTo>
                <a:lnTo>
                  <a:pt x="172206" y="65340"/>
                </a:lnTo>
                <a:cubicBezTo>
                  <a:pt x="181264" y="65340"/>
                  <a:pt x="188607" y="72683"/>
                  <a:pt x="188607" y="81740"/>
                </a:cubicBezTo>
                <a:close/>
                <a:moveTo>
                  <a:pt x="0" y="81740"/>
                </a:moveTo>
                <a:cubicBezTo>
                  <a:pt x="0" y="72683"/>
                  <a:pt x="7342" y="65340"/>
                  <a:pt x="16400" y="65340"/>
                </a:cubicBezTo>
                <a:lnTo>
                  <a:pt x="16400" y="106341"/>
                </a:lnTo>
                <a:cubicBezTo>
                  <a:pt x="7342" y="106341"/>
                  <a:pt x="0" y="98999"/>
                  <a:pt x="0" y="89941"/>
                </a:cubicBezTo>
                <a:close/>
                <a:moveTo>
                  <a:pt x="176307" y="65873"/>
                </a:moveTo>
                <a:lnTo>
                  <a:pt x="176307" y="24600"/>
                </a:lnTo>
                <a:moveTo>
                  <a:pt x="176307" y="0"/>
                </a:moveTo>
                <a:cubicBezTo>
                  <a:pt x="183100" y="0"/>
                  <a:pt x="188607" y="5507"/>
                  <a:pt x="188607" y="12300"/>
                </a:cubicBezTo>
                <a:cubicBezTo>
                  <a:pt x="188607" y="19093"/>
                  <a:pt x="183100" y="24600"/>
                  <a:pt x="176307" y="24600"/>
                </a:cubicBezTo>
                <a:cubicBezTo>
                  <a:pt x="169513" y="24600"/>
                  <a:pt x="164006" y="19093"/>
                  <a:pt x="164006" y="12300"/>
                </a:cubicBezTo>
                <a:cubicBezTo>
                  <a:pt x="164006" y="5507"/>
                  <a:pt x="169513" y="0"/>
                  <a:pt x="176307" y="0"/>
                </a:cubicBezTo>
                <a:close/>
              </a:path>
            </a:pathLst>
          </a:custGeom>
          <a:noFill/>
          <a:ln w="9840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" name="Rounded Rectangle 66"/>
          <p:cNvSpPr/>
          <p:nvPr/>
        </p:nvSpPr>
        <p:spPr>
          <a:xfrm>
            <a:off x="5389195" y="3205050"/>
            <a:ext cx="184507" cy="176307"/>
          </a:xfrm>
          <a:custGeom>
            <a:avLst/>
            <a:gdLst/>
            <a:ahLst/>
            <a:cxnLst/>
            <a:rect l="0" t="0" r="0" b="0"/>
            <a:pathLst>
              <a:path w="184507" h="176307">
                <a:moveTo>
                  <a:pt x="102504" y="28701"/>
                </a:moveTo>
                <a:lnTo>
                  <a:pt x="4100" y="28701"/>
                </a:lnTo>
                <a:cubicBezTo>
                  <a:pt x="1640" y="28701"/>
                  <a:pt x="0" y="27061"/>
                  <a:pt x="0" y="24600"/>
                </a:cubicBezTo>
                <a:lnTo>
                  <a:pt x="0" y="4100"/>
                </a:lnTo>
                <a:cubicBezTo>
                  <a:pt x="0" y="1640"/>
                  <a:pt x="1640" y="0"/>
                  <a:pt x="4100" y="0"/>
                </a:cubicBezTo>
                <a:lnTo>
                  <a:pt x="102504" y="0"/>
                </a:lnTo>
                <a:cubicBezTo>
                  <a:pt x="104964" y="0"/>
                  <a:pt x="106604" y="1640"/>
                  <a:pt x="106604" y="4100"/>
                </a:cubicBezTo>
                <a:lnTo>
                  <a:pt x="106604" y="24600"/>
                </a:lnTo>
                <a:cubicBezTo>
                  <a:pt x="106604" y="27061"/>
                  <a:pt x="104964" y="28701"/>
                  <a:pt x="102504" y="28701"/>
                </a:cubicBezTo>
                <a:close/>
                <a:moveTo>
                  <a:pt x="180407" y="127105"/>
                </a:moveTo>
                <a:lnTo>
                  <a:pt x="45101" y="127105"/>
                </a:lnTo>
                <a:cubicBezTo>
                  <a:pt x="42641" y="127105"/>
                  <a:pt x="41001" y="125465"/>
                  <a:pt x="41001" y="123004"/>
                </a:cubicBezTo>
                <a:lnTo>
                  <a:pt x="41001" y="102504"/>
                </a:lnTo>
                <a:cubicBezTo>
                  <a:pt x="41001" y="100044"/>
                  <a:pt x="42641" y="98403"/>
                  <a:pt x="45101" y="98403"/>
                </a:cubicBezTo>
                <a:lnTo>
                  <a:pt x="180407" y="98403"/>
                </a:lnTo>
                <a:cubicBezTo>
                  <a:pt x="182867" y="98403"/>
                  <a:pt x="184507" y="100044"/>
                  <a:pt x="184507" y="102504"/>
                </a:cubicBezTo>
                <a:lnTo>
                  <a:pt x="184507" y="123004"/>
                </a:lnTo>
                <a:cubicBezTo>
                  <a:pt x="184507" y="125465"/>
                  <a:pt x="182867" y="127105"/>
                  <a:pt x="180407" y="127105"/>
                </a:cubicBezTo>
                <a:close/>
                <a:moveTo>
                  <a:pt x="180407" y="176307"/>
                </a:moveTo>
                <a:lnTo>
                  <a:pt x="123004" y="176307"/>
                </a:lnTo>
                <a:cubicBezTo>
                  <a:pt x="120544" y="176307"/>
                  <a:pt x="118904" y="174667"/>
                  <a:pt x="118904" y="172206"/>
                </a:cubicBezTo>
                <a:lnTo>
                  <a:pt x="118904" y="151706"/>
                </a:lnTo>
                <a:cubicBezTo>
                  <a:pt x="118904" y="149246"/>
                  <a:pt x="120544" y="147605"/>
                  <a:pt x="123004" y="147605"/>
                </a:cubicBezTo>
                <a:lnTo>
                  <a:pt x="180407" y="147605"/>
                </a:lnTo>
                <a:cubicBezTo>
                  <a:pt x="182867" y="147605"/>
                  <a:pt x="184507" y="149246"/>
                  <a:pt x="184507" y="151706"/>
                </a:cubicBezTo>
                <a:lnTo>
                  <a:pt x="184507" y="172206"/>
                </a:lnTo>
                <a:cubicBezTo>
                  <a:pt x="184507" y="174667"/>
                  <a:pt x="182867" y="176307"/>
                  <a:pt x="180407" y="176307"/>
                </a:cubicBezTo>
                <a:close/>
                <a:moveTo>
                  <a:pt x="102200" y="82954"/>
                </a:moveTo>
                <a:lnTo>
                  <a:pt x="85357" y="66119"/>
                </a:lnTo>
                <a:cubicBezTo>
                  <a:pt x="84654" y="65450"/>
                  <a:pt x="84256" y="64522"/>
                  <a:pt x="84256" y="63552"/>
                </a:cubicBezTo>
                <a:cubicBezTo>
                  <a:pt x="84256" y="62582"/>
                  <a:pt x="84654" y="61654"/>
                  <a:pt x="85357" y="60985"/>
                </a:cubicBezTo>
                <a:lnTo>
                  <a:pt x="102192" y="44150"/>
                </a:lnTo>
                <a:cubicBezTo>
                  <a:pt x="102861" y="43447"/>
                  <a:pt x="103789" y="43049"/>
                  <a:pt x="104759" y="43049"/>
                </a:cubicBezTo>
                <a:cubicBezTo>
                  <a:pt x="105729" y="43049"/>
                  <a:pt x="106657" y="43447"/>
                  <a:pt x="107325" y="44150"/>
                </a:cubicBezTo>
                <a:lnTo>
                  <a:pt x="124161" y="60985"/>
                </a:lnTo>
                <a:cubicBezTo>
                  <a:pt x="124864" y="61654"/>
                  <a:pt x="125262" y="62582"/>
                  <a:pt x="125262" y="63552"/>
                </a:cubicBezTo>
                <a:cubicBezTo>
                  <a:pt x="125262" y="64522"/>
                  <a:pt x="124864" y="65450"/>
                  <a:pt x="124161" y="66119"/>
                </a:cubicBezTo>
                <a:lnTo>
                  <a:pt x="107325" y="82954"/>
                </a:lnTo>
                <a:cubicBezTo>
                  <a:pt x="106587" y="84422"/>
                  <a:pt x="103660" y="84422"/>
                  <a:pt x="102200" y="82954"/>
                </a:cubicBezTo>
                <a:close/>
              </a:path>
            </a:pathLst>
          </a:custGeom>
          <a:noFill/>
          <a:ln w="98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8" name="Rounded Rectangle 67"/>
          <p:cNvSpPr/>
          <p:nvPr/>
        </p:nvSpPr>
        <p:spPr>
          <a:xfrm>
            <a:off x="3983242" y="4182939"/>
            <a:ext cx="188614" cy="188607"/>
          </a:xfrm>
          <a:custGeom>
            <a:avLst/>
            <a:gdLst/>
            <a:ahLst/>
            <a:cxnLst/>
            <a:rect l="0" t="0" r="0" b="0"/>
            <a:pathLst>
              <a:path w="188614" h="188607">
                <a:moveTo>
                  <a:pt x="187966" y="64339"/>
                </a:moveTo>
                <a:lnTo>
                  <a:pt x="187966" y="9061"/>
                </a:lnTo>
                <a:moveTo>
                  <a:pt x="108980" y="0"/>
                </a:moveTo>
                <a:lnTo>
                  <a:pt x="180233" y="0"/>
                </a:lnTo>
                <a:cubicBezTo>
                  <a:pt x="180233" y="0"/>
                  <a:pt x="188614" y="0"/>
                  <a:pt x="188614" y="8380"/>
                </a:cubicBezTo>
                <a:lnTo>
                  <a:pt x="188614" y="75443"/>
                </a:lnTo>
                <a:cubicBezTo>
                  <a:pt x="188614" y="75443"/>
                  <a:pt x="188614" y="83823"/>
                  <a:pt x="180233" y="83823"/>
                </a:cubicBezTo>
                <a:lnTo>
                  <a:pt x="108980" y="83823"/>
                </a:lnTo>
                <a:cubicBezTo>
                  <a:pt x="108980" y="83823"/>
                  <a:pt x="100599" y="83823"/>
                  <a:pt x="100599" y="75443"/>
                </a:cubicBezTo>
                <a:lnTo>
                  <a:pt x="100599" y="8380"/>
                </a:lnTo>
                <a:cubicBezTo>
                  <a:pt x="100599" y="8380"/>
                  <a:pt x="100599" y="0"/>
                  <a:pt x="108980" y="0"/>
                </a:cubicBezTo>
                <a:moveTo>
                  <a:pt x="100599" y="28545"/>
                </a:moveTo>
                <a:lnTo>
                  <a:pt x="188614" y="28545"/>
                </a:lnTo>
                <a:moveTo>
                  <a:pt x="100599" y="56188"/>
                </a:moveTo>
                <a:lnTo>
                  <a:pt x="188614" y="56188"/>
                </a:lnTo>
                <a:moveTo>
                  <a:pt x="140404" y="83823"/>
                </a:moveTo>
                <a:lnTo>
                  <a:pt x="140404" y="28545"/>
                </a:lnTo>
                <a:moveTo>
                  <a:pt x="6" y="112492"/>
                </a:moveTo>
                <a:cubicBezTo>
                  <a:pt x="29" y="107878"/>
                  <a:pt x="3773" y="104148"/>
                  <a:pt x="8387" y="104144"/>
                </a:cubicBezTo>
                <a:lnTo>
                  <a:pt x="92211" y="104144"/>
                </a:lnTo>
                <a:cubicBezTo>
                  <a:pt x="96840" y="104144"/>
                  <a:pt x="100595" y="107895"/>
                  <a:pt x="100599" y="112524"/>
                </a:cubicBezTo>
                <a:lnTo>
                  <a:pt x="100599" y="156117"/>
                </a:lnTo>
                <a:cubicBezTo>
                  <a:pt x="100595" y="160747"/>
                  <a:pt x="96840" y="164498"/>
                  <a:pt x="92211" y="164498"/>
                </a:cubicBezTo>
                <a:lnTo>
                  <a:pt x="8387" y="164498"/>
                </a:lnTo>
                <a:cubicBezTo>
                  <a:pt x="6159" y="164496"/>
                  <a:pt x="4024" y="163608"/>
                  <a:pt x="2451" y="162029"/>
                </a:cubicBezTo>
                <a:cubicBezTo>
                  <a:pt x="879" y="160451"/>
                  <a:pt x="0" y="158312"/>
                  <a:pt x="6" y="156085"/>
                </a:cubicBezTo>
                <a:close/>
                <a:moveTo>
                  <a:pt x="41008" y="164465"/>
                </a:moveTo>
                <a:lnTo>
                  <a:pt x="34447" y="188607"/>
                </a:lnTo>
                <a:moveTo>
                  <a:pt x="59631" y="164465"/>
                </a:moveTo>
                <a:lnTo>
                  <a:pt x="66125" y="188607"/>
                </a:lnTo>
                <a:moveTo>
                  <a:pt x="25156" y="188607"/>
                </a:moveTo>
                <a:lnTo>
                  <a:pt x="75449" y="188607"/>
                </a:lnTo>
                <a:moveTo>
                  <a:pt x="37728" y="55827"/>
                </a:moveTo>
                <a:lnTo>
                  <a:pt x="18867" y="73925"/>
                </a:lnTo>
                <a:lnTo>
                  <a:pt x="18867" y="55827"/>
                </a:lnTo>
                <a:cubicBezTo>
                  <a:pt x="19149" y="42217"/>
                  <a:pt x="30407" y="31411"/>
                  <a:pt x="44017" y="31686"/>
                </a:cubicBezTo>
                <a:lnTo>
                  <a:pt x="75449" y="31686"/>
                </a:lnTo>
                <a:moveTo>
                  <a:pt x="6" y="55827"/>
                </a:moveTo>
                <a:lnTo>
                  <a:pt x="18867" y="73934"/>
                </a:lnTo>
                <a:moveTo>
                  <a:pt x="56588" y="49792"/>
                </a:moveTo>
                <a:lnTo>
                  <a:pt x="75449" y="31686"/>
                </a:lnTo>
                <a:lnTo>
                  <a:pt x="56588" y="13579"/>
                </a:lnTo>
              </a:path>
            </a:pathLst>
          </a:custGeom>
          <a:noFill/>
          <a:ln w="9840">
            <a:solidFill>
              <a:srgbClr val="BA5DE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9" name="Rounded Rectangle 68"/>
          <p:cNvSpPr/>
          <p:nvPr/>
        </p:nvSpPr>
        <p:spPr>
          <a:xfrm>
            <a:off x="4941140" y="1230820"/>
            <a:ext cx="188196" cy="188607"/>
          </a:xfrm>
          <a:custGeom>
            <a:avLst/>
            <a:gdLst/>
            <a:ahLst/>
            <a:cxnLst/>
            <a:rect l="0" t="0" r="0" b="0"/>
            <a:pathLst>
              <a:path w="188196" h="188607">
                <a:moveTo>
                  <a:pt x="96867" y="179825"/>
                </a:moveTo>
                <a:cubicBezTo>
                  <a:pt x="96867" y="184675"/>
                  <a:pt x="92935" y="188607"/>
                  <a:pt x="88085" y="188607"/>
                </a:cubicBezTo>
                <a:lnTo>
                  <a:pt x="9009" y="188607"/>
                </a:lnTo>
                <a:cubicBezTo>
                  <a:pt x="4158" y="188607"/>
                  <a:pt x="226" y="184675"/>
                  <a:pt x="226" y="179825"/>
                </a:cubicBezTo>
                <a:lnTo>
                  <a:pt x="226" y="157856"/>
                </a:lnTo>
                <a:cubicBezTo>
                  <a:pt x="0" y="140443"/>
                  <a:pt x="9159" y="124254"/>
                  <a:pt x="24203" y="115481"/>
                </a:cubicBezTo>
                <a:cubicBezTo>
                  <a:pt x="39247" y="106709"/>
                  <a:pt x="57847" y="106709"/>
                  <a:pt x="72891" y="115481"/>
                </a:cubicBezTo>
                <a:cubicBezTo>
                  <a:pt x="87934" y="124254"/>
                  <a:pt x="97094" y="140443"/>
                  <a:pt x="96867" y="157856"/>
                </a:cubicBezTo>
                <a:close/>
                <a:moveTo>
                  <a:pt x="30100" y="139405"/>
                </a:moveTo>
                <a:cubicBezTo>
                  <a:pt x="30100" y="140537"/>
                  <a:pt x="31018" y="141455"/>
                  <a:pt x="32150" y="141455"/>
                </a:cubicBezTo>
                <a:cubicBezTo>
                  <a:pt x="33282" y="141455"/>
                  <a:pt x="34200" y="140537"/>
                  <a:pt x="34200" y="139405"/>
                </a:cubicBezTo>
                <a:cubicBezTo>
                  <a:pt x="34200" y="138273"/>
                  <a:pt x="33282" y="137355"/>
                  <a:pt x="32150" y="137355"/>
                </a:cubicBezTo>
                <a:cubicBezTo>
                  <a:pt x="31018" y="137355"/>
                  <a:pt x="30100" y="138273"/>
                  <a:pt x="30100" y="139405"/>
                </a:cubicBezTo>
                <a:moveTo>
                  <a:pt x="62901" y="139356"/>
                </a:moveTo>
                <a:cubicBezTo>
                  <a:pt x="62901" y="140488"/>
                  <a:pt x="63819" y="141406"/>
                  <a:pt x="64952" y="141406"/>
                </a:cubicBezTo>
                <a:cubicBezTo>
                  <a:pt x="66084" y="141406"/>
                  <a:pt x="67002" y="140488"/>
                  <a:pt x="67002" y="139356"/>
                </a:cubicBezTo>
                <a:cubicBezTo>
                  <a:pt x="67002" y="138224"/>
                  <a:pt x="66084" y="137306"/>
                  <a:pt x="64952" y="137306"/>
                </a:cubicBezTo>
                <a:cubicBezTo>
                  <a:pt x="63819" y="137306"/>
                  <a:pt x="62901" y="138224"/>
                  <a:pt x="62901" y="139356"/>
                </a:cubicBezTo>
                <a:moveTo>
                  <a:pt x="48551" y="109531"/>
                </a:moveTo>
                <a:lnTo>
                  <a:pt x="48551" y="91958"/>
                </a:lnTo>
                <a:moveTo>
                  <a:pt x="35373" y="78780"/>
                </a:moveTo>
                <a:cubicBezTo>
                  <a:pt x="35373" y="71502"/>
                  <a:pt x="41273" y="65602"/>
                  <a:pt x="48551" y="65602"/>
                </a:cubicBezTo>
                <a:cubicBezTo>
                  <a:pt x="55829" y="65602"/>
                  <a:pt x="61729" y="71502"/>
                  <a:pt x="61729" y="78780"/>
                </a:cubicBezTo>
                <a:cubicBezTo>
                  <a:pt x="61729" y="86058"/>
                  <a:pt x="55829" y="91958"/>
                  <a:pt x="48551" y="91958"/>
                </a:cubicBezTo>
                <a:cubicBezTo>
                  <a:pt x="41273" y="91958"/>
                  <a:pt x="35373" y="86058"/>
                  <a:pt x="35373" y="78780"/>
                </a:cubicBezTo>
                <a:moveTo>
                  <a:pt x="226" y="166589"/>
                </a:moveTo>
                <a:lnTo>
                  <a:pt x="96867" y="166589"/>
                </a:lnTo>
                <a:moveTo>
                  <a:pt x="65903" y="31161"/>
                </a:moveTo>
                <a:cubicBezTo>
                  <a:pt x="65903" y="13951"/>
                  <a:pt x="79854" y="0"/>
                  <a:pt x="97064" y="0"/>
                </a:cubicBezTo>
                <a:cubicBezTo>
                  <a:pt x="114274" y="0"/>
                  <a:pt x="128225" y="13951"/>
                  <a:pt x="128225" y="31161"/>
                </a:cubicBezTo>
                <a:cubicBezTo>
                  <a:pt x="128225" y="48371"/>
                  <a:pt x="114274" y="62322"/>
                  <a:pt x="97064" y="62322"/>
                </a:cubicBezTo>
                <a:cubicBezTo>
                  <a:pt x="79854" y="62322"/>
                  <a:pt x="65903" y="48371"/>
                  <a:pt x="65903" y="31161"/>
                </a:cubicBezTo>
                <a:moveTo>
                  <a:pt x="137656" y="81503"/>
                </a:moveTo>
                <a:cubicBezTo>
                  <a:pt x="137656" y="71462"/>
                  <a:pt x="145795" y="63322"/>
                  <a:pt x="155836" y="63322"/>
                </a:cubicBezTo>
                <a:cubicBezTo>
                  <a:pt x="165876" y="63322"/>
                  <a:pt x="174016" y="71462"/>
                  <a:pt x="174016" y="81503"/>
                </a:cubicBezTo>
                <a:cubicBezTo>
                  <a:pt x="174016" y="91543"/>
                  <a:pt x="165876" y="99683"/>
                  <a:pt x="155836" y="99683"/>
                </a:cubicBezTo>
                <a:cubicBezTo>
                  <a:pt x="145795" y="99683"/>
                  <a:pt x="137656" y="91543"/>
                  <a:pt x="137656" y="81503"/>
                </a:cubicBezTo>
                <a:moveTo>
                  <a:pt x="137656" y="146220"/>
                </a:moveTo>
                <a:cubicBezTo>
                  <a:pt x="137656" y="136179"/>
                  <a:pt x="145795" y="128039"/>
                  <a:pt x="155836" y="128039"/>
                </a:cubicBezTo>
                <a:cubicBezTo>
                  <a:pt x="165876" y="128039"/>
                  <a:pt x="174016" y="136179"/>
                  <a:pt x="174016" y="146220"/>
                </a:cubicBezTo>
                <a:cubicBezTo>
                  <a:pt x="174016" y="156260"/>
                  <a:pt x="165876" y="164400"/>
                  <a:pt x="155836" y="164400"/>
                </a:cubicBezTo>
                <a:cubicBezTo>
                  <a:pt x="145795" y="164400"/>
                  <a:pt x="137656" y="156260"/>
                  <a:pt x="137656" y="146220"/>
                </a:cubicBezTo>
                <a:moveTo>
                  <a:pt x="163905" y="33129"/>
                </a:moveTo>
                <a:cubicBezTo>
                  <a:pt x="163903" y="26420"/>
                  <a:pt x="169341" y="20981"/>
                  <a:pt x="176050" y="20981"/>
                </a:cubicBezTo>
                <a:cubicBezTo>
                  <a:pt x="182758" y="20981"/>
                  <a:pt x="188196" y="26420"/>
                  <a:pt x="188194" y="33129"/>
                </a:cubicBezTo>
                <a:cubicBezTo>
                  <a:pt x="188196" y="39838"/>
                  <a:pt x="182758" y="45277"/>
                  <a:pt x="176050" y="45277"/>
                </a:cubicBezTo>
                <a:cubicBezTo>
                  <a:pt x="169341" y="45277"/>
                  <a:pt x="163903" y="39838"/>
                  <a:pt x="163905" y="33129"/>
                </a:cubicBezTo>
              </a:path>
            </a:pathLst>
          </a:custGeom>
          <a:noFill/>
          <a:ln w="9840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0" name="Rounded Rectangle 69"/>
          <p:cNvSpPr/>
          <p:nvPr/>
        </p:nvSpPr>
        <p:spPr>
          <a:xfrm>
            <a:off x="4936947" y="4178839"/>
            <a:ext cx="186694" cy="190657"/>
          </a:xfrm>
          <a:custGeom>
            <a:avLst/>
            <a:gdLst/>
            <a:ahLst/>
            <a:cxnLst/>
            <a:rect l="0" t="0" r="0" b="0"/>
            <a:pathLst>
              <a:path w="186694" h="190657">
                <a:moveTo>
                  <a:pt x="36877" y="118245"/>
                </a:moveTo>
                <a:cubicBezTo>
                  <a:pt x="40725" y="127884"/>
                  <a:pt x="46681" y="136593"/>
                  <a:pt x="54361" y="143708"/>
                </a:cubicBezTo>
                <a:lnTo>
                  <a:pt x="54361" y="190657"/>
                </a:lnTo>
                <a:moveTo>
                  <a:pt x="124522" y="25185"/>
                </a:moveTo>
                <a:cubicBezTo>
                  <a:pt x="159465" y="36084"/>
                  <a:pt x="170191" y="73902"/>
                  <a:pt x="186253" y="115569"/>
                </a:cubicBezTo>
                <a:cubicBezTo>
                  <a:pt x="186579" y="116420"/>
                  <a:pt x="186694" y="117339"/>
                  <a:pt x="186587" y="118245"/>
                </a:cubicBezTo>
                <a:cubicBezTo>
                  <a:pt x="186480" y="119150"/>
                  <a:pt x="186154" y="120017"/>
                  <a:pt x="185639" y="120769"/>
                </a:cubicBezTo>
                <a:cubicBezTo>
                  <a:pt x="185122" y="121521"/>
                  <a:pt x="184431" y="122137"/>
                  <a:pt x="183624" y="122563"/>
                </a:cubicBezTo>
                <a:cubicBezTo>
                  <a:pt x="182818" y="122988"/>
                  <a:pt x="181919" y="123211"/>
                  <a:pt x="181007" y="123213"/>
                </a:cubicBezTo>
                <a:lnTo>
                  <a:pt x="166769" y="123213"/>
                </a:lnTo>
                <a:lnTo>
                  <a:pt x="166769" y="145694"/>
                </a:lnTo>
                <a:cubicBezTo>
                  <a:pt x="166769" y="151656"/>
                  <a:pt x="164400" y="157375"/>
                  <a:pt x="160184" y="161591"/>
                </a:cubicBezTo>
                <a:cubicBezTo>
                  <a:pt x="155968" y="165807"/>
                  <a:pt x="150249" y="168175"/>
                  <a:pt x="144287" y="168175"/>
                </a:cubicBezTo>
                <a:lnTo>
                  <a:pt x="133047" y="168175"/>
                </a:lnTo>
                <a:lnTo>
                  <a:pt x="133047" y="190657"/>
                </a:lnTo>
                <a:moveTo>
                  <a:pt x="10176" y="25216"/>
                </a:moveTo>
                <a:cubicBezTo>
                  <a:pt x="10176" y="14686"/>
                  <a:pt x="17592" y="6150"/>
                  <a:pt x="26741" y="6150"/>
                </a:cubicBezTo>
                <a:cubicBezTo>
                  <a:pt x="35889" y="6150"/>
                  <a:pt x="43305" y="14686"/>
                  <a:pt x="43305" y="25216"/>
                </a:cubicBezTo>
                <a:cubicBezTo>
                  <a:pt x="43305" y="35745"/>
                  <a:pt x="35889" y="44281"/>
                  <a:pt x="26741" y="44281"/>
                </a:cubicBezTo>
                <a:cubicBezTo>
                  <a:pt x="17592" y="44281"/>
                  <a:pt x="10176" y="35745"/>
                  <a:pt x="10176" y="25216"/>
                </a:cubicBezTo>
                <a:moveTo>
                  <a:pt x="101952" y="9448"/>
                </a:moveTo>
                <a:lnTo>
                  <a:pt x="101952" y="29442"/>
                </a:lnTo>
                <a:cubicBezTo>
                  <a:pt x="101952" y="37640"/>
                  <a:pt x="93868" y="44286"/>
                  <a:pt x="83895" y="44286"/>
                </a:cubicBezTo>
                <a:cubicBezTo>
                  <a:pt x="73923" y="44286"/>
                  <a:pt x="65838" y="37640"/>
                  <a:pt x="65838" y="29442"/>
                </a:cubicBezTo>
                <a:lnTo>
                  <a:pt x="65838" y="9448"/>
                </a:lnTo>
                <a:moveTo>
                  <a:pt x="0" y="0"/>
                </a:moveTo>
                <a:moveTo>
                  <a:pt x="26743" y="44286"/>
                </a:moveTo>
                <a:lnTo>
                  <a:pt x="26743" y="93304"/>
                </a:lnTo>
                <a:moveTo>
                  <a:pt x="0" y="0"/>
                </a:moveTo>
                <a:moveTo>
                  <a:pt x="83897" y="9448"/>
                </a:moveTo>
                <a:lnTo>
                  <a:pt x="83897" y="93304"/>
                </a:lnTo>
              </a:path>
            </a:pathLst>
          </a:custGeom>
          <a:noFill/>
          <a:ln w="9840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1" name="Rounded Rectangle 70"/>
          <p:cNvSpPr/>
          <p:nvPr/>
        </p:nvSpPr>
        <p:spPr>
          <a:xfrm>
            <a:off x="3985299" y="1232870"/>
            <a:ext cx="184507" cy="184507"/>
          </a:xfrm>
          <a:custGeom>
            <a:avLst/>
            <a:gdLst/>
            <a:ahLst/>
            <a:cxnLst/>
            <a:rect l="0" t="0" r="0" b="0"/>
            <a:pathLst>
              <a:path w="184507" h="184507">
                <a:moveTo>
                  <a:pt x="184507" y="168106"/>
                </a:moveTo>
                <a:cubicBezTo>
                  <a:pt x="184507" y="177127"/>
                  <a:pt x="177127" y="184507"/>
                  <a:pt x="168106" y="184507"/>
                </a:cubicBezTo>
                <a:lnTo>
                  <a:pt x="16400" y="184507"/>
                </a:lnTo>
                <a:cubicBezTo>
                  <a:pt x="7380" y="184507"/>
                  <a:pt x="0" y="177127"/>
                  <a:pt x="0" y="168106"/>
                </a:cubicBezTo>
                <a:lnTo>
                  <a:pt x="0" y="16400"/>
                </a:lnTo>
                <a:cubicBezTo>
                  <a:pt x="0" y="7380"/>
                  <a:pt x="7380" y="0"/>
                  <a:pt x="16400" y="0"/>
                </a:cubicBezTo>
                <a:lnTo>
                  <a:pt x="168106" y="0"/>
                </a:lnTo>
                <a:cubicBezTo>
                  <a:pt x="177127" y="0"/>
                  <a:pt x="184507" y="7380"/>
                  <a:pt x="184507" y="16400"/>
                </a:cubicBezTo>
                <a:close/>
                <a:moveTo>
                  <a:pt x="147605" y="36901"/>
                </a:moveTo>
                <a:lnTo>
                  <a:pt x="36901" y="36901"/>
                </a:lnTo>
                <a:lnTo>
                  <a:pt x="36901" y="77903"/>
                </a:lnTo>
                <a:lnTo>
                  <a:pt x="147605" y="77903"/>
                </a:lnTo>
                <a:close/>
                <a:moveTo>
                  <a:pt x="73802" y="77903"/>
                </a:moveTo>
                <a:lnTo>
                  <a:pt x="73802" y="36901"/>
                </a:lnTo>
                <a:moveTo>
                  <a:pt x="110704" y="36901"/>
                </a:moveTo>
                <a:lnTo>
                  <a:pt x="110704" y="77903"/>
                </a:lnTo>
                <a:moveTo>
                  <a:pt x="147605" y="106604"/>
                </a:moveTo>
                <a:lnTo>
                  <a:pt x="36901" y="106604"/>
                </a:lnTo>
                <a:lnTo>
                  <a:pt x="36901" y="147605"/>
                </a:lnTo>
                <a:lnTo>
                  <a:pt x="147605" y="147605"/>
                </a:lnTo>
                <a:close/>
                <a:moveTo>
                  <a:pt x="73802" y="147605"/>
                </a:moveTo>
                <a:lnTo>
                  <a:pt x="73802" y="106604"/>
                </a:lnTo>
                <a:moveTo>
                  <a:pt x="110704" y="106604"/>
                </a:moveTo>
                <a:lnTo>
                  <a:pt x="110704" y="147605"/>
                </a:lnTo>
              </a:path>
            </a:pathLst>
          </a:custGeom>
          <a:noFill/>
          <a:ln w="98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2" name="Rounded Rectangle 71"/>
          <p:cNvSpPr/>
          <p:nvPr/>
        </p:nvSpPr>
        <p:spPr>
          <a:xfrm>
            <a:off x="4011540" y="5169029"/>
            <a:ext cx="184507" cy="184506"/>
          </a:xfrm>
          <a:custGeom>
            <a:avLst/>
            <a:gdLst/>
            <a:ahLst/>
            <a:cxnLst/>
            <a:rect l="0" t="0" r="0" b="0"/>
            <a:pathLst>
              <a:path w="184507" h="184506">
                <a:moveTo>
                  <a:pt x="66012" y="87743"/>
                </a:moveTo>
                <a:cubicBezTo>
                  <a:pt x="84128" y="87743"/>
                  <a:pt x="98813" y="80400"/>
                  <a:pt x="98813" y="71342"/>
                </a:cubicBezTo>
                <a:cubicBezTo>
                  <a:pt x="98813" y="62284"/>
                  <a:pt x="84128" y="54941"/>
                  <a:pt x="66012" y="54941"/>
                </a:cubicBezTo>
                <a:cubicBezTo>
                  <a:pt x="47896" y="54941"/>
                  <a:pt x="33211" y="62284"/>
                  <a:pt x="33211" y="71342"/>
                </a:cubicBezTo>
                <a:cubicBezTo>
                  <a:pt x="33211" y="80400"/>
                  <a:pt x="47896" y="87743"/>
                  <a:pt x="66012" y="87743"/>
                </a:cubicBezTo>
                <a:close/>
                <a:moveTo>
                  <a:pt x="33211" y="71342"/>
                </a:moveTo>
                <a:lnTo>
                  <a:pt x="33211" y="99224"/>
                </a:lnTo>
                <a:cubicBezTo>
                  <a:pt x="33211" y="108244"/>
                  <a:pt x="47971" y="115623"/>
                  <a:pt x="66012" y="115623"/>
                </a:cubicBezTo>
                <a:moveTo>
                  <a:pt x="66012" y="143505"/>
                </a:moveTo>
                <a:cubicBezTo>
                  <a:pt x="47971" y="143505"/>
                  <a:pt x="33211" y="136124"/>
                  <a:pt x="33211" y="127104"/>
                </a:cubicBezTo>
                <a:lnTo>
                  <a:pt x="33211" y="99223"/>
                </a:lnTo>
                <a:moveTo>
                  <a:pt x="121774" y="128745"/>
                </a:moveTo>
                <a:cubicBezTo>
                  <a:pt x="139891" y="128745"/>
                  <a:pt x="154576" y="121401"/>
                  <a:pt x="154576" y="112344"/>
                </a:cubicBezTo>
                <a:cubicBezTo>
                  <a:pt x="154576" y="103286"/>
                  <a:pt x="139891" y="95943"/>
                  <a:pt x="121774" y="95943"/>
                </a:cubicBezTo>
                <a:cubicBezTo>
                  <a:pt x="103659" y="95943"/>
                  <a:pt x="88973" y="103286"/>
                  <a:pt x="88973" y="112344"/>
                </a:cubicBezTo>
                <a:cubicBezTo>
                  <a:pt x="88973" y="121401"/>
                  <a:pt x="103659" y="128745"/>
                  <a:pt x="121774" y="128745"/>
                </a:cubicBezTo>
                <a:close/>
                <a:moveTo>
                  <a:pt x="154576" y="112344"/>
                </a:moveTo>
                <a:lnTo>
                  <a:pt x="154576" y="140224"/>
                </a:lnTo>
                <a:cubicBezTo>
                  <a:pt x="154576" y="149245"/>
                  <a:pt x="139815" y="156625"/>
                  <a:pt x="121774" y="156625"/>
                </a:cubicBezTo>
                <a:cubicBezTo>
                  <a:pt x="103734" y="156625"/>
                  <a:pt x="88973" y="149245"/>
                  <a:pt x="88973" y="140224"/>
                </a:cubicBezTo>
                <a:lnTo>
                  <a:pt x="88973" y="112344"/>
                </a:lnTo>
                <a:moveTo>
                  <a:pt x="154576" y="140224"/>
                </a:moveTo>
                <a:lnTo>
                  <a:pt x="154576" y="168105"/>
                </a:lnTo>
                <a:cubicBezTo>
                  <a:pt x="154576" y="177126"/>
                  <a:pt x="139815" y="184506"/>
                  <a:pt x="121774" y="184506"/>
                </a:cubicBezTo>
                <a:cubicBezTo>
                  <a:pt x="103734" y="184506"/>
                  <a:pt x="88973" y="177126"/>
                  <a:pt x="88973" y="168105"/>
                </a:cubicBezTo>
                <a:lnTo>
                  <a:pt x="88973" y="140224"/>
                </a:lnTo>
                <a:moveTo>
                  <a:pt x="8980" y="92663"/>
                </a:moveTo>
                <a:cubicBezTo>
                  <a:pt x="3265" y="83643"/>
                  <a:pt x="0" y="72982"/>
                  <a:pt x="0" y="61502"/>
                </a:cubicBezTo>
                <a:cubicBezTo>
                  <a:pt x="0" y="27881"/>
                  <a:pt x="27757" y="0"/>
                  <a:pt x="61230" y="0"/>
                </a:cubicBezTo>
                <a:cubicBezTo>
                  <a:pt x="91436" y="0"/>
                  <a:pt x="115929" y="21320"/>
                  <a:pt x="121644" y="50022"/>
                </a:cubicBezTo>
                <a:cubicBezTo>
                  <a:pt x="128175" y="45101"/>
                  <a:pt x="136339" y="42641"/>
                  <a:pt x="144503" y="42641"/>
                </a:cubicBezTo>
                <a:cubicBezTo>
                  <a:pt x="166546" y="42641"/>
                  <a:pt x="184507" y="60682"/>
                  <a:pt x="184507" y="82823"/>
                </a:cubicBezTo>
                <a:cubicBezTo>
                  <a:pt x="184507" y="91023"/>
                  <a:pt x="182057" y="98403"/>
                  <a:pt x="177975" y="104964"/>
                </a:cubicBezTo>
              </a:path>
            </a:pathLst>
          </a:custGeom>
          <a:noFill/>
          <a:ln w="984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