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38334" y="2037449"/>
            <a:ext cx="1907770" cy="2783101"/>
          </a:xfrm>
          <a:custGeom>
            <a:avLst/>
            <a:gdLst/>
            <a:ahLst/>
            <a:cxnLst/>
            <a:rect l="0" t="0" r="0" b="0"/>
            <a:pathLst>
              <a:path w="1907770" h="2783101">
                <a:moveTo>
                  <a:pt x="1436439" y="2401546"/>
                </a:moveTo>
                <a:lnTo>
                  <a:pt x="1436439" y="2154658"/>
                </a:lnTo>
                <a:lnTo>
                  <a:pt x="1683327" y="2154658"/>
                </a:lnTo>
                <a:lnTo>
                  <a:pt x="1683327" y="2064881"/>
                </a:lnTo>
                <a:lnTo>
                  <a:pt x="1907770" y="2221992"/>
                </a:lnTo>
                <a:lnTo>
                  <a:pt x="1683327" y="2379102"/>
                </a:lnTo>
                <a:lnTo>
                  <a:pt x="1683327" y="2289325"/>
                </a:lnTo>
                <a:lnTo>
                  <a:pt x="1571105" y="2289325"/>
                </a:lnTo>
                <a:lnTo>
                  <a:pt x="1571105" y="2401546"/>
                </a:lnTo>
                <a:moveTo>
                  <a:pt x="0" y="2401546"/>
                </a:moveTo>
                <a:lnTo>
                  <a:pt x="0" y="2269119"/>
                </a:lnTo>
                <a:lnTo>
                  <a:pt x="67333" y="2221992"/>
                </a:lnTo>
                <a:lnTo>
                  <a:pt x="0" y="2174889"/>
                </a:lnTo>
                <a:lnTo>
                  <a:pt x="0" y="336665"/>
                </a:lnTo>
                <a:cubicBezTo>
                  <a:pt x="0" y="150730"/>
                  <a:pt x="150730" y="0"/>
                  <a:pt x="336665" y="0"/>
                </a:cubicBezTo>
                <a:lnTo>
                  <a:pt x="1234440" y="0"/>
                </a:lnTo>
                <a:cubicBezTo>
                  <a:pt x="1420375" y="0"/>
                  <a:pt x="1571105" y="150730"/>
                  <a:pt x="1571105" y="336665"/>
                </a:cubicBezTo>
                <a:lnTo>
                  <a:pt x="1571105" y="1242925"/>
                </a:lnTo>
                <a:cubicBezTo>
                  <a:pt x="1687269" y="1272823"/>
                  <a:pt x="1773104" y="1378273"/>
                  <a:pt x="1773104" y="1503772"/>
                </a:cubicBezTo>
                <a:cubicBezTo>
                  <a:pt x="1773104" y="1652520"/>
                  <a:pt x="1652520" y="1773104"/>
                  <a:pt x="1503772" y="1773104"/>
                </a:cubicBezTo>
                <a:cubicBezTo>
                  <a:pt x="1355023" y="1773104"/>
                  <a:pt x="1234440" y="1652520"/>
                  <a:pt x="1234440" y="1503772"/>
                </a:cubicBezTo>
                <a:cubicBezTo>
                  <a:pt x="1234440" y="1378273"/>
                  <a:pt x="1320274" y="1272823"/>
                  <a:pt x="1436439" y="1242925"/>
                </a:cubicBezTo>
                <a:lnTo>
                  <a:pt x="1436439" y="336665"/>
                </a:lnTo>
                <a:cubicBezTo>
                  <a:pt x="1436439" y="225104"/>
                  <a:pt x="1346001" y="134666"/>
                  <a:pt x="1234440" y="134666"/>
                </a:cubicBezTo>
                <a:lnTo>
                  <a:pt x="336665" y="134666"/>
                </a:lnTo>
                <a:cubicBezTo>
                  <a:pt x="225104" y="134666"/>
                  <a:pt x="134666" y="225104"/>
                  <a:pt x="134666" y="336665"/>
                </a:cubicBezTo>
                <a:lnTo>
                  <a:pt x="134666" y="2401546"/>
                </a:lnTo>
                <a:moveTo>
                  <a:pt x="1571105" y="2446435"/>
                </a:moveTo>
                <a:lnTo>
                  <a:pt x="1571105" y="2401546"/>
                </a:lnTo>
                <a:moveTo>
                  <a:pt x="1436439" y="2401546"/>
                </a:moveTo>
                <a:lnTo>
                  <a:pt x="1436439" y="2446435"/>
                </a:lnTo>
                <a:moveTo>
                  <a:pt x="134666" y="2446435"/>
                </a:moveTo>
                <a:lnTo>
                  <a:pt x="134666" y="2401546"/>
                </a:lnTo>
                <a:moveTo>
                  <a:pt x="0" y="2401546"/>
                </a:moveTo>
                <a:lnTo>
                  <a:pt x="0" y="2446435"/>
                </a:lnTo>
                <a:moveTo>
                  <a:pt x="134666" y="2446435"/>
                </a:moveTo>
                <a:cubicBezTo>
                  <a:pt x="134666" y="2557996"/>
                  <a:pt x="225104" y="2648434"/>
                  <a:pt x="336665" y="2648434"/>
                </a:cubicBezTo>
                <a:lnTo>
                  <a:pt x="1234440" y="2648434"/>
                </a:lnTo>
                <a:cubicBezTo>
                  <a:pt x="1346001" y="2648434"/>
                  <a:pt x="1436439" y="2557996"/>
                  <a:pt x="1436439" y="2446435"/>
                </a:cubicBezTo>
                <a:moveTo>
                  <a:pt x="1571105" y="2446435"/>
                </a:moveTo>
                <a:cubicBezTo>
                  <a:pt x="1571105" y="2632370"/>
                  <a:pt x="1420375" y="2783101"/>
                  <a:pt x="1234440" y="2783101"/>
                </a:cubicBezTo>
                <a:lnTo>
                  <a:pt x="336665" y="2783101"/>
                </a:lnTo>
                <a:cubicBezTo>
                  <a:pt x="150730" y="2783101"/>
                  <a:pt x="0" y="2632370"/>
                  <a:pt x="0" y="2446435"/>
                </a:cubicBezTo>
              </a:path>
            </a:pathLst>
          </a:custGeom>
          <a:noFill/>
          <a:ln w="11221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874999" y="3540167"/>
            <a:ext cx="720695" cy="7481"/>
          </a:xfrm>
          <a:custGeom>
            <a:avLst/>
            <a:gdLst/>
            <a:ahLst/>
            <a:cxnLst/>
            <a:rect l="0" t="0" r="0" b="0"/>
            <a:pathLst>
              <a:path w="720695" h="7481">
                <a:moveTo>
                  <a:pt x="240232" y="0"/>
                </a:moveTo>
                <a:lnTo>
                  <a:pt x="192185" y="0"/>
                </a:lnTo>
                <a:moveTo>
                  <a:pt x="96094" y="0"/>
                </a:moveTo>
                <a:lnTo>
                  <a:pt x="144139" y="0"/>
                </a:lnTo>
                <a:moveTo>
                  <a:pt x="48046" y="0"/>
                </a:moveTo>
                <a:lnTo>
                  <a:pt x="0" y="0"/>
                </a:lnTo>
                <a:moveTo>
                  <a:pt x="336325" y="0"/>
                </a:moveTo>
                <a:lnTo>
                  <a:pt x="288279" y="0"/>
                </a:lnTo>
                <a:moveTo>
                  <a:pt x="384371" y="0"/>
                </a:moveTo>
                <a:lnTo>
                  <a:pt x="432418" y="0"/>
                </a:lnTo>
                <a:moveTo>
                  <a:pt x="528510" y="0"/>
                </a:moveTo>
                <a:lnTo>
                  <a:pt x="480463" y="0"/>
                </a:lnTo>
                <a:moveTo>
                  <a:pt x="624604" y="0"/>
                </a:moveTo>
                <a:lnTo>
                  <a:pt x="576557" y="0"/>
                </a:lnTo>
                <a:moveTo>
                  <a:pt x="672649" y="0"/>
                </a:moveTo>
                <a:lnTo>
                  <a:pt x="720695" y="0"/>
                </a:lnTo>
              </a:path>
            </a:pathLst>
          </a:custGeom>
          <a:noFill/>
          <a:ln w="11221">
            <a:solidFill>
              <a:srgbClr val="808080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6378772" y="2037449"/>
            <a:ext cx="1907770" cy="2783101"/>
          </a:xfrm>
          <a:custGeom>
            <a:avLst/>
            <a:gdLst/>
            <a:ahLst/>
            <a:cxnLst/>
            <a:rect l="0" t="0" r="0" b="0"/>
            <a:pathLst>
              <a:path w="1907770" h="2783101">
                <a:moveTo>
                  <a:pt x="1436439" y="2401546"/>
                </a:moveTo>
                <a:lnTo>
                  <a:pt x="1436439" y="2154658"/>
                </a:lnTo>
                <a:lnTo>
                  <a:pt x="1683327" y="2154658"/>
                </a:lnTo>
                <a:lnTo>
                  <a:pt x="1683327" y="2064881"/>
                </a:lnTo>
                <a:lnTo>
                  <a:pt x="1907770" y="2221992"/>
                </a:lnTo>
                <a:lnTo>
                  <a:pt x="1683327" y="2379102"/>
                </a:lnTo>
                <a:lnTo>
                  <a:pt x="1683327" y="2289325"/>
                </a:lnTo>
                <a:lnTo>
                  <a:pt x="1571105" y="2289325"/>
                </a:lnTo>
                <a:lnTo>
                  <a:pt x="1571105" y="2401546"/>
                </a:lnTo>
                <a:moveTo>
                  <a:pt x="0" y="2401546"/>
                </a:moveTo>
                <a:lnTo>
                  <a:pt x="0" y="2269119"/>
                </a:lnTo>
                <a:lnTo>
                  <a:pt x="67333" y="2221992"/>
                </a:lnTo>
                <a:lnTo>
                  <a:pt x="0" y="2174889"/>
                </a:lnTo>
                <a:lnTo>
                  <a:pt x="0" y="336665"/>
                </a:lnTo>
                <a:cubicBezTo>
                  <a:pt x="0" y="150730"/>
                  <a:pt x="150730" y="0"/>
                  <a:pt x="336665" y="0"/>
                </a:cubicBezTo>
                <a:lnTo>
                  <a:pt x="1234440" y="0"/>
                </a:lnTo>
                <a:cubicBezTo>
                  <a:pt x="1420375" y="0"/>
                  <a:pt x="1571105" y="150730"/>
                  <a:pt x="1571105" y="336665"/>
                </a:cubicBezTo>
                <a:lnTo>
                  <a:pt x="1571105" y="1242925"/>
                </a:lnTo>
                <a:cubicBezTo>
                  <a:pt x="1687269" y="1272823"/>
                  <a:pt x="1773104" y="1378273"/>
                  <a:pt x="1773104" y="1503772"/>
                </a:cubicBezTo>
                <a:cubicBezTo>
                  <a:pt x="1773104" y="1652520"/>
                  <a:pt x="1652520" y="1773104"/>
                  <a:pt x="1503772" y="1773104"/>
                </a:cubicBezTo>
                <a:cubicBezTo>
                  <a:pt x="1355023" y="1773104"/>
                  <a:pt x="1234440" y="1652520"/>
                  <a:pt x="1234440" y="1503772"/>
                </a:cubicBezTo>
                <a:cubicBezTo>
                  <a:pt x="1234440" y="1378273"/>
                  <a:pt x="1320274" y="1272823"/>
                  <a:pt x="1436439" y="1242925"/>
                </a:cubicBezTo>
                <a:lnTo>
                  <a:pt x="1436439" y="336665"/>
                </a:lnTo>
                <a:cubicBezTo>
                  <a:pt x="1436439" y="225104"/>
                  <a:pt x="1346001" y="134666"/>
                  <a:pt x="1234440" y="134666"/>
                </a:cubicBezTo>
                <a:lnTo>
                  <a:pt x="336665" y="134666"/>
                </a:lnTo>
                <a:cubicBezTo>
                  <a:pt x="225104" y="134666"/>
                  <a:pt x="134666" y="225104"/>
                  <a:pt x="134666" y="336665"/>
                </a:cubicBezTo>
                <a:lnTo>
                  <a:pt x="134666" y="2401546"/>
                </a:lnTo>
                <a:moveTo>
                  <a:pt x="1571105" y="2446435"/>
                </a:moveTo>
                <a:lnTo>
                  <a:pt x="1571105" y="2401546"/>
                </a:lnTo>
                <a:moveTo>
                  <a:pt x="1436439" y="2401546"/>
                </a:moveTo>
                <a:lnTo>
                  <a:pt x="1436439" y="2446435"/>
                </a:lnTo>
                <a:moveTo>
                  <a:pt x="134666" y="2446435"/>
                </a:moveTo>
                <a:lnTo>
                  <a:pt x="134666" y="2401546"/>
                </a:lnTo>
                <a:moveTo>
                  <a:pt x="0" y="2401546"/>
                </a:moveTo>
                <a:lnTo>
                  <a:pt x="0" y="2446435"/>
                </a:lnTo>
                <a:moveTo>
                  <a:pt x="134666" y="2446435"/>
                </a:moveTo>
                <a:cubicBezTo>
                  <a:pt x="134666" y="2557996"/>
                  <a:pt x="225104" y="2648434"/>
                  <a:pt x="336665" y="2648434"/>
                </a:cubicBezTo>
                <a:lnTo>
                  <a:pt x="1234440" y="2648434"/>
                </a:lnTo>
                <a:cubicBezTo>
                  <a:pt x="1346001" y="2648434"/>
                  <a:pt x="1436439" y="2557996"/>
                  <a:pt x="1436439" y="2446435"/>
                </a:cubicBezTo>
                <a:moveTo>
                  <a:pt x="1571105" y="2446435"/>
                </a:moveTo>
                <a:cubicBezTo>
                  <a:pt x="1571105" y="2632370"/>
                  <a:pt x="1420375" y="2783101"/>
                  <a:pt x="1234440" y="2783101"/>
                </a:cubicBezTo>
                <a:lnTo>
                  <a:pt x="336665" y="2783101"/>
                </a:lnTo>
                <a:cubicBezTo>
                  <a:pt x="150730" y="2783101"/>
                  <a:pt x="0" y="2632370"/>
                  <a:pt x="0" y="2446435"/>
                </a:cubicBezTo>
              </a:path>
            </a:pathLst>
          </a:custGeom>
          <a:noFill/>
          <a:ln w="11221">
            <a:solidFill>
              <a:srgbClr val="92BD39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6715437" y="3540167"/>
            <a:ext cx="720695" cy="7481"/>
          </a:xfrm>
          <a:custGeom>
            <a:avLst/>
            <a:gdLst/>
            <a:ahLst/>
            <a:cxnLst/>
            <a:rect l="0" t="0" r="0" b="0"/>
            <a:pathLst>
              <a:path w="720695" h="7481">
                <a:moveTo>
                  <a:pt x="240232" y="0"/>
                </a:moveTo>
                <a:lnTo>
                  <a:pt x="192185" y="0"/>
                </a:lnTo>
                <a:moveTo>
                  <a:pt x="96094" y="0"/>
                </a:moveTo>
                <a:lnTo>
                  <a:pt x="144139" y="0"/>
                </a:lnTo>
                <a:moveTo>
                  <a:pt x="48046" y="0"/>
                </a:moveTo>
                <a:lnTo>
                  <a:pt x="0" y="0"/>
                </a:lnTo>
                <a:moveTo>
                  <a:pt x="336325" y="0"/>
                </a:moveTo>
                <a:lnTo>
                  <a:pt x="288279" y="0"/>
                </a:lnTo>
                <a:moveTo>
                  <a:pt x="384371" y="0"/>
                </a:moveTo>
                <a:lnTo>
                  <a:pt x="432418" y="0"/>
                </a:lnTo>
                <a:moveTo>
                  <a:pt x="528510" y="0"/>
                </a:moveTo>
                <a:lnTo>
                  <a:pt x="480463" y="0"/>
                </a:lnTo>
                <a:moveTo>
                  <a:pt x="624604" y="0"/>
                </a:moveTo>
                <a:lnTo>
                  <a:pt x="576557" y="0"/>
                </a:lnTo>
                <a:moveTo>
                  <a:pt x="672649" y="0"/>
                </a:moveTo>
                <a:lnTo>
                  <a:pt x="720695" y="0"/>
                </a:lnTo>
              </a:path>
            </a:pathLst>
          </a:custGeom>
          <a:noFill/>
          <a:ln w="11221">
            <a:solidFill>
              <a:srgbClr val="808080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697896" y="2037449"/>
            <a:ext cx="1907770" cy="2783101"/>
          </a:xfrm>
          <a:custGeom>
            <a:avLst/>
            <a:gdLst/>
            <a:ahLst/>
            <a:cxnLst/>
            <a:rect l="0" t="0" r="0" b="0"/>
            <a:pathLst>
              <a:path w="1907770" h="2783101">
                <a:moveTo>
                  <a:pt x="1436439" y="2401546"/>
                </a:moveTo>
                <a:lnTo>
                  <a:pt x="1436439" y="2154658"/>
                </a:lnTo>
                <a:lnTo>
                  <a:pt x="1683327" y="2154658"/>
                </a:lnTo>
                <a:lnTo>
                  <a:pt x="1683327" y="2064881"/>
                </a:lnTo>
                <a:lnTo>
                  <a:pt x="1907770" y="2221992"/>
                </a:lnTo>
                <a:lnTo>
                  <a:pt x="1683327" y="2379102"/>
                </a:lnTo>
                <a:lnTo>
                  <a:pt x="1683327" y="2289325"/>
                </a:lnTo>
                <a:lnTo>
                  <a:pt x="1571105" y="2289325"/>
                </a:lnTo>
                <a:lnTo>
                  <a:pt x="1571105" y="2401546"/>
                </a:lnTo>
                <a:moveTo>
                  <a:pt x="0" y="2401546"/>
                </a:moveTo>
                <a:lnTo>
                  <a:pt x="0" y="2269119"/>
                </a:lnTo>
                <a:lnTo>
                  <a:pt x="67333" y="2221992"/>
                </a:lnTo>
                <a:lnTo>
                  <a:pt x="0" y="2174889"/>
                </a:lnTo>
                <a:lnTo>
                  <a:pt x="0" y="336665"/>
                </a:lnTo>
                <a:cubicBezTo>
                  <a:pt x="0" y="150730"/>
                  <a:pt x="150730" y="0"/>
                  <a:pt x="336665" y="0"/>
                </a:cubicBezTo>
                <a:lnTo>
                  <a:pt x="1234440" y="0"/>
                </a:lnTo>
                <a:cubicBezTo>
                  <a:pt x="1420375" y="0"/>
                  <a:pt x="1571105" y="150730"/>
                  <a:pt x="1571105" y="336665"/>
                </a:cubicBezTo>
                <a:lnTo>
                  <a:pt x="1571105" y="1242925"/>
                </a:lnTo>
                <a:cubicBezTo>
                  <a:pt x="1687269" y="1272823"/>
                  <a:pt x="1773104" y="1378273"/>
                  <a:pt x="1773104" y="1503772"/>
                </a:cubicBezTo>
                <a:cubicBezTo>
                  <a:pt x="1773104" y="1652520"/>
                  <a:pt x="1652520" y="1773104"/>
                  <a:pt x="1503772" y="1773104"/>
                </a:cubicBezTo>
                <a:cubicBezTo>
                  <a:pt x="1355023" y="1773104"/>
                  <a:pt x="1234440" y="1652520"/>
                  <a:pt x="1234440" y="1503772"/>
                </a:cubicBezTo>
                <a:cubicBezTo>
                  <a:pt x="1234440" y="1378273"/>
                  <a:pt x="1320274" y="1272823"/>
                  <a:pt x="1436439" y="1242925"/>
                </a:cubicBezTo>
                <a:lnTo>
                  <a:pt x="1436439" y="336665"/>
                </a:lnTo>
                <a:cubicBezTo>
                  <a:pt x="1436439" y="225104"/>
                  <a:pt x="1346001" y="134666"/>
                  <a:pt x="1234440" y="134666"/>
                </a:cubicBezTo>
                <a:lnTo>
                  <a:pt x="336665" y="134666"/>
                </a:lnTo>
                <a:cubicBezTo>
                  <a:pt x="225104" y="134666"/>
                  <a:pt x="134666" y="225104"/>
                  <a:pt x="134666" y="336665"/>
                </a:cubicBezTo>
                <a:lnTo>
                  <a:pt x="134666" y="2401546"/>
                </a:lnTo>
                <a:moveTo>
                  <a:pt x="1571105" y="2446435"/>
                </a:moveTo>
                <a:lnTo>
                  <a:pt x="1571105" y="2401546"/>
                </a:lnTo>
                <a:moveTo>
                  <a:pt x="1436439" y="2401546"/>
                </a:moveTo>
                <a:lnTo>
                  <a:pt x="1436439" y="2446435"/>
                </a:lnTo>
                <a:moveTo>
                  <a:pt x="134666" y="2446435"/>
                </a:moveTo>
                <a:lnTo>
                  <a:pt x="134666" y="2401546"/>
                </a:lnTo>
                <a:moveTo>
                  <a:pt x="0" y="2401546"/>
                </a:moveTo>
                <a:lnTo>
                  <a:pt x="0" y="2446435"/>
                </a:lnTo>
                <a:moveTo>
                  <a:pt x="134666" y="2446435"/>
                </a:moveTo>
                <a:cubicBezTo>
                  <a:pt x="134666" y="2557996"/>
                  <a:pt x="225104" y="2648434"/>
                  <a:pt x="336665" y="2648434"/>
                </a:cubicBezTo>
                <a:lnTo>
                  <a:pt x="1234440" y="2648434"/>
                </a:lnTo>
                <a:cubicBezTo>
                  <a:pt x="1346001" y="2648434"/>
                  <a:pt x="1436439" y="2557996"/>
                  <a:pt x="1436439" y="2446435"/>
                </a:cubicBezTo>
                <a:moveTo>
                  <a:pt x="1571105" y="2446435"/>
                </a:moveTo>
                <a:cubicBezTo>
                  <a:pt x="1571105" y="2632370"/>
                  <a:pt x="1420375" y="2783101"/>
                  <a:pt x="1234440" y="2783101"/>
                </a:cubicBezTo>
                <a:lnTo>
                  <a:pt x="336665" y="2783101"/>
                </a:lnTo>
                <a:cubicBezTo>
                  <a:pt x="150730" y="2783101"/>
                  <a:pt x="0" y="2632370"/>
                  <a:pt x="0" y="2446435"/>
                </a:cubicBezTo>
              </a:path>
            </a:pathLst>
          </a:custGeom>
          <a:noFill/>
          <a:ln w="11221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3034561" y="3540169"/>
            <a:ext cx="720695" cy="7481"/>
          </a:xfrm>
          <a:custGeom>
            <a:avLst/>
            <a:gdLst/>
            <a:ahLst/>
            <a:cxnLst/>
            <a:rect l="0" t="0" r="0" b="0"/>
            <a:pathLst>
              <a:path w="720695" h="7481">
                <a:moveTo>
                  <a:pt x="240232" y="0"/>
                </a:moveTo>
                <a:lnTo>
                  <a:pt x="192185" y="0"/>
                </a:lnTo>
                <a:moveTo>
                  <a:pt x="96094" y="0"/>
                </a:moveTo>
                <a:lnTo>
                  <a:pt x="144139" y="0"/>
                </a:lnTo>
                <a:moveTo>
                  <a:pt x="48046" y="0"/>
                </a:moveTo>
                <a:lnTo>
                  <a:pt x="0" y="0"/>
                </a:lnTo>
                <a:moveTo>
                  <a:pt x="336325" y="0"/>
                </a:moveTo>
                <a:lnTo>
                  <a:pt x="288279" y="0"/>
                </a:lnTo>
                <a:moveTo>
                  <a:pt x="384371" y="0"/>
                </a:moveTo>
                <a:lnTo>
                  <a:pt x="432418" y="0"/>
                </a:lnTo>
                <a:moveTo>
                  <a:pt x="528510" y="0"/>
                </a:moveTo>
                <a:lnTo>
                  <a:pt x="480463" y="0"/>
                </a:lnTo>
                <a:moveTo>
                  <a:pt x="624604" y="0"/>
                </a:moveTo>
                <a:lnTo>
                  <a:pt x="576557" y="0"/>
                </a:lnTo>
                <a:moveTo>
                  <a:pt x="672649" y="0"/>
                </a:moveTo>
                <a:lnTo>
                  <a:pt x="720695" y="0"/>
                </a:lnTo>
              </a:path>
            </a:pathLst>
          </a:custGeom>
          <a:noFill/>
          <a:ln w="11221">
            <a:solidFill>
              <a:srgbClr val="808080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857458" y="2037449"/>
            <a:ext cx="1907770" cy="2783101"/>
          </a:xfrm>
          <a:custGeom>
            <a:avLst/>
            <a:gdLst/>
            <a:ahLst/>
            <a:cxnLst/>
            <a:rect l="0" t="0" r="0" b="0"/>
            <a:pathLst>
              <a:path w="1907770" h="2783101">
                <a:moveTo>
                  <a:pt x="1436439" y="2401546"/>
                </a:moveTo>
                <a:lnTo>
                  <a:pt x="1436439" y="2154658"/>
                </a:lnTo>
                <a:lnTo>
                  <a:pt x="1683327" y="2154658"/>
                </a:lnTo>
                <a:lnTo>
                  <a:pt x="1683327" y="2064881"/>
                </a:lnTo>
                <a:lnTo>
                  <a:pt x="1907770" y="2221992"/>
                </a:lnTo>
                <a:lnTo>
                  <a:pt x="1683327" y="2379102"/>
                </a:lnTo>
                <a:lnTo>
                  <a:pt x="1683327" y="2289325"/>
                </a:lnTo>
                <a:lnTo>
                  <a:pt x="1571105" y="2289325"/>
                </a:lnTo>
                <a:lnTo>
                  <a:pt x="1571105" y="2401546"/>
                </a:lnTo>
                <a:moveTo>
                  <a:pt x="0" y="2401546"/>
                </a:moveTo>
                <a:lnTo>
                  <a:pt x="0" y="336665"/>
                </a:lnTo>
                <a:cubicBezTo>
                  <a:pt x="0" y="150730"/>
                  <a:pt x="150730" y="0"/>
                  <a:pt x="336665" y="0"/>
                </a:cubicBezTo>
                <a:lnTo>
                  <a:pt x="1234440" y="0"/>
                </a:lnTo>
                <a:cubicBezTo>
                  <a:pt x="1420375" y="0"/>
                  <a:pt x="1571105" y="150730"/>
                  <a:pt x="1571105" y="336665"/>
                </a:cubicBezTo>
                <a:lnTo>
                  <a:pt x="1571105" y="1242925"/>
                </a:lnTo>
                <a:cubicBezTo>
                  <a:pt x="1687269" y="1272823"/>
                  <a:pt x="1773104" y="1378273"/>
                  <a:pt x="1773104" y="1503772"/>
                </a:cubicBezTo>
                <a:cubicBezTo>
                  <a:pt x="1773104" y="1652520"/>
                  <a:pt x="1652520" y="1773104"/>
                  <a:pt x="1503772" y="1773104"/>
                </a:cubicBezTo>
                <a:cubicBezTo>
                  <a:pt x="1355023" y="1773104"/>
                  <a:pt x="1234440" y="1652520"/>
                  <a:pt x="1234440" y="1503772"/>
                </a:cubicBezTo>
                <a:cubicBezTo>
                  <a:pt x="1234440" y="1378273"/>
                  <a:pt x="1320274" y="1272823"/>
                  <a:pt x="1436439" y="1242925"/>
                </a:cubicBezTo>
                <a:lnTo>
                  <a:pt x="1436439" y="336665"/>
                </a:lnTo>
                <a:cubicBezTo>
                  <a:pt x="1436439" y="225104"/>
                  <a:pt x="1346001" y="134666"/>
                  <a:pt x="1234440" y="134666"/>
                </a:cubicBezTo>
                <a:lnTo>
                  <a:pt x="336665" y="134666"/>
                </a:lnTo>
                <a:cubicBezTo>
                  <a:pt x="225104" y="134666"/>
                  <a:pt x="134666" y="225104"/>
                  <a:pt x="134666" y="336665"/>
                </a:cubicBezTo>
                <a:lnTo>
                  <a:pt x="134666" y="2401546"/>
                </a:lnTo>
                <a:moveTo>
                  <a:pt x="1571105" y="2446435"/>
                </a:moveTo>
                <a:lnTo>
                  <a:pt x="1571105" y="2401546"/>
                </a:lnTo>
                <a:moveTo>
                  <a:pt x="1436439" y="2401546"/>
                </a:moveTo>
                <a:lnTo>
                  <a:pt x="1436439" y="2446435"/>
                </a:lnTo>
                <a:moveTo>
                  <a:pt x="134666" y="2446435"/>
                </a:moveTo>
                <a:lnTo>
                  <a:pt x="134666" y="2401546"/>
                </a:lnTo>
                <a:moveTo>
                  <a:pt x="0" y="2401546"/>
                </a:moveTo>
                <a:lnTo>
                  <a:pt x="0" y="2446435"/>
                </a:lnTo>
                <a:moveTo>
                  <a:pt x="134666" y="2446435"/>
                </a:moveTo>
                <a:cubicBezTo>
                  <a:pt x="134666" y="2557996"/>
                  <a:pt x="225104" y="2648434"/>
                  <a:pt x="336665" y="2648434"/>
                </a:cubicBezTo>
                <a:lnTo>
                  <a:pt x="1234440" y="2648434"/>
                </a:lnTo>
                <a:cubicBezTo>
                  <a:pt x="1346001" y="2648434"/>
                  <a:pt x="1436439" y="2557996"/>
                  <a:pt x="1436439" y="2446435"/>
                </a:cubicBezTo>
                <a:moveTo>
                  <a:pt x="1571105" y="2446435"/>
                </a:moveTo>
                <a:cubicBezTo>
                  <a:pt x="1571105" y="2632370"/>
                  <a:pt x="1420375" y="2783101"/>
                  <a:pt x="1234440" y="2783101"/>
                </a:cubicBezTo>
                <a:lnTo>
                  <a:pt x="336665" y="2783101"/>
                </a:lnTo>
                <a:cubicBezTo>
                  <a:pt x="150730" y="2783101"/>
                  <a:pt x="0" y="2632370"/>
                  <a:pt x="0" y="2446435"/>
                </a:cubicBezTo>
              </a:path>
            </a:pathLst>
          </a:custGeom>
          <a:noFill/>
          <a:ln w="11221">
            <a:solidFill>
              <a:srgbClr val="4E88E7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1194124" y="3540169"/>
            <a:ext cx="720695" cy="7481"/>
          </a:xfrm>
          <a:custGeom>
            <a:avLst/>
            <a:gdLst/>
            <a:ahLst/>
            <a:cxnLst/>
            <a:rect l="0" t="0" r="0" b="0"/>
            <a:pathLst>
              <a:path w="720695" h="7481">
                <a:moveTo>
                  <a:pt x="240232" y="0"/>
                </a:moveTo>
                <a:lnTo>
                  <a:pt x="192185" y="0"/>
                </a:lnTo>
                <a:moveTo>
                  <a:pt x="96094" y="0"/>
                </a:moveTo>
                <a:lnTo>
                  <a:pt x="144139" y="0"/>
                </a:lnTo>
                <a:moveTo>
                  <a:pt x="48046" y="0"/>
                </a:moveTo>
                <a:lnTo>
                  <a:pt x="0" y="0"/>
                </a:lnTo>
                <a:moveTo>
                  <a:pt x="336325" y="0"/>
                </a:moveTo>
                <a:lnTo>
                  <a:pt x="288279" y="0"/>
                </a:lnTo>
                <a:moveTo>
                  <a:pt x="384371" y="0"/>
                </a:moveTo>
                <a:lnTo>
                  <a:pt x="432418" y="0"/>
                </a:lnTo>
                <a:moveTo>
                  <a:pt x="528510" y="0"/>
                </a:moveTo>
                <a:lnTo>
                  <a:pt x="480463" y="0"/>
                </a:lnTo>
                <a:moveTo>
                  <a:pt x="624604" y="0"/>
                </a:moveTo>
                <a:lnTo>
                  <a:pt x="576557" y="0"/>
                </a:lnTo>
                <a:moveTo>
                  <a:pt x="672649" y="0"/>
                </a:moveTo>
                <a:lnTo>
                  <a:pt x="720695" y="0"/>
                </a:lnTo>
              </a:path>
            </a:pathLst>
          </a:custGeom>
          <a:noFill/>
          <a:ln w="11221">
            <a:solidFill>
              <a:srgbClr val="808080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96815" y="3429000"/>
            <a:ext cx="145888" cy="31422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1">
                <a:solidFill>
                  <a:srgbClr val="4E88E7"/>
                </a:solidFill>
                <a:latin typeface="Roboto, sans-serif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35457" y="3405059"/>
            <a:ext cx="145888" cy="31422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1">
                <a:solidFill>
                  <a:srgbClr val="1EABDA"/>
                </a:solidFill>
                <a:latin typeface="'Wells Fargo Sans Regular', sans-serif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5895" y="3405059"/>
            <a:ext cx="145888" cy="31422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1">
                <a:solidFill>
                  <a:srgbClr val="3CC583"/>
                </a:solidFill>
                <a:latin typeface="'Wells Fargo Sans Regular', sans-serif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18129" y="3429000"/>
            <a:ext cx="145888" cy="31422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1">
                <a:solidFill>
                  <a:srgbClr val="92BD39"/>
                </a:solidFill>
                <a:latin typeface="Roboto, sans-serif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0686" y="3960183"/>
            <a:ext cx="617220" cy="4399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, sans-serif"/>
              </a:rPr>
              <a:t>User
Request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06234" y="3945220"/>
            <a:ext cx="819219" cy="4399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'Wells Fargo Sans Regular', sans-serif"/>
              </a:rPr>
              <a:t>Perception
Module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2882" y="3945220"/>
            <a:ext cx="718219" cy="4399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'Wells Fargo Sans Regular', sans-serif"/>
              </a:rPr>
              <a:t>Cognition
Module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14294" y="3945220"/>
            <a:ext cx="561109" cy="4399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'Wells Fargo Sans Regular', sans-serif"/>
              </a:rPr>
              <a:t>Action
Module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98864" y="2478855"/>
            <a:ext cx="688293" cy="688293"/>
          </a:xfrm>
          <a:custGeom>
            <a:avLst/>
            <a:gdLst/>
            <a:ahLst/>
            <a:cxnLst/>
            <a:rect l="0" t="0" r="0" b="0"/>
            <a:pathLst>
              <a:path w="688293" h="688293">
                <a:moveTo>
                  <a:pt x="508738" y="613479"/>
                </a:moveTo>
                <a:cubicBezTo>
                  <a:pt x="529398" y="613479"/>
                  <a:pt x="546146" y="630227"/>
                  <a:pt x="546146" y="650886"/>
                </a:cubicBezTo>
                <a:cubicBezTo>
                  <a:pt x="546146" y="671546"/>
                  <a:pt x="529398" y="688293"/>
                  <a:pt x="508738" y="688293"/>
                </a:cubicBezTo>
                <a:cubicBezTo>
                  <a:pt x="488079" y="688293"/>
                  <a:pt x="471331" y="671546"/>
                  <a:pt x="471331" y="650886"/>
                </a:cubicBezTo>
                <a:cubicBezTo>
                  <a:pt x="471331" y="630227"/>
                  <a:pt x="488079" y="613479"/>
                  <a:pt x="508738" y="613479"/>
                </a:cubicBezTo>
                <a:close/>
                <a:moveTo>
                  <a:pt x="329184" y="452568"/>
                </a:moveTo>
                <a:cubicBezTo>
                  <a:pt x="433896" y="367845"/>
                  <a:pt x="583581" y="367845"/>
                  <a:pt x="688293" y="452568"/>
                </a:cubicBezTo>
                <a:moveTo>
                  <a:pt x="403998" y="545787"/>
                </a:moveTo>
                <a:cubicBezTo>
                  <a:pt x="465087" y="496383"/>
                  <a:pt x="552390" y="496383"/>
                  <a:pt x="613479" y="545786"/>
                </a:cubicBezTo>
                <a:moveTo>
                  <a:pt x="268943" y="478813"/>
                </a:moveTo>
                <a:lnTo>
                  <a:pt x="0" y="478813"/>
                </a:lnTo>
                <a:cubicBezTo>
                  <a:pt x="401" y="444622"/>
                  <a:pt x="7519" y="410844"/>
                  <a:pt x="20948" y="379399"/>
                </a:cubicBezTo>
                <a:cubicBezTo>
                  <a:pt x="35611" y="350042"/>
                  <a:pt x="96929" y="329692"/>
                  <a:pt x="173898" y="301203"/>
                </a:cubicBezTo>
                <a:cubicBezTo>
                  <a:pt x="194697" y="293482"/>
                  <a:pt x="191285" y="239137"/>
                  <a:pt x="182068" y="228992"/>
                </a:cubicBezTo>
                <a:cubicBezTo>
                  <a:pt x="152325" y="196851"/>
                  <a:pt x="137733" y="153533"/>
                  <a:pt x="141968" y="109947"/>
                </a:cubicBezTo>
                <a:cubicBezTo>
                  <a:pt x="139301" y="82214"/>
                  <a:pt x="148282" y="54620"/>
                  <a:pt x="166760" y="33769"/>
                </a:cubicBezTo>
                <a:cubicBezTo>
                  <a:pt x="185239" y="12918"/>
                  <a:pt x="211553" y="686"/>
                  <a:pt x="239406" y="0"/>
                </a:cubicBezTo>
                <a:cubicBezTo>
                  <a:pt x="267259" y="686"/>
                  <a:pt x="293573" y="12918"/>
                  <a:pt x="312052" y="33769"/>
                </a:cubicBezTo>
                <a:cubicBezTo>
                  <a:pt x="330530" y="54620"/>
                  <a:pt x="339511" y="82214"/>
                  <a:pt x="336845" y="109947"/>
                </a:cubicBezTo>
                <a:cubicBezTo>
                  <a:pt x="341111" y="153515"/>
                  <a:pt x="326563" y="196831"/>
                  <a:pt x="296864" y="228992"/>
                </a:cubicBezTo>
                <a:cubicBezTo>
                  <a:pt x="287646" y="239137"/>
                  <a:pt x="284235" y="293482"/>
                  <a:pt x="305033" y="301203"/>
                </a:cubicBezTo>
                <a:cubicBezTo>
                  <a:pt x="343249" y="315328"/>
                  <a:pt x="377573" y="327478"/>
                  <a:pt x="404267" y="339687"/>
                </a:cubicBezTo>
              </a:path>
            </a:pathLst>
          </a:custGeom>
          <a:noFill/>
          <a:ln w="11221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3169228" y="2478855"/>
            <a:ext cx="628442" cy="688293"/>
          </a:xfrm>
          <a:custGeom>
            <a:avLst/>
            <a:gdLst/>
            <a:ahLst/>
            <a:cxnLst/>
            <a:rect l="0" t="0" r="0" b="0"/>
            <a:pathLst>
              <a:path w="628442" h="688293">
                <a:moveTo>
                  <a:pt x="284295" y="359109"/>
                </a:moveTo>
                <a:cubicBezTo>
                  <a:pt x="185129" y="359109"/>
                  <a:pt x="104740" y="278720"/>
                  <a:pt x="104740" y="179554"/>
                </a:cubicBezTo>
                <a:cubicBezTo>
                  <a:pt x="104740" y="80389"/>
                  <a:pt x="185129" y="0"/>
                  <a:pt x="284295" y="0"/>
                </a:cubicBezTo>
                <a:close/>
                <a:moveTo>
                  <a:pt x="0" y="688293"/>
                </a:moveTo>
                <a:cubicBezTo>
                  <a:pt x="0" y="531281"/>
                  <a:pt x="127283" y="403998"/>
                  <a:pt x="284295" y="403998"/>
                </a:cubicBezTo>
                <a:lnTo>
                  <a:pt x="284295" y="688293"/>
                </a:lnTo>
                <a:close/>
                <a:moveTo>
                  <a:pt x="344146" y="0"/>
                </a:moveTo>
                <a:cubicBezTo>
                  <a:pt x="354179" y="60"/>
                  <a:pt x="364190" y="960"/>
                  <a:pt x="374072" y="2693"/>
                </a:cubicBezTo>
                <a:lnTo>
                  <a:pt x="374072" y="48479"/>
                </a:lnTo>
                <a:cubicBezTo>
                  <a:pt x="388793" y="51865"/>
                  <a:pt x="402830" y="57735"/>
                  <a:pt x="415579" y="65836"/>
                </a:cubicBezTo>
                <a:lnTo>
                  <a:pt x="448049" y="33307"/>
                </a:lnTo>
                <a:cubicBezTo>
                  <a:pt x="464419" y="44949"/>
                  <a:pt x="478722" y="59252"/>
                  <a:pt x="490364" y="75622"/>
                </a:cubicBezTo>
                <a:lnTo>
                  <a:pt x="457865" y="108121"/>
                </a:lnTo>
                <a:cubicBezTo>
                  <a:pt x="465966" y="120871"/>
                  <a:pt x="471836" y="134907"/>
                  <a:pt x="475221" y="149629"/>
                </a:cubicBezTo>
                <a:lnTo>
                  <a:pt x="521008" y="149629"/>
                </a:lnTo>
                <a:cubicBezTo>
                  <a:pt x="522740" y="159511"/>
                  <a:pt x="523641" y="169521"/>
                  <a:pt x="523701" y="179554"/>
                </a:cubicBezTo>
                <a:cubicBezTo>
                  <a:pt x="523641" y="189587"/>
                  <a:pt x="522740" y="199598"/>
                  <a:pt x="521008" y="209480"/>
                </a:cubicBezTo>
                <a:lnTo>
                  <a:pt x="475221" y="209480"/>
                </a:lnTo>
                <a:cubicBezTo>
                  <a:pt x="471836" y="224201"/>
                  <a:pt x="465966" y="238238"/>
                  <a:pt x="457865" y="250987"/>
                </a:cubicBezTo>
                <a:lnTo>
                  <a:pt x="490394" y="283487"/>
                </a:lnTo>
                <a:cubicBezTo>
                  <a:pt x="478752" y="299857"/>
                  <a:pt x="464449" y="314160"/>
                  <a:pt x="448079" y="325802"/>
                </a:cubicBezTo>
                <a:lnTo>
                  <a:pt x="415579" y="293302"/>
                </a:lnTo>
                <a:cubicBezTo>
                  <a:pt x="402828" y="301393"/>
                  <a:pt x="388792" y="307253"/>
                  <a:pt x="374072" y="310629"/>
                </a:cubicBezTo>
                <a:lnTo>
                  <a:pt x="374072" y="356416"/>
                </a:lnTo>
                <a:cubicBezTo>
                  <a:pt x="364190" y="358148"/>
                  <a:pt x="354179" y="359049"/>
                  <a:pt x="344146" y="359109"/>
                </a:cubicBezTo>
                <a:moveTo>
                  <a:pt x="344146" y="239406"/>
                </a:moveTo>
                <a:cubicBezTo>
                  <a:pt x="377201" y="239406"/>
                  <a:pt x="403998" y="212610"/>
                  <a:pt x="403998" y="179554"/>
                </a:cubicBezTo>
                <a:cubicBezTo>
                  <a:pt x="403998" y="146499"/>
                  <a:pt x="377201" y="119703"/>
                  <a:pt x="344146" y="119703"/>
                </a:cubicBezTo>
                <a:moveTo>
                  <a:pt x="344146" y="403998"/>
                </a:moveTo>
                <a:cubicBezTo>
                  <a:pt x="364318" y="404018"/>
                  <a:pt x="384431" y="406175"/>
                  <a:pt x="404148" y="410432"/>
                </a:cubicBezTo>
                <a:lnTo>
                  <a:pt x="404148" y="472169"/>
                </a:lnTo>
                <a:cubicBezTo>
                  <a:pt x="425306" y="478024"/>
                  <a:pt x="445476" y="486990"/>
                  <a:pt x="463999" y="498773"/>
                </a:cubicBezTo>
                <a:lnTo>
                  <a:pt x="507152" y="455590"/>
                </a:lnTo>
                <a:cubicBezTo>
                  <a:pt x="540194" y="478819"/>
                  <a:pt x="567927" y="508797"/>
                  <a:pt x="588521" y="543542"/>
                </a:cubicBezTo>
                <a:lnTo>
                  <a:pt x="544500" y="587533"/>
                </a:lnTo>
                <a:cubicBezTo>
                  <a:pt x="553490" y="605199"/>
                  <a:pt x="560073" y="623990"/>
                  <a:pt x="564071" y="643405"/>
                </a:cubicBezTo>
                <a:lnTo>
                  <a:pt x="624551" y="643405"/>
                </a:lnTo>
                <a:cubicBezTo>
                  <a:pt x="627033" y="658241"/>
                  <a:pt x="628334" y="673251"/>
                  <a:pt x="628442" y="688293"/>
                </a:cubicBezTo>
                <a:moveTo>
                  <a:pt x="344146" y="568590"/>
                </a:moveTo>
                <a:cubicBezTo>
                  <a:pt x="410257" y="568590"/>
                  <a:pt x="463850" y="622183"/>
                  <a:pt x="463850" y="688293"/>
                </a:cubicBezTo>
              </a:path>
            </a:pathLst>
          </a:custGeom>
          <a:noFill/>
          <a:ln w="11221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4964777" y="2463892"/>
            <a:ext cx="689239" cy="689472"/>
          </a:xfrm>
          <a:custGeom>
            <a:avLst/>
            <a:gdLst/>
            <a:ahLst/>
            <a:cxnLst/>
            <a:rect l="0" t="0" r="0" b="0"/>
            <a:pathLst>
              <a:path w="689239" h="689472">
                <a:moveTo>
                  <a:pt x="328220" y="599686"/>
                </a:moveTo>
                <a:cubicBezTo>
                  <a:pt x="328220" y="649363"/>
                  <a:pt x="288118" y="689463"/>
                  <a:pt x="238441" y="689463"/>
                </a:cubicBezTo>
                <a:cubicBezTo>
                  <a:pt x="188765" y="689463"/>
                  <a:pt x="148664" y="649363"/>
                  <a:pt x="148664" y="599686"/>
                </a:cubicBezTo>
                <a:cubicBezTo>
                  <a:pt x="148664" y="593701"/>
                  <a:pt x="149263" y="588015"/>
                  <a:pt x="150460" y="582329"/>
                </a:cubicBezTo>
                <a:cubicBezTo>
                  <a:pt x="145073" y="583825"/>
                  <a:pt x="139686" y="584723"/>
                  <a:pt x="133701" y="584723"/>
                </a:cubicBezTo>
                <a:cubicBezTo>
                  <a:pt x="100783" y="584723"/>
                  <a:pt x="73849" y="557790"/>
                  <a:pt x="73849" y="524871"/>
                </a:cubicBezTo>
                <a:cubicBezTo>
                  <a:pt x="73849" y="506617"/>
                  <a:pt x="81929" y="490457"/>
                  <a:pt x="94798" y="479384"/>
                </a:cubicBezTo>
                <a:cubicBezTo>
                  <a:pt x="57690" y="474895"/>
                  <a:pt x="28961" y="443473"/>
                  <a:pt x="28961" y="405168"/>
                </a:cubicBezTo>
                <a:cubicBezTo>
                  <a:pt x="28961" y="366863"/>
                  <a:pt x="57690" y="335441"/>
                  <a:pt x="94798" y="330952"/>
                </a:cubicBezTo>
                <a:cubicBezTo>
                  <a:pt x="81929" y="319880"/>
                  <a:pt x="73849" y="303720"/>
                  <a:pt x="73849" y="285464"/>
                </a:cubicBezTo>
                <a:cubicBezTo>
                  <a:pt x="73849" y="252545"/>
                  <a:pt x="100783" y="225612"/>
                  <a:pt x="133701" y="225612"/>
                </a:cubicBezTo>
                <a:cubicBezTo>
                  <a:pt x="141183" y="225612"/>
                  <a:pt x="148664" y="227108"/>
                  <a:pt x="155248" y="229502"/>
                </a:cubicBezTo>
                <a:cubicBezTo>
                  <a:pt x="151058" y="219028"/>
                  <a:pt x="148664" y="207657"/>
                  <a:pt x="148664" y="195686"/>
                </a:cubicBezTo>
                <a:cubicBezTo>
                  <a:pt x="148664" y="146009"/>
                  <a:pt x="188765" y="105909"/>
                  <a:pt x="238441" y="105909"/>
                </a:cubicBezTo>
                <a:cubicBezTo>
                  <a:pt x="288118" y="105909"/>
                  <a:pt x="328220" y="146009"/>
                  <a:pt x="328220" y="195686"/>
                </a:cubicBezTo>
                <a:moveTo>
                  <a:pt x="612853" y="360758"/>
                </a:moveTo>
                <a:cubicBezTo>
                  <a:pt x="622043" y="373162"/>
                  <a:pt x="627478" y="388520"/>
                  <a:pt x="627478" y="405177"/>
                </a:cubicBezTo>
                <a:cubicBezTo>
                  <a:pt x="627478" y="443482"/>
                  <a:pt x="598749" y="474904"/>
                  <a:pt x="561641" y="479393"/>
                </a:cubicBezTo>
                <a:cubicBezTo>
                  <a:pt x="574509" y="490466"/>
                  <a:pt x="582589" y="506625"/>
                  <a:pt x="582589" y="524880"/>
                </a:cubicBezTo>
                <a:cubicBezTo>
                  <a:pt x="582589" y="557799"/>
                  <a:pt x="555656" y="584732"/>
                  <a:pt x="522738" y="584732"/>
                </a:cubicBezTo>
                <a:cubicBezTo>
                  <a:pt x="516752" y="584732"/>
                  <a:pt x="511366" y="583834"/>
                  <a:pt x="505979" y="582338"/>
                </a:cubicBezTo>
                <a:cubicBezTo>
                  <a:pt x="507176" y="588024"/>
                  <a:pt x="507775" y="593710"/>
                  <a:pt x="507775" y="599695"/>
                </a:cubicBezTo>
                <a:cubicBezTo>
                  <a:pt x="507775" y="649372"/>
                  <a:pt x="467674" y="689472"/>
                  <a:pt x="417997" y="689472"/>
                </a:cubicBezTo>
                <a:cubicBezTo>
                  <a:pt x="368320" y="689472"/>
                  <a:pt x="328220" y="649372"/>
                  <a:pt x="328220" y="599695"/>
                </a:cubicBezTo>
                <a:moveTo>
                  <a:pt x="328220" y="195696"/>
                </a:moveTo>
                <a:cubicBezTo>
                  <a:pt x="328220" y="171640"/>
                  <a:pt x="337623" y="149829"/>
                  <a:pt x="352962" y="133731"/>
                </a:cubicBezTo>
                <a:moveTo>
                  <a:pt x="0" y="0"/>
                </a:moveTo>
                <a:moveTo>
                  <a:pt x="328220" y="599803"/>
                </a:moveTo>
                <a:lnTo>
                  <a:pt x="328220" y="186101"/>
                </a:lnTo>
                <a:moveTo>
                  <a:pt x="411566" y="170045"/>
                </a:moveTo>
                <a:cubicBezTo>
                  <a:pt x="480764" y="156134"/>
                  <a:pt x="536480" y="99744"/>
                  <a:pt x="550410" y="28756"/>
                </a:cubicBezTo>
                <a:cubicBezTo>
                  <a:pt x="564343" y="99744"/>
                  <a:pt x="620041" y="156134"/>
                  <a:pt x="689239" y="170045"/>
                </a:cubicBezTo>
                <a:moveTo>
                  <a:pt x="689239" y="170126"/>
                </a:moveTo>
                <a:cubicBezTo>
                  <a:pt x="620041" y="184037"/>
                  <a:pt x="564328" y="240427"/>
                  <a:pt x="550398" y="311417"/>
                </a:cubicBezTo>
                <a:cubicBezTo>
                  <a:pt x="536465" y="240427"/>
                  <a:pt x="480764" y="184037"/>
                  <a:pt x="411566" y="170126"/>
                </a:cubicBezTo>
                <a:moveTo>
                  <a:pt x="160484" y="363844"/>
                </a:moveTo>
                <a:cubicBezTo>
                  <a:pt x="147651" y="342306"/>
                  <a:pt x="128680" y="328860"/>
                  <a:pt x="93372" y="331350"/>
                </a:cubicBezTo>
                <a:moveTo>
                  <a:pt x="150184" y="582416"/>
                </a:moveTo>
                <a:cubicBezTo>
                  <a:pt x="187131" y="572504"/>
                  <a:pt x="205188" y="549491"/>
                  <a:pt x="212472" y="528612"/>
                </a:cubicBezTo>
                <a:moveTo>
                  <a:pt x="443967" y="528612"/>
                </a:moveTo>
                <a:cubicBezTo>
                  <a:pt x="451251" y="549491"/>
                  <a:pt x="469308" y="572504"/>
                  <a:pt x="506254" y="582416"/>
                </a:cubicBezTo>
                <a:moveTo>
                  <a:pt x="262639" y="275294"/>
                </a:moveTo>
                <a:cubicBezTo>
                  <a:pt x="285435" y="272714"/>
                  <a:pt x="328220" y="244618"/>
                  <a:pt x="328220" y="194050"/>
                </a:cubicBezTo>
                <a:moveTo>
                  <a:pt x="393799" y="275294"/>
                </a:moveTo>
                <a:cubicBezTo>
                  <a:pt x="371002" y="272714"/>
                  <a:pt x="328220" y="244618"/>
                  <a:pt x="328220" y="194050"/>
                </a:cubicBezTo>
              </a:path>
            </a:pathLst>
          </a:custGeom>
          <a:noFill/>
          <a:ln w="11221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6805215" y="2463892"/>
            <a:ext cx="703256" cy="703256"/>
          </a:xfrm>
          <a:custGeom>
            <a:avLst/>
            <a:gdLst/>
            <a:ahLst/>
            <a:cxnLst/>
            <a:rect l="0" t="0" r="0" b="0"/>
            <a:pathLst>
              <a:path w="703256" h="703256">
                <a:moveTo>
                  <a:pt x="553627" y="403998"/>
                </a:moveTo>
                <a:cubicBezTo>
                  <a:pt x="636265" y="403998"/>
                  <a:pt x="703256" y="470989"/>
                  <a:pt x="703256" y="553627"/>
                </a:cubicBezTo>
                <a:cubicBezTo>
                  <a:pt x="703256" y="636265"/>
                  <a:pt x="636265" y="703256"/>
                  <a:pt x="553627" y="703256"/>
                </a:cubicBezTo>
                <a:cubicBezTo>
                  <a:pt x="470989" y="703256"/>
                  <a:pt x="403998" y="636265"/>
                  <a:pt x="403998" y="553627"/>
                </a:cubicBezTo>
                <a:cubicBezTo>
                  <a:pt x="403998" y="470989"/>
                  <a:pt x="470989" y="403998"/>
                  <a:pt x="553627" y="403998"/>
                </a:cubicBezTo>
                <a:close/>
                <a:moveTo>
                  <a:pt x="0" y="0"/>
                </a:moveTo>
                <a:moveTo>
                  <a:pt x="493775" y="568590"/>
                </a:moveTo>
                <a:lnTo>
                  <a:pt x="526185" y="601000"/>
                </a:lnTo>
                <a:cubicBezTo>
                  <a:pt x="529295" y="604105"/>
                  <a:pt x="533613" y="605686"/>
                  <a:pt x="537993" y="605323"/>
                </a:cubicBezTo>
                <a:cubicBezTo>
                  <a:pt x="542373" y="604960"/>
                  <a:pt x="546372" y="602689"/>
                  <a:pt x="548929" y="599114"/>
                </a:cubicBezTo>
                <a:lnTo>
                  <a:pt x="613479" y="508738"/>
                </a:lnTo>
                <a:moveTo>
                  <a:pt x="14962" y="403998"/>
                </a:moveTo>
                <a:cubicBezTo>
                  <a:pt x="15253" y="376217"/>
                  <a:pt x="20998" y="348765"/>
                  <a:pt x="31870" y="323198"/>
                </a:cubicBezTo>
                <a:cubicBezTo>
                  <a:pt x="43841" y="299258"/>
                  <a:pt x="93607" y="282798"/>
                  <a:pt x="156152" y="259636"/>
                </a:cubicBezTo>
                <a:cubicBezTo>
                  <a:pt x="173061" y="253381"/>
                  <a:pt x="170277" y="209241"/>
                  <a:pt x="162796" y="200981"/>
                </a:cubicBezTo>
                <a:cubicBezTo>
                  <a:pt x="138684" y="174854"/>
                  <a:pt x="126871" y="139676"/>
                  <a:pt x="130326" y="104291"/>
                </a:cubicBezTo>
                <a:cubicBezTo>
                  <a:pt x="128160" y="81761"/>
                  <a:pt x="135455" y="59343"/>
                  <a:pt x="150466" y="42403"/>
                </a:cubicBezTo>
                <a:cubicBezTo>
                  <a:pt x="165477" y="25462"/>
                  <a:pt x="186853" y="15523"/>
                  <a:pt x="209480" y="14962"/>
                </a:cubicBezTo>
                <a:cubicBezTo>
                  <a:pt x="232108" y="15523"/>
                  <a:pt x="253484" y="25462"/>
                  <a:pt x="268495" y="42403"/>
                </a:cubicBezTo>
                <a:cubicBezTo>
                  <a:pt x="283506" y="59343"/>
                  <a:pt x="290801" y="81761"/>
                  <a:pt x="288634" y="104291"/>
                </a:cubicBezTo>
                <a:cubicBezTo>
                  <a:pt x="292098" y="139686"/>
                  <a:pt x="280285" y="174876"/>
                  <a:pt x="256165" y="201011"/>
                </a:cubicBezTo>
                <a:cubicBezTo>
                  <a:pt x="248683" y="209271"/>
                  <a:pt x="245900" y="253411"/>
                  <a:pt x="262808" y="259666"/>
                </a:cubicBezTo>
                <a:cubicBezTo>
                  <a:pt x="325353" y="282828"/>
                  <a:pt x="375150" y="299377"/>
                  <a:pt x="387090" y="323228"/>
                </a:cubicBezTo>
                <a:cubicBezTo>
                  <a:pt x="397962" y="348794"/>
                  <a:pt x="403707" y="376247"/>
                  <a:pt x="403998" y="404028"/>
                </a:cubicBezTo>
                <a:close/>
                <a:moveTo>
                  <a:pt x="326550" y="22055"/>
                </a:moveTo>
                <a:cubicBezTo>
                  <a:pt x="336755" y="17342"/>
                  <a:pt x="347869" y="14922"/>
                  <a:pt x="359109" y="14962"/>
                </a:cubicBezTo>
                <a:cubicBezTo>
                  <a:pt x="381736" y="15523"/>
                  <a:pt x="403113" y="25463"/>
                  <a:pt x="418124" y="42403"/>
                </a:cubicBezTo>
                <a:cubicBezTo>
                  <a:pt x="433135" y="59344"/>
                  <a:pt x="440430" y="81761"/>
                  <a:pt x="438263" y="104291"/>
                </a:cubicBezTo>
                <a:cubicBezTo>
                  <a:pt x="441727" y="139686"/>
                  <a:pt x="429914" y="174876"/>
                  <a:pt x="405794" y="201011"/>
                </a:cubicBezTo>
                <a:cubicBezTo>
                  <a:pt x="398312" y="209271"/>
                  <a:pt x="395529" y="253411"/>
                  <a:pt x="412437" y="259666"/>
                </a:cubicBezTo>
                <a:cubicBezTo>
                  <a:pt x="474982" y="282828"/>
                  <a:pt x="524778" y="299377"/>
                  <a:pt x="536719" y="323228"/>
                </a:cubicBezTo>
                <a:cubicBezTo>
                  <a:pt x="540006" y="329971"/>
                  <a:pt x="542719" y="336978"/>
                  <a:pt x="544829" y="344176"/>
                </a:cubicBezTo>
              </a:path>
            </a:pathLst>
          </a:custGeom>
          <a:noFill/>
          <a:ln w="11221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