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pSp>
        <p:nvGrpSpPr>
          <p:cNvPr id="10" name="Group 9"/>
          <p:cNvGrpSpPr/>
          <p:nvPr/>
        </p:nvGrpSpPr>
        <p:grpSpPr>
          <a:xfrm>
            <a:off x="4017109" y="1901761"/>
            <a:ext cx="4047344" cy="3540158"/>
            <a:chOff x="3075981" y="989350"/>
            <a:chExt cx="4047344" cy="3540158"/>
          </a:xfrm>
        </p:grpSpPr>
        <p:sp>
          <p:nvSpPr>
            <p:cNvPr id="2" name="Rounded Rectangle 1"/>
            <p:cNvSpPr/>
            <p:nvPr/>
          </p:nvSpPr>
          <p:spPr>
            <a:xfrm>
              <a:off x="3075981" y="989350"/>
              <a:ext cx="4047344" cy="3540158"/>
            </a:xfrm>
            <a:custGeom>
              <a:avLst/>
              <a:gdLst/>
              <a:ahLst/>
              <a:cxnLst/>
              <a:rect l="0" t="0" r="0" b="0"/>
              <a:pathLst>
                <a:path w="4047344" h="3540158">
                  <a:moveTo>
                    <a:pt x="4047344" y="136721"/>
                  </a:moveTo>
                  <a:lnTo>
                    <a:pt x="3345804" y="557741"/>
                  </a:lnTo>
                  <a:lnTo>
                    <a:pt x="3345804" y="1043153"/>
                  </a:lnTo>
                  <a:lnTo>
                    <a:pt x="2536335" y="1529077"/>
                  </a:lnTo>
                  <a:lnTo>
                    <a:pt x="2536335" y="2014678"/>
                  </a:lnTo>
                  <a:lnTo>
                    <a:pt x="1726866" y="2500440"/>
                  </a:lnTo>
                  <a:lnTo>
                    <a:pt x="1726866" y="2987021"/>
                  </a:lnTo>
                  <a:lnTo>
                    <a:pt x="809468" y="3540158"/>
                  </a:lnTo>
                  <a:lnTo>
                    <a:pt x="0" y="3054476"/>
                  </a:lnTo>
                  <a:lnTo>
                    <a:pt x="0" y="2914087"/>
                  </a:lnTo>
                  <a:lnTo>
                    <a:pt x="809468" y="3399769"/>
                  </a:lnTo>
                  <a:lnTo>
                    <a:pt x="1618937" y="2914087"/>
                  </a:lnTo>
                  <a:lnTo>
                    <a:pt x="1618937" y="2428406"/>
                  </a:lnTo>
                  <a:lnTo>
                    <a:pt x="2428406" y="1942725"/>
                  </a:lnTo>
                  <a:lnTo>
                    <a:pt x="2428406" y="1457043"/>
                  </a:lnTo>
                  <a:lnTo>
                    <a:pt x="3237875" y="971362"/>
                  </a:lnTo>
                  <a:lnTo>
                    <a:pt x="3237875" y="485707"/>
                  </a:lnTo>
                  <a:lnTo>
                    <a:pt x="404734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504388" y="989350"/>
              <a:ext cx="809468" cy="971362"/>
            </a:xfrm>
            <a:custGeom>
              <a:avLst/>
              <a:gdLst/>
              <a:ahLst/>
              <a:cxnLst/>
              <a:rect l="0" t="0" r="0" b="0"/>
              <a:pathLst>
                <a:path w="809468" h="971362">
                  <a:moveTo>
                    <a:pt x="809468" y="971362"/>
                  </a:moveTo>
                  <a:lnTo>
                    <a:pt x="0" y="485681"/>
                  </a:lnTo>
                  <a:lnTo>
                    <a:pt x="0" y="0"/>
                  </a:lnTo>
                  <a:lnTo>
                    <a:pt x="809468" y="4856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694919" y="1960713"/>
              <a:ext cx="809468" cy="971362"/>
            </a:xfrm>
            <a:custGeom>
              <a:avLst/>
              <a:gdLst/>
              <a:ahLst/>
              <a:cxnLst/>
              <a:rect l="0" t="0" r="0" b="0"/>
              <a:pathLst>
                <a:path w="809468" h="971362">
                  <a:moveTo>
                    <a:pt x="809468" y="971362"/>
                  </a:moveTo>
                  <a:lnTo>
                    <a:pt x="0" y="485681"/>
                  </a:lnTo>
                  <a:lnTo>
                    <a:pt x="0" y="0"/>
                  </a:lnTo>
                  <a:lnTo>
                    <a:pt x="809468" y="4856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885450" y="2932076"/>
              <a:ext cx="809468" cy="971362"/>
            </a:xfrm>
            <a:custGeom>
              <a:avLst/>
              <a:gdLst/>
              <a:ahLst/>
              <a:cxnLst/>
              <a:rect l="0" t="0" r="0" b="0"/>
              <a:pathLst>
                <a:path w="809468" h="971362">
                  <a:moveTo>
                    <a:pt x="809468" y="971362"/>
                  </a:moveTo>
                  <a:lnTo>
                    <a:pt x="0" y="494675"/>
                  </a:lnTo>
                  <a:lnTo>
                    <a:pt x="0" y="0"/>
                  </a:lnTo>
                  <a:lnTo>
                    <a:pt x="809468" y="4856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75981" y="989350"/>
              <a:ext cx="4047344" cy="3540157"/>
            </a:xfrm>
            <a:custGeom>
              <a:avLst/>
              <a:gdLst/>
              <a:ahLst/>
              <a:cxnLst/>
              <a:rect l="0" t="0" r="0" b="0"/>
              <a:pathLst>
                <a:path w="4047344" h="3540157">
                  <a:moveTo>
                    <a:pt x="4047344" y="136721"/>
                  </a:moveTo>
                  <a:lnTo>
                    <a:pt x="3345804" y="557741"/>
                  </a:lnTo>
                  <a:lnTo>
                    <a:pt x="3345804" y="1043149"/>
                  </a:lnTo>
                  <a:lnTo>
                    <a:pt x="2536335" y="1529077"/>
                  </a:lnTo>
                  <a:lnTo>
                    <a:pt x="2536335" y="2014678"/>
                  </a:lnTo>
                  <a:lnTo>
                    <a:pt x="1726866" y="2500440"/>
                  </a:lnTo>
                  <a:lnTo>
                    <a:pt x="1726866" y="2987020"/>
                  </a:lnTo>
                  <a:lnTo>
                    <a:pt x="809468" y="3540157"/>
                  </a:lnTo>
                  <a:lnTo>
                    <a:pt x="0" y="3054475"/>
                  </a:lnTo>
                  <a:lnTo>
                    <a:pt x="0" y="2914087"/>
                  </a:lnTo>
                  <a:lnTo>
                    <a:pt x="809468" y="3399769"/>
                  </a:lnTo>
                  <a:lnTo>
                    <a:pt x="1618937" y="2914087"/>
                  </a:lnTo>
                  <a:lnTo>
                    <a:pt x="1618937" y="2428406"/>
                  </a:lnTo>
                  <a:lnTo>
                    <a:pt x="2428406" y="1942725"/>
                  </a:lnTo>
                  <a:lnTo>
                    <a:pt x="2428406" y="1457043"/>
                  </a:lnTo>
                  <a:lnTo>
                    <a:pt x="3237875" y="971362"/>
                  </a:lnTo>
                  <a:lnTo>
                    <a:pt x="3237875" y="485707"/>
                  </a:lnTo>
                  <a:lnTo>
                    <a:pt x="4047344" y="0"/>
                  </a:lnTo>
                  <a:close/>
                </a:path>
              </a:pathLst>
            </a:custGeom>
            <a:noFill/>
            <a:ln w="13491">
              <a:solidFill>
                <a:srgbClr val="969696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504388" y="989350"/>
              <a:ext cx="809468" cy="971362"/>
            </a:xfrm>
            <a:custGeom>
              <a:avLst/>
              <a:gdLst/>
              <a:ahLst/>
              <a:cxnLst/>
              <a:rect l="0" t="0" r="0" b="0"/>
              <a:pathLst>
                <a:path w="809468" h="971362">
                  <a:moveTo>
                    <a:pt x="809468" y="971362"/>
                  </a:moveTo>
                  <a:lnTo>
                    <a:pt x="0" y="485681"/>
                  </a:lnTo>
                  <a:lnTo>
                    <a:pt x="0" y="0"/>
                  </a:lnTo>
                  <a:lnTo>
                    <a:pt x="809468" y="485681"/>
                  </a:lnTo>
                  <a:close/>
                </a:path>
              </a:pathLst>
            </a:custGeom>
            <a:noFill/>
            <a:ln w="13491">
              <a:solidFill>
                <a:srgbClr val="969696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694919" y="1960713"/>
              <a:ext cx="809468" cy="971362"/>
            </a:xfrm>
            <a:custGeom>
              <a:avLst/>
              <a:gdLst/>
              <a:ahLst/>
              <a:cxnLst/>
              <a:rect l="0" t="0" r="0" b="0"/>
              <a:pathLst>
                <a:path w="809468" h="971362">
                  <a:moveTo>
                    <a:pt x="809468" y="971362"/>
                  </a:moveTo>
                  <a:lnTo>
                    <a:pt x="0" y="485681"/>
                  </a:lnTo>
                  <a:lnTo>
                    <a:pt x="0" y="0"/>
                  </a:lnTo>
                  <a:lnTo>
                    <a:pt x="809468" y="485681"/>
                  </a:lnTo>
                  <a:close/>
                </a:path>
              </a:pathLst>
            </a:custGeom>
            <a:noFill/>
            <a:ln w="13491">
              <a:solidFill>
                <a:srgbClr val="969696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885450" y="2932076"/>
              <a:ext cx="809468" cy="971362"/>
            </a:xfrm>
            <a:custGeom>
              <a:avLst/>
              <a:gdLst/>
              <a:ahLst/>
              <a:cxnLst/>
              <a:rect l="0" t="0" r="0" b="0"/>
              <a:pathLst>
                <a:path w="809468" h="971362">
                  <a:moveTo>
                    <a:pt x="809468" y="971362"/>
                  </a:moveTo>
                  <a:lnTo>
                    <a:pt x="0" y="494675"/>
                  </a:lnTo>
                  <a:lnTo>
                    <a:pt x="0" y="0"/>
                  </a:lnTo>
                  <a:lnTo>
                    <a:pt x="809468" y="485681"/>
                  </a:lnTo>
                  <a:close/>
                </a:path>
              </a:pathLst>
            </a:custGeom>
            <a:noFill/>
            <a:ln w="13491">
              <a:solidFill>
                <a:srgbClr val="969696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017109" y="4330168"/>
            <a:ext cx="1618937" cy="971362"/>
            <a:chOff x="3075981" y="3417757"/>
            <a:chExt cx="1618937" cy="971362"/>
          </a:xfrm>
        </p:grpSpPr>
        <p:sp>
          <p:nvSpPr>
            <p:cNvPr id="11" name="Rounded Rectangle 10"/>
            <p:cNvSpPr/>
            <p:nvPr/>
          </p:nvSpPr>
          <p:spPr>
            <a:xfrm>
              <a:off x="3075981" y="3417757"/>
              <a:ext cx="1618937" cy="971362"/>
            </a:xfrm>
            <a:custGeom>
              <a:avLst/>
              <a:gdLst/>
              <a:ahLst/>
              <a:cxnLst/>
              <a:rect l="0" t="0" r="0" b="0"/>
              <a:pathLst>
                <a:path w="1618937" h="971362">
                  <a:moveTo>
                    <a:pt x="1618937" y="485681"/>
                  </a:moveTo>
                  <a:lnTo>
                    <a:pt x="809468" y="971362"/>
                  </a:lnTo>
                  <a:lnTo>
                    <a:pt x="0" y="485681"/>
                  </a:lnTo>
                  <a:lnTo>
                    <a:pt x="809468" y="0"/>
                  </a:lnTo>
                  <a:close/>
                  <a:moveTo>
                    <a:pt x="809468" y="863433"/>
                  </a:moveTo>
                  <a:lnTo>
                    <a:pt x="1448049" y="485681"/>
                  </a:lnTo>
                  <a:lnTo>
                    <a:pt x="809468" y="107929"/>
                  </a:lnTo>
                  <a:lnTo>
                    <a:pt x="170887" y="485681"/>
                  </a:lnTo>
                  <a:close/>
                </a:path>
              </a:pathLst>
            </a:custGeom>
            <a:solidFill>
              <a:srgbClr val="EDF4FF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075981" y="3417757"/>
              <a:ext cx="1618937" cy="971362"/>
            </a:xfrm>
            <a:custGeom>
              <a:avLst/>
              <a:gdLst/>
              <a:ahLst/>
              <a:cxnLst/>
              <a:rect l="0" t="0" r="0" b="0"/>
              <a:pathLst>
                <a:path w="1618937" h="971362">
                  <a:moveTo>
                    <a:pt x="1618937" y="485681"/>
                  </a:moveTo>
                  <a:lnTo>
                    <a:pt x="809468" y="971362"/>
                  </a:lnTo>
                  <a:lnTo>
                    <a:pt x="0" y="485681"/>
                  </a:lnTo>
                  <a:lnTo>
                    <a:pt x="809468" y="0"/>
                  </a:lnTo>
                  <a:close/>
                  <a:moveTo>
                    <a:pt x="809468" y="863433"/>
                  </a:moveTo>
                  <a:lnTo>
                    <a:pt x="1448049" y="485681"/>
                  </a:lnTo>
                  <a:lnTo>
                    <a:pt x="809468" y="107929"/>
                  </a:lnTo>
                  <a:lnTo>
                    <a:pt x="170887" y="485681"/>
                  </a:lnTo>
                  <a:close/>
                </a:path>
              </a:pathLst>
            </a:custGeom>
            <a:noFill/>
            <a:ln w="13491">
              <a:solidFill>
                <a:srgbClr val="4E88E7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26578" y="3358805"/>
            <a:ext cx="1618937" cy="971362"/>
            <a:chOff x="3885450" y="2446394"/>
            <a:chExt cx="1618937" cy="971362"/>
          </a:xfrm>
        </p:grpSpPr>
        <p:sp>
          <p:nvSpPr>
            <p:cNvPr id="14" name="Rounded Rectangle 13"/>
            <p:cNvSpPr/>
            <p:nvPr/>
          </p:nvSpPr>
          <p:spPr>
            <a:xfrm>
              <a:off x="3885450" y="2446394"/>
              <a:ext cx="1618937" cy="971362"/>
            </a:xfrm>
            <a:custGeom>
              <a:avLst/>
              <a:gdLst/>
              <a:ahLst/>
              <a:cxnLst/>
              <a:rect l="0" t="0" r="0" b="0"/>
              <a:pathLst>
                <a:path w="1618937" h="971362">
                  <a:moveTo>
                    <a:pt x="1618937" y="485681"/>
                  </a:moveTo>
                  <a:lnTo>
                    <a:pt x="809468" y="971362"/>
                  </a:lnTo>
                  <a:lnTo>
                    <a:pt x="0" y="485681"/>
                  </a:lnTo>
                  <a:lnTo>
                    <a:pt x="809468" y="0"/>
                  </a:lnTo>
                  <a:close/>
                  <a:moveTo>
                    <a:pt x="809468" y="863433"/>
                  </a:moveTo>
                  <a:lnTo>
                    <a:pt x="1448049" y="485681"/>
                  </a:lnTo>
                  <a:lnTo>
                    <a:pt x="809468" y="107929"/>
                  </a:lnTo>
                  <a:lnTo>
                    <a:pt x="170887" y="485681"/>
                  </a:lnTo>
                  <a:close/>
                </a:path>
              </a:pathLst>
            </a:custGeom>
            <a:solidFill>
              <a:srgbClr val="E3FFF2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885450" y="2446394"/>
              <a:ext cx="1618937" cy="971362"/>
            </a:xfrm>
            <a:custGeom>
              <a:avLst/>
              <a:gdLst/>
              <a:ahLst/>
              <a:cxnLst/>
              <a:rect l="0" t="0" r="0" b="0"/>
              <a:pathLst>
                <a:path w="1618937" h="971362">
                  <a:moveTo>
                    <a:pt x="1618937" y="485681"/>
                  </a:moveTo>
                  <a:lnTo>
                    <a:pt x="809468" y="971362"/>
                  </a:lnTo>
                  <a:lnTo>
                    <a:pt x="0" y="485681"/>
                  </a:lnTo>
                  <a:lnTo>
                    <a:pt x="809468" y="0"/>
                  </a:lnTo>
                  <a:close/>
                  <a:moveTo>
                    <a:pt x="809468" y="863433"/>
                  </a:moveTo>
                  <a:lnTo>
                    <a:pt x="1448049" y="485681"/>
                  </a:lnTo>
                  <a:lnTo>
                    <a:pt x="809468" y="107929"/>
                  </a:lnTo>
                  <a:lnTo>
                    <a:pt x="170887" y="485681"/>
                  </a:lnTo>
                  <a:close/>
                </a:path>
              </a:pathLst>
            </a:custGeom>
            <a:noFill/>
            <a:ln w="13491">
              <a:solidFill>
                <a:srgbClr val="3CC583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636047" y="2387443"/>
            <a:ext cx="1618937" cy="971362"/>
            <a:chOff x="4694919" y="1475032"/>
            <a:chExt cx="1618937" cy="971362"/>
          </a:xfrm>
        </p:grpSpPr>
        <p:sp>
          <p:nvSpPr>
            <p:cNvPr id="17" name="Rounded Rectangle 16"/>
            <p:cNvSpPr/>
            <p:nvPr/>
          </p:nvSpPr>
          <p:spPr>
            <a:xfrm>
              <a:off x="4694919" y="1475032"/>
              <a:ext cx="1618937" cy="971362"/>
            </a:xfrm>
            <a:custGeom>
              <a:avLst/>
              <a:gdLst/>
              <a:ahLst/>
              <a:cxnLst/>
              <a:rect l="0" t="0" r="0" b="0"/>
              <a:pathLst>
                <a:path w="1618937" h="971362">
                  <a:moveTo>
                    <a:pt x="1618937" y="485681"/>
                  </a:moveTo>
                  <a:lnTo>
                    <a:pt x="809468" y="971362"/>
                  </a:lnTo>
                  <a:lnTo>
                    <a:pt x="0" y="485681"/>
                  </a:lnTo>
                  <a:lnTo>
                    <a:pt x="809468" y="0"/>
                  </a:lnTo>
                  <a:close/>
                  <a:moveTo>
                    <a:pt x="809468" y="863433"/>
                  </a:moveTo>
                  <a:lnTo>
                    <a:pt x="1448049" y="485681"/>
                  </a:lnTo>
                  <a:lnTo>
                    <a:pt x="809468" y="107929"/>
                  </a:lnTo>
                  <a:lnTo>
                    <a:pt x="170887" y="485681"/>
                  </a:lnTo>
                  <a:close/>
                </a:path>
              </a:pathLst>
            </a:custGeom>
            <a:solidFill>
              <a:srgbClr val="E8F9FF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694919" y="1475032"/>
              <a:ext cx="1618937" cy="971362"/>
            </a:xfrm>
            <a:custGeom>
              <a:avLst/>
              <a:gdLst/>
              <a:ahLst/>
              <a:cxnLst/>
              <a:rect l="0" t="0" r="0" b="0"/>
              <a:pathLst>
                <a:path w="1618937" h="971362">
                  <a:moveTo>
                    <a:pt x="1618937" y="485681"/>
                  </a:moveTo>
                  <a:lnTo>
                    <a:pt x="809468" y="971362"/>
                  </a:lnTo>
                  <a:lnTo>
                    <a:pt x="0" y="485681"/>
                  </a:lnTo>
                  <a:lnTo>
                    <a:pt x="809468" y="0"/>
                  </a:lnTo>
                  <a:close/>
                  <a:moveTo>
                    <a:pt x="809468" y="863433"/>
                  </a:moveTo>
                  <a:lnTo>
                    <a:pt x="1448049" y="485681"/>
                  </a:lnTo>
                  <a:lnTo>
                    <a:pt x="809468" y="107929"/>
                  </a:lnTo>
                  <a:lnTo>
                    <a:pt x="170887" y="485681"/>
                  </a:lnTo>
                  <a:close/>
                </a:path>
              </a:pathLst>
            </a:custGeom>
            <a:noFill/>
            <a:ln w="13491">
              <a:solidFill>
                <a:srgbClr val="1EABDA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445516" y="1416080"/>
            <a:ext cx="1618937" cy="971362"/>
            <a:chOff x="5504388" y="503669"/>
            <a:chExt cx="1618937" cy="971362"/>
          </a:xfrm>
        </p:grpSpPr>
        <p:sp>
          <p:nvSpPr>
            <p:cNvPr id="20" name="Rounded Rectangle 19"/>
            <p:cNvSpPr/>
            <p:nvPr/>
          </p:nvSpPr>
          <p:spPr>
            <a:xfrm>
              <a:off x="5504388" y="503669"/>
              <a:ext cx="1618937" cy="971362"/>
            </a:xfrm>
            <a:custGeom>
              <a:avLst/>
              <a:gdLst/>
              <a:ahLst/>
              <a:cxnLst/>
              <a:rect l="0" t="0" r="0" b="0"/>
              <a:pathLst>
                <a:path w="1618937" h="971362">
                  <a:moveTo>
                    <a:pt x="1618937" y="485681"/>
                  </a:moveTo>
                  <a:lnTo>
                    <a:pt x="809468" y="971362"/>
                  </a:lnTo>
                  <a:lnTo>
                    <a:pt x="0" y="485681"/>
                  </a:lnTo>
                  <a:lnTo>
                    <a:pt x="809468" y="0"/>
                  </a:lnTo>
                  <a:close/>
                  <a:moveTo>
                    <a:pt x="809468" y="863433"/>
                  </a:moveTo>
                  <a:lnTo>
                    <a:pt x="1448049" y="485681"/>
                  </a:lnTo>
                  <a:lnTo>
                    <a:pt x="809468" y="107929"/>
                  </a:lnTo>
                  <a:lnTo>
                    <a:pt x="170887" y="485681"/>
                  </a:lnTo>
                  <a:close/>
                </a:path>
              </a:pathLst>
            </a:custGeom>
            <a:solidFill>
              <a:srgbClr val="F4FFDC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04388" y="503669"/>
              <a:ext cx="1618937" cy="971362"/>
            </a:xfrm>
            <a:custGeom>
              <a:avLst/>
              <a:gdLst/>
              <a:ahLst/>
              <a:cxnLst/>
              <a:rect l="0" t="0" r="0" b="0"/>
              <a:pathLst>
                <a:path w="1618937" h="971362">
                  <a:moveTo>
                    <a:pt x="1618937" y="485681"/>
                  </a:moveTo>
                  <a:lnTo>
                    <a:pt x="809468" y="971362"/>
                  </a:lnTo>
                  <a:lnTo>
                    <a:pt x="0" y="485681"/>
                  </a:lnTo>
                  <a:lnTo>
                    <a:pt x="809468" y="0"/>
                  </a:lnTo>
                  <a:close/>
                  <a:moveTo>
                    <a:pt x="809468" y="863433"/>
                  </a:moveTo>
                  <a:lnTo>
                    <a:pt x="1448049" y="485681"/>
                  </a:lnTo>
                  <a:lnTo>
                    <a:pt x="809468" y="107929"/>
                  </a:lnTo>
                  <a:lnTo>
                    <a:pt x="170887" y="485681"/>
                  </a:lnTo>
                  <a:close/>
                </a:path>
              </a:pathLst>
            </a:custGeom>
            <a:noFill/>
            <a:ln w="13491">
              <a:solidFill>
                <a:srgbClr val="92BD39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344207" y="3574664"/>
            <a:ext cx="53964" cy="539645"/>
            <a:chOff x="1403079" y="2662253"/>
            <a:chExt cx="53964" cy="539645"/>
          </a:xfrm>
        </p:grpSpPr>
        <p:sp>
          <p:nvSpPr>
            <p:cNvPr id="23" name="Rounded Rectangle 22"/>
            <p:cNvSpPr/>
            <p:nvPr/>
          </p:nvSpPr>
          <p:spPr>
            <a:xfrm>
              <a:off x="1403079" y="2662253"/>
              <a:ext cx="53964" cy="539645"/>
            </a:xfrm>
            <a:custGeom>
              <a:avLst/>
              <a:gdLst/>
              <a:ahLst/>
              <a:cxnLst/>
              <a:rect l="0" t="0" r="0" b="0"/>
              <a:pathLst>
                <a:path w="53964" h="539645">
                  <a:moveTo>
                    <a:pt x="0" y="0"/>
                  </a:moveTo>
                  <a:lnTo>
                    <a:pt x="53964" y="0"/>
                  </a:lnTo>
                  <a:lnTo>
                    <a:pt x="53964" y="539645"/>
                  </a:lnTo>
                  <a:lnTo>
                    <a:pt x="0" y="539645"/>
                  </a:lnTo>
                  <a:close/>
                </a:path>
              </a:pathLst>
            </a:custGeom>
            <a:solidFill>
              <a:srgbClr val="E3FFF2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403079" y="2662253"/>
              <a:ext cx="53964" cy="539645"/>
            </a:xfrm>
            <a:custGeom>
              <a:avLst/>
              <a:gdLst/>
              <a:ahLst/>
              <a:cxnLst/>
              <a:rect l="0" t="0" r="0" b="0"/>
              <a:pathLst>
                <a:path w="53964" h="539645">
                  <a:moveTo>
                    <a:pt x="0" y="0"/>
                  </a:moveTo>
                  <a:lnTo>
                    <a:pt x="53964" y="0"/>
                  </a:lnTo>
                  <a:lnTo>
                    <a:pt x="53964" y="539645"/>
                  </a:lnTo>
                  <a:lnTo>
                    <a:pt x="0" y="539645"/>
                  </a:lnTo>
                  <a:close/>
                </a:path>
              </a:pathLst>
            </a:custGeom>
            <a:noFill/>
            <a:ln w="13491">
              <a:solidFill>
                <a:srgbClr val="3CC583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53676" y="2603301"/>
            <a:ext cx="53964" cy="539645"/>
            <a:chOff x="2212548" y="1690890"/>
            <a:chExt cx="53964" cy="539645"/>
          </a:xfrm>
        </p:grpSpPr>
        <p:sp>
          <p:nvSpPr>
            <p:cNvPr id="26" name="Rounded Rectangle 25"/>
            <p:cNvSpPr/>
            <p:nvPr/>
          </p:nvSpPr>
          <p:spPr>
            <a:xfrm>
              <a:off x="2212548" y="1690890"/>
              <a:ext cx="53964" cy="539645"/>
            </a:xfrm>
            <a:custGeom>
              <a:avLst/>
              <a:gdLst/>
              <a:ahLst/>
              <a:cxnLst/>
              <a:rect l="0" t="0" r="0" b="0"/>
              <a:pathLst>
                <a:path w="53964" h="539645">
                  <a:moveTo>
                    <a:pt x="0" y="0"/>
                  </a:moveTo>
                  <a:lnTo>
                    <a:pt x="53964" y="0"/>
                  </a:lnTo>
                  <a:lnTo>
                    <a:pt x="53964" y="539645"/>
                  </a:lnTo>
                  <a:lnTo>
                    <a:pt x="0" y="539645"/>
                  </a:lnTo>
                  <a:close/>
                </a:path>
              </a:pathLst>
            </a:custGeom>
            <a:solidFill>
              <a:srgbClr val="E8F9FF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212548" y="1690890"/>
              <a:ext cx="53964" cy="539645"/>
            </a:xfrm>
            <a:custGeom>
              <a:avLst/>
              <a:gdLst/>
              <a:ahLst/>
              <a:cxnLst/>
              <a:rect l="0" t="0" r="0" b="0"/>
              <a:pathLst>
                <a:path w="53964" h="539645">
                  <a:moveTo>
                    <a:pt x="0" y="0"/>
                  </a:moveTo>
                  <a:lnTo>
                    <a:pt x="53964" y="0"/>
                  </a:lnTo>
                  <a:lnTo>
                    <a:pt x="53964" y="539645"/>
                  </a:lnTo>
                  <a:lnTo>
                    <a:pt x="0" y="539645"/>
                  </a:lnTo>
                  <a:close/>
                </a:path>
              </a:pathLst>
            </a:custGeom>
            <a:noFill/>
            <a:ln w="13491">
              <a:solidFill>
                <a:srgbClr val="1EABDA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534738" y="4546026"/>
            <a:ext cx="53964" cy="647575"/>
            <a:chOff x="593610" y="3633615"/>
            <a:chExt cx="53964" cy="647575"/>
          </a:xfrm>
        </p:grpSpPr>
        <p:sp>
          <p:nvSpPr>
            <p:cNvPr id="29" name="Rounded Rectangle 28"/>
            <p:cNvSpPr/>
            <p:nvPr/>
          </p:nvSpPr>
          <p:spPr>
            <a:xfrm>
              <a:off x="593610" y="3633615"/>
              <a:ext cx="53964" cy="647575"/>
            </a:xfrm>
            <a:custGeom>
              <a:avLst/>
              <a:gdLst/>
              <a:ahLst/>
              <a:cxnLst/>
              <a:rect l="0" t="0" r="0" b="0"/>
              <a:pathLst>
                <a:path w="53964" h="647575">
                  <a:moveTo>
                    <a:pt x="0" y="0"/>
                  </a:moveTo>
                  <a:lnTo>
                    <a:pt x="53964" y="0"/>
                  </a:lnTo>
                  <a:lnTo>
                    <a:pt x="53964" y="647575"/>
                  </a:lnTo>
                  <a:lnTo>
                    <a:pt x="0" y="647575"/>
                  </a:lnTo>
                  <a:close/>
                </a:path>
              </a:pathLst>
            </a:custGeom>
            <a:solidFill>
              <a:srgbClr val="EDF4FF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93610" y="3633615"/>
              <a:ext cx="53964" cy="647575"/>
            </a:xfrm>
            <a:custGeom>
              <a:avLst/>
              <a:gdLst/>
              <a:ahLst/>
              <a:cxnLst/>
              <a:rect l="0" t="0" r="0" b="0"/>
              <a:pathLst>
                <a:path w="53964" h="647575">
                  <a:moveTo>
                    <a:pt x="0" y="0"/>
                  </a:moveTo>
                  <a:lnTo>
                    <a:pt x="53964" y="0"/>
                  </a:lnTo>
                  <a:lnTo>
                    <a:pt x="53964" y="647575"/>
                  </a:lnTo>
                  <a:lnTo>
                    <a:pt x="0" y="647575"/>
                  </a:lnTo>
                  <a:close/>
                </a:path>
              </a:pathLst>
            </a:custGeom>
            <a:noFill/>
            <a:ln w="13491">
              <a:solidFill>
                <a:srgbClr val="4E88E7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963145" y="1631938"/>
            <a:ext cx="53964" cy="539645"/>
            <a:chOff x="3022017" y="719527"/>
            <a:chExt cx="53964" cy="539645"/>
          </a:xfrm>
        </p:grpSpPr>
        <p:sp>
          <p:nvSpPr>
            <p:cNvPr id="32" name="Rounded Rectangle 31"/>
            <p:cNvSpPr/>
            <p:nvPr/>
          </p:nvSpPr>
          <p:spPr>
            <a:xfrm>
              <a:off x="3022017" y="719527"/>
              <a:ext cx="53964" cy="539645"/>
            </a:xfrm>
            <a:custGeom>
              <a:avLst/>
              <a:gdLst/>
              <a:ahLst/>
              <a:cxnLst/>
              <a:rect l="0" t="0" r="0" b="0"/>
              <a:pathLst>
                <a:path w="53964" h="539645">
                  <a:moveTo>
                    <a:pt x="0" y="0"/>
                  </a:moveTo>
                  <a:lnTo>
                    <a:pt x="53964" y="0"/>
                  </a:lnTo>
                  <a:lnTo>
                    <a:pt x="53964" y="539645"/>
                  </a:lnTo>
                  <a:lnTo>
                    <a:pt x="0" y="539645"/>
                  </a:lnTo>
                  <a:close/>
                </a:path>
              </a:pathLst>
            </a:custGeom>
            <a:solidFill>
              <a:srgbClr val="F4FFDC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022017" y="719527"/>
              <a:ext cx="53964" cy="539645"/>
            </a:xfrm>
            <a:custGeom>
              <a:avLst/>
              <a:gdLst/>
              <a:ahLst/>
              <a:cxnLst/>
              <a:rect l="0" t="0" r="0" b="0"/>
              <a:pathLst>
                <a:path w="53964" h="539645">
                  <a:moveTo>
                    <a:pt x="0" y="0"/>
                  </a:moveTo>
                  <a:lnTo>
                    <a:pt x="53964" y="0"/>
                  </a:lnTo>
                  <a:lnTo>
                    <a:pt x="53964" y="539645"/>
                  </a:lnTo>
                  <a:lnTo>
                    <a:pt x="0" y="539645"/>
                  </a:lnTo>
                  <a:close/>
                </a:path>
              </a:pathLst>
            </a:custGeom>
            <a:noFill/>
            <a:ln w="13491">
              <a:solidFill>
                <a:srgbClr val="92BD39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714620" y="4868914"/>
            <a:ext cx="2077636" cy="377752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000" b="0">
                <a:solidFill>
                  <a:srgbClr val="484848"/>
                </a:solidFill>
                <a:latin typeface="'Wells Fargo Sans Regular', sans-serif"/>
              </a:rPr>
              <a:t>Establish a server to expose AI
tools.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33558" y="2603301"/>
            <a:ext cx="984853" cy="26442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300" b="1">
                <a:solidFill>
                  <a:srgbClr val="1EABDA"/>
                </a:solidFill>
                <a:latin typeface="'Wells Fargo Sans Regular', sans-serif"/>
              </a:rPr>
              <a:t>Connect AI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33558" y="2953171"/>
            <a:ext cx="2226039" cy="18887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000" b="0">
                <a:solidFill>
                  <a:srgbClr val="484848"/>
                </a:solidFill>
                <a:latin typeface="'Wells Fargo Sans Regular', sans-serif"/>
              </a:rPr>
              <a:t>Link AI application to the server.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43027" y="1981809"/>
            <a:ext cx="2293495" cy="18887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000" b="0">
                <a:solidFill>
                  <a:srgbClr val="484848"/>
                </a:solidFill>
                <a:latin typeface="'Wells Fargo Sans Regular', sans-serif"/>
              </a:rPr>
              <a:t>Enable AI to utilize defined tools.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89016" y="3601646"/>
            <a:ext cx="175384" cy="377752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2100" b="1">
                <a:solidFill>
                  <a:srgbClr val="3CC583"/>
                </a:solidFill>
                <a:latin typeface="Roboto, sans-serif"/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24089" y="3574664"/>
            <a:ext cx="1119765" cy="26442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300" b="1">
                <a:solidFill>
                  <a:srgbClr val="3CC583"/>
                </a:solidFill>
                <a:latin typeface="'Wells Fargo Sans Regular', sans-serif"/>
              </a:rPr>
              <a:t>Define Tools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24089" y="3924534"/>
            <a:ext cx="2023672" cy="18887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000" b="0">
                <a:solidFill>
                  <a:srgbClr val="484848"/>
                </a:solidFill>
                <a:latin typeface="'Wells Fargo Sans Regular', sans-serif"/>
              </a:rPr>
              <a:t>Create functions for AI to call.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143027" y="1649927"/>
            <a:ext cx="1794322" cy="26442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300" b="1">
                <a:solidFill>
                  <a:srgbClr val="92BD39"/>
                </a:solidFill>
                <a:latin typeface="Roboto, sans-serif"/>
              </a:rPr>
              <a:t>AI Agent Uses Tools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9547" y="4573009"/>
            <a:ext cx="175384" cy="377752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2100" b="1">
                <a:solidFill>
                  <a:srgbClr val="4E88E7"/>
                </a:solidFill>
                <a:latin typeface="Roboto, sans-serif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14620" y="4546026"/>
            <a:ext cx="1699884" cy="26442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300" b="1">
                <a:solidFill>
                  <a:srgbClr val="4E88E7"/>
                </a:solidFill>
                <a:latin typeface="'Wells Fargo Sans Regular', sans-serif"/>
              </a:rPr>
              <a:t>Set up MCP Server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507953" y="1658921"/>
            <a:ext cx="175384" cy="377752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2100" b="1">
                <a:solidFill>
                  <a:srgbClr val="92BD39"/>
                </a:solidFill>
                <a:latin typeface="Roboto, sans-serif"/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96326" y="2601502"/>
            <a:ext cx="175384" cy="377752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2100" b="1">
                <a:solidFill>
                  <a:srgbClr val="1EABDA"/>
                </a:solidFill>
                <a:latin typeface="'Wells Fargo Sans Regular', sans-serif"/>
              </a:rPr>
              <a:t>3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6229657" y="2657266"/>
            <a:ext cx="413728" cy="417984"/>
          </a:xfrm>
          <a:custGeom>
            <a:avLst/>
            <a:gdLst/>
            <a:ahLst/>
            <a:cxnLst/>
            <a:rect l="0" t="0" r="0" b="0"/>
            <a:pathLst>
              <a:path w="413728" h="417984">
                <a:moveTo>
                  <a:pt x="17988" y="86670"/>
                </a:moveTo>
                <a:lnTo>
                  <a:pt x="17988" y="31804"/>
                </a:lnTo>
                <a:cubicBezTo>
                  <a:pt x="17988" y="21011"/>
                  <a:pt x="25183" y="13816"/>
                  <a:pt x="35976" y="13816"/>
                </a:cubicBezTo>
                <a:lnTo>
                  <a:pt x="89940" y="13816"/>
                </a:lnTo>
                <a:cubicBezTo>
                  <a:pt x="100733" y="13816"/>
                  <a:pt x="107929" y="21011"/>
                  <a:pt x="107929" y="31804"/>
                </a:cubicBezTo>
                <a:lnTo>
                  <a:pt x="107929" y="86670"/>
                </a:lnTo>
                <a:cubicBezTo>
                  <a:pt x="107929" y="97463"/>
                  <a:pt x="100733" y="104658"/>
                  <a:pt x="89940" y="104658"/>
                </a:cubicBezTo>
                <a:lnTo>
                  <a:pt x="35976" y="104658"/>
                </a:lnTo>
                <a:cubicBezTo>
                  <a:pt x="25183" y="104658"/>
                  <a:pt x="17988" y="95664"/>
                  <a:pt x="17988" y="86670"/>
                </a:cubicBezTo>
                <a:close/>
                <a:moveTo>
                  <a:pt x="323787" y="86670"/>
                </a:moveTo>
                <a:lnTo>
                  <a:pt x="323787" y="31804"/>
                </a:lnTo>
                <a:cubicBezTo>
                  <a:pt x="323787" y="21011"/>
                  <a:pt x="330982" y="13816"/>
                  <a:pt x="341775" y="13816"/>
                </a:cubicBezTo>
                <a:lnTo>
                  <a:pt x="395740" y="13816"/>
                </a:lnTo>
                <a:cubicBezTo>
                  <a:pt x="406533" y="13816"/>
                  <a:pt x="413728" y="21011"/>
                  <a:pt x="413728" y="31804"/>
                </a:cubicBezTo>
                <a:lnTo>
                  <a:pt x="413728" y="86670"/>
                </a:lnTo>
                <a:cubicBezTo>
                  <a:pt x="413728" y="97463"/>
                  <a:pt x="406533" y="104658"/>
                  <a:pt x="395740" y="104658"/>
                </a:cubicBezTo>
                <a:lnTo>
                  <a:pt x="341775" y="104658"/>
                </a:lnTo>
                <a:cubicBezTo>
                  <a:pt x="330982" y="104658"/>
                  <a:pt x="323787" y="95664"/>
                  <a:pt x="323787" y="86670"/>
                </a:cubicBezTo>
                <a:close/>
                <a:moveTo>
                  <a:pt x="108269" y="63408"/>
                </a:moveTo>
                <a:lnTo>
                  <a:pt x="143557" y="63408"/>
                </a:lnTo>
                <a:moveTo>
                  <a:pt x="286911" y="63408"/>
                </a:moveTo>
                <a:lnTo>
                  <a:pt x="323670" y="63408"/>
                </a:lnTo>
                <a:moveTo>
                  <a:pt x="203264" y="63408"/>
                </a:moveTo>
                <a:lnTo>
                  <a:pt x="221253" y="63408"/>
                </a:lnTo>
                <a:moveTo>
                  <a:pt x="0" y="0"/>
                </a:moveTo>
                <a:moveTo>
                  <a:pt x="38080" y="160361"/>
                </a:moveTo>
                <a:lnTo>
                  <a:pt x="27812" y="145591"/>
                </a:lnTo>
                <a:moveTo>
                  <a:pt x="0" y="0"/>
                </a:moveTo>
                <a:moveTo>
                  <a:pt x="382689" y="160361"/>
                </a:moveTo>
                <a:lnTo>
                  <a:pt x="392957" y="145591"/>
                </a:lnTo>
                <a:moveTo>
                  <a:pt x="0" y="0"/>
                </a:moveTo>
                <a:moveTo>
                  <a:pt x="119908" y="278066"/>
                </a:moveTo>
                <a:lnTo>
                  <a:pt x="130176" y="292835"/>
                </a:lnTo>
                <a:moveTo>
                  <a:pt x="0" y="0"/>
                </a:moveTo>
                <a:moveTo>
                  <a:pt x="290593" y="292835"/>
                </a:moveTo>
                <a:lnTo>
                  <a:pt x="300861" y="278066"/>
                </a:lnTo>
                <a:moveTo>
                  <a:pt x="0" y="0"/>
                </a:moveTo>
                <a:moveTo>
                  <a:pt x="72162" y="209388"/>
                </a:moveTo>
                <a:lnTo>
                  <a:pt x="82430" y="224156"/>
                </a:lnTo>
                <a:moveTo>
                  <a:pt x="0" y="0"/>
                </a:moveTo>
                <a:moveTo>
                  <a:pt x="348607" y="209388"/>
                </a:moveTo>
                <a:lnTo>
                  <a:pt x="338338" y="224156"/>
                </a:lnTo>
                <a:moveTo>
                  <a:pt x="169088" y="211361"/>
                </a:moveTo>
                <a:cubicBezTo>
                  <a:pt x="192473" y="187976"/>
                  <a:pt x="232047" y="187976"/>
                  <a:pt x="255432" y="211361"/>
                </a:cubicBezTo>
                <a:moveTo>
                  <a:pt x="128614" y="169988"/>
                </a:moveTo>
                <a:cubicBezTo>
                  <a:pt x="175384" y="123219"/>
                  <a:pt x="249136" y="123219"/>
                  <a:pt x="295905" y="169988"/>
                </a:cubicBezTo>
                <a:moveTo>
                  <a:pt x="212260" y="254532"/>
                </a:moveTo>
                <a:cubicBezTo>
                  <a:pt x="210273" y="254532"/>
                  <a:pt x="208663" y="252923"/>
                  <a:pt x="208663" y="250935"/>
                </a:cubicBezTo>
                <a:cubicBezTo>
                  <a:pt x="208663" y="248947"/>
                  <a:pt x="210273" y="247337"/>
                  <a:pt x="212260" y="247337"/>
                </a:cubicBezTo>
                <a:moveTo>
                  <a:pt x="212260" y="247337"/>
                </a:moveTo>
                <a:cubicBezTo>
                  <a:pt x="214246" y="247337"/>
                  <a:pt x="215856" y="248947"/>
                  <a:pt x="215856" y="250935"/>
                </a:cubicBezTo>
                <a:cubicBezTo>
                  <a:pt x="215856" y="252923"/>
                  <a:pt x="214246" y="254532"/>
                  <a:pt x="212260" y="254532"/>
                </a:cubicBezTo>
                <a:moveTo>
                  <a:pt x="167290" y="399996"/>
                </a:moveTo>
                <a:lnTo>
                  <a:pt x="167290" y="345130"/>
                </a:lnTo>
                <a:cubicBezTo>
                  <a:pt x="167290" y="334337"/>
                  <a:pt x="174485" y="327142"/>
                  <a:pt x="185278" y="327142"/>
                </a:cubicBezTo>
                <a:lnTo>
                  <a:pt x="239243" y="327142"/>
                </a:lnTo>
                <a:cubicBezTo>
                  <a:pt x="250035" y="327142"/>
                  <a:pt x="257231" y="334337"/>
                  <a:pt x="257231" y="345130"/>
                </a:cubicBezTo>
                <a:lnTo>
                  <a:pt x="257231" y="399996"/>
                </a:lnTo>
                <a:cubicBezTo>
                  <a:pt x="257231" y="410789"/>
                  <a:pt x="250035" y="417984"/>
                  <a:pt x="239243" y="417984"/>
                </a:cubicBezTo>
                <a:lnTo>
                  <a:pt x="185278" y="417984"/>
                </a:lnTo>
                <a:cubicBezTo>
                  <a:pt x="174485" y="417984"/>
                  <a:pt x="167290" y="408990"/>
                  <a:pt x="167290" y="399996"/>
                </a:cubicBezTo>
                <a:close/>
              </a:path>
            </a:pathLst>
          </a:custGeom>
          <a:noFill/>
          <a:ln w="13491">
            <a:solidFill>
              <a:srgbClr val="1EABDA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8" name="Rounded Rectangle 47"/>
          <p:cNvSpPr/>
          <p:nvPr/>
        </p:nvSpPr>
        <p:spPr>
          <a:xfrm>
            <a:off x="7048120" y="1695077"/>
            <a:ext cx="413728" cy="413378"/>
          </a:xfrm>
          <a:custGeom>
            <a:avLst/>
            <a:gdLst/>
            <a:ahLst/>
            <a:cxnLst/>
            <a:rect l="0" t="0" r="0" b="0"/>
            <a:pathLst>
              <a:path w="413728" h="413378">
                <a:moveTo>
                  <a:pt x="212008" y="394103"/>
                </a:moveTo>
                <a:cubicBezTo>
                  <a:pt x="212008" y="404750"/>
                  <a:pt x="203372" y="413378"/>
                  <a:pt x="192725" y="413368"/>
                </a:cubicBezTo>
                <a:lnTo>
                  <a:pt x="19265" y="413368"/>
                </a:lnTo>
                <a:cubicBezTo>
                  <a:pt x="8625" y="413368"/>
                  <a:pt x="0" y="404743"/>
                  <a:pt x="0" y="394103"/>
                </a:cubicBezTo>
                <a:lnTo>
                  <a:pt x="0" y="345913"/>
                </a:lnTo>
                <a:cubicBezTo>
                  <a:pt x="0" y="287368"/>
                  <a:pt x="47459" y="239908"/>
                  <a:pt x="106004" y="239908"/>
                </a:cubicBezTo>
                <a:cubicBezTo>
                  <a:pt x="164549" y="239908"/>
                  <a:pt x="212008" y="287368"/>
                  <a:pt x="212008" y="345913"/>
                </a:cubicBezTo>
                <a:close/>
                <a:moveTo>
                  <a:pt x="65531" y="305439"/>
                </a:moveTo>
                <a:cubicBezTo>
                  <a:pt x="65531" y="307923"/>
                  <a:pt x="67544" y="309936"/>
                  <a:pt x="70028" y="309936"/>
                </a:cubicBezTo>
                <a:cubicBezTo>
                  <a:pt x="72511" y="309936"/>
                  <a:pt x="74525" y="307923"/>
                  <a:pt x="74525" y="305439"/>
                </a:cubicBezTo>
                <a:cubicBezTo>
                  <a:pt x="74525" y="302955"/>
                  <a:pt x="72511" y="300942"/>
                  <a:pt x="70028" y="300942"/>
                </a:cubicBezTo>
                <a:cubicBezTo>
                  <a:pt x="67544" y="300942"/>
                  <a:pt x="65531" y="302955"/>
                  <a:pt x="65531" y="305439"/>
                </a:cubicBezTo>
                <a:moveTo>
                  <a:pt x="137483" y="305331"/>
                </a:moveTo>
                <a:cubicBezTo>
                  <a:pt x="137483" y="307815"/>
                  <a:pt x="139497" y="309828"/>
                  <a:pt x="141980" y="309828"/>
                </a:cubicBezTo>
                <a:cubicBezTo>
                  <a:pt x="144464" y="309828"/>
                  <a:pt x="146477" y="307815"/>
                  <a:pt x="146477" y="305331"/>
                </a:cubicBezTo>
                <a:cubicBezTo>
                  <a:pt x="146477" y="302848"/>
                  <a:pt x="144464" y="300834"/>
                  <a:pt x="141980" y="300834"/>
                </a:cubicBezTo>
                <a:cubicBezTo>
                  <a:pt x="139497" y="300834"/>
                  <a:pt x="137483" y="302848"/>
                  <a:pt x="137483" y="305331"/>
                </a:cubicBezTo>
                <a:moveTo>
                  <a:pt x="106004" y="239926"/>
                </a:moveTo>
                <a:lnTo>
                  <a:pt x="106004" y="201377"/>
                </a:lnTo>
                <a:moveTo>
                  <a:pt x="77097" y="172470"/>
                </a:moveTo>
                <a:cubicBezTo>
                  <a:pt x="77097" y="156505"/>
                  <a:pt x="90039" y="143563"/>
                  <a:pt x="106004" y="143563"/>
                </a:cubicBezTo>
                <a:cubicBezTo>
                  <a:pt x="121969" y="143563"/>
                  <a:pt x="134911" y="156505"/>
                  <a:pt x="134911" y="172470"/>
                </a:cubicBezTo>
                <a:cubicBezTo>
                  <a:pt x="134911" y="188435"/>
                  <a:pt x="121969" y="201377"/>
                  <a:pt x="106004" y="201377"/>
                </a:cubicBezTo>
                <a:cubicBezTo>
                  <a:pt x="90039" y="201377"/>
                  <a:pt x="77097" y="188435"/>
                  <a:pt x="77097" y="172470"/>
                </a:cubicBezTo>
                <a:moveTo>
                  <a:pt x="107929" y="107569"/>
                </a:moveTo>
                <a:lnTo>
                  <a:pt x="107929" y="17988"/>
                </a:lnTo>
                <a:cubicBezTo>
                  <a:pt x="107929" y="8053"/>
                  <a:pt x="115982" y="0"/>
                  <a:pt x="125917" y="0"/>
                </a:cubicBezTo>
                <a:lnTo>
                  <a:pt x="395740" y="0"/>
                </a:lnTo>
                <a:cubicBezTo>
                  <a:pt x="405674" y="0"/>
                  <a:pt x="413728" y="8053"/>
                  <a:pt x="413728" y="17988"/>
                </a:cubicBezTo>
                <a:lnTo>
                  <a:pt x="413728" y="170186"/>
                </a:lnTo>
                <a:cubicBezTo>
                  <a:pt x="413728" y="180120"/>
                  <a:pt x="405674" y="188174"/>
                  <a:pt x="395740" y="188174"/>
                </a:cubicBezTo>
                <a:lnTo>
                  <a:pt x="179881" y="188174"/>
                </a:lnTo>
                <a:moveTo>
                  <a:pt x="199884" y="136584"/>
                </a:moveTo>
                <a:lnTo>
                  <a:pt x="199884" y="51590"/>
                </a:lnTo>
                <a:moveTo>
                  <a:pt x="242390" y="94078"/>
                </a:moveTo>
                <a:lnTo>
                  <a:pt x="157396" y="94078"/>
                </a:lnTo>
                <a:moveTo>
                  <a:pt x="337278" y="62598"/>
                </a:moveTo>
                <a:cubicBezTo>
                  <a:pt x="337278" y="60115"/>
                  <a:pt x="335265" y="58101"/>
                  <a:pt x="332781" y="58101"/>
                </a:cubicBezTo>
                <a:moveTo>
                  <a:pt x="332781" y="58101"/>
                </a:moveTo>
                <a:cubicBezTo>
                  <a:pt x="330298" y="58101"/>
                  <a:pt x="328284" y="60115"/>
                  <a:pt x="328284" y="62598"/>
                </a:cubicBezTo>
                <a:moveTo>
                  <a:pt x="328284" y="62598"/>
                </a:moveTo>
                <a:cubicBezTo>
                  <a:pt x="328284" y="65082"/>
                  <a:pt x="330298" y="67095"/>
                  <a:pt x="332781" y="67095"/>
                </a:cubicBezTo>
                <a:moveTo>
                  <a:pt x="332781" y="67095"/>
                </a:moveTo>
                <a:cubicBezTo>
                  <a:pt x="335265" y="67095"/>
                  <a:pt x="337278" y="65082"/>
                  <a:pt x="337278" y="62598"/>
                </a:cubicBezTo>
                <a:moveTo>
                  <a:pt x="337278" y="127590"/>
                </a:moveTo>
                <a:cubicBezTo>
                  <a:pt x="337278" y="125106"/>
                  <a:pt x="335265" y="123093"/>
                  <a:pt x="332781" y="123093"/>
                </a:cubicBezTo>
                <a:moveTo>
                  <a:pt x="332781" y="123039"/>
                </a:moveTo>
                <a:cubicBezTo>
                  <a:pt x="330298" y="123039"/>
                  <a:pt x="328284" y="125052"/>
                  <a:pt x="328284" y="127536"/>
                </a:cubicBezTo>
                <a:moveTo>
                  <a:pt x="328284" y="127590"/>
                </a:moveTo>
                <a:cubicBezTo>
                  <a:pt x="328284" y="130073"/>
                  <a:pt x="330298" y="132087"/>
                  <a:pt x="332781" y="132087"/>
                </a:cubicBezTo>
                <a:moveTo>
                  <a:pt x="332781" y="132033"/>
                </a:moveTo>
                <a:cubicBezTo>
                  <a:pt x="335265" y="132033"/>
                  <a:pt x="337278" y="130019"/>
                  <a:pt x="337278" y="127536"/>
                </a:cubicBezTo>
                <a:moveTo>
                  <a:pt x="365268" y="99654"/>
                </a:moveTo>
                <a:cubicBezTo>
                  <a:pt x="367751" y="99654"/>
                  <a:pt x="369765" y="97641"/>
                  <a:pt x="369765" y="95157"/>
                </a:cubicBezTo>
                <a:moveTo>
                  <a:pt x="369765" y="95103"/>
                </a:moveTo>
                <a:cubicBezTo>
                  <a:pt x="369770" y="93909"/>
                  <a:pt x="369297" y="92762"/>
                  <a:pt x="368453" y="91918"/>
                </a:cubicBezTo>
                <a:cubicBezTo>
                  <a:pt x="367609" y="91074"/>
                  <a:pt x="366462" y="90601"/>
                  <a:pt x="365268" y="90606"/>
                </a:cubicBezTo>
                <a:moveTo>
                  <a:pt x="365268" y="90660"/>
                </a:moveTo>
                <a:cubicBezTo>
                  <a:pt x="364074" y="90655"/>
                  <a:pt x="362927" y="91127"/>
                  <a:pt x="362083" y="91972"/>
                </a:cubicBezTo>
                <a:cubicBezTo>
                  <a:pt x="361238" y="92816"/>
                  <a:pt x="360766" y="93963"/>
                  <a:pt x="360771" y="95157"/>
                </a:cubicBezTo>
                <a:moveTo>
                  <a:pt x="360771" y="95103"/>
                </a:moveTo>
                <a:cubicBezTo>
                  <a:pt x="360771" y="97587"/>
                  <a:pt x="362784" y="99600"/>
                  <a:pt x="365268" y="99600"/>
                </a:cubicBezTo>
                <a:moveTo>
                  <a:pt x="300294" y="99654"/>
                </a:moveTo>
                <a:cubicBezTo>
                  <a:pt x="302778" y="99654"/>
                  <a:pt x="304792" y="97641"/>
                  <a:pt x="304792" y="95157"/>
                </a:cubicBezTo>
                <a:moveTo>
                  <a:pt x="304792" y="95103"/>
                </a:moveTo>
                <a:cubicBezTo>
                  <a:pt x="304796" y="93909"/>
                  <a:pt x="304324" y="92762"/>
                  <a:pt x="303480" y="91918"/>
                </a:cubicBezTo>
                <a:cubicBezTo>
                  <a:pt x="302635" y="91074"/>
                  <a:pt x="301489" y="90601"/>
                  <a:pt x="300294" y="90606"/>
                </a:cubicBezTo>
                <a:moveTo>
                  <a:pt x="300294" y="90660"/>
                </a:moveTo>
                <a:cubicBezTo>
                  <a:pt x="299100" y="90655"/>
                  <a:pt x="297954" y="91127"/>
                  <a:pt x="297109" y="91972"/>
                </a:cubicBezTo>
                <a:cubicBezTo>
                  <a:pt x="296265" y="92816"/>
                  <a:pt x="295793" y="93963"/>
                  <a:pt x="295797" y="95157"/>
                </a:cubicBezTo>
                <a:moveTo>
                  <a:pt x="295797" y="95103"/>
                </a:moveTo>
                <a:cubicBezTo>
                  <a:pt x="295797" y="97587"/>
                  <a:pt x="297811" y="99600"/>
                  <a:pt x="300294" y="99600"/>
                </a:cubicBezTo>
                <a:moveTo>
                  <a:pt x="0" y="365070"/>
                </a:moveTo>
                <a:lnTo>
                  <a:pt x="212008" y="365070"/>
                </a:lnTo>
              </a:path>
            </a:pathLst>
          </a:custGeom>
          <a:noFill/>
          <a:ln w="13491">
            <a:solidFill>
              <a:srgbClr val="92BD39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9" name="Rounded Rectangle 48"/>
          <p:cNvSpPr/>
          <p:nvPr/>
        </p:nvSpPr>
        <p:spPr>
          <a:xfrm>
            <a:off x="5433680" y="3659064"/>
            <a:ext cx="404734" cy="370862"/>
          </a:xfrm>
          <a:custGeom>
            <a:avLst/>
            <a:gdLst/>
            <a:ahLst/>
            <a:cxnLst/>
            <a:rect l="0" t="0" r="0" b="0"/>
            <a:pathLst>
              <a:path w="404734" h="370862">
                <a:moveTo>
                  <a:pt x="157936" y="107245"/>
                </a:moveTo>
                <a:cubicBezTo>
                  <a:pt x="151610" y="121597"/>
                  <a:pt x="141062" y="133681"/>
                  <a:pt x="127698" y="141890"/>
                </a:cubicBezTo>
                <a:lnTo>
                  <a:pt x="145506" y="234709"/>
                </a:lnTo>
                <a:lnTo>
                  <a:pt x="89851" y="234709"/>
                </a:lnTo>
                <a:lnTo>
                  <a:pt x="74057" y="152162"/>
                </a:lnTo>
                <a:cubicBezTo>
                  <a:pt x="42415" y="146661"/>
                  <a:pt x="17481" y="122151"/>
                  <a:pt x="11439" y="90608"/>
                </a:cubicBezTo>
                <a:cubicBezTo>
                  <a:pt x="5396" y="59065"/>
                  <a:pt x="19508" y="27075"/>
                  <a:pt x="46877" y="10271"/>
                </a:cubicBezTo>
                <a:lnTo>
                  <a:pt x="57904" y="67779"/>
                </a:lnTo>
                <a:lnTo>
                  <a:pt x="89851" y="89455"/>
                </a:lnTo>
                <a:lnTo>
                  <a:pt x="111526" y="57526"/>
                </a:lnTo>
                <a:lnTo>
                  <a:pt x="100500" y="0"/>
                </a:lnTo>
                <a:cubicBezTo>
                  <a:pt x="123910" y="4060"/>
                  <a:pt x="144147" y="18674"/>
                  <a:pt x="155364" y="39619"/>
                </a:cubicBezTo>
                <a:cubicBezTo>
                  <a:pt x="166582" y="60565"/>
                  <a:pt x="167530" y="85508"/>
                  <a:pt x="157936" y="107245"/>
                </a:cubicBezTo>
                <a:close/>
                <a:moveTo>
                  <a:pt x="403475" y="37469"/>
                </a:moveTo>
                <a:lnTo>
                  <a:pt x="385738" y="117265"/>
                </a:lnTo>
                <a:lnTo>
                  <a:pt x="203338" y="76719"/>
                </a:lnTo>
                <a:lnTo>
                  <a:pt x="210947" y="42524"/>
                </a:lnTo>
                <a:cubicBezTo>
                  <a:pt x="249945" y="51194"/>
                  <a:pt x="278403" y="35058"/>
                  <a:pt x="283781" y="10864"/>
                </a:cubicBezTo>
                <a:close/>
                <a:moveTo>
                  <a:pt x="247481" y="234709"/>
                </a:moveTo>
                <a:lnTo>
                  <a:pt x="278853" y="93574"/>
                </a:lnTo>
                <a:lnTo>
                  <a:pt x="330784" y="105123"/>
                </a:lnTo>
                <a:lnTo>
                  <a:pt x="300510" y="234727"/>
                </a:lnTo>
                <a:lnTo>
                  <a:pt x="247481" y="234727"/>
                </a:lnTo>
                <a:close/>
                <a:moveTo>
                  <a:pt x="387141" y="370862"/>
                </a:moveTo>
                <a:lnTo>
                  <a:pt x="17592" y="370862"/>
                </a:lnTo>
                <a:cubicBezTo>
                  <a:pt x="7878" y="370862"/>
                  <a:pt x="0" y="362965"/>
                  <a:pt x="0" y="353252"/>
                </a:cubicBezTo>
                <a:lnTo>
                  <a:pt x="0" y="234709"/>
                </a:lnTo>
                <a:lnTo>
                  <a:pt x="404734" y="234709"/>
                </a:lnTo>
                <a:lnTo>
                  <a:pt x="404734" y="353252"/>
                </a:lnTo>
                <a:cubicBezTo>
                  <a:pt x="404734" y="362965"/>
                  <a:pt x="396855" y="370862"/>
                  <a:pt x="387141" y="370862"/>
                </a:cubicBezTo>
                <a:close/>
                <a:moveTo>
                  <a:pt x="228755" y="234727"/>
                </a:moveTo>
                <a:lnTo>
                  <a:pt x="175978" y="234727"/>
                </a:lnTo>
                <a:lnTo>
                  <a:pt x="175978" y="261116"/>
                </a:lnTo>
                <a:cubicBezTo>
                  <a:pt x="175978" y="275690"/>
                  <a:pt x="187793" y="287505"/>
                  <a:pt x="202367" y="287505"/>
                </a:cubicBezTo>
                <a:cubicBezTo>
                  <a:pt x="216941" y="287505"/>
                  <a:pt x="228755" y="275690"/>
                  <a:pt x="228755" y="261116"/>
                </a:cubicBezTo>
                <a:close/>
              </a:path>
            </a:pathLst>
          </a:custGeom>
          <a:noFill/>
          <a:ln w="13491">
            <a:solidFill>
              <a:srgbClr val="3CC583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0" name="Rounded Rectangle 49"/>
          <p:cNvSpPr/>
          <p:nvPr/>
        </p:nvSpPr>
        <p:spPr>
          <a:xfrm>
            <a:off x="4619714" y="4608985"/>
            <a:ext cx="413728" cy="413728"/>
          </a:xfrm>
          <a:custGeom>
            <a:avLst/>
            <a:gdLst/>
            <a:ahLst/>
            <a:cxnLst/>
            <a:rect l="0" t="0" r="0" b="0"/>
            <a:pathLst>
              <a:path w="413728" h="413728">
                <a:moveTo>
                  <a:pt x="0" y="233846"/>
                </a:moveTo>
                <a:lnTo>
                  <a:pt x="0" y="413728"/>
                </a:lnTo>
                <a:moveTo>
                  <a:pt x="0" y="269822"/>
                </a:moveTo>
                <a:lnTo>
                  <a:pt x="125917" y="269822"/>
                </a:lnTo>
                <a:cubicBezTo>
                  <a:pt x="155721" y="269822"/>
                  <a:pt x="179881" y="293983"/>
                  <a:pt x="179881" y="323787"/>
                </a:cubicBezTo>
                <a:lnTo>
                  <a:pt x="287811" y="323787"/>
                </a:lnTo>
                <a:cubicBezTo>
                  <a:pt x="317614" y="323787"/>
                  <a:pt x="341775" y="347948"/>
                  <a:pt x="341775" y="377752"/>
                </a:cubicBezTo>
                <a:lnTo>
                  <a:pt x="0" y="377752"/>
                </a:lnTo>
                <a:close/>
                <a:moveTo>
                  <a:pt x="125917" y="323787"/>
                </a:moveTo>
                <a:lnTo>
                  <a:pt x="179881" y="323787"/>
                </a:lnTo>
                <a:moveTo>
                  <a:pt x="247337" y="130414"/>
                </a:moveTo>
                <a:cubicBezTo>
                  <a:pt x="244854" y="130414"/>
                  <a:pt x="242840" y="132427"/>
                  <a:pt x="242840" y="134911"/>
                </a:cubicBezTo>
                <a:cubicBezTo>
                  <a:pt x="242840" y="137395"/>
                  <a:pt x="244854" y="139408"/>
                  <a:pt x="247337" y="139408"/>
                </a:cubicBezTo>
                <a:cubicBezTo>
                  <a:pt x="249821" y="139408"/>
                  <a:pt x="251834" y="137395"/>
                  <a:pt x="251834" y="134911"/>
                </a:cubicBezTo>
                <a:cubicBezTo>
                  <a:pt x="251834" y="132427"/>
                  <a:pt x="249821" y="130414"/>
                  <a:pt x="247337" y="130414"/>
                </a:cubicBezTo>
                <a:lnTo>
                  <a:pt x="247337" y="130414"/>
                </a:lnTo>
                <a:moveTo>
                  <a:pt x="368758" y="179881"/>
                </a:moveTo>
                <a:lnTo>
                  <a:pt x="224852" y="179881"/>
                </a:lnTo>
                <a:cubicBezTo>
                  <a:pt x="200015" y="179881"/>
                  <a:pt x="179881" y="159747"/>
                  <a:pt x="179881" y="134911"/>
                </a:cubicBezTo>
                <a:cubicBezTo>
                  <a:pt x="179881" y="110074"/>
                  <a:pt x="200015" y="89940"/>
                  <a:pt x="224852" y="89940"/>
                </a:cubicBezTo>
                <a:lnTo>
                  <a:pt x="368758" y="89940"/>
                </a:lnTo>
                <a:cubicBezTo>
                  <a:pt x="393594" y="89940"/>
                  <a:pt x="413728" y="110074"/>
                  <a:pt x="413728" y="134911"/>
                </a:cubicBezTo>
                <a:cubicBezTo>
                  <a:pt x="413728" y="159747"/>
                  <a:pt x="393594" y="179881"/>
                  <a:pt x="368758" y="179881"/>
                </a:cubicBezTo>
                <a:close/>
                <a:moveTo>
                  <a:pt x="247337" y="220355"/>
                </a:moveTo>
                <a:cubicBezTo>
                  <a:pt x="244854" y="220355"/>
                  <a:pt x="242840" y="222368"/>
                  <a:pt x="242840" y="224852"/>
                </a:cubicBezTo>
                <a:cubicBezTo>
                  <a:pt x="242840" y="227336"/>
                  <a:pt x="244854" y="229349"/>
                  <a:pt x="247337" y="229349"/>
                </a:cubicBezTo>
                <a:cubicBezTo>
                  <a:pt x="249821" y="229349"/>
                  <a:pt x="251834" y="227336"/>
                  <a:pt x="251834" y="224852"/>
                </a:cubicBezTo>
                <a:cubicBezTo>
                  <a:pt x="251834" y="222368"/>
                  <a:pt x="249821" y="220355"/>
                  <a:pt x="247337" y="220355"/>
                </a:cubicBezTo>
                <a:lnTo>
                  <a:pt x="247337" y="220355"/>
                </a:lnTo>
                <a:moveTo>
                  <a:pt x="368758" y="269822"/>
                </a:moveTo>
                <a:lnTo>
                  <a:pt x="224852" y="269822"/>
                </a:lnTo>
                <a:cubicBezTo>
                  <a:pt x="200015" y="269822"/>
                  <a:pt x="179881" y="249689"/>
                  <a:pt x="179881" y="224852"/>
                </a:cubicBezTo>
                <a:cubicBezTo>
                  <a:pt x="179881" y="200015"/>
                  <a:pt x="200015" y="179881"/>
                  <a:pt x="224852" y="179881"/>
                </a:cubicBezTo>
                <a:lnTo>
                  <a:pt x="368758" y="179881"/>
                </a:lnTo>
                <a:cubicBezTo>
                  <a:pt x="393594" y="179881"/>
                  <a:pt x="413728" y="200015"/>
                  <a:pt x="413728" y="224852"/>
                </a:cubicBezTo>
                <a:cubicBezTo>
                  <a:pt x="413728" y="249689"/>
                  <a:pt x="393594" y="269822"/>
                  <a:pt x="368758" y="269822"/>
                </a:cubicBezTo>
                <a:close/>
                <a:moveTo>
                  <a:pt x="247337" y="40473"/>
                </a:moveTo>
                <a:cubicBezTo>
                  <a:pt x="244854" y="40473"/>
                  <a:pt x="242840" y="42486"/>
                  <a:pt x="242840" y="44970"/>
                </a:cubicBezTo>
                <a:cubicBezTo>
                  <a:pt x="242840" y="47454"/>
                  <a:pt x="244854" y="49467"/>
                  <a:pt x="247337" y="49467"/>
                </a:cubicBezTo>
                <a:cubicBezTo>
                  <a:pt x="249821" y="49467"/>
                  <a:pt x="251834" y="47454"/>
                  <a:pt x="251834" y="44970"/>
                </a:cubicBezTo>
                <a:cubicBezTo>
                  <a:pt x="251834" y="42486"/>
                  <a:pt x="249821" y="40473"/>
                  <a:pt x="247337" y="40473"/>
                </a:cubicBezTo>
                <a:lnTo>
                  <a:pt x="247337" y="40473"/>
                </a:lnTo>
                <a:moveTo>
                  <a:pt x="368758" y="89940"/>
                </a:moveTo>
                <a:lnTo>
                  <a:pt x="224852" y="89940"/>
                </a:lnTo>
                <a:cubicBezTo>
                  <a:pt x="200015" y="89940"/>
                  <a:pt x="179881" y="69806"/>
                  <a:pt x="179881" y="44970"/>
                </a:cubicBezTo>
                <a:cubicBezTo>
                  <a:pt x="179881" y="20134"/>
                  <a:pt x="200015" y="0"/>
                  <a:pt x="224852" y="0"/>
                </a:cubicBezTo>
                <a:lnTo>
                  <a:pt x="368758" y="0"/>
                </a:lnTo>
                <a:cubicBezTo>
                  <a:pt x="393594" y="0"/>
                  <a:pt x="413728" y="20134"/>
                  <a:pt x="413728" y="44970"/>
                </a:cubicBezTo>
                <a:cubicBezTo>
                  <a:pt x="413728" y="69806"/>
                  <a:pt x="393594" y="89940"/>
                  <a:pt x="368758" y="89940"/>
                </a:cubicBezTo>
                <a:close/>
              </a:path>
            </a:pathLst>
          </a:custGeom>
          <a:noFill/>
          <a:ln w="13491">
            <a:solidFill>
              <a:srgbClr val="4E88E7"/>
            </a:solidFill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