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14404-18C4-48EE-B1F1-49BC1D415CD9}"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92A18BE5-4EF3-4651-AD32-711C9B812086}">
      <dgm:prSet/>
      <dgm:spPr/>
      <dgm:t>
        <a:bodyPr/>
        <a:lstStyle/>
        <a:p>
          <a:r>
            <a:rPr lang="en-US" dirty="0"/>
            <a:t>T</a:t>
          </a:r>
          <a:r>
            <a:rPr lang="en-US" b="1" dirty="0"/>
            <a:t>racking User Proficiency: </a:t>
          </a:r>
        </a:p>
        <a:p>
          <a:r>
            <a:rPr lang="en-US" dirty="0"/>
            <a:t>The system continuously monitors user interactions, such as control, navigation, and input within the interface, to determine the user's proficiency level. This level is used to configure the device and interface to match the user's competence.</a:t>
          </a:r>
        </a:p>
      </dgm:t>
    </dgm:pt>
    <dgm:pt modelId="{B9FAD55A-D0B0-4FD6-9888-B11601582699}" type="parTrans" cxnId="{B6AA3550-ED99-4E10-AE07-1B899D138E1F}">
      <dgm:prSet/>
      <dgm:spPr/>
      <dgm:t>
        <a:bodyPr/>
        <a:lstStyle/>
        <a:p>
          <a:endParaRPr lang="en-US"/>
        </a:p>
      </dgm:t>
    </dgm:pt>
    <dgm:pt modelId="{EB82F714-B3E0-487A-AF42-58DEA94CF0FC}" type="sibTrans" cxnId="{B6AA3550-ED99-4E10-AE07-1B899D138E1F}">
      <dgm:prSet/>
      <dgm:spPr/>
      <dgm:t>
        <a:bodyPr/>
        <a:lstStyle/>
        <a:p>
          <a:endParaRPr lang="en-US"/>
        </a:p>
      </dgm:t>
    </dgm:pt>
    <dgm:pt modelId="{5B218842-D782-4E09-8B3B-7EE4FF24A508}">
      <dgm:prSet/>
      <dgm:spPr/>
      <dgm:t>
        <a:bodyPr/>
        <a:lstStyle/>
        <a:p>
          <a:r>
            <a:rPr lang="en-US" b="1" dirty="0"/>
            <a:t>Tailoring User Interface: </a:t>
          </a:r>
        </a:p>
        <a:p>
          <a:r>
            <a:rPr lang="en-US" dirty="0"/>
            <a:t>It is beneficial to alter the user experience according to each user’s competency with the device and/or application, enhancing usability and user satisfaction.</a:t>
          </a:r>
        </a:p>
      </dgm:t>
    </dgm:pt>
    <dgm:pt modelId="{41A2652A-600D-47B6-BFA5-F23F86411A85}" type="parTrans" cxnId="{DBFFF262-4FB6-4425-A0C7-11AA037F9E2B}">
      <dgm:prSet/>
      <dgm:spPr/>
      <dgm:t>
        <a:bodyPr/>
        <a:lstStyle/>
        <a:p>
          <a:endParaRPr lang="en-US"/>
        </a:p>
      </dgm:t>
    </dgm:pt>
    <dgm:pt modelId="{FD9503BD-A3C6-48EE-B9D5-3BD93626A6C5}" type="sibTrans" cxnId="{DBFFF262-4FB6-4425-A0C7-11AA037F9E2B}">
      <dgm:prSet/>
      <dgm:spPr/>
      <dgm:t>
        <a:bodyPr/>
        <a:lstStyle/>
        <a:p>
          <a:endParaRPr lang="en-US"/>
        </a:p>
      </dgm:t>
    </dgm:pt>
    <dgm:pt modelId="{19531E7E-1E5F-44B0-9C28-3C03F0073554}">
      <dgm:prSet/>
      <dgm:spPr/>
      <dgm:t>
        <a:bodyPr/>
        <a:lstStyle/>
        <a:p>
          <a:r>
            <a:rPr lang="en-US" b="1" dirty="0"/>
            <a:t>Adapting to User Competencies:</a:t>
          </a:r>
        </a:p>
        <a:p>
          <a:r>
            <a:rPr lang="en-US" b="1" dirty="0"/>
            <a:t> </a:t>
          </a:r>
          <a:r>
            <a:rPr lang="en-US" dirty="0"/>
            <a:t>User competencies vary greatly depending on familiarity, age, experience, and other factors, highlighting the need for adaptive user interfaces.</a:t>
          </a:r>
        </a:p>
      </dgm:t>
    </dgm:pt>
    <dgm:pt modelId="{59CDE9C8-92A6-459C-9B42-D1483D9AC97D}" type="parTrans" cxnId="{F661ECE8-59FD-4C59-B2F5-0364D7439E35}">
      <dgm:prSet/>
      <dgm:spPr/>
      <dgm:t>
        <a:bodyPr/>
        <a:lstStyle/>
        <a:p>
          <a:endParaRPr lang="en-US"/>
        </a:p>
      </dgm:t>
    </dgm:pt>
    <dgm:pt modelId="{05E3579B-089D-4F4F-A3DF-08CFE82D2F47}" type="sibTrans" cxnId="{F661ECE8-59FD-4C59-B2F5-0364D7439E35}">
      <dgm:prSet/>
      <dgm:spPr/>
      <dgm:t>
        <a:bodyPr/>
        <a:lstStyle/>
        <a:p>
          <a:endParaRPr lang="en-US"/>
        </a:p>
      </dgm:t>
    </dgm:pt>
    <dgm:pt modelId="{7BFC1A17-6742-4AA4-90D3-2D8DD6E7D966}" type="pres">
      <dgm:prSet presAssocID="{DD114404-18C4-48EE-B1F1-49BC1D415CD9}" presName="root" presStyleCnt="0">
        <dgm:presLayoutVars>
          <dgm:dir/>
          <dgm:resizeHandles val="exact"/>
        </dgm:presLayoutVars>
      </dgm:prSet>
      <dgm:spPr/>
    </dgm:pt>
    <dgm:pt modelId="{AD218D30-3052-448E-90DF-CFE4E1B333CC}" type="pres">
      <dgm:prSet presAssocID="{92A18BE5-4EF3-4651-AD32-711C9B812086}" presName="compNode" presStyleCnt="0"/>
      <dgm:spPr/>
    </dgm:pt>
    <dgm:pt modelId="{BA76F375-C40C-4558-9ECC-839DB7F43C01}" type="pres">
      <dgm:prSet presAssocID="{92A18BE5-4EF3-4651-AD32-711C9B812086}" presName="bgRect" presStyleLbl="bgShp" presStyleIdx="0" presStyleCnt="3"/>
      <dgm:spPr/>
    </dgm:pt>
    <dgm:pt modelId="{44EBE233-DAF6-4492-96D2-D416D293003A}" type="pres">
      <dgm:prSet presAssocID="{92A18BE5-4EF3-4651-AD32-711C9B8120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6DFF8AB3-D60C-4BC0-A5BB-48330459FCA3}" type="pres">
      <dgm:prSet presAssocID="{92A18BE5-4EF3-4651-AD32-711C9B812086}" presName="spaceRect" presStyleCnt="0"/>
      <dgm:spPr/>
    </dgm:pt>
    <dgm:pt modelId="{B04E09C6-66E8-4BC6-B080-82951A647CD5}" type="pres">
      <dgm:prSet presAssocID="{92A18BE5-4EF3-4651-AD32-711C9B812086}" presName="parTx" presStyleLbl="revTx" presStyleIdx="0" presStyleCnt="3">
        <dgm:presLayoutVars>
          <dgm:chMax val="0"/>
          <dgm:chPref val="0"/>
        </dgm:presLayoutVars>
      </dgm:prSet>
      <dgm:spPr/>
    </dgm:pt>
    <dgm:pt modelId="{03D47BCB-521C-4AE8-81DA-EA5A8EF87243}" type="pres">
      <dgm:prSet presAssocID="{EB82F714-B3E0-487A-AF42-58DEA94CF0FC}" presName="sibTrans" presStyleCnt="0"/>
      <dgm:spPr/>
    </dgm:pt>
    <dgm:pt modelId="{25F41018-41E1-41FD-9AD5-7B2A66AB754C}" type="pres">
      <dgm:prSet presAssocID="{5B218842-D782-4E09-8B3B-7EE4FF24A508}" presName="compNode" presStyleCnt="0"/>
      <dgm:spPr/>
    </dgm:pt>
    <dgm:pt modelId="{3F373232-4CE9-43C7-B6C2-D0E22CD1F28C}" type="pres">
      <dgm:prSet presAssocID="{5B218842-D782-4E09-8B3B-7EE4FF24A508}" presName="bgRect" presStyleLbl="bgShp" presStyleIdx="1" presStyleCnt="3"/>
      <dgm:spPr/>
    </dgm:pt>
    <dgm:pt modelId="{0EAE19FC-006A-4BDE-9B5D-2755A3A8A7E9}" type="pres">
      <dgm:prSet presAssocID="{5B218842-D782-4E09-8B3B-7EE4FF24A5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lder"/>
        </a:ext>
      </dgm:extLst>
    </dgm:pt>
    <dgm:pt modelId="{733A6EDE-5899-4109-A4FD-52BAC31E659E}" type="pres">
      <dgm:prSet presAssocID="{5B218842-D782-4E09-8B3B-7EE4FF24A508}" presName="spaceRect" presStyleCnt="0"/>
      <dgm:spPr/>
    </dgm:pt>
    <dgm:pt modelId="{362D4ADE-208C-4C55-8068-B165BFF0A535}" type="pres">
      <dgm:prSet presAssocID="{5B218842-D782-4E09-8B3B-7EE4FF24A508}" presName="parTx" presStyleLbl="revTx" presStyleIdx="1" presStyleCnt="3">
        <dgm:presLayoutVars>
          <dgm:chMax val="0"/>
          <dgm:chPref val="0"/>
        </dgm:presLayoutVars>
      </dgm:prSet>
      <dgm:spPr/>
    </dgm:pt>
    <dgm:pt modelId="{89D51C30-A594-4A11-AAC5-FE69724E3146}" type="pres">
      <dgm:prSet presAssocID="{FD9503BD-A3C6-48EE-B9D5-3BD93626A6C5}" presName="sibTrans" presStyleCnt="0"/>
      <dgm:spPr/>
    </dgm:pt>
    <dgm:pt modelId="{8A3237F2-D057-4162-95E7-F6F09957C2AD}" type="pres">
      <dgm:prSet presAssocID="{19531E7E-1E5F-44B0-9C28-3C03F0073554}" presName="compNode" presStyleCnt="0"/>
      <dgm:spPr/>
    </dgm:pt>
    <dgm:pt modelId="{D675CA8D-AB7A-45F3-9F02-F9EC447FA339}" type="pres">
      <dgm:prSet presAssocID="{19531E7E-1E5F-44B0-9C28-3C03F0073554}" presName="bgRect" presStyleLbl="bgShp" presStyleIdx="2" presStyleCnt="3"/>
      <dgm:spPr/>
    </dgm:pt>
    <dgm:pt modelId="{1FFF013E-7018-40C6-BD09-76958123A179}" type="pres">
      <dgm:prSet presAssocID="{19531E7E-1E5F-44B0-9C28-3C03F00735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F790DA52-C0F6-4B2C-B217-82001167ED08}" type="pres">
      <dgm:prSet presAssocID="{19531E7E-1E5F-44B0-9C28-3C03F0073554}" presName="spaceRect" presStyleCnt="0"/>
      <dgm:spPr/>
    </dgm:pt>
    <dgm:pt modelId="{5CE3268D-5221-4BD9-A94F-99BBD996B8DA}" type="pres">
      <dgm:prSet presAssocID="{19531E7E-1E5F-44B0-9C28-3C03F0073554}" presName="parTx" presStyleLbl="revTx" presStyleIdx="2" presStyleCnt="3">
        <dgm:presLayoutVars>
          <dgm:chMax val="0"/>
          <dgm:chPref val="0"/>
        </dgm:presLayoutVars>
      </dgm:prSet>
      <dgm:spPr/>
    </dgm:pt>
  </dgm:ptLst>
  <dgm:cxnLst>
    <dgm:cxn modelId="{C73A2735-B041-4087-A995-2E415A7C279C}" type="presOf" srcId="{5B218842-D782-4E09-8B3B-7EE4FF24A508}" destId="{362D4ADE-208C-4C55-8068-B165BFF0A535}" srcOrd="0" destOrd="0" presId="urn:microsoft.com/office/officeart/2018/2/layout/IconVerticalSolidList"/>
    <dgm:cxn modelId="{A2EC125C-7BC6-401C-B386-F173805F8064}" type="presOf" srcId="{DD114404-18C4-48EE-B1F1-49BC1D415CD9}" destId="{7BFC1A17-6742-4AA4-90D3-2D8DD6E7D966}" srcOrd="0" destOrd="0" presId="urn:microsoft.com/office/officeart/2018/2/layout/IconVerticalSolidList"/>
    <dgm:cxn modelId="{DBFFF262-4FB6-4425-A0C7-11AA037F9E2B}" srcId="{DD114404-18C4-48EE-B1F1-49BC1D415CD9}" destId="{5B218842-D782-4E09-8B3B-7EE4FF24A508}" srcOrd="1" destOrd="0" parTransId="{41A2652A-600D-47B6-BFA5-F23F86411A85}" sibTransId="{FD9503BD-A3C6-48EE-B9D5-3BD93626A6C5}"/>
    <dgm:cxn modelId="{FBC15B6B-BC74-47DA-A20B-8CDB069EDA01}" type="presOf" srcId="{92A18BE5-4EF3-4651-AD32-711C9B812086}" destId="{B04E09C6-66E8-4BC6-B080-82951A647CD5}" srcOrd="0" destOrd="0" presId="urn:microsoft.com/office/officeart/2018/2/layout/IconVerticalSolidList"/>
    <dgm:cxn modelId="{65DAD06F-2643-433F-8273-D78B2F7DD37A}" type="presOf" srcId="{19531E7E-1E5F-44B0-9C28-3C03F0073554}" destId="{5CE3268D-5221-4BD9-A94F-99BBD996B8DA}" srcOrd="0" destOrd="0" presId="urn:microsoft.com/office/officeart/2018/2/layout/IconVerticalSolidList"/>
    <dgm:cxn modelId="{B6AA3550-ED99-4E10-AE07-1B899D138E1F}" srcId="{DD114404-18C4-48EE-B1F1-49BC1D415CD9}" destId="{92A18BE5-4EF3-4651-AD32-711C9B812086}" srcOrd="0" destOrd="0" parTransId="{B9FAD55A-D0B0-4FD6-9888-B11601582699}" sibTransId="{EB82F714-B3E0-487A-AF42-58DEA94CF0FC}"/>
    <dgm:cxn modelId="{F661ECE8-59FD-4C59-B2F5-0364D7439E35}" srcId="{DD114404-18C4-48EE-B1F1-49BC1D415CD9}" destId="{19531E7E-1E5F-44B0-9C28-3C03F0073554}" srcOrd="2" destOrd="0" parTransId="{59CDE9C8-92A6-459C-9B42-D1483D9AC97D}" sibTransId="{05E3579B-089D-4F4F-A3DF-08CFE82D2F47}"/>
    <dgm:cxn modelId="{97DC19CA-64E1-45B9-882B-84ADA22AD7A4}" type="presParOf" srcId="{7BFC1A17-6742-4AA4-90D3-2D8DD6E7D966}" destId="{AD218D30-3052-448E-90DF-CFE4E1B333CC}" srcOrd="0" destOrd="0" presId="urn:microsoft.com/office/officeart/2018/2/layout/IconVerticalSolidList"/>
    <dgm:cxn modelId="{46D3721E-956E-47CD-83E0-3DA2F2E27F51}" type="presParOf" srcId="{AD218D30-3052-448E-90DF-CFE4E1B333CC}" destId="{BA76F375-C40C-4558-9ECC-839DB7F43C01}" srcOrd="0" destOrd="0" presId="urn:microsoft.com/office/officeart/2018/2/layout/IconVerticalSolidList"/>
    <dgm:cxn modelId="{55ADA5A3-316F-4873-B39E-216F56901F39}" type="presParOf" srcId="{AD218D30-3052-448E-90DF-CFE4E1B333CC}" destId="{44EBE233-DAF6-4492-96D2-D416D293003A}" srcOrd="1" destOrd="0" presId="urn:microsoft.com/office/officeart/2018/2/layout/IconVerticalSolidList"/>
    <dgm:cxn modelId="{168992CB-590B-403C-A4C1-30BA1CE8FF93}" type="presParOf" srcId="{AD218D30-3052-448E-90DF-CFE4E1B333CC}" destId="{6DFF8AB3-D60C-4BC0-A5BB-48330459FCA3}" srcOrd="2" destOrd="0" presId="urn:microsoft.com/office/officeart/2018/2/layout/IconVerticalSolidList"/>
    <dgm:cxn modelId="{F0D25368-7E78-4DC3-A913-D6D7E4F9D2D9}" type="presParOf" srcId="{AD218D30-3052-448E-90DF-CFE4E1B333CC}" destId="{B04E09C6-66E8-4BC6-B080-82951A647CD5}" srcOrd="3" destOrd="0" presId="urn:microsoft.com/office/officeart/2018/2/layout/IconVerticalSolidList"/>
    <dgm:cxn modelId="{16EA7EB1-76E1-4C41-B814-8B94249937EB}" type="presParOf" srcId="{7BFC1A17-6742-4AA4-90D3-2D8DD6E7D966}" destId="{03D47BCB-521C-4AE8-81DA-EA5A8EF87243}" srcOrd="1" destOrd="0" presId="urn:microsoft.com/office/officeart/2018/2/layout/IconVerticalSolidList"/>
    <dgm:cxn modelId="{CDC06031-233D-4993-BA82-75D2E0DED8A6}" type="presParOf" srcId="{7BFC1A17-6742-4AA4-90D3-2D8DD6E7D966}" destId="{25F41018-41E1-41FD-9AD5-7B2A66AB754C}" srcOrd="2" destOrd="0" presId="urn:microsoft.com/office/officeart/2018/2/layout/IconVerticalSolidList"/>
    <dgm:cxn modelId="{E8F60975-5E10-4186-B743-0EBF133EE1EA}" type="presParOf" srcId="{25F41018-41E1-41FD-9AD5-7B2A66AB754C}" destId="{3F373232-4CE9-43C7-B6C2-D0E22CD1F28C}" srcOrd="0" destOrd="0" presId="urn:microsoft.com/office/officeart/2018/2/layout/IconVerticalSolidList"/>
    <dgm:cxn modelId="{39EC4B20-A681-499B-995D-1EA8CAD38789}" type="presParOf" srcId="{25F41018-41E1-41FD-9AD5-7B2A66AB754C}" destId="{0EAE19FC-006A-4BDE-9B5D-2755A3A8A7E9}" srcOrd="1" destOrd="0" presId="urn:microsoft.com/office/officeart/2018/2/layout/IconVerticalSolidList"/>
    <dgm:cxn modelId="{D7FF9190-E62A-43BE-BEBD-69130D9AFEDB}" type="presParOf" srcId="{25F41018-41E1-41FD-9AD5-7B2A66AB754C}" destId="{733A6EDE-5899-4109-A4FD-52BAC31E659E}" srcOrd="2" destOrd="0" presId="urn:microsoft.com/office/officeart/2018/2/layout/IconVerticalSolidList"/>
    <dgm:cxn modelId="{CB303CB4-551F-4D13-853E-6DCBF6FDF517}" type="presParOf" srcId="{25F41018-41E1-41FD-9AD5-7B2A66AB754C}" destId="{362D4ADE-208C-4C55-8068-B165BFF0A535}" srcOrd="3" destOrd="0" presId="urn:microsoft.com/office/officeart/2018/2/layout/IconVerticalSolidList"/>
    <dgm:cxn modelId="{EA3C79A3-DB4A-4D17-BF9B-4C0BC7196EDD}" type="presParOf" srcId="{7BFC1A17-6742-4AA4-90D3-2D8DD6E7D966}" destId="{89D51C30-A594-4A11-AAC5-FE69724E3146}" srcOrd="3" destOrd="0" presId="urn:microsoft.com/office/officeart/2018/2/layout/IconVerticalSolidList"/>
    <dgm:cxn modelId="{0108280E-CA40-4A80-A8D9-37AA99460C7A}" type="presParOf" srcId="{7BFC1A17-6742-4AA4-90D3-2D8DD6E7D966}" destId="{8A3237F2-D057-4162-95E7-F6F09957C2AD}" srcOrd="4" destOrd="0" presId="urn:microsoft.com/office/officeart/2018/2/layout/IconVerticalSolidList"/>
    <dgm:cxn modelId="{FF757F42-A92A-4E31-A3C6-DF6CE0C4A1B3}" type="presParOf" srcId="{8A3237F2-D057-4162-95E7-F6F09957C2AD}" destId="{D675CA8D-AB7A-45F3-9F02-F9EC447FA339}" srcOrd="0" destOrd="0" presId="urn:microsoft.com/office/officeart/2018/2/layout/IconVerticalSolidList"/>
    <dgm:cxn modelId="{F7B4F526-2E5D-4F2A-AA2E-9281AD1889AD}" type="presParOf" srcId="{8A3237F2-D057-4162-95E7-F6F09957C2AD}" destId="{1FFF013E-7018-40C6-BD09-76958123A179}" srcOrd="1" destOrd="0" presId="urn:microsoft.com/office/officeart/2018/2/layout/IconVerticalSolidList"/>
    <dgm:cxn modelId="{19ACF02C-40F5-4055-93C6-A659F4214797}" type="presParOf" srcId="{8A3237F2-D057-4162-95E7-F6F09957C2AD}" destId="{F790DA52-C0F6-4B2C-B217-82001167ED08}" srcOrd="2" destOrd="0" presId="urn:microsoft.com/office/officeart/2018/2/layout/IconVerticalSolidList"/>
    <dgm:cxn modelId="{6B6DB8F4-EAB0-4C43-97E0-0B2454C02640}" type="presParOf" srcId="{8A3237F2-D057-4162-95E7-F6F09957C2AD}" destId="{5CE3268D-5221-4BD9-A94F-99BBD996B8D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B571D7D-C9EB-4EEB-B2C8-2752F98A04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43AC23-119B-4A44-B924-6F7404BB5FC5}">
      <dgm:prSet/>
      <dgm:spPr/>
      <dgm:t>
        <a:bodyPr/>
        <a:lstStyle/>
        <a:p>
          <a:pPr>
            <a:lnSpc>
              <a:spcPct val="100000"/>
            </a:lnSpc>
          </a:pPr>
          <a:r>
            <a:rPr lang="en-US" b="1"/>
            <a:t>Enhanced Security: </a:t>
          </a:r>
          <a:r>
            <a:rPr lang="en-US"/>
            <a:t>Continuous user-passive authentication after a user has been authenticated can be useful for security purposes, providing ongoing protection against unauthorized access.</a:t>
          </a:r>
        </a:p>
      </dgm:t>
    </dgm:pt>
    <dgm:pt modelId="{E5140444-0F56-434E-8216-432C4385236E}" type="parTrans" cxnId="{39F1B40A-73DA-4194-9B15-246522C34AAC}">
      <dgm:prSet/>
      <dgm:spPr/>
      <dgm:t>
        <a:bodyPr/>
        <a:lstStyle/>
        <a:p>
          <a:endParaRPr lang="en-US"/>
        </a:p>
      </dgm:t>
    </dgm:pt>
    <dgm:pt modelId="{41133A08-243E-4D11-AACE-0EA3D9C1CFD4}" type="sibTrans" cxnId="{39F1B40A-73DA-4194-9B15-246522C34AAC}">
      <dgm:prSet/>
      <dgm:spPr/>
      <dgm:t>
        <a:bodyPr/>
        <a:lstStyle/>
        <a:p>
          <a:endParaRPr lang="en-US"/>
        </a:p>
      </dgm:t>
    </dgm:pt>
    <dgm:pt modelId="{F75E0EFF-E115-40E9-8D7B-C581FA4EFFDB}">
      <dgm:prSet/>
      <dgm:spPr/>
      <dgm:t>
        <a:bodyPr/>
        <a:lstStyle/>
        <a:p>
          <a:pPr>
            <a:lnSpc>
              <a:spcPct val="100000"/>
            </a:lnSpc>
          </a:pPr>
          <a:r>
            <a:rPr lang="en-US" b="1"/>
            <a:t>Personalized User Experiences: </a:t>
          </a:r>
          <a:r>
            <a:rPr lang="en-US"/>
            <a:t>Tailoring the user interface according to the capability of each individual user provides substantial benefits in terms of competence adapting and fraud detection, enhancing user satisfaction and engagement.</a:t>
          </a:r>
        </a:p>
      </dgm:t>
    </dgm:pt>
    <dgm:pt modelId="{EDB02A55-C454-474D-9054-BDAD6ACB4857}" type="parTrans" cxnId="{885FFD9E-AF69-4657-A379-D505FD218BB5}">
      <dgm:prSet/>
      <dgm:spPr/>
      <dgm:t>
        <a:bodyPr/>
        <a:lstStyle/>
        <a:p>
          <a:endParaRPr lang="en-US"/>
        </a:p>
      </dgm:t>
    </dgm:pt>
    <dgm:pt modelId="{CD893B1A-8436-4279-A039-CF2A30ABEE9D}" type="sibTrans" cxnId="{885FFD9E-AF69-4657-A379-D505FD218BB5}">
      <dgm:prSet/>
      <dgm:spPr/>
      <dgm:t>
        <a:bodyPr/>
        <a:lstStyle/>
        <a:p>
          <a:endParaRPr lang="en-US"/>
        </a:p>
      </dgm:t>
    </dgm:pt>
    <dgm:pt modelId="{895AA2F9-5919-4BED-A261-D8D424FD38F0}">
      <dgm:prSet/>
      <dgm:spPr/>
      <dgm:t>
        <a:bodyPr/>
        <a:lstStyle/>
        <a:p>
          <a:pPr>
            <a:lnSpc>
              <a:spcPct val="100000"/>
            </a:lnSpc>
          </a:pPr>
          <a:r>
            <a:rPr lang="en-US" b="1"/>
            <a:t>Improved Usability: </a:t>
          </a:r>
          <a:r>
            <a:rPr lang="en-US"/>
            <a:t>Adapting the user interface to match the user's competence improves the device's usability, leading to a more positive user experience and increased productivity.</a:t>
          </a:r>
        </a:p>
      </dgm:t>
    </dgm:pt>
    <dgm:pt modelId="{86019B4E-C9C5-4BC9-8074-6FF9AC3CAA78}" type="parTrans" cxnId="{844A3914-A10D-407F-BAE1-1A10D749F493}">
      <dgm:prSet/>
      <dgm:spPr/>
      <dgm:t>
        <a:bodyPr/>
        <a:lstStyle/>
        <a:p>
          <a:endParaRPr lang="en-US"/>
        </a:p>
      </dgm:t>
    </dgm:pt>
    <dgm:pt modelId="{9A84F2A2-F083-4A5C-84AD-7AC9E13981FD}" type="sibTrans" cxnId="{844A3914-A10D-407F-BAE1-1A10D749F493}">
      <dgm:prSet/>
      <dgm:spPr/>
      <dgm:t>
        <a:bodyPr/>
        <a:lstStyle/>
        <a:p>
          <a:endParaRPr lang="en-US"/>
        </a:p>
      </dgm:t>
    </dgm:pt>
    <dgm:pt modelId="{EC7FA4C1-B8D5-445C-B4D6-AC432352ADFD}" type="pres">
      <dgm:prSet presAssocID="{6B571D7D-C9EB-4EEB-B2C8-2752F98A04FB}" presName="root" presStyleCnt="0">
        <dgm:presLayoutVars>
          <dgm:dir/>
          <dgm:resizeHandles val="exact"/>
        </dgm:presLayoutVars>
      </dgm:prSet>
      <dgm:spPr/>
    </dgm:pt>
    <dgm:pt modelId="{84AFC57A-1CC6-44B9-A998-AE8C84E1C000}" type="pres">
      <dgm:prSet presAssocID="{9D43AC23-119B-4A44-B924-6F7404BB5FC5}" presName="compNode" presStyleCnt="0"/>
      <dgm:spPr/>
    </dgm:pt>
    <dgm:pt modelId="{CEE53832-3403-4DE2-80FD-50C87538AA09}" type="pres">
      <dgm:prSet presAssocID="{9D43AC23-119B-4A44-B924-6F7404BB5FC5}" presName="bgRect" presStyleLbl="bgShp" presStyleIdx="0" presStyleCnt="3"/>
      <dgm:spPr/>
    </dgm:pt>
    <dgm:pt modelId="{7000F395-256C-4401-9C09-BF5F91A6F9B4}" type="pres">
      <dgm:prSet presAssocID="{9D43AC23-119B-4A44-B924-6F7404BB5F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B1E4600E-1D87-41B1-913F-F248B258B2AD}" type="pres">
      <dgm:prSet presAssocID="{9D43AC23-119B-4A44-B924-6F7404BB5FC5}" presName="spaceRect" presStyleCnt="0"/>
      <dgm:spPr/>
    </dgm:pt>
    <dgm:pt modelId="{E7CF7379-97F8-4B16-ADA6-64BD836CB099}" type="pres">
      <dgm:prSet presAssocID="{9D43AC23-119B-4A44-B924-6F7404BB5FC5}" presName="parTx" presStyleLbl="revTx" presStyleIdx="0" presStyleCnt="3">
        <dgm:presLayoutVars>
          <dgm:chMax val="0"/>
          <dgm:chPref val="0"/>
        </dgm:presLayoutVars>
      </dgm:prSet>
      <dgm:spPr/>
    </dgm:pt>
    <dgm:pt modelId="{668F5D69-1166-4844-B2D4-E82047A8137C}" type="pres">
      <dgm:prSet presAssocID="{41133A08-243E-4D11-AACE-0EA3D9C1CFD4}" presName="sibTrans" presStyleCnt="0"/>
      <dgm:spPr/>
    </dgm:pt>
    <dgm:pt modelId="{29AE940B-BC0E-4DA8-8F36-E1057E562A18}" type="pres">
      <dgm:prSet presAssocID="{F75E0EFF-E115-40E9-8D7B-C581FA4EFFDB}" presName="compNode" presStyleCnt="0"/>
      <dgm:spPr/>
    </dgm:pt>
    <dgm:pt modelId="{8E21542D-2B83-48C7-B1B1-6B92802D4EDF}" type="pres">
      <dgm:prSet presAssocID="{F75E0EFF-E115-40E9-8D7B-C581FA4EFFDB}" presName="bgRect" presStyleLbl="bgShp" presStyleIdx="1" presStyleCnt="3"/>
      <dgm:spPr/>
    </dgm:pt>
    <dgm:pt modelId="{132B07DA-AF08-473E-821A-38CF80CA82E2}" type="pres">
      <dgm:prSet presAssocID="{F75E0EFF-E115-40E9-8D7B-C581FA4EFF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D523399-8679-48E4-8B74-166D08915831}" type="pres">
      <dgm:prSet presAssocID="{F75E0EFF-E115-40E9-8D7B-C581FA4EFFDB}" presName="spaceRect" presStyleCnt="0"/>
      <dgm:spPr/>
    </dgm:pt>
    <dgm:pt modelId="{8A4D3A0D-60D5-4D29-9BE0-B41158D601DE}" type="pres">
      <dgm:prSet presAssocID="{F75E0EFF-E115-40E9-8D7B-C581FA4EFFDB}" presName="parTx" presStyleLbl="revTx" presStyleIdx="1" presStyleCnt="3">
        <dgm:presLayoutVars>
          <dgm:chMax val="0"/>
          <dgm:chPref val="0"/>
        </dgm:presLayoutVars>
      </dgm:prSet>
      <dgm:spPr/>
    </dgm:pt>
    <dgm:pt modelId="{546CC5AA-A845-4365-8C25-0D97862E374F}" type="pres">
      <dgm:prSet presAssocID="{CD893B1A-8436-4279-A039-CF2A30ABEE9D}" presName="sibTrans" presStyleCnt="0"/>
      <dgm:spPr/>
    </dgm:pt>
    <dgm:pt modelId="{AE35FB1D-8E85-483F-A3BD-625A20FBAEE2}" type="pres">
      <dgm:prSet presAssocID="{895AA2F9-5919-4BED-A261-D8D424FD38F0}" presName="compNode" presStyleCnt="0"/>
      <dgm:spPr/>
    </dgm:pt>
    <dgm:pt modelId="{90439616-083D-4CA8-B805-85458B46A785}" type="pres">
      <dgm:prSet presAssocID="{895AA2F9-5919-4BED-A261-D8D424FD38F0}" presName="bgRect" presStyleLbl="bgShp" presStyleIdx="2" presStyleCnt="3"/>
      <dgm:spPr/>
    </dgm:pt>
    <dgm:pt modelId="{0EFEB6F5-05C6-45D8-9826-674C608F7DDD}" type="pres">
      <dgm:prSet presAssocID="{895AA2F9-5919-4BED-A261-D8D424FD38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58A10FE6-FA50-4471-ADB3-2537C7F944EF}" type="pres">
      <dgm:prSet presAssocID="{895AA2F9-5919-4BED-A261-D8D424FD38F0}" presName="spaceRect" presStyleCnt="0"/>
      <dgm:spPr/>
    </dgm:pt>
    <dgm:pt modelId="{A847192C-DE31-4D2F-A2B3-4F08116159D1}" type="pres">
      <dgm:prSet presAssocID="{895AA2F9-5919-4BED-A261-D8D424FD38F0}" presName="parTx" presStyleLbl="revTx" presStyleIdx="2" presStyleCnt="3">
        <dgm:presLayoutVars>
          <dgm:chMax val="0"/>
          <dgm:chPref val="0"/>
        </dgm:presLayoutVars>
      </dgm:prSet>
      <dgm:spPr/>
    </dgm:pt>
  </dgm:ptLst>
  <dgm:cxnLst>
    <dgm:cxn modelId="{39F1B40A-73DA-4194-9B15-246522C34AAC}" srcId="{6B571D7D-C9EB-4EEB-B2C8-2752F98A04FB}" destId="{9D43AC23-119B-4A44-B924-6F7404BB5FC5}" srcOrd="0" destOrd="0" parTransId="{E5140444-0F56-434E-8216-432C4385236E}" sibTransId="{41133A08-243E-4D11-AACE-0EA3D9C1CFD4}"/>
    <dgm:cxn modelId="{844A3914-A10D-407F-BAE1-1A10D749F493}" srcId="{6B571D7D-C9EB-4EEB-B2C8-2752F98A04FB}" destId="{895AA2F9-5919-4BED-A261-D8D424FD38F0}" srcOrd="2" destOrd="0" parTransId="{86019B4E-C9C5-4BC9-8074-6FF9AC3CAA78}" sibTransId="{9A84F2A2-F083-4A5C-84AD-7AC9E13981FD}"/>
    <dgm:cxn modelId="{5AB0A05E-D644-4BB7-9192-A00597C9DD98}" type="presOf" srcId="{895AA2F9-5919-4BED-A261-D8D424FD38F0}" destId="{A847192C-DE31-4D2F-A2B3-4F08116159D1}" srcOrd="0" destOrd="0" presId="urn:microsoft.com/office/officeart/2018/2/layout/IconVerticalSolidList"/>
    <dgm:cxn modelId="{B82BF252-E7B0-4E1F-9A8D-77CE02699158}" type="presOf" srcId="{6B571D7D-C9EB-4EEB-B2C8-2752F98A04FB}" destId="{EC7FA4C1-B8D5-445C-B4D6-AC432352ADFD}" srcOrd="0" destOrd="0" presId="urn:microsoft.com/office/officeart/2018/2/layout/IconVerticalSolidList"/>
    <dgm:cxn modelId="{885FFD9E-AF69-4657-A379-D505FD218BB5}" srcId="{6B571D7D-C9EB-4EEB-B2C8-2752F98A04FB}" destId="{F75E0EFF-E115-40E9-8D7B-C581FA4EFFDB}" srcOrd="1" destOrd="0" parTransId="{EDB02A55-C454-474D-9054-BDAD6ACB4857}" sibTransId="{CD893B1A-8436-4279-A039-CF2A30ABEE9D}"/>
    <dgm:cxn modelId="{4A665BEB-D0FE-4FAA-9536-9A0D5F7E7C80}" type="presOf" srcId="{9D43AC23-119B-4A44-B924-6F7404BB5FC5}" destId="{E7CF7379-97F8-4B16-ADA6-64BD836CB099}" srcOrd="0" destOrd="0" presId="urn:microsoft.com/office/officeart/2018/2/layout/IconVerticalSolidList"/>
    <dgm:cxn modelId="{477EF7FF-E47F-4CE6-9E55-072E4C34DC9D}" type="presOf" srcId="{F75E0EFF-E115-40E9-8D7B-C581FA4EFFDB}" destId="{8A4D3A0D-60D5-4D29-9BE0-B41158D601DE}" srcOrd="0" destOrd="0" presId="urn:microsoft.com/office/officeart/2018/2/layout/IconVerticalSolidList"/>
    <dgm:cxn modelId="{9C3643AD-FE49-4B0A-800C-343F38278068}" type="presParOf" srcId="{EC7FA4C1-B8D5-445C-B4D6-AC432352ADFD}" destId="{84AFC57A-1CC6-44B9-A998-AE8C84E1C000}" srcOrd="0" destOrd="0" presId="urn:microsoft.com/office/officeart/2018/2/layout/IconVerticalSolidList"/>
    <dgm:cxn modelId="{21F2460B-A756-4884-9193-2BC59183AD5E}" type="presParOf" srcId="{84AFC57A-1CC6-44B9-A998-AE8C84E1C000}" destId="{CEE53832-3403-4DE2-80FD-50C87538AA09}" srcOrd="0" destOrd="0" presId="urn:microsoft.com/office/officeart/2018/2/layout/IconVerticalSolidList"/>
    <dgm:cxn modelId="{9692FA58-61DD-43DE-90AA-35076DD4FA9B}" type="presParOf" srcId="{84AFC57A-1CC6-44B9-A998-AE8C84E1C000}" destId="{7000F395-256C-4401-9C09-BF5F91A6F9B4}" srcOrd="1" destOrd="0" presId="urn:microsoft.com/office/officeart/2018/2/layout/IconVerticalSolidList"/>
    <dgm:cxn modelId="{5AD4659B-0C5E-4315-B723-284130651A2F}" type="presParOf" srcId="{84AFC57A-1CC6-44B9-A998-AE8C84E1C000}" destId="{B1E4600E-1D87-41B1-913F-F248B258B2AD}" srcOrd="2" destOrd="0" presId="urn:microsoft.com/office/officeart/2018/2/layout/IconVerticalSolidList"/>
    <dgm:cxn modelId="{C347009F-C96A-4C36-92FC-665458DB0AAD}" type="presParOf" srcId="{84AFC57A-1CC6-44B9-A998-AE8C84E1C000}" destId="{E7CF7379-97F8-4B16-ADA6-64BD836CB099}" srcOrd="3" destOrd="0" presId="urn:microsoft.com/office/officeart/2018/2/layout/IconVerticalSolidList"/>
    <dgm:cxn modelId="{44F2D7B2-7E7C-460B-A473-B224C9131516}" type="presParOf" srcId="{EC7FA4C1-B8D5-445C-B4D6-AC432352ADFD}" destId="{668F5D69-1166-4844-B2D4-E82047A8137C}" srcOrd="1" destOrd="0" presId="urn:microsoft.com/office/officeart/2018/2/layout/IconVerticalSolidList"/>
    <dgm:cxn modelId="{D07C0E09-6E7F-4EDD-9322-5FEB2AC8E476}" type="presParOf" srcId="{EC7FA4C1-B8D5-445C-B4D6-AC432352ADFD}" destId="{29AE940B-BC0E-4DA8-8F36-E1057E562A18}" srcOrd="2" destOrd="0" presId="urn:microsoft.com/office/officeart/2018/2/layout/IconVerticalSolidList"/>
    <dgm:cxn modelId="{FFA66CFD-CF4F-4CA7-9726-C097D4EE4C5D}" type="presParOf" srcId="{29AE940B-BC0E-4DA8-8F36-E1057E562A18}" destId="{8E21542D-2B83-48C7-B1B1-6B92802D4EDF}" srcOrd="0" destOrd="0" presId="urn:microsoft.com/office/officeart/2018/2/layout/IconVerticalSolidList"/>
    <dgm:cxn modelId="{EAF5A70C-FC68-4FDE-B8DB-EBF675487776}" type="presParOf" srcId="{29AE940B-BC0E-4DA8-8F36-E1057E562A18}" destId="{132B07DA-AF08-473E-821A-38CF80CA82E2}" srcOrd="1" destOrd="0" presId="urn:microsoft.com/office/officeart/2018/2/layout/IconVerticalSolidList"/>
    <dgm:cxn modelId="{84EB95FB-401B-4DD7-907C-C44159348CD5}" type="presParOf" srcId="{29AE940B-BC0E-4DA8-8F36-E1057E562A18}" destId="{2D523399-8679-48E4-8B74-166D08915831}" srcOrd="2" destOrd="0" presId="urn:microsoft.com/office/officeart/2018/2/layout/IconVerticalSolidList"/>
    <dgm:cxn modelId="{73444D9B-0502-46BD-8A21-B1364BD0C0D5}" type="presParOf" srcId="{29AE940B-BC0E-4DA8-8F36-E1057E562A18}" destId="{8A4D3A0D-60D5-4D29-9BE0-B41158D601DE}" srcOrd="3" destOrd="0" presId="urn:microsoft.com/office/officeart/2018/2/layout/IconVerticalSolidList"/>
    <dgm:cxn modelId="{F7E48CED-3E33-40D4-B6BE-8AAC8529CADA}" type="presParOf" srcId="{EC7FA4C1-B8D5-445C-B4D6-AC432352ADFD}" destId="{546CC5AA-A845-4365-8C25-0D97862E374F}" srcOrd="3" destOrd="0" presId="urn:microsoft.com/office/officeart/2018/2/layout/IconVerticalSolidList"/>
    <dgm:cxn modelId="{C652CDA3-7FCE-4317-8F34-B07691F77844}" type="presParOf" srcId="{EC7FA4C1-B8D5-445C-B4D6-AC432352ADFD}" destId="{AE35FB1D-8E85-483F-A3BD-625A20FBAEE2}" srcOrd="4" destOrd="0" presId="urn:microsoft.com/office/officeart/2018/2/layout/IconVerticalSolidList"/>
    <dgm:cxn modelId="{B3470005-F42B-4A8C-A826-F9ACAD4A2AC5}" type="presParOf" srcId="{AE35FB1D-8E85-483F-A3BD-625A20FBAEE2}" destId="{90439616-083D-4CA8-B805-85458B46A785}" srcOrd="0" destOrd="0" presId="urn:microsoft.com/office/officeart/2018/2/layout/IconVerticalSolidList"/>
    <dgm:cxn modelId="{EA183B59-740E-4FE9-A0F4-2F1ADE009CFD}" type="presParOf" srcId="{AE35FB1D-8E85-483F-A3BD-625A20FBAEE2}" destId="{0EFEB6F5-05C6-45D8-9826-674C608F7DDD}" srcOrd="1" destOrd="0" presId="urn:microsoft.com/office/officeart/2018/2/layout/IconVerticalSolidList"/>
    <dgm:cxn modelId="{DFBFB4DF-E020-48C7-B50E-39680780F586}" type="presParOf" srcId="{AE35FB1D-8E85-483F-A3BD-625A20FBAEE2}" destId="{58A10FE6-FA50-4471-ADB3-2537C7F944EF}" srcOrd="2" destOrd="0" presId="urn:microsoft.com/office/officeart/2018/2/layout/IconVerticalSolidList"/>
    <dgm:cxn modelId="{B6773F20-FF50-45E6-B56A-B2D03E079809}" type="presParOf" srcId="{AE35FB1D-8E85-483F-A3BD-625A20FBAEE2}" destId="{A847192C-DE31-4D2F-A2B3-4F08116159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6F375-C40C-4558-9ECC-839DB7F43C01}">
      <dsp:nvSpPr>
        <dsp:cNvPr id="0" name=""/>
        <dsp:cNvSpPr/>
      </dsp:nvSpPr>
      <dsp:spPr>
        <a:xfrm>
          <a:off x="0" y="438"/>
          <a:ext cx="10325100" cy="1025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BE233-DAF6-4492-96D2-D416D293003A}">
      <dsp:nvSpPr>
        <dsp:cNvPr id="0" name=""/>
        <dsp:cNvSpPr/>
      </dsp:nvSpPr>
      <dsp:spPr>
        <a:xfrm>
          <a:off x="310337" y="231267"/>
          <a:ext cx="564250" cy="5642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4E09C6-66E8-4BC6-B080-82951A647CD5}">
      <dsp:nvSpPr>
        <dsp:cNvPr id="0" name=""/>
        <dsp:cNvSpPr/>
      </dsp:nvSpPr>
      <dsp:spPr>
        <a:xfrm>
          <a:off x="1184925" y="438"/>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711200">
            <a:lnSpc>
              <a:spcPct val="90000"/>
            </a:lnSpc>
            <a:spcBef>
              <a:spcPct val="0"/>
            </a:spcBef>
            <a:spcAft>
              <a:spcPct val="35000"/>
            </a:spcAft>
            <a:buNone/>
          </a:pPr>
          <a:r>
            <a:rPr lang="en-US" sz="1600" kern="1200" dirty="0"/>
            <a:t>T</a:t>
          </a:r>
          <a:r>
            <a:rPr lang="en-US" sz="1600" b="1" kern="1200" dirty="0"/>
            <a:t>racking User Proficiency: </a:t>
          </a:r>
        </a:p>
        <a:p>
          <a:pPr marL="0" lvl="0" indent="0" algn="l" defTabSz="711200">
            <a:lnSpc>
              <a:spcPct val="90000"/>
            </a:lnSpc>
            <a:spcBef>
              <a:spcPct val="0"/>
            </a:spcBef>
            <a:spcAft>
              <a:spcPct val="35000"/>
            </a:spcAft>
            <a:buNone/>
          </a:pPr>
          <a:r>
            <a:rPr lang="en-US" sz="1600" kern="1200" dirty="0"/>
            <a:t>The system continuously monitors user interactions, such as control, navigation, and input within the interface, to determine the user's proficiency level. This level is used to configure the device and interface to match the user's competence.</a:t>
          </a:r>
        </a:p>
      </dsp:txBody>
      <dsp:txXfrm>
        <a:off x="1184925" y="438"/>
        <a:ext cx="9140174" cy="1025909"/>
      </dsp:txXfrm>
    </dsp:sp>
    <dsp:sp modelId="{3F373232-4CE9-43C7-B6C2-D0E22CD1F28C}">
      <dsp:nvSpPr>
        <dsp:cNvPr id="0" name=""/>
        <dsp:cNvSpPr/>
      </dsp:nvSpPr>
      <dsp:spPr>
        <a:xfrm>
          <a:off x="0" y="1282824"/>
          <a:ext cx="10325100" cy="1025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E19FC-006A-4BDE-9B5D-2755A3A8A7E9}">
      <dsp:nvSpPr>
        <dsp:cNvPr id="0" name=""/>
        <dsp:cNvSpPr/>
      </dsp:nvSpPr>
      <dsp:spPr>
        <a:xfrm>
          <a:off x="310337" y="1513654"/>
          <a:ext cx="564250" cy="5642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2D4ADE-208C-4C55-8068-B165BFF0A535}">
      <dsp:nvSpPr>
        <dsp:cNvPr id="0" name=""/>
        <dsp:cNvSpPr/>
      </dsp:nvSpPr>
      <dsp:spPr>
        <a:xfrm>
          <a:off x="1184925" y="1282824"/>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711200">
            <a:lnSpc>
              <a:spcPct val="90000"/>
            </a:lnSpc>
            <a:spcBef>
              <a:spcPct val="0"/>
            </a:spcBef>
            <a:spcAft>
              <a:spcPct val="35000"/>
            </a:spcAft>
            <a:buNone/>
          </a:pPr>
          <a:r>
            <a:rPr lang="en-US" sz="1600" b="1" kern="1200" dirty="0"/>
            <a:t>Tailoring User Interface: </a:t>
          </a:r>
        </a:p>
        <a:p>
          <a:pPr marL="0" lvl="0" indent="0" algn="l" defTabSz="711200">
            <a:lnSpc>
              <a:spcPct val="90000"/>
            </a:lnSpc>
            <a:spcBef>
              <a:spcPct val="0"/>
            </a:spcBef>
            <a:spcAft>
              <a:spcPct val="35000"/>
            </a:spcAft>
            <a:buNone/>
          </a:pPr>
          <a:r>
            <a:rPr lang="en-US" sz="1600" kern="1200" dirty="0"/>
            <a:t>It is beneficial to alter the user experience according to each user’s competency with the device and/or application, enhancing usability and user satisfaction.</a:t>
          </a:r>
        </a:p>
      </dsp:txBody>
      <dsp:txXfrm>
        <a:off x="1184925" y="1282824"/>
        <a:ext cx="9140174" cy="1025909"/>
      </dsp:txXfrm>
    </dsp:sp>
    <dsp:sp modelId="{D675CA8D-AB7A-45F3-9F02-F9EC447FA339}">
      <dsp:nvSpPr>
        <dsp:cNvPr id="0" name=""/>
        <dsp:cNvSpPr/>
      </dsp:nvSpPr>
      <dsp:spPr>
        <a:xfrm>
          <a:off x="0" y="2565211"/>
          <a:ext cx="10325100" cy="10259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013E-7018-40C6-BD09-76958123A179}">
      <dsp:nvSpPr>
        <dsp:cNvPr id="0" name=""/>
        <dsp:cNvSpPr/>
      </dsp:nvSpPr>
      <dsp:spPr>
        <a:xfrm>
          <a:off x="310337" y="2796040"/>
          <a:ext cx="564250" cy="5642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3268D-5221-4BD9-A94F-99BBD996B8DA}">
      <dsp:nvSpPr>
        <dsp:cNvPr id="0" name=""/>
        <dsp:cNvSpPr/>
      </dsp:nvSpPr>
      <dsp:spPr>
        <a:xfrm>
          <a:off x="1184925" y="2565211"/>
          <a:ext cx="9140174" cy="102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575" tIns="108575" rIns="108575" bIns="108575" numCol="1" spcCol="1270" anchor="ctr" anchorCtr="0">
          <a:noAutofit/>
        </a:bodyPr>
        <a:lstStyle/>
        <a:p>
          <a:pPr marL="0" lvl="0" indent="0" algn="l" defTabSz="711200">
            <a:lnSpc>
              <a:spcPct val="90000"/>
            </a:lnSpc>
            <a:spcBef>
              <a:spcPct val="0"/>
            </a:spcBef>
            <a:spcAft>
              <a:spcPct val="35000"/>
            </a:spcAft>
            <a:buNone/>
          </a:pPr>
          <a:r>
            <a:rPr lang="en-US" sz="1600" b="1" kern="1200" dirty="0"/>
            <a:t>Adapting to User Competencies:</a:t>
          </a:r>
        </a:p>
        <a:p>
          <a:pPr marL="0" lvl="0" indent="0" algn="l" defTabSz="711200">
            <a:lnSpc>
              <a:spcPct val="90000"/>
            </a:lnSpc>
            <a:spcBef>
              <a:spcPct val="0"/>
            </a:spcBef>
            <a:spcAft>
              <a:spcPct val="35000"/>
            </a:spcAft>
            <a:buNone/>
          </a:pPr>
          <a:r>
            <a:rPr lang="en-US" sz="1600" b="1" kern="1200" dirty="0"/>
            <a:t> </a:t>
          </a:r>
          <a:r>
            <a:rPr lang="en-US" sz="1600" kern="1200" dirty="0"/>
            <a:t>User competencies vary greatly depending on familiarity, age, experience, and other factors, highlighting the need for adaptive user interfaces.</a:t>
          </a:r>
        </a:p>
      </dsp:txBody>
      <dsp:txXfrm>
        <a:off x="1184925" y="2565211"/>
        <a:ext cx="9140174" cy="102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53832-3403-4DE2-80FD-50C87538AA09}">
      <dsp:nvSpPr>
        <dsp:cNvPr id="0" name=""/>
        <dsp:cNvSpPr/>
      </dsp:nvSpPr>
      <dsp:spPr>
        <a:xfrm>
          <a:off x="0" y="423"/>
          <a:ext cx="8917576" cy="9906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0F395-256C-4401-9C09-BF5F91A6F9B4}">
      <dsp:nvSpPr>
        <dsp:cNvPr id="0" name=""/>
        <dsp:cNvSpPr/>
      </dsp:nvSpPr>
      <dsp:spPr>
        <a:xfrm>
          <a:off x="299668" y="223317"/>
          <a:ext cx="544851" cy="544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CF7379-97F8-4B16-ADA6-64BD836CB099}">
      <dsp:nvSpPr>
        <dsp:cNvPr id="0" name=""/>
        <dsp:cNvSpPr/>
      </dsp:nvSpPr>
      <dsp:spPr>
        <a:xfrm>
          <a:off x="1144188" y="423"/>
          <a:ext cx="7773387" cy="99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43" tIns="104843" rIns="104843" bIns="104843" numCol="1" spcCol="1270" anchor="ctr" anchorCtr="0">
          <a:noAutofit/>
        </a:bodyPr>
        <a:lstStyle/>
        <a:p>
          <a:pPr marL="0" lvl="0" indent="0" algn="l" defTabSz="711200">
            <a:lnSpc>
              <a:spcPct val="100000"/>
            </a:lnSpc>
            <a:spcBef>
              <a:spcPct val="0"/>
            </a:spcBef>
            <a:spcAft>
              <a:spcPct val="35000"/>
            </a:spcAft>
            <a:buNone/>
          </a:pPr>
          <a:r>
            <a:rPr lang="en-US" sz="1600" b="1" kern="1200"/>
            <a:t>Enhanced Security: </a:t>
          </a:r>
          <a:r>
            <a:rPr lang="en-US" sz="1600" kern="1200"/>
            <a:t>Continuous user-passive authentication after a user has been authenticated can be useful for security purposes, providing ongoing protection against unauthorized access.</a:t>
          </a:r>
        </a:p>
      </dsp:txBody>
      <dsp:txXfrm>
        <a:off x="1144188" y="423"/>
        <a:ext cx="7773387" cy="990639"/>
      </dsp:txXfrm>
    </dsp:sp>
    <dsp:sp modelId="{8E21542D-2B83-48C7-B1B1-6B92802D4EDF}">
      <dsp:nvSpPr>
        <dsp:cNvPr id="0" name=""/>
        <dsp:cNvSpPr/>
      </dsp:nvSpPr>
      <dsp:spPr>
        <a:xfrm>
          <a:off x="0" y="1238722"/>
          <a:ext cx="8917576" cy="9906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2B07DA-AF08-473E-821A-38CF80CA82E2}">
      <dsp:nvSpPr>
        <dsp:cNvPr id="0" name=""/>
        <dsp:cNvSpPr/>
      </dsp:nvSpPr>
      <dsp:spPr>
        <a:xfrm>
          <a:off x="299668" y="1461616"/>
          <a:ext cx="544851" cy="544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4D3A0D-60D5-4D29-9BE0-B41158D601DE}">
      <dsp:nvSpPr>
        <dsp:cNvPr id="0" name=""/>
        <dsp:cNvSpPr/>
      </dsp:nvSpPr>
      <dsp:spPr>
        <a:xfrm>
          <a:off x="1144188" y="1238722"/>
          <a:ext cx="7773387" cy="99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43" tIns="104843" rIns="104843" bIns="104843" numCol="1" spcCol="1270" anchor="ctr" anchorCtr="0">
          <a:noAutofit/>
        </a:bodyPr>
        <a:lstStyle/>
        <a:p>
          <a:pPr marL="0" lvl="0" indent="0" algn="l" defTabSz="711200">
            <a:lnSpc>
              <a:spcPct val="100000"/>
            </a:lnSpc>
            <a:spcBef>
              <a:spcPct val="0"/>
            </a:spcBef>
            <a:spcAft>
              <a:spcPct val="35000"/>
            </a:spcAft>
            <a:buNone/>
          </a:pPr>
          <a:r>
            <a:rPr lang="en-US" sz="1600" b="1" kern="1200"/>
            <a:t>Personalized User Experiences: </a:t>
          </a:r>
          <a:r>
            <a:rPr lang="en-US" sz="1600" kern="1200"/>
            <a:t>Tailoring the user interface according to the capability of each individual user provides substantial benefits in terms of competence adapting and fraud detection, enhancing user satisfaction and engagement.</a:t>
          </a:r>
        </a:p>
      </dsp:txBody>
      <dsp:txXfrm>
        <a:off x="1144188" y="1238722"/>
        <a:ext cx="7773387" cy="990639"/>
      </dsp:txXfrm>
    </dsp:sp>
    <dsp:sp modelId="{90439616-083D-4CA8-B805-85458B46A785}">
      <dsp:nvSpPr>
        <dsp:cNvPr id="0" name=""/>
        <dsp:cNvSpPr/>
      </dsp:nvSpPr>
      <dsp:spPr>
        <a:xfrm>
          <a:off x="0" y="2477021"/>
          <a:ext cx="8917576" cy="9906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FEB6F5-05C6-45D8-9826-674C608F7DDD}">
      <dsp:nvSpPr>
        <dsp:cNvPr id="0" name=""/>
        <dsp:cNvSpPr/>
      </dsp:nvSpPr>
      <dsp:spPr>
        <a:xfrm>
          <a:off x="299668" y="2699915"/>
          <a:ext cx="544851" cy="544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47192C-DE31-4D2F-A2B3-4F08116159D1}">
      <dsp:nvSpPr>
        <dsp:cNvPr id="0" name=""/>
        <dsp:cNvSpPr/>
      </dsp:nvSpPr>
      <dsp:spPr>
        <a:xfrm>
          <a:off x="1144188" y="2477021"/>
          <a:ext cx="7773387" cy="990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43" tIns="104843" rIns="104843" bIns="104843" numCol="1" spcCol="1270" anchor="ctr" anchorCtr="0">
          <a:noAutofit/>
        </a:bodyPr>
        <a:lstStyle/>
        <a:p>
          <a:pPr marL="0" lvl="0" indent="0" algn="l" defTabSz="711200">
            <a:lnSpc>
              <a:spcPct val="100000"/>
            </a:lnSpc>
            <a:spcBef>
              <a:spcPct val="0"/>
            </a:spcBef>
            <a:spcAft>
              <a:spcPct val="35000"/>
            </a:spcAft>
            <a:buNone/>
          </a:pPr>
          <a:r>
            <a:rPr lang="en-US" sz="1600" b="1" kern="1200"/>
            <a:t>Improved Usability: </a:t>
          </a:r>
          <a:r>
            <a:rPr lang="en-US" sz="1600" kern="1200"/>
            <a:t>Adapting the user interface to match the user's competence improves the device's usability, leading to a more positive user experience and increased productivity.</a:t>
          </a:r>
        </a:p>
      </dsp:txBody>
      <dsp:txXfrm>
        <a:off x="1144188" y="2477021"/>
        <a:ext cx="7773387" cy="9906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73273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4947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9469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26358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0295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799221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39124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66352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2985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828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7/15/2024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5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7/15/2024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1332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C5A67-118C-4E4F-B36D-98915F747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erson writing on a notepad">
            <a:extLst>
              <a:ext uri="{FF2B5EF4-FFF2-40B4-BE49-F238E27FC236}">
                <a16:creationId xmlns:a16="http://schemas.microsoft.com/office/drawing/2014/main" id="{6D174675-7F3E-0AE3-0197-91DD824211B3}"/>
              </a:ext>
            </a:extLst>
          </p:cNvPr>
          <p:cNvPicPr>
            <a:picLocks noChangeAspect="1"/>
          </p:cNvPicPr>
          <p:nvPr/>
        </p:nvPicPr>
        <p:blipFill rotWithShape="1">
          <a:blip r:embed="rId2">
            <a:alphaModFix amt="60000"/>
          </a:blip>
          <a:srcRect t="13190" r="-2" b="15856"/>
          <a:stretch/>
        </p:blipFill>
        <p:spPr>
          <a:xfrm>
            <a:off x="-4199" y="10"/>
            <a:ext cx="12196199" cy="6857990"/>
          </a:xfrm>
          <a:prstGeom prst="rect">
            <a:avLst/>
          </a:prstGeom>
        </p:spPr>
      </p:pic>
      <p:sp>
        <p:nvSpPr>
          <p:cNvPr id="11" name="Freeform: Shape 10">
            <a:extLst>
              <a:ext uri="{FF2B5EF4-FFF2-40B4-BE49-F238E27FC236}">
                <a16:creationId xmlns:a16="http://schemas.microsoft.com/office/drawing/2014/main" id="{820F8B35-FE0B-427D-9196-5DB8CC6971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06494" y="859953"/>
            <a:ext cx="4379010" cy="5197947"/>
          </a:xfrm>
          <a:custGeom>
            <a:avLst/>
            <a:gdLst>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2480538 h 5246128"/>
              <a:gd name="connsiteX4" fmla="*/ 4419600 w 4419600"/>
              <a:gd name="connsiteY4" fmla="*/ 4975131 h 5246128"/>
              <a:gd name="connsiteX5" fmla="*/ 4419600 w 4419600"/>
              <a:gd name="connsiteY5" fmla="*/ 5246128 h 5246128"/>
              <a:gd name="connsiteX6" fmla="*/ 0 w 4419600"/>
              <a:gd name="connsiteY6" fmla="*/ 5246128 h 5246128"/>
              <a:gd name="connsiteX7" fmla="*/ 0 w 4419600"/>
              <a:gd name="connsiteY7" fmla="*/ 4975131 h 5246128"/>
              <a:gd name="connsiteX8" fmla="*/ 0 w 4419600"/>
              <a:gd name="connsiteY8" fmla="*/ 2480538 h 5246128"/>
              <a:gd name="connsiteX9" fmla="*/ 0 w 4419600"/>
              <a:gd name="connsiteY9" fmla="*/ 2209541 h 5246128"/>
              <a:gd name="connsiteX10" fmla="*/ 2209538 w 4419600"/>
              <a:gd name="connsiteY10"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4975131 h 5246128"/>
              <a:gd name="connsiteX4" fmla="*/ 4419600 w 4419600"/>
              <a:gd name="connsiteY4" fmla="*/ 5246128 h 5246128"/>
              <a:gd name="connsiteX5" fmla="*/ 0 w 4419600"/>
              <a:gd name="connsiteY5" fmla="*/ 5246128 h 5246128"/>
              <a:gd name="connsiteX6" fmla="*/ 0 w 4419600"/>
              <a:gd name="connsiteY6" fmla="*/ 4975131 h 5246128"/>
              <a:gd name="connsiteX7" fmla="*/ 0 w 4419600"/>
              <a:gd name="connsiteY7" fmla="*/ 2480538 h 5246128"/>
              <a:gd name="connsiteX8" fmla="*/ 0 w 4419600"/>
              <a:gd name="connsiteY8" fmla="*/ 2209541 h 5246128"/>
              <a:gd name="connsiteX9" fmla="*/ 2209538 w 4419600"/>
              <a:gd name="connsiteY9"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4975131 h 5246128"/>
              <a:gd name="connsiteX6" fmla="*/ 0 w 4419600"/>
              <a:gd name="connsiteY6" fmla="*/ 2480538 h 5246128"/>
              <a:gd name="connsiteX7" fmla="*/ 0 w 4419600"/>
              <a:gd name="connsiteY7" fmla="*/ 2209541 h 5246128"/>
              <a:gd name="connsiteX8" fmla="*/ 2209538 w 4419600"/>
              <a:gd name="connsiteY8" fmla="*/ 0 h 5246128"/>
              <a:gd name="connsiteX0" fmla="*/ 2209538 w 4419600"/>
              <a:gd name="connsiteY0" fmla="*/ 0 h 5246128"/>
              <a:gd name="connsiteX1" fmla="*/ 2210062 w 4419600"/>
              <a:gd name="connsiteY1" fmla="*/ 0 h 5246128"/>
              <a:gd name="connsiteX2" fmla="*/ 4419600 w 4419600"/>
              <a:gd name="connsiteY2" fmla="*/ 2209541 h 5246128"/>
              <a:gd name="connsiteX3" fmla="*/ 4419600 w 4419600"/>
              <a:gd name="connsiteY3" fmla="*/ 5246128 h 5246128"/>
              <a:gd name="connsiteX4" fmla="*/ 0 w 4419600"/>
              <a:gd name="connsiteY4" fmla="*/ 5246128 h 5246128"/>
              <a:gd name="connsiteX5" fmla="*/ 0 w 4419600"/>
              <a:gd name="connsiteY5" fmla="*/ 2480538 h 5246128"/>
              <a:gd name="connsiteX6" fmla="*/ 0 w 4419600"/>
              <a:gd name="connsiteY6" fmla="*/ 2209541 h 5246128"/>
              <a:gd name="connsiteX7" fmla="*/ 2209538 w 4419600"/>
              <a:gd name="connsiteY7" fmla="*/ 0 h 524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600" h="5246128">
                <a:moveTo>
                  <a:pt x="2209538" y="0"/>
                </a:moveTo>
                <a:lnTo>
                  <a:pt x="2210062" y="0"/>
                </a:lnTo>
                <a:cubicBezTo>
                  <a:pt x="3430375" y="0"/>
                  <a:pt x="4419600" y="989251"/>
                  <a:pt x="4419600" y="2209541"/>
                </a:cubicBezTo>
                <a:lnTo>
                  <a:pt x="4419600" y="5246128"/>
                </a:lnTo>
                <a:lnTo>
                  <a:pt x="0" y="5246128"/>
                </a:lnTo>
                <a:lnTo>
                  <a:pt x="0" y="2480538"/>
                </a:lnTo>
                <a:lnTo>
                  <a:pt x="0" y="2209541"/>
                </a:lnTo>
                <a:cubicBezTo>
                  <a:pt x="0" y="989251"/>
                  <a:pt x="989222" y="0"/>
                  <a:pt x="2209538" y="0"/>
                </a:cubicBez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E2033EB-A2E0-F4DA-35A1-694219B6E828}"/>
              </a:ext>
            </a:extLst>
          </p:cNvPr>
          <p:cNvSpPr>
            <a:spLocks noGrp="1"/>
          </p:cNvSpPr>
          <p:nvPr>
            <p:ph type="ctrTitle"/>
          </p:nvPr>
        </p:nvSpPr>
        <p:spPr>
          <a:xfrm>
            <a:off x="2661849" y="1921623"/>
            <a:ext cx="6868301" cy="1750731"/>
          </a:xfrm>
        </p:spPr>
        <p:txBody>
          <a:bodyPr anchor="b">
            <a:normAutofit/>
          </a:bodyPr>
          <a:lstStyle/>
          <a:p>
            <a:pPr algn="ctr">
              <a:lnSpc>
                <a:spcPct val="90000"/>
              </a:lnSpc>
            </a:pPr>
            <a:r>
              <a:rPr lang="en-IN" sz="3400" dirty="0">
                <a:solidFill>
                  <a:srgbClr val="FFFFFF"/>
                </a:solidFill>
              </a:rPr>
              <a:t> </a:t>
            </a:r>
            <a:r>
              <a:rPr lang="en-IN" sz="3400" b="1" i="0" dirty="0">
                <a:solidFill>
                  <a:schemeClr val="accent2">
                    <a:lumMod val="75000"/>
                  </a:schemeClr>
                </a:solidFill>
                <a:effectLst/>
                <a:highlight>
                  <a:srgbClr val="FFFFFF"/>
                </a:highlight>
                <a:latin typeface="Poppins" panose="00000500000000000000" pitchFamily="2" charset="0"/>
              </a:rPr>
              <a:t>User Interface Competence-Based Authentication</a:t>
            </a:r>
            <a:br>
              <a:rPr lang="en-IN" sz="3400" b="1" i="0" dirty="0">
                <a:solidFill>
                  <a:srgbClr val="FFFFFF"/>
                </a:solidFill>
                <a:effectLst/>
                <a:highlight>
                  <a:srgbClr val="FFFFFF"/>
                </a:highlight>
                <a:latin typeface="Poppins" panose="00000500000000000000" pitchFamily="2" charset="0"/>
              </a:rPr>
            </a:br>
            <a:endParaRPr lang="en-IN" sz="3400" dirty="0">
              <a:solidFill>
                <a:srgbClr val="FFFFFF"/>
              </a:solidFill>
            </a:endParaRPr>
          </a:p>
        </p:txBody>
      </p:sp>
      <p:sp>
        <p:nvSpPr>
          <p:cNvPr id="3" name="Subtitle 2">
            <a:extLst>
              <a:ext uri="{FF2B5EF4-FFF2-40B4-BE49-F238E27FC236}">
                <a16:creationId xmlns:a16="http://schemas.microsoft.com/office/drawing/2014/main" id="{D212CA0A-06E8-07D6-5CC7-FD22F1D6DEBE}"/>
              </a:ext>
            </a:extLst>
          </p:cNvPr>
          <p:cNvSpPr>
            <a:spLocks noGrp="1"/>
          </p:cNvSpPr>
          <p:nvPr>
            <p:ph type="subTitle" idx="1"/>
          </p:nvPr>
        </p:nvSpPr>
        <p:spPr>
          <a:xfrm>
            <a:off x="4448496" y="4936376"/>
            <a:ext cx="3295006" cy="847166"/>
          </a:xfrm>
        </p:spPr>
        <p:txBody>
          <a:bodyPr>
            <a:normAutofit/>
          </a:bodyPr>
          <a:lstStyle/>
          <a:p>
            <a:pPr algn="ctr"/>
            <a:r>
              <a:rPr lang="en-IN">
                <a:solidFill>
                  <a:srgbClr val="FFFFFF"/>
                </a:solidFill>
              </a:rPr>
              <a:t>Bindu Priya</a:t>
            </a:r>
          </a:p>
        </p:txBody>
      </p:sp>
      <p:cxnSp>
        <p:nvCxnSpPr>
          <p:cNvPr id="13" name="Straight Connector 12">
            <a:extLst>
              <a:ext uri="{FF2B5EF4-FFF2-40B4-BE49-F238E27FC236}">
                <a16:creationId xmlns:a16="http://schemas.microsoft.com/office/drawing/2014/main" id="{EF59B18A-94FC-4D49-98EB-BEC65B321A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376602" y="4316294"/>
            <a:ext cx="1458419" cy="0"/>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9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08DCE-AC6D-A557-D132-F9E682D79233}"/>
              </a:ext>
            </a:extLst>
          </p:cNvPr>
          <p:cNvSpPr>
            <a:spLocks noGrp="1"/>
          </p:cNvSpPr>
          <p:nvPr>
            <p:ph type="title"/>
          </p:nvPr>
        </p:nvSpPr>
        <p:spPr>
          <a:xfrm>
            <a:off x="5152238" y="895440"/>
            <a:ext cx="6125361" cy="1560083"/>
          </a:xfrm>
        </p:spPr>
        <p:txBody>
          <a:bodyPr>
            <a:normAutofit/>
          </a:bodyPr>
          <a:lstStyle/>
          <a:p>
            <a:r>
              <a:rPr lang="en-IN" dirty="0"/>
              <a:t>Patent Summary</a:t>
            </a:r>
          </a:p>
        </p:txBody>
      </p:sp>
      <p:pic>
        <p:nvPicPr>
          <p:cNvPr id="5" name="Picture 4" descr="close up of man finger on stock market charts">
            <a:extLst>
              <a:ext uri="{FF2B5EF4-FFF2-40B4-BE49-F238E27FC236}">
                <a16:creationId xmlns:a16="http://schemas.microsoft.com/office/drawing/2014/main" id="{4E1CAF3B-BC78-47E0-2E80-906B1F38B402}"/>
              </a:ext>
            </a:extLst>
          </p:cNvPr>
          <p:cNvPicPr>
            <a:picLocks noChangeAspect="1"/>
          </p:cNvPicPr>
          <p:nvPr/>
        </p:nvPicPr>
        <p:blipFill rotWithShape="1">
          <a:blip r:embed="rId2"/>
          <a:srcRect l="15567" r="39672" b="2"/>
          <a:stretch/>
        </p:blipFill>
        <p:spPr>
          <a:xfrm>
            <a:off x="1" y="-16591"/>
            <a:ext cx="4610100" cy="6874591"/>
          </a:xfrm>
          <a:prstGeom prst="rect">
            <a:avLst/>
          </a:prstGeom>
        </p:spPr>
      </p:pic>
      <p:cxnSp>
        <p:nvCxnSpPr>
          <p:cNvPr id="11" name="Straight Connector 10">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A86203-29ED-D10A-7273-092785672A6E}"/>
              </a:ext>
            </a:extLst>
          </p:cNvPr>
          <p:cNvSpPr>
            <a:spLocks noGrp="1"/>
          </p:cNvSpPr>
          <p:nvPr>
            <p:ph idx="1"/>
          </p:nvPr>
        </p:nvSpPr>
        <p:spPr>
          <a:xfrm>
            <a:off x="5594558" y="2753546"/>
            <a:ext cx="6505514" cy="3494854"/>
          </a:xfrm>
        </p:spPr>
        <p:txBody>
          <a:bodyPr anchor="t">
            <a:normAutofit/>
          </a:bodyPr>
          <a:lstStyle/>
          <a:p>
            <a:pPr algn="just">
              <a:lnSpc>
                <a:spcPct val="110000"/>
              </a:lnSpc>
            </a:pPr>
            <a:r>
              <a:rPr lang="en-US" sz="1700" dirty="0"/>
              <a:t>At its core, the system dynamically adjusts a device's user interface based on the user's proficiency, which is assessed by monitoring interactions such as control, navigation, and input.</a:t>
            </a:r>
          </a:p>
          <a:p>
            <a:pPr algn="just">
              <a:lnSpc>
                <a:spcPct val="110000"/>
              </a:lnSpc>
            </a:pPr>
            <a:r>
              <a:rPr lang="en-US" sz="1700" dirty="0"/>
              <a:t> The proficiency level determines the device configuration, aiming to match the interface with the user's capabilities. </a:t>
            </a:r>
          </a:p>
          <a:p>
            <a:pPr algn="just">
              <a:lnSpc>
                <a:spcPct val="110000"/>
              </a:lnSpc>
            </a:pPr>
            <a:r>
              <a:rPr lang="en-US" sz="1700" dirty="0"/>
              <a:t>This not only improves usability but also serves as a means of passive authentication, detecting potential fraud if there's a significant deviation from the established proficiency.</a:t>
            </a:r>
            <a:endParaRPr lang="en-IN" sz="1700" dirty="0"/>
          </a:p>
        </p:txBody>
      </p:sp>
    </p:spTree>
    <p:extLst>
      <p:ext uri="{BB962C8B-B14F-4D97-AF65-F5344CB8AC3E}">
        <p14:creationId xmlns:p14="http://schemas.microsoft.com/office/powerpoint/2010/main" val="3066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E0BA761B-DE6B-4078-B4C9-0FFE37D2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541340-79DB-0FE4-5F22-F615943E94E0}"/>
              </a:ext>
            </a:extLst>
          </p:cNvPr>
          <p:cNvSpPr>
            <a:spLocks noGrp="1"/>
          </p:cNvSpPr>
          <p:nvPr>
            <p:ph type="title"/>
          </p:nvPr>
        </p:nvSpPr>
        <p:spPr>
          <a:xfrm>
            <a:off x="849760" y="876302"/>
            <a:ext cx="10427840" cy="1086056"/>
          </a:xfrm>
        </p:spPr>
        <p:txBody>
          <a:bodyPr>
            <a:normAutofit/>
          </a:bodyPr>
          <a:lstStyle/>
          <a:p>
            <a:r>
              <a:rPr lang="en-IN" dirty="0"/>
              <a:t>Monitoring User Interactions</a:t>
            </a:r>
            <a:endParaRPr lang="en-IN"/>
          </a:p>
        </p:txBody>
      </p:sp>
      <p:cxnSp>
        <p:nvCxnSpPr>
          <p:cNvPr id="25" name="Straight Connector 24">
            <a:extLst>
              <a:ext uri="{FF2B5EF4-FFF2-40B4-BE49-F238E27FC236}">
                <a16:creationId xmlns:a16="http://schemas.microsoft.com/office/drawing/2014/main" id="{05C630D5-1ADF-4994-883A-6501F0DF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952500" y="2053613"/>
            <a:ext cx="10325100"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B1F08F54-BFDC-2897-4F9D-89FBAF4D288A}"/>
              </a:ext>
            </a:extLst>
          </p:cNvPr>
          <p:cNvGraphicFramePr>
            <a:graphicFrameLocks noGrp="1"/>
          </p:cNvGraphicFramePr>
          <p:nvPr>
            <p:ph idx="1"/>
            <p:extLst>
              <p:ext uri="{D42A27DB-BD31-4B8C-83A1-F6EECF244321}">
                <p14:modId xmlns:p14="http://schemas.microsoft.com/office/powerpoint/2010/main" val="1278744532"/>
              </p:ext>
            </p:extLst>
          </p:nvPr>
        </p:nvGraphicFramePr>
        <p:xfrm>
          <a:off x="952500" y="2536723"/>
          <a:ext cx="10325100" cy="3591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366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AE6EA-1D16-B643-F63A-AFABFBD1DECC}"/>
              </a:ext>
            </a:extLst>
          </p:cNvPr>
          <p:cNvSpPr>
            <a:spLocks noGrp="1"/>
          </p:cNvSpPr>
          <p:nvPr>
            <p:ph type="title"/>
          </p:nvPr>
        </p:nvSpPr>
        <p:spPr>
          <a:xfrm>
            <a:off x="1461805" y="876300"/>
            <a:ext cx="7605995" cy="1367398"/>
          </a:xfrm>
        </p:spPr>
        <p:txBody>
          <a:bodyPr anchor="b">
            <a:normAutofit/>
          </a:bodyPr>
          <a:lstStyle/>
          <a:p>
            <a:pPr>
              <a:lnSpc>
                <a:spcPct val="90000"/>
              </a:lnSpc>
            </a:pPr>
            <a:r>
              <a:rPr lang="en-IN"/>
              <a:t>Benefits of Competence-Based Authentication</a:t>
            </a:r>
          </a:p>
        </p:txBody>
      </p:sp>
      <p:cxnSp>
        <p:nvCxnSpPr>
          <p:cNvPr id="12" name="Straight Connector 11">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76400" y="2589817"/>
            <a:ext cx="0" cy="3468083"/>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48334C9-720F-1043-9AF1-3EE0184D633A}"/>
              </a:ext>
            </a:extLst>
          </p:cNvPr>
          <p:cNvGraphicFramePr>
            <a:graphicFrameLocks noGrp="1"/>
          </p:cNvGraphicFramePr>
          <p:nvPr>
            <p:ph idx="1"/>
            <p:extLst>
              <p:ext uri="{D42A27DB-BD31-4B8C-83A1-F6EECF244321}">
                <p14:modId xmlns:p14="http://schemas.microsoft.com/office/powerpoint/2010/main" val="2924014008"/>
              </p:ext>
            </p:extLst>
          </p:nvPr>
        </p:nvGraphicFramePr>
        <p:xfrm>
          <a:off x="2220687" y="2589816"/>
          <a:ext cx="8917576" cy="3468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8483532"/>
      </p:ext>
    </p:extLst>
  </p:cSld>
  <p:clrMapOvr>
    <a:masterClrMapping/>
  </p:clrMapOvr>
</p:sld>
</file>

<file path=ppt/theme/theme1.xml><?xml version="1.0" encoding="utf-8"?>
<a:theme xmlns:a="http://schemas.openxmlformats.org/drawingml/2006/main" name="VaultVTI">
  <a:themeElements>
    <a:clrScheme name="AnalogousFromDarkSeedLeftStep">
      <a:dk1>
        <a:srgbClr val="000000"/>
      </a:dk1>
      <a:lt1>
        <a:srgbClr val="FFFFFF"/>
      </a:lt1>
      <a:dk2>
        <a:srgbClr val="30271B"/>
      </a:dk2>
      <a:lt2>
        <a:srgbClr val="F1F0F3"/>
      </a:lt2>
      <a:accent1>
        <a:srgbClr val="89AD44"/>
      </a:accent1>
      <a:accent2>
        <a:srgbClr val="ACA339"/>
      </a:accent2>
      <a:accent3>
        <a:srgbClr val="C3894D"/>
      </a:accent3>
      <a:accent4>
        <a:srgbClr val="B1463B"/>
      </a:accent4>
      <a:accent5>
        <a:srgbClr val="C34D73"/>
      </a:accent5>
      <a:accent6>
        <a:srgbClr val="B13B93"/>
      </a:accent6>
      <a:hlink>
        <a:srgbClr val="C2485B"/>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15</TotalTime>
  <Words>292</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Georgia Pro Light</vt:lpstr>
      <vt:lpstr>Poppins</vt:lpstr>
      <vt:lpstr>VaultVTI</vt:lpstr>
      <vt:lpstr> User Interface Competence-Based Authentication </vt:lpstr>
      <vt:lpstr>Patent Summary</vt:lpstr>
      <vt:lpstr>Monitoring User Interactions</vt:lpstr>
      <vt:lpstr>Benefits of Competence-Based Authentication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bindu priya</dc:creator>
  <cp:lastModifiedBy>bindu priya</cp:lastModifiedBy>
  <cp:revision>1</cp:revision>
  <dcterms:created xsi:type="dcterms:W3CDTF">2024-07-15T06:21:31Z</dcterms:created>
  <dcterms:modified xsi:type="dcterms:W3CDTF">2024-07-15T06:37:25Z</dcterms:modified>
</cp:coreProperties>
</file>