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03A8-ED7F-5CD8-D62D-16FC778C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BFF7C-4663-233A-FD4B-CED5B7D1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4BF7-81B1-09CA-5A3A-BAD66AD1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F2CF-1F86-76E9-76D5-8831B62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B859-6D84-297B-B497-E026948D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8B2-DF11-3EA8-6640-92B6A4EF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5AF0-A2A7-3851-F1D1-A7AA9FE71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F722-8704-4D74-4E19-DA449608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30B9-25C5-D21C-945E-9A95A142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D048-234A-9054-273A-922061F2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0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1A02B-C7DE-AEF5-07C3-14ABD7DE5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2C7E7-FFF0-F598-08BA-61CD0FF1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9E83-E57B-F5A6-7441-49296181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9BDE-76AF-9928-C029-2F15CFF1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7A64-6853-635D-CF26-57E593F8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FE30-DBB4-20AC-3B36-54CEBB4E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AF99-BC86-E5F8-84CA-E529E9BF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9165-6737-435E-7811-30B0B735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302D-653D-019B-CC3C-BBE10879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047E-8A1D-26EF-EFBD-B05CF442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6715-C284-8FF3-F9AE-82F183E4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9C48-9375-CF4B-EA82-C7025720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C541-392D-3D27-4F99-2F68746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AB77-EC1C-5137-C6A2-147E186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8FBF-3E01-2809-51F0-8A2AEA27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7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6A11-962D-5CF1-82C2-DD01BD5D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E592-DE9D-06CA-C566-17735A4F3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0B2E8-B676-BAA2-E0D9-74CD57E9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9F60-D134-AD9A-D5FC-F8BB7C49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8FEFC-C4E4-7218-9757-A8C2B65B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3752-480A-0BD8-D3E8-6D0A971F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2AC-A3B3-B003-8F19-96D1CAB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54EF-7FEF-58F0-1C9D-2A09C51A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0F779-9ED7-4882-D35C-666F4B8E6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4D044-7559-7C52-E0A5-03464636D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A5E2F-8F80-7221-A7EA-A936FBEC6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A3EB1-BF4F-BA2F-E4E6-8B39C21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62B-4F93-181B-5AB5-8EDF48A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01AAC-3C9A-3C4A-787F-9B4D682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74C5-A0AA-70BB-2DE8-D1F178B5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8EF41-BFD5-96D5-5324-981953F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AADB-6342-CF2D-056D-AAD58C79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8BDCD-BC26-45FC-B878-4DBB48F0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991E9-E512-84AF-D8C5-70D4D077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234DC-ABF4-D7CC-6F29-8F02FD68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1062-AC76-92A0-9B07-E482D98F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56C3-905C-4421-C509-EEAE5A0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FFF0-F1FF-4730-5A49-1C21725A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A9706-4B93-B309-6AE0-97E35401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7A32-19EC-62C9-B67A-FA402428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EAF1-05F2-A441-B9A5-FE0A6FB9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1725-420C-5B4A-A3A8-950F6239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8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2E3C-76D6-3651-F52D-BB786F6C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424B-9466-02FC-F47E-9AC96AC76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1DCC-CBD6-3468-779D-EBB01040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3DE2-E9F3-B8DD-9888-EAB2AEC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6034-2528-1A00-FAAE-C9CF269D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1766-B86C-AB10-739D-B036DF4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4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73848-942C-0BF4-373D-EF008DC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A3B9-D3B4-EDEF-936F-77464AC7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1125-E6A7-04D0-D280-DABBCCBF0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119-A809-4056-A0DD-BC3A023449F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6BD2-063E-13B0-ECDF-E280B4D3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7BAB-7D0D-17C3-E2A6-8717E162A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8C55-2180-4A63-AA92-438125AC5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5E45A3C-CE39-7D83-714A-62237075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Hackathon Scoring Rubric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F4C844-665B-753C-DFEC-94AFE1BD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08127" y="-323165"/>
            <a:ext cx="105772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9A1F5-B735-3C34-0A11-033DAE77D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29606"/>
              </p:ext>
            </p:extLst>
          </p:nvPr>
        </p:nvGraphicFramePr>
        <p:xfrm>
          <a:off x="838200" y="2013573"/>
          <a:ext cx="10515602" cy="418291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75277">
                  <a:extLst>
                    <a:ext uri="{9D8B030D-6E8A-4147-A177-3AD203B41FA5}">
                      <a16:colId xmlns:a16="http://schemas.microsoft.com/office/drawing/2014/main" val="2245468682"/>
                    </a:ext>
                  </a:extLst>
                </a:gridCol>
                <a:gridCol w="2199376">
                  <a:extLst>
                    <a:ext uri="{9D8B030D-6E8A-4147-A177-3AD203B41FA5}">
                      <a16:colId xmlns:a16="http://schemas.microsoft.com/office/drawing/2014/main" val="315972623"/>
                    </a:ext>
                  </a:extLst>
                </a:gridCol>
                <a:gridCol w="831448">
                  <a:extLst>
                    <a:ext uri="{9D8B030D-6E8A-4147-A177-3AD203B41FA5}">
                      <a16:colId xmlns:a16="http://schemas.microsoft.com/office/drawing/2014/main" val="1617574252"/>
                    </a:ext>
                  </a:extLst>
                </a:gridCol>
                <a:gridCol w="1609425">
                  <a:extLst>
                    <a:ext uri="{9D8B030D-6E8A-4147-A177-3AD203B41FA5}">
                      <a16:colId xmlns:a16="http://schemas.microsoft.com/office/drawing/2014/main" val="1705161595"/>
                    </a:ext>
                  </a:extLst>
                </a:gridCol>
                <a:gridCol w="1863001">
                  <a:extLst>
                    <a:ext uri="{9D8B030D-6E8A-4147-A177-3AD203B41FA5}">
                      <a16:colId xmlns:a16="http://schemas.microsoft.com/office/drawing/2014/main" val="237315797"/>
                    </a:ext>
                  </a:extLst>
                </a:gridCol>
                <a:gridCol w="1737075">
                  <a:extLst>
                    <a:ext uri="{9D8B030D-6E8A-4147-A177-3AD203B41FA5}">
                      <a16:colId xmlns:a16="http://schemas.microsoft.com/office/drawing/2014/main" val="1208021434"/>
                    </a:ext>
                  </a:extLst>
                </a:gridCol>
              </a:tblGrid>
              <a:tr h="242429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Category</a:t>
                      </a:r>
                    </a:p>
                  </a:txBody>
                  <a:tcPr marL="20525" marR="20525" marT="10262" marB="1026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Subcategory</a:t>
                      </a:r>
                    </a:p>
                  </a:txBody>
                  <a:tcPr marL="20525" marR="20525" marT="10262" marB="1026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Weightage</a:t>
                      </a:r>
                    </a:p>
                  </a:txBody>
                  <a:tcPr marL="20525" marR="20525" marT="10262" marB="1026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0-4 Points</a:t>
                      </a:r>
                    </a:p>
                  </a:txBody>
                  <a:tcPr marL="20525" marR="20525" marT="10262" marB="1026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5-7 Points</a:t>
                      </a:r>
                    </a:p>
                  </a:txBody>
                  <a:tcPr marL="20525" marR="20525" marT="10262" marB="1026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8-10 Points</a:t>
                      </a:r>
                    </a:p>
                  </a:txBody>
                  <a:tcPr marL="20525" marR="20525" marT="10262" marB="10262" anchor="b"/>
                </a:tc>
                <a:extLst>
                  <a:ext uri="{0D108BD9-81ED-4DB2-BD59-A6C34878D82A}">
                    <a16:rowId xmlns:a16="http://schemas.microsoft.com/office/drawing/2014/main" val="668162204"/>
                  </a:ext>
                </a:extLst>
              </a:tr>
              <a:tr h="242429">
                <a:tc rowSpan="2"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Solution Effectiveness</a:t>
                      </a:r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Problem-Solving Approach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Limited effectiveness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Moderately effective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Highly effective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2303833927"/>
                  </a:ext>
                </a:extLst>
              </a:tr>
              <a:tr h="242429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Innovation in Solution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Minimal innovation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Some innovative elements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Highly innovative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3038470483"/>
                  </a:ext>
                </a:extLst>
              </a:tr>
              <a:tr h="242429">
                <a:tc rowSpan="4"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Technical Implementation</a:t>
                      </a:r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Model Selection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Poor choice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Adequate choice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Excellent choice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3691486925"/>
                  </a:ext>
                </a:extLst>
              </a:tr>
              <a:tr h="424590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Implementation and Integration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Major issues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Competent implementation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Seamless implementation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362120639"/>
                  </a:ext>
                </a:extLst>
              </a:tr>
              <a:tr h="242429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API Design and Implementation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Poor API design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Good API design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Excellent API design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1076731897"/>
                  </a:ext>
                </a:extLst>
              </a:tr>
              <a:tr h="424590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Code Quality and Documentation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Poor code quality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Good code quality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Excellent code quality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3401711944"/>
                  </a:ext>
                </a:extLst>
              </a:tr>
              <a:tr h="242429">
                <a:tc rowSpan="2"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Model Performance and Accuracy</a:t>
                      </a:r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Model Accuracy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Low accuracy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 accuracy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 accuracy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19644613"/>
                  </a:ext>
                </a:extLst>
              </a:tr>
              <a:tr h="242429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Performance Efficiency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Inefficient performance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Adequate performance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 performance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236745126"/>
                  </a:ext>
                </a:extLst>
              </a:tr>
              <a:tr h="242429">
                <a:tc rowSpan="2"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Testing Strategy and Suite</a:t>
                      </a:r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Testing Completeness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Incomplete testing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Adequate testing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Comprehensive testing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1535326037"/>
                  </a:ext>
                </a:extLst>
              </a:tr>
              <a:tr h="242429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Testing Effectiveness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Ineffective testing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Moderately effective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Highly effective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3972963267"/>
                  </a:ext>
                </a:extLst>
              </a:tr>
              <a:tr h="242429">
                <a:tc rowSpan="2"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Design</a:t>
                      </a:r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High-Level Architecture Design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Limited design quality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Good design quality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Excellent design quality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3751559044"/>
                  </a:ext>
                </a:extLst>
              </a:tr>
              <a:tr h="242429">
                <a:tc vMerge="1">
                  <a:txBody>
                    <a:bodyPr/>
                    <a:lstStyle/>
                    <a:p>
                      <a:pPr fontAlgn="base"/>
                      <a:endParaRPr lang="en-IN" sz="1100" dirty="0">
                        <a:effectLst/>
                      </a:endParaRPr>
                    </a:p>
                  </a:txBody>
                  <a:tcPr marL="18889" marR="18889" marT="9444" marB="944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User Interface Design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Poor UI design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Functional UI design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Exceptional UI design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972958736"/>
                  </a:ext>
                </a:extLst>
              </a:tr>
              <a:tr h="424590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 dirty="0">
                          <a:effectLst/>
                        </a:rPr>
                        <a:t>Presentation and Demonstration</a:t>
                      </a:r>
                      <a:endParaRPr lang="en-IN" sz="1200" dirty="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Clarity of Presentation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Unclear presentation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Clear presentation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Exceptionally clear</a:t>
                      </a:r>
                    </a:p>
                  </a:txBody>
                  <a:tcPr marL="20525" marR="20525" marT="10262" marB="10262" anchor="ctr"/>
                </a:tc>
                <a:extLst>
                  <a:ext uri="{0D108BD9-81ED-4DB2-BD59-A6C34878D82A}">
                    <a16:rowId xmlns:a16="http://schemas.microsoft.com/office/drawing/2014/main" val="2817457177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Total</a:t>
                      </a:r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100%</a:t>
                      </a: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200">
                        <a:effectLst/>
                      </a:endParaRPr>
                    </a:p>
                  </a:txBody>
                  <a:tcPr marL="20525" marR="20525" marT="10262" marB="10262" anchor="ctr"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20525" marR="20525" marT="10262" marB="10262"/>
                </a:tc>
                <a:extLst>
                  <a:ext uri="{0D108BD9-81ED-4DB2-BD59-A6C34878D82A}">
                    <a16:rowId xmlns:a16="http://schemas.microsoft.com/office/drawing/2014/main" val="155127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93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185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Hackathon Scoring Rubric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Scoring Rubric </dc:title>
  <dc:creator>bindu priya</dc:creator>
  <cp:lastModifiedBy>bindu priya</cp:lastModifiedBy>
  <cp:revision>1</cp:revision>
  <dcterms:created xsi:type="dcterms:W3CDTF">2024-02-01T07:36:12Z</dcterms:created>
  <dcterms:modified xsi:type="dcterms:W3CDTF">2024-02-01T08:10:09Z</dcterms:modified>
</cp:coreProperties>
</file>