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Elevate Your Coding Skills with GenAI Pair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From Beginner to Proficient</a:t>
            </a:r>
          </a:p>
          <a:p>
            <a:r>
              <a:t>Harnessing the Power of AI-Assisted Coding to Fast-Track Your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AI-Powered Pair Programming?</a:t>
            </a:r>
          </a:p>
          <a:p>
            <a:r>
              <a:t>Overview of pair programming with GenAI and its transformative impact.</a:t>
            </a:r>
          </a:p>
          <a:p>
            <a:r>
              <a:t>Objective: How AI tools can turn beginners into confident, skilled developers.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Benefits of Pair Programming with GenAI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Use GenAI for Pair Programming?</a:t>
            </a:r>
          </a:p>
          <a:p>
            <a:r>
              <a:t>Real-time guidance and learning.</a:t>
            </a:r>
          </a:p>
          <a:p>
            <a:r>
              <a:t>Enhanced problem-solving and efficiency.</a:t>
            </a:r>
          </a:p>
          <a:p>
            <a:r>
              <a:t>Example: Reducing coding errors and learning best practices through AI recommendations.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GenAI Pair Programming Tools &amp; 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Copilot (VS Code, JetBrains): Code suggestions, auto-completion.</a:t>
            </a:r>
          </a:p>
          <a:p>
            <a:r>
              <a:t>Cursor IDE: Interactive, AI-enhanced IDE.</a:t>
            </a:r>
          </a:p>
          <a:p>
            <a:r>
              <a:t>Replit Ghostwriter (Browser-based IDE): Conversational interface.</a:t>
            </a:r>
          </a:p>
          <a:p>
            <a:r>
              <a:t>Tabnine (Multiple IDEs): Predictive coding and autocomplete.</a:t>
            </a:r>
          </a:p>
          <a:p>
            <a:r>
              <a:t>Amazon CodeWhisperer: Optimized for AWS.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From Zero to Hero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Scenario: New developer tasked with building a REST API.</a:t>
            </a:r>
          </a:p>
          <a:p>
            <a:r>
              <a:t>Steps:</a:t>
            </a:r>
          </a:p>
          <a:p>
            <a:r>
              <a:t>1. Start with Copilot for structure.</a:t>
            </a:r>
          </a:p>
          <a:p>
            <a:r>
              <a:t>2. Use Cursor for code improvement.</a:t>
            </a:r>
          </a:p>
          <a:p>
            <a:r>
              <a:t>3. Integrate AWS using CodeWhisperer.</a:t>
            </a:r>
          </a:p>
          <a:p>
            <a:r>
              <a:t>Outcome: Completed API with minimal struggle.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 Guide for Beginners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Choose Your Tool: Based on your IDE, language, or platform.</a:t>
            </a:r>
          </a:p>
          <a:p>
            <a:r>
              <a:t>2. Explore Documentation and Tutorials.</a:t>
            </a:r>
          </a:p>
          <a:p>
            <a:r>
              <a:t>3. Start Small: Pick simple coding challenges.</a:t>
            </a:r>
          </a:p>
          <a:p>
            <a:r>
              <a:t>4. Use Prompts: “Explain this code,” “Suggest an alternative.”</a:t>
            </a:r>
          </a:p>
          <a:p>
            <a:r>
              <a:t>5. Debugging: Ask GenAI to analyze errors and suggest fixes.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Using GenAI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Stay Curious: Use GenAI to explore “why” as much as “how.”</a:t>
            </a:r>
          </a:p>
          <a:p>
            <a:r>
              <a:t>Keep Testing: Verify suggestions and experiment.</a:t>
            </a:r>
          </a:p>
          <a:p>
            <a:r>
              <a:t>Build in Complexity: Start simple, gradually add more.</a:t>
            </a:r>
          </a:p>
          <a:p>
            <a:r>
              <a:t>Combine with Resources: Stack Overflow, documentation.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Pair Programming with GenAI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Intelligent Tools: Context-aware, personalized suggestions.</a:t>
            </a:r>
          </a:p>
          <a:p>
            <a:r>
              <a:t>Beyond Code: GenAI for architecture, algorithms.</a:t>
            </a:r>
          </a:p>
          <a:p>
            <a:r>
              <a:t>Integration with Real-World Scenarios: DevOps, cloud deployment.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 and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GenAI tools make pair programming accessible.</a:t>
            </a:r>
          </a:p>
          <a:p>
            <a:r>
              <a:t>Start small to quickly grow skills.</a:t>
            </a:r>
          </a:p>
          <a:p>
            <a: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