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38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96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206C-56E9-1115-0A74-C7094927C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887BA-7BEA-4325-C475-B697D4F65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C771E-A0A5-83E2-328B-DC6FA2FA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969B-6F91-0346-BCDB-5ABC903756B3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13180-E528-E859-3EB2-15065C06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6838-57EF-C8B7-8D86-864E281A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5240-B625-2749-A3A6-AB379FA9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8464-3618-B461-3AE6-D807690E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0E2A9-507C-DA7C-5FF6-7EAD7D812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3DF46-0083-1DB7-3A5B-CDE71B91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969B-6F91-0346-BCDB-5ABC903756B3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B6B7-730F-6A8A-D773-D6B6B8D0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947F7-2002-FD71-ED42-D83949B0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5240-B625-2749-A3A6-AB379FA9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9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28F06-B53E-459A-C54F-E8B6DB1E2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7F2AD-3D01-D9B1-5A00-AEF0930B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E0BB3-C12E-78B5-4CBE-10385F59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969B-6F91-0346-BCDB-5ABC903756B3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DC747-4442-F53B-BB7B-B997B162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2CE0F-4E63-6396-9755-044CB2BF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5240-B625-2749-A3A6-AB379FA9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5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46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5B26-D2C6-E3CF-353F-31C21FCD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C18C-6332-0854-3A8E-CC236A66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689FE-6945-8497-BDB0-9905993E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969B-6F91-0346-BCDB-5ABC903756B3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F7E8F-AFFF-FEB1-1F8F-8C20AF1A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080E7-6159-F2FD-D25F-6890E911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5240-B625-2749-A3A6-AB379FA9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332A-701E-C8A0-E270-F918D93C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44E7F-E9A1-1A1B-7BD4-A48AA15F6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9D263-B4EF-DF80-8A9B-24A477CA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969B-6F91-0346-BCDB-5ABC903756B3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B0AEC-2C20-F793-88AD-A1703638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9873C-1BC5-56FF-719D-3B1B870F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5240-B625-2749-A3A6-AB379FA9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5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E513-242F-B9B7-76C0-691B7EFB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F691-1599-5CA7-7077-F04CE7AC0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0DB65-ACC0-D64E-64F0-FA0824D5C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954DA-EA4D-34B7-E779-25AEE221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969B-6F91-0346-BCDB-5ABC903756B3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DB3F8-F588-8F9D-638A-13CB9DBB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27993-C0D4-264D-391A-3F815789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5240-B625-2749-A3A6-AB379FA9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3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2751-38A5-5594-8F95-8955432C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790CE-DD27-F279-7CEF-44B6B1507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FC2B1-3EE5-E971-BFDD-6440332CC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02644-D733-6F89-B645-C243B00F2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137CD-1178-4940-C59D-627EEF588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C8741-EF8A-4C7D-2E55-9712C5EE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969B-6F91-0346-BCDB-5ABC903756B3}" type="datetimeFigureOut">
              <a:rPr lang="en-US" smtClean="0"/>
              <a:t>6/26/23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15AE1-1FD1-AB01-728E-8DC92DB9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72915-C2D1-CE4B-2104-91164DFD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5240-B625-2749-A3A6-AB379FA9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1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A999-367E-BD31-6C39-A5923108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8D440-4155-32E8-9DB6-A8FDD86C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969B-6F91-0346-BCDB-5ABC903756B3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6CAC6-3243-A323-E611-5F74BF44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4498-458B-7EF4-F395-EEAEBE69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5240-B625-2749-A3A6-AB379FA9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8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82629-60F9-90E3-BCB0-D6D1D9DB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969B-6F91-0346-BCDB-5ABC903756B3}" type="datetimeFigureOut">
              <a:rPr lang="en-US" smtClean="0"/>
              <a:t>6/26/23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B56F5-FC79-5217-B27A-BC6876AD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9996-9A77-837C-0D48-FC9A05C0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5240-B625-2749-A3A6-AB379FA9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2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7743-D2D0-9D70-E987-33C51A5F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435A-F4C2-8224-5430-51F60A834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10C2D-312D-E049-A5D1-27D8BA63A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E443B-4761-56D4-B00F-F83CAFA5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969B-6F91-0346-BCDB-5ABC903756B3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62C85-D5B1-C768-24E2-95DABAF9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FD34A-5552-D969-725C-3F21D707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5240-B625-2749-A3A6-AB379FA9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5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5645-2252-6BB7-7B9C-07480DD3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39FC2-6698-B2BF-C8D8-944E64559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27F3C-CF7B-ABBA-1098-E315D48F9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608EF-C116-8909-E86D-6B34DB41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969B-6F91-0346-BCDB-5ABC903756B3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C8F72-E8C7-E3CB-031A-19AB263F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7D3B2-2CC4-82A7-1F7F-9B0992AC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5240-B625-2749-A3A6-AB379FA9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2857E-04B6-2870-5DB7-26468F09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67A0C-AE1C-5B11-D238-C85046D43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A9ADB-B870-040B-E974-6B103FCA0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6969B-6F91-0346-BCDB-5ABC903756B3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9877D-F410-77E0-234A-A92DD1FD6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85203-6445-3F1A-677D-74F0DCF0D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A5240-B625-2749-A3A6-AB379FA9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4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7E923F-48D0-4DCB-B09E-57927F983468}"/>
              </a:ext>
            </a:extLst>
          </p:cNvPr>
          <p:cNvSpPr/>
          <p:nvPr/>
        </p:nvSpPr>
        <p:spPr>
          <a:xfrm>
            <a:off x="6273401" y="358422"/>
            <a:ext cx="4805293" cy="2933658"/>
          </a:xfrm>
          <a:custGeom>
            <a:avLst/>
            <a:gdLst>
              <a:gd name="connsiteX0" fmla="*/ 2001488 w 9610725"/>
              <a:gd name="connsiteY0" fmla="*/ 5868543 h 5867400"/>
              <a:gd name="connsiteX1" fmla="*/ 23431 w 9610725"/>
              <a:gd name="connsiteY1" fmla="*/ 3800761 h 5867400"/>
              <a:gd name="connsiteX2" fmla="*/ 7144 w 9610725"/>
              <a:gd name="connsiteY2" fmla="*/ 3798189 h 5867400"/>
              <a:gd name="connsiteX3" fmla="*/ 7144 w 9610725"/>
              <a:gd name="connsiteY3" fmla="*/ 181451 h 5867400"/>
              <a:gd name="connsiteX4" fmla="*/ 181452 w 9610725"/>
              <a:gd name="connsiteY4" fmla="*/ 7144 h 5867400"/>
              <a:gd name="connsiteX5" fmla="*/ 9438038 w 9610725"/>
              <a:gd name="connsiteY5" fmla="*/ 7144 h 5867400"/>
              <a:gd name="connsiteX6" fmla="*/ 9612344 w 9610725"/>
              <a:gd name="connsiteY6" fmla="*/ 181451 h 5867400"/>
              <a:gd name="connsiteX7" fmla="*/ 9612344 w 9610725"/>
              <a:gd name="connsiteY7" fmla="*/ 5606415 h 5867400"/>
              <a:gd name="connsiteX8" fmla="*/ 9438038 w 9610725"/>
              <a:gd name="connsiteY8" fmla="*/ 5780723 h 5867400"/>
              <a:gd name="connsiteX9" fmla="*/ 2424113 w 9610725"/>
              <a:gd name="connsiteY9" fmla="*/ 5780723 h 5867400"/>
              <a:gd name="connsiteX10" fmla="*/ 2424113 w 9610725"/>
              <a:gd name="connsiteY10" fmla="*/ 5742146 h 5867400"/>
              <a:gd name="connsiteX11" fmla="*/ 9438038 w 9610725"/>
              <a:gd name="connsiteY11" fmla="*/ 5742146 h 5867400"/>
              <a:gd name="connsiteX12" fmla="*/ 9573769 w 9610725"/>
              <a:gd name="connsiteY12" fmla="*/ 5606415 h 5867400"/>
              <a:gd name="connsiteX13" fmla="*/ 9573769 w 9610725"/>
              <a:gd name="connsiteY13" fmla="*/ 181451 h 5867400"/>
              <a:gd name="connsiteX14" fmla="*/ 9438038 w 9610725"/>
              <a:gd name="connsiteY14" fmla="*/ 45720 h 5867400"/>
              <a:gd name="connsiteX15" fmla="*/ 181452 w 9610725"/>
              <a:gd name="connsiteY15" fmla="*/ 45720 h 5867400"/>
              <a:gd name="connsiteX16" fmla="*/ 45720 w 9610725"/>
              <a:gd name="connsiteY16" fmla="*/ 181451 h 5867400"/>
              <a:gd name="connsiteX17" fmla="*/ 45720 w 9610725"/>
              <a:gd name="connsiteY17" fmla="*/ 3765233 h 5867400"/>
              <a:gd name="connsiteX18" fmla="*/ 2039779 w 9610725"/>
              <a:gd name="connsiteY18" fmla="*/ 5864067 h 5867400"/>
              <a:gd name="connsiteX19" fmla="*/ 2001488 w 9610725"/>
              <a:gd name="connsiteY19" fmla="*/ 5868543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610725" h="5867400">
                <a:moveTo>
                  <a:pt x="2001488" y="5868543"/>
                </a:moveTo>
                <a:cubicBezTo>
                  <a:pt x="1880426" y="4818412"/>
                  <a:pt x="1067086" y="3968115"/>
                  <a:pt x="23431" y="3800761"/>
                </a:cubicBezTo>
                <a:lnTo>
                  <a:pt x="7144" y="3798189"/>
                </a:lnTo>
                <a:lnTo>
                  <a:pt x="7144" y="181451"/>
                </a:lnTo>
                <a:cubicBezTo>
                  <a:pt x="7144" y="85344"/>
                  <a:pt x="85344" y="7144"/>
                  <a:pt x="181452" y="7144"/>
                </a:cubicBezTo>
                <a:lnTo>
                  <a:pt x="9438038" y="7144"/>
                </a:lnTo>
                <a:cubicBezTo>
                  <a:pt x="9534144" y="7144"/>
                  <a:pt x="9612344" y="85344"/>
                  <a:pt x="9612344" y="181451"/>
                </a:cubicBezTo>
                <a:lnTo>
                  <a:pt x="9612344" y="5606415"/>
                </a:lnTo>
                <a:cubicBezTo>
                  <a:pt x="9612344" y="5702523"/>
                  <a:pt x="9534144" y="5780723"/>
                  <a:pt x="9438038" y="5780723"/>
                </a:cubicBezTo>
                <a:lnTo>
                  <a:pt x="2424113" y="5780723"/>
                </a:lnTo>
                <a:lnTo>
                  <a:pt x="2424113" y="5742146"/>
                </a:lnTo>
                <a:lnTo>
                  <a:pt x="9438038" y="5742146"/>
                </a:lnTo>
                <a:cubicBezTo>
                  <a:pt x="9512903" y="5742146"/>
                  <a:pt x="9573769" y="5681282"/>
                  <a:pt x="9573769" y="5606415"/>
                </a:cubicBezTo>
                <a:lnTo>
                  <a:pt x="9573769" y="181451"/>
                </a:lnTo>
                <a:cubicBezTo>
                  <a:pt x="9573769" y="106585"/>
                  <a:pt x="9512903" y="45720"/>
                  <a:pt x="9438038" y="45720"/>
                </a:cubicBezTo>
                <a:lnTo>
                  <a:pt x="181452" y="45720"/>
                </a:lnTo>
                <a:cubicBezTo>
                  <a:pt x="106584" y="45720"/>
                  <a:pt x="45720" y="106585"/>
                  <a:pt x="45720" y="181451"/>
                </a:cubicBezTo>
                <a:lnTo>
                  <a:pt x="45720" y="3765233"/>
                </a:lnTo>
                <a:cubicBezTo>
                  <a:pt x="1098613" y="3941540"/>
                  <a:pt x="1917478" y="4802315"/>
                  <a:pt x="2039779" y="5864067"/>
                </a:cubicBezTo>
                <a:lnTo>
                  <a:pt x="2001488" y="5868543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DC8D8CA-C883-4BF7-B200-A3E6DEF1272C}"/>
              </a:ext>
            </a:extLst>
          </p:cNvPr>
          <p:cNvSpPr/>
          <p:nvPr/>
        </p:nvSpPr>
        <p:spPr>
          <a:xfrm>
            <a:off x="7179881" y="3253075"/>
            <a:ext cx="195260" cy="176210"/>
          </a:xfrm>
          <a:custGeom>
            <a:avLst/>
            <a:gdLst>
              <a:gd name="connsiteX0" fmla="*/ 7144 w 390525"/>
              <a:gd name="connsiteY0" fmla="*/ 35338 h 352425"/>
              <a:gd name="connsiteX1" fmla="*/ 223553 w 390525"/>
              <a:gd name="connsiteY1" fmla="*/ 353663 h 352425"/>
              <a:gd name="connsiteX2" fmla="*/ 391097 w 390525"/>
              <a:gd name="connsiteY2" fmla="*/ 7144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25" h="352425">
                <a:moveTo>
                  <a:pt x="7144" y="35338"/>
                </a:moveTo>
                <a:lnTo>
                  <a:pt x="223553" y="353663"/>
                </a:lnTo>
                <a:lnTo>
                  <a:pt x="39109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4AFC46D-E3A1-4D66-9CDC-F017FEC4EA25}"/>
              </a:ext>
            </a:extLst>
          </p:cNvPr>
          <p:cNvSpPr/>
          <p:nvPr/>
        </p:nvSpPr>
        <p:spPr>
          <a:xfrm>
            <a:off x="1108544" y="358422"/>
            <a:ext cx="4852917" cy="2890796"/>
          </a:xfrm>
          <a:custGeom>
            <a:avLst/>
            <a:gdLst>
              <a:gd name="connsiteX0" fmla="*/ 7629811 w 9705975"/>
              <a:gd name="connsiteY0" fmla="*/ 5780818 h 5781675"/>
              <a:gd name="connsiteX1" fmla="*/ 181451 w 9705975"/>
              <a:gd name="connsiteY1" fmla="*/ 5780818 h 5781675"/>
              <a:gd name="connsiteX2" fmla="*/ 7144 w 9705975"/>
              <a:gd name="connsiteY2" fmla="*/ 5606510 h 5781675"/>
              <a:gd name="connsiteX3" fmla="*/ 7144 w 9705975"/>
              <a:gd name="connsiteY3" fmla="*/ 181451 h 5781675"/>
              <a:gd name="connsiteX4" fmla="*/ 181451 w 9705975"/>
              <a:gd name="connsiteY4" fmla="*/ 7144 h 5781675"/>
              <a:gd name="connsiteX5" fmla="*/ 9438037 w 9705975"/>
              <a:gd name="connsiteY5" fmla="*/ 7144 h 5781675"/>
              <a:gd name="connsiteX6" fmla="*/ 9612344 w 9705975"/>
              <a:gd name="connsiteY6" fmla="*/ 181451 h 5781675"/>
              <a:gd name="connsiteX7" fmla="*/ 9612344 w 9705975"/>
              <a:gd name="connsiteY7" fmla="*/ 3363754 h 5781675"/>
              <a:gd name="connsiteX8" fmla="*/ 9573768 w 9705975"/>
              <a:gd name="connsiteY8" fmla="*/ 3363754 h 5781675"/>
              <a:gd name="connsiteX9" fmla="*/ 9573768 w 9705975"/>
              <a:gd name="connsiteY9" fmla="*/ 181451 h 5781675"/>
              <a:gd name="connsiteX10" fmla="*/ 9438037 w 9705975"/>
              <a:gd name="connsiteY10" fmla="*/ 45720 h 5781675"/>
              <a:gd name="connsiteX11" fmla="*/ 181451 w 9705975"/>
              <a:gd name="connsiteY11" fmla="*/ 45720 h 5781675"/>
              <a:gd name="connsiteX12" fmla="*/ 45720 w 9705975"/>
              <a:gd name="connsiteY12" fmla="*/ 181451 h 5781675"/>
              <a:gd name="connsiteX13" fmla="*/ 45720 w 9705975"/>
              <a:gd name="connsiteY13" fmla="*/ 5606415 h 5781675"/>
              <a:gd name="connsiteX14" fmla="*/ 181451 w 9705975"/>
              <a:gd name="connsiteY14" fmla="*/ 5742146 h 5781675"/>
              <a:gd name="connsiteX15" fmla="*/ 7596950 w 9705975"/>
              <a:gd name="connsiteY15" fmla="*/ 5742146 h 5781675"/>
              <a:gd name="connsiteX16" fmla="*/ 9695783 w 9705975"/>
              <a:gd name="connsiteY16" fmla="*/ 3748088 h 5781675"/>
              <a:gd name="connsiteX17" fmla="*/ 9700165 w 9705975"/>
              <a:gd name="connsiteY17" fmla="*/ 3786473 h 5781675"/>
              <a:gd name="connsiteX18" fmla="*/ 7632383 w 9705975"/>
              <a:gd name="connsiteY18" fmla="*/ 5764626 h 5781675"/>
              <a:gd name="connsiteX19" fmla="*/ 7629811 w 9705975"/>
              <a:gd name="connsiteY19" fmla="*/ 5780818 h 578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705975" h="5781675">
                <a:moveTo>
                  <a:pt x="7629811" y="5780818"/>
                </a:moveTo>
                <a:lnTo>
                  <a:pt x="181451" y="5780818"/>
                </a:lnTo>
                <a:cubicBezTo>
                  <a:pt x="85344" y="5780818"/>
                  <a:pt x="7144" y="5702618"/>
                  <a:pt x="7144" y="5606510"/>
                </a:cubicBezTo>
                <a:lnTo>
                  <a:pt x="7144" y="181451"/>
                </a:lnTo>
                <a:cubicBezTo>
                  <a:pt x="7144" y="85344"/>
                  <a:pt x="85344" y="7144"/>
                  <a:pt x="181451" y="7144"/>
                </a:cubicBezTo>
                <a:lnTo>
                  <a:pt x="9438037" y="7144"/>
                </a:lnTo>
                <a:cubicBezTo>
                  <a:pt x="9534144" y="7144"/>
                  <a:pt x="9612344" y="85344"/>
                  <a:pt x="9612344" y="181451"/>
                </a:cubicBezTo>
                <a:lnTo>
                  <a:pt x="9612344" y="3363754"/>
                </a:lnTo>
                <a:lnTo>
                  <a:pt x="9573768" y="3363754"/>
                </a:lnTo>
                <a:lnTo>
                  <a:pt x="9573768" y="181451"/>
                </a:lnTo>
                <a:cubicBezTo>
                  <a:pt x="9573768" y="106585"/>
                  <a:pt x="9512903" y="45720"/>
                  <a:pt x="9438037" y="45720"/>
                </a:cubicBezTo>
                <a:lnTo>
                  <a:pt x="181451" y="45720"/>
                </a:lnTo>
                <a:cubicBezTo>
                  <a:pt x="106585" y="45720"/>
                  <a:pt x="45720" y="106585"/>
                  <a:pt x="45720" y="181451"/>
                </a:cubicBezTo>
                <a:lnTo>
                  <a:pt x="45720" y="5606415"/>
                </a:lnTo>
                <a:cubicBezTo>
                  <a:pt x="45720" y="5681282"/>
                  <a:pt x="106585" y="5742146"/>
                  <a:pt x="181451" y="5742146"/>
                </a:cubicBezTo>
                <a:lnTo>
                  <a:pt x="7596950" y="5742146"/>
                </a:lnTo>
                <a:cubicBezTo>
                  <a:pt x="7773258" y="4689253"/>
                  <a:pt x="8634032" y="3870389"/>
                  <a:pt x="9695783" y="3748088"/>
                </a:cubicBezTo>
                <a:lnTo>
                  <a:pt x="9700165" y="3786473"/>
                </a:lnTo>
                <a:cubicBezTo>
                  <a:pt x="8650034" y="3907536"/>
                  <a:pt x="7799737" y="4720971"/>
                  <a:pt x="7632383" y="5764626"/>
                </a:cubicBezTo>
                <a:lnTo>
                  <a:pt x="7629811" y="5780818"/>
                </a:lnTo>
                <a:close/>
              </a:path>
            </a:pathLst>
          </a:custGeom>
          <a:solidFill>
            <a:srgbClr val="F64801"/>
          </a:solidFill>
          <a:ln w="9525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969CF13-5B41-4170-AD8C-E86C306BAA29}"/>
              </a:ext>
            </a:extLst>
          </p:cNvPr>
          <p:cNvSpPr/>
          <p:nvPr/>
        </p:nvSpPr>
        <p:spPr>
          <a:xfrm>
            <a:off x="5918981" y="2146763"/>
            <a:ext cx="176210" cy="195260"/>
          </a:xfrm>
          <a:custGeom>
            <a:avLst/>
            <a:gdLst>
              <a:gd name="connsiteX0" fmla="*/ 35433 w 352425"/>
              <a:gd name="connsiteY0" fmla="*/ 391096 h 390525"/>
              <a:gd name="connsiteX1" fmla="*/ 353758 w 352425"/>
              <a:gd name="connsiteY1" fmla="*/ 174688 h 390525"/>
              <a:gd name="connsiteX2" fmla="*/ 7144 w 352425"/>
              <a:gd name="connsiteY2" fmla="*/ 714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425" h="390525">
                <a:moveTo>
                  <a:pt x="35433" y="391096"/>
                </a:moveTo>
                <a:lnTo>
                  <a:pt x="353758" y="174688"/>
                </a:lnTo>
                <a:lnTo>
                  <a:pt x="7144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16F39FF-F242-4A97-A592-7530F1A69378}"/>
              </a:ext>
            </a:extLst>
          </p:cNvPr>
          <p:cNvSpPr/>
          <p:nvPr/>
        </p:nvSpPr>
        <p:spPr>
          <a:xfrm>
            <a:off x="6229491" y="3607448"/>
            <a:ext cx="4852917" cy="2890796"/>
          </a:xfrm>
          <a:custGeom>
            <a:avLst/>
            <a:gdLst>
              <a:gd name="connsiteX0" fmla="*/ 9525951 w 9705975"/>
              <a:gd name="connsiteY0" fmla="*/ 5780914 h 5781675"/>
              <a:gd name="connsiteX1" fmla="*/ 269367 w 9705975"/>
              <a:gd name="connsiteY1" fmla="*/ 5780914 h 5781675"/>
              <a:gd name="connsiteX2" fmla="*/ 95059 w 9705975"/>
              <a:gd name="connsiteY2" fmla="*/ 5606606 h 5781675"/>
              <a:gd name="connsiteX3" fmla="*/ 95059 w 9705975"/>
              <a:gd name="connsiteY3" fmla="*/ 2424303 h 5781675"/>
              <a:gd name="connsiteX4" fmla="*/ 133636 w 9705975"/>
              <a:gd name="connsiteY4" fmla="*/ 2424303 h 5781675"/>
              <a:gd name="connsiteX5" fmla="*/ 133636 w 9705975"/>
              <a:gd name="connsiteY5" fmla="*/ 5606606 h 5781675"/>
              <a:gd name="connsiteX6" fmla="*/ 269367 w 9705975"/>
              <a:gd name="connsiteY6" fmla="*/ 5742337 h 5781675"/>
              <a:gd name="connsiteX7" fmla="*/ 9525951 w 9705975"/>
              <a:gd name="connsiteY7" fmla="*/ 5742337 h 5781675"/>
              <a:gd name="connsiteX8" fmla="*/ 9661682 w 9705975"/>
              <a:gd name="connsiteY8" fmla="*/ 5606606 h 5781675"/>
              <a:gd name="connsiteX9" fmla="*/ 9661682 w 9705975"/>
              <a:gd name="connsiteY9" fmla="*/ 181547 h 5781675"/>
              <a:gd name="connsiteX10" fmla="*/ 9525951 w 9705975"/>
              <a:gd name="connsiteY10" fmla="*/ 45816 h 5781675"/>
              <a:gd name="connsiteX11" fmla="*/ 2110454 w 9705975"/>
              <a:gd name="connsiteY11" fmla="*/ 45816 h 5781675"/>
              <a:gd name="connsiteX12" fmla="*/ 11620 w 9705975"/>
              <a:gd name="connsiteY12" fmla="*/ 2039874 h 5781675"/>
              <a:gd name="connsiteX13" fmla="*/ 7144 w 9705975"/>
              <a:gd name="connsiteY13" fmla="*/ 2001488 h 5781675"/>
              <a:gd name="connsiteX14" fmla="*/ 2074926 w 9705975"/>
              <a:gd name="connsiteY14" fmla="*/ 23432 h 5781675"/>
              <a:gd name="connsiteX15" fmla="*/ 2077593 w 9705975"/>
              <a:gd name="connsiteY15" fmla="*/ 7144 h 5781675"/>
              <a:gd name="connsiteX16" fmla="*/ 9525858 w 9705975"/>
              <a:gd name="connsiteY16" fmla="*/ 7144 h 5781675"/>
              <a:gd name="connsiteX17" fmla="*/ 9700164 w 9705975"/>
              <a:gd name="connsiteY17" fmla="*/ 181452 h 5781675"/>
              <a:gd name="connsiteX18" fmla="*/ 9700164 w 9705975"/>
              <a:gd name="connsiteY18" fmla="*/ 5606415 h 5781675"/>
              <a:gd name="connsiteX19" fmla="*/ 9525951 w 9705975"/>
              <a:gd name="connsiteY19" fmla="*/ 5780914 h 578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705975" h="5781675">
                <a:moveTo>
                  <a:pt x="9525951" y="5780914"/>
                </a:moveTo>
                <a:lnTo>
                  <a:pt x="269367" y="5780914"/>
                </a:lnTo>
                <a:cubicBezTo>
                  <a:pt x="173259" y="5780914"/>
                  <a:pt x="95059" y="5702714"/>
                  <a:pt x="95059" y="5606606"/>
                </a:cubicBezTo>
                <a:lnTo>
                  <a:pt x="95059" y="2424303"/>
                </a:lnTo>
                <a:lnTo>
                  <a:pt x="133636" y="2424303"/>
                </a:lnTo>
                <a:lnTo>
                  <a:pt x="133636" y="5606606"/>
                </a:lnTo>
                <a:cubicBezTo>
                  <a:pt x="133636" y="5681472"/>
                  <a:pt x="194500" y="5742337"/>
                  <a:pt x="269367" y="5742337"/>
                </a:cubicBezTo>
                <a:lnTo>
                  <a:pt x="9525951" y="5742337"/>
                </a:lnTo>
                <a:cubicBezTo>
                  <a:pt x="9600819" y="5742337"/>
                  <a:pt x="9661682" y="5681472"/>
                  <a:pt x="9661682" y="5606606"/>
                </a:cubicBezTo>
                <a:lnTo>
                  <a:pt x="9661682" y="181547"/>
                </a:lnTo>
                <a:cubicBezTo>
                  <a:pt x="9661682" y="106680"/>
                  <a:pt x="9600819" y="45816"/>
                  <a:pt x="9525951" y="45816"/>
                </a:cubicBezTo>
                <a:lnTo>
                  <a:pt x="2110454" y="45816"/>
                </a:lnTo>
                <a:cubicBezTo>
                  <a:pt x="1934146" y="1098709"/>
                  <a:pt x="1073372" y="1917573"/>
                  <a:pt x="11620" y="2039874"/>
                </a:cubicBezTo>
                <a:lnTo>
                  <a:pt x="7144" y="2001488"/>
                </a:lnTo>
                <a:cubicBezTo>
                  <a:pt x="1057275" y="1880426"/>
                  <a:pt x="1907572" y="1067086"/>
                  <a:pt x="2074926" y="23432"/>
                </a:cubicBezTo>
                <a:lnTo>
                  <a:pt x="2077593" y="7144"/>
                </a:lnTo>
                <a:lnTo>
                  <a:pt x="9525858" y="7144"/>
                </a:lnTo>
                <a:cubicBezTo>
                  <a:pt x="9621964" y="7144"/>
                  <a:pt x="9700164" y="85344"/>
                  <a:pt x="9700164" y="181452"/>
                </a:cubicBezTo>
                <a:lnTo>
                  <a:pt x="9700164" y="5606415"/>
                </a:lnTo>
                <a:cubicBezTo>
                  <a:pt x="9700259" y="5702714"/>
                  <a:pt x="9622155" y="5780914"/>
                  <a:pt x="9525951" y="578091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498D2E4-B483-4585-A3EF-15C694D1B240}"/>
              </a:ext>
            </a:extLst>
          </p:cNvPr>
          <p:cNvSpPr/>
          <p:nvPr/>
        </p:nvSpPr>
        <p:spPr>
          <a:xfrm>
            <a:off x="6092286" y="4513929"/>
            <a:ext cx="176210" cy="195260"/>
          </a:xfrm>
          <a:custGeom>
            <a:avLst/>
            <a:gdLst>
              <a:gd name="connsiteX0" fmla="*/ 325470 w 352425"/>
              <a:gd name="connsiteY0" fmla="*/ 7144 h 390525"/>
              <a:gd name="connsiteX1" fmla="*/ 7144 w 352425"/>
              <a:gd name="connsiteY1" fmla="*/ 223647 h 390525"/>
              <a:gd name="connsiteX2" fmla="*/ 353663 w 352425"/>
              <a:gd name="connsiteY2" fmla="*/ 39109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425" h="390525">
                <a:moveTo>
                  <a:pt x="325470" y="7144"/>
                </a:moveTo>
                <a:lnTo>
                  <a:pt x="7144" y="223647"/>
                </a:lnTo>
                <a:lnTo>
                  <a:pt x="353663" y="391096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BF4AC4-C0CD-4CD5-937A-739CD2643239}"/>
              </a:ext>
            </a:extLst>
          </p:cNvPr>
          <p:cNvSpPr/>
          <p:nvPr/>
        </p:nvSpPr>
        <p:spPr>
          <a:xfrm>
            <a:off x="1108544" y="3563634"/>
            <a:ext cx="4805293" cy="2933658"/>
          </a:xfrm>
          <a:custGeom>
            <a:avLst/>
            <a:gdLst>
              <a:gd name="connsiteX0" fmla="*/ 9438132 w 9610725"/>
              <a:gd name="connsiteY0" fmla="*/ 5868543 h 5867400"/>
              <a:gd name="connsiteX1" fmla="*/ 181451 w 9610725"/>
              <a:gd name="connsiteY1" fmla="*/ 5868543 h 5867400"/>
              <a:gd name="connsiteX2" fmla="*/ 7144 w 9610725"/>
              <a:gd name="connsiteY2" fmla="*/ 5694235 h 5867400"/>
              <a:gd name="connsiteX3" fmla="*/ 7144 w 9610725"/>
              <a:gd name="connsiteY3" fmla="*/ 269177 h 5867400"/>
              <a:gd name="connsiteX4" fmla="*/ 181451 w 9610725"/>
              <a:gd name="connsiteY4" fmla="*/ 94869 h 5867400"/>
              <a:gd name="connsiteX5" fmla="*/ 7195376 w 9610725"/>
              <a:gd name="connsiteY5" fmla="*/ 94869 h 5867400"/>
              <a:gd name="connsiteX6" fmla="*/ 7195376 w 9610725"/>
              <a:gd name="connsiteY6" fmla="*/ 133445 h 5867400"/>
              <a:gd name="connsiteX7" fmla="*/ 181451 w 9610725"/>
              <a:gd name="connsiteY7" fmla="*/ 133445 h 5867400"/>
              <a:gd name="connsiteX8" fmla="*/ 45720 w 9610725"/>
              <a:gd name="connsiteY8" fmla="*/ 269177 h 5867400"/>
              <a:gd name="connsiteX9" fmla="*/ 45720 w 9610725"/>
              <a:gd name="connsiteY9" fmla="*/ 5694140 h 5867400"/>
              <a:gd name="connsiteX10" fmla="*/ 181451 w 9610725"/>
              <a:gd name="connsiteY10" fmla="*/ 5829871 h 5867400"/>
              <a:gd name="connsiteX11" fmla="*/ 9438037 w 9610725"/>
              <a:gd name="connsiteY11" fmla="*/ 5829871 h 5867400"/>
              <a:gd name="connsiteX12" fmla="*/ 9573768 w 9610725"/>
              <a:gd name="connsiteY12" fmla="*/ 5694140 h 5867400"/>
              <a:gd name="connsiteX13" fmla="*/ 9573768 w 9610725"/>
              <a:gd name="connsiteY13" fmla="*/ 2110359 h 5867400"/>
              <a:gd name="connsiteX14" fmla="*/ 7579710 w 9610725"/>
              <a:gd name="connsiteY14" fmla="*/ 11525 h 5867400"/>
              <a:gd name="connsiteX15" fmla="*/ 7618095 w 9610725"/>
              <a:gd name="connsiteY15" fmla="*/ 7144 h 5867400"/>
              <a:gd name="connsiteX16" fmla="*/ 9596247 w 9610725"/>
              <a:gd name="connsiteY16" fmla="*/ 2074830 h 5867400"/>
              <a:gd name="connsiteX17" fmla="*/ 9612535 w 9610725"/>
              <a:gd name="connsiteY17" fmla="*/ 2077498 h 5867400"/>
              <a:gd name="connsiteX18" fmla="*/ 9612535 w 9610725"/>
              <a:gd name="connsiteY18" fmla="*/ 5694140 h 5867400"/>
              <a:gd name="connsiteX19" fmla="*/ 9438132 w 9610725"/>
              <a:gd name="connsiteY19" fmla="*/ 5868543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610725" h="5867400">
                <a:moveTo>
                  <a:pt x="9438132" y="5868543"/>
                </a:moveTo>
                <a:lnTo>
                  <a:pt x="181451" y="5868543"/>
                </a:lnTo>
                <a:cubicBezTo>
                  <a:pt x="85344" y="5868543"/>
                  <a:pt x="7144" y="5790343"/>
                  <a:pt x="7144" y="5694235"/>
                </a:cubicBezTo>
                <a:lnTo>
                  <a:pt x="7144" y="269177"/>
                </a:lnTo>
                <a:cubicBezTo>
                  <a:pt x="7144" y="173069"/>
                  <a:pt x="85344" y="94869"/>
                  <a:pt x="181451" y="94869"/>
                </a:cubicBezTo>
                <a:lnTo>
                  <a:pt x="7195376" y="94869"/>
                </a:lnTo>
                <a:lnTo>
                  <a:pt x="7195376" y="133445"/>
                </a:lnTo>
                <a:lnTo>
                  <a:pt x="181451" y="133445"/>
                </a:lnTo>
                <a:cubicBezTo>
                  <a:pt x="106585" y="133445"/>
                  <a:pt x="45720" y="194310"/>
                  <a:pt x="45720" y="269177"/>
                </a:cubicBezTo>
                <a:lnTo>
                  <a:pt x="45720" y="5694140"/>
                </a:lnTo>
                <a:cubicBezTo>
                  <a:pt x="45720" y="5769006"/>
                  <a:pt x="106585" y="5829871"/>
                  <a:pt x="181451" y="5829871"/>
                </a:cubicBezTo>
                <a:lnTo>
                  <a:pt x="9438037" y="5829871"/>
                </a:lnTo>
                <a:cubicBezTo>
                  <a:pt x="9512903" y="5829871"/>
                  <a:pt x="9573768" y="5769006"/>
                  <a:pt x="9573768" y="5694140"/>
                </a:cubicBezTo>
                <a:lnTo>
                  <a:pt x="9573768" y="2110359"/>
                </a:lnTo>
                <a:cubicBezTo>
                  <a:pt x="8520875" y="1934147"/>
                  <a:pt x="7702010" y="1073372"/>
                  <a:pt x="7579710" y="11525"/>
                </a:cubicBezTo>
                <a:lnTo>
                  <a:pt x="7618095" y="7144"/>
                </a:lnTo>
                <a:cubicBezTo>
                  <a:pt x="7739158" y="1057275"/>
                  <a:pt x="8552498" y="1907571"/>
                  <a:pt x="9596247" y="2074830"/>
                </a:cubicBezTo>
                <a:lnTo>
                  <a:pt x="9612535" y="2077498"/>
                </a:lnTo>
                <a:lnTo>
                  <a:pt x="9612535" y="5694140"/>
                </a:lnTo>
                <a:cubicBezTo>
                  <a:pt x="9612439" y="5790343"/>
                  <a:pt x="9534239" y="5868543"/>
                  <a:pt x="9438132" y="5868543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443695-7315-4DB3-9C6C-847B1C09A1D9}"/>
              </a:ext>
            </a:extLst>
          </p:cNvPr>
          <p:cNvSpPr/>
          <p:nvPr/>
        </p:nvSpPr>
        <p:spPr>
          <a:xfrm>
            <a:off x="4812715" y="3426333"/>
            <a:ext cx="195260" cy="176210"/>
          </a:xfrm>
          <a:custGeom>
            <a:avLst/>
            <a:gdLst>
              <a:gd name="connsiteX0" fmla="*/ 391096 w 390525"/>
              <a:gd name="connsiteY0" fmla="*/ 325469 h 352425"/>
              <a:gd name="connsiteX1" fmla="*/ 174689 w 390525"/>
              <a:gd name="connsiteY1" fmla="*/ 7144 h 352425"/>
              <a:gd name="connsiteX2" fmla="*/ 7144 w 390525"/>
              <a:gd name="connsiteY2" fmla="*/ 353759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25" h="352425">
                <a:moveTo>
                  <a:pt x="391096" y="325469"/>
                </a:moveTo>
                <a:lnTo>
                  <a:pt x="174689" y="7144"/>
                </a:lnTo>
                <a:lnTo>
                  <a:pt x="7144" y="353759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5A0FBA4-883F-4166-B68B-92107912BCC8}"/>
              </a:ext>
            </a:extLst>
          </p:cNvPr>
          <p:cNvSpPr/>
          <p:nvPr/>
        </p:nvSpPr>
        <p:spPr>
          <a:xfrm>
            <a:off x="10184167" y="1639850"/>
            <a:ext cx="309558" cy="309558"/>
          </a:xfrm>
          <a:custGeom>
            <a:avLst/>
            <a:gdLst>
              <a:gd name="connsiteX0" fmla="*/ 613886 w 619125"/>
              <a:gd name="connsiteY0" fmla="*/ 310515 h 619125"/>
              <a:gd name="connsiteX1" fmla="*/ 310515 w 619125"/>
              <a:gd name="connsiteY1" fmla="*/ 7144 h 619125"/>
              <a:gd name="connsiteX2" fmla="*/ 7144 w 619125"/>
              <a:gd name="connsiteY2" fmla="*/ 310515 h 619125"/>
              <a:gd name="connsiteX3" fmla="*/ 310515 w 619125"/>
              <a:gd name="connsiteY3" fmla="*/ 613886 h 619125"/>
              <a:gd name="connsiteX4" fmla="*/ 613886 w 619125"/>
              <a:gd name="connsiteY4" fmla="*/ 310515 h 619125"/>
              <a:gd name="connsiteX5" fmla="*/ 35433 w 619125"/>
              <a:gd name="connsiteY5" fmla="*/ 310515 h 619125"/>
              <a:gd name="connsiteX6" fmla="*/ 310515 w 619125"/>
              <a:gd name="connsiteY6" fmla="*/ 35433 h 619125"/>
              <a:gd name="connsiteX7" fmla="*/ 585597 w 619125"/>
              <a:gd name="connsiteY7" fmla="*/ 310515 h 619125"/>
              <a:gd name="connsiteX8" fmla="*/ 310515 w 619125"/>
              <a:gd name="connsiteY8" fmla="*/ 585597 h 619125"/>
              <a:gd name="connsiteX9" fmla="*/ 35433 w 619125"/>
              <a:gd name="connsiteY9" fmla="*/ 31051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9125" h="619125">
                <a:moveTo>
                  <a:pt x="613886" y="310515"/>
                </a:moveTo>
                <a:cubicBezTo>
                  <a:pt x="613886" y="143256"/>
                  <a:pt x="477773" y="7144"/>
                  <a:pt x="310515" y="7144"/>
                </a:cubicBezTo>
                <a:cubicBezTo>
                  <a:pt x="143255" y="7144"/>
                  <a:pt x="7144" y="143256"/>
                  <a:pt x="7144" y="310515"/>
                </a:cubicBezTo>
                <a:cubicBezTo>
                  <a:pt x="7144" y="477774"/>
                  <a:pt x="143255" y="613886"/>
                  <a:pt x="310515" y="613886"/>
                </a:cubicBezTo>
                <a:cubicBezTo>
                  <a:pt x="477773" y="613886"/>
                  <a:pt x="613886" y="477869"/>
                  <a:pt x="613886" y="310515"/>
                </a:cubicBezTo>
                <a:close/>
                <a:moveTo>
                  <a:pt x="35433" y="310515"/>
                </a:moveTo>
                <a:cubicBezTo>
                  <a:pt x="35433" y="158877"/>
                  <a:pt x="158781" y="35433"/>
                  <a:pt x="310515" y="35433"/>
                </a:cubicBezTo>
                <a:cubicBezTo>
                  <a:pt x="462247" y="35433"/>
                  <a:pt x="585597" y="158877"/>
                  <a:pt x="585597" y="310515"/>
                </a:cubicBezTo>
                <a:cubicBezTo>
                  <a:pt x="585597" y="462248"/>
                  <a:pt x="462247" y="585597"/>
                  <a:pt x="310515" y="585597"/>
                </a:cubicBezTo>
                <a:cubicBezTo>
                  <a:pt x="158781" y="585597"/>
                  <a:pt x="35433" y="462248"/>
                  <a:pt x="35433" y="31051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B6D3E4-2538-4CF6-998D-27FABFFEF18A}"/>
              </a:ext>
            </a:extLst>
          </p:cNvPr>
          <p:cNvSpPr/>
          <p:nvPr/>
        </p:nvSpPr>
        <p:spPr>
          <a:xfrm>
            <a:off x="10328754" y="1784485"/>
            <a:ext cx="242884" cy="266696"/>
          </a:xfrm>
          <a:custGeom>
            <a:avLst/>
            <a:gdLst>
              <a:gd name="connsiteX0" fmla="*/ 485680 w 485775"/>
              <a:gd name="connsiteY0" fmla="*/ 21241 h 533400"/>
              <a:gd name="connsiteX1" fmla="*/ 471488 w 485775"/>
              <a:gd name="connsiteY1" fmla="*/ 7144 h 533400"/>
              <a:gd name="connsiteX2" fmla="*/ 457295 w 485775"/>
              <a:gd name="connsiteY2" fmla="*/ 21241 h 533400"/>
              <a:gd name="connsiteX3" fmla="*/ 55530 w 485775"/>
              <a:gd name="connsiteY3" fmla="*/ 455486 h 533400"/>
              <a:gd name="connsiteX4" fmla="*/ 79915 w 485775"/>
              <a:gd name="connsiteY4" fmla="*/ 429387 h 533400"/>
              <a:gd name="connsiteX5" fmla="*/ 79247 w 485775"/>
              <a:gd name="connsiteY5" fmla="*/ 409385 h 533400"/>
              <a:gd name="connsiteX6" fmla="*/ 59245 w 485775"/>
              <a:gd name="connsiteY6" fmla="*/ 410051 h 533400"/>
              <a:gd name="connsiteX7" fmla="*/ 10954 w 485775"/>
              <a:gd name="connsiteY7" fmla="*/ 461677 h 533400"/>
              <a:gd name="connsiteX8" fmla="*/ 9905 w 485775"/>
              <a:gd name="connsiteY8" fmla="*/ 463391 h 533400"/>
              <a:gd name="connsiteX9" fmla="*/ 8191 w 485775"/>
              <a:gd name="connsiteY9" fmla="*/ 466058 h 533400"/>
              <a:gd name="connsiteX10" fmla="*/ 7619 w 485775"/>
              <a:gd name="connsiteY10" fmla="*/ 469106 h 533400"/>
              <a:gd name="connsiteX11" fmla="*/ 7144 w 485775"/>
              <a:gd name="connsiteY11" fmla="*/ 471297 h 533400"/>
              <a:gd name="connsiteX12" fmla="*/ 7144 w 485775"/>
              <a:gd name="connsiteY12" fmla="*/ 471488 h 533400"/>
              <a:gd name="connsiteX13" fmla="*/ 7144 w 485775"/>
              <a:gd name="connsiteY13" fmla="*/ 471773 h 533400"/>
              <a:gd name="connsiteX14" fmla="*/ 7810 w 485775"/>
              <a:gd name="connsiteY14" fmla="*/ 474631 h 533400"/>
              <a:gd name="connsiteX15" fmla="*/ 8382 w 485775"/>
              <a:gd name="connsiteY15" fmla="*/ 477012 h 533400"/>
              <a:gd name="connsiteX16" fmla="*/ 9716 w 485775"/>
              <a:gd name="connsiteY16" fmla="*/ 479012 h 533400"/>
              <a:gd name="connsiteX17" fmla="*/ 11525 w 485775"/>
              <a:gd name="connsiteY17" fmla="*/ 481489 h 533400"/>
              <a:gd name="connsiteX18" fmla="*/ 11620 w 485775"/>
              <a:gd name="connsiteY18" fmla="*/ 481679 h 533400"/>
              <a:gd name="connsiteX19" fmla="*/ 63246 w 485775"/>
              <a:gd name="connsiteY19" fmla="*/ 529971 h 533400"/>
              <a:gd name="connsiteX20" fmla="*/ 72961 w 485775"/>
              <a:gd name="connsiteY20" fmla="*/ 533781 h 533400"/>
              <a:gd name="connsiteX21" fmla="*/ 83248 w 485775"/>
              <a:gd name="connsiteY21" fmla="*/ 529304 h 533400"/>
              <a:gd name="connsiteX22" fmla="*/ 82581 w 485775"/>
              <a:gd name="connsiteY22" fmla="*/ 509302 h 533400"/>
              <a:gd name="connsiteX23" fmla="*/ 55244 w 485775"/>
              <a:gd name="connsiteY23" fmla="*/ 483775 h 533400"/>
              <a:gd name="connsiteX24" fmla="*/ 485680 w 485775"/>
              <a:gd name="connsiteY24" fmla="*/ 2124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5775" h="533400">
                <a:moveTo>
                  <a:pt x="485680" y="21241"/>
                </a:moveTo>
                <a:cubicBezTo>
                  <a:pt x="485680" y="13430"/>
                  <a:pt x="479393" y="7144"/>
                  <a:pt x="471488" y="7144"/>
                </a:cubicBezTo>
                <a:cubicBezTo>
                  <a:pt x="463676" y="7144"/>
                  <a:pt x="457295" y="13430"/>
                  <a:pt x="457295" y="21241"/>
                </a:cubicBezTo>
                <a:cubicBezTo>
                  <a:pt x="457295" y="250127"/>
                  <a:pt x="279940" y="437960"/>
                  <a:pt x="55530" y="455486"/>
                </a:cubicBezTo>
                <a:lnTo>
                  <a:pt x="79915" y="429387"/>
                </a:lnTo>
                <a:cubicBezTo>
                  <a:pt x="85248" y="423672"/>
                  <a:pt x="84962" y="414719"/>
                  <a:pt x="79247" y="409385"/>
                </a:cubicBezTo>
                <a:cubicBezTo>
                  <a:pt x="73533" y="404050"/>
                  <a:pt x="64580" y="404336"/>
                  <a:pt x="59245" y="410051"/>
                </a:cubicBezTo>
                <a:lnTo>
                  <a:pt x="10954" y="461677"/>
                </a:lnTo>
                <a:cubicBezTo>
                  <a:pt x="10477" y="462153"/>
                  <a:pt x="10287" y="462820"/>
                  <a:pt x="9905" y="463391"/>
                </a:cubicBezTo>
                <a:cubicBezTo>
                  <a:pt x="9334" y="464248"/>
                  <a:pt x="8667" y="465106"/>
                  <a:pt x="8191" y="466058"/>
                </a:cubicBezTo>
                <a:cubicBezTo>
                  <a:pt x="7810" y="467011"/>
                  <a:pt x="7715" y="468058"/>
                  <a:pt x="7619" y="469106"/>
                </a:cubicBezTo>
                <a:cubicBezTo>
                  <a:pt x="7524" y="469868"/>
                  <a:pt x="7144" y="470535"/>
                  <a:pt x="7144" y="471297"/>
                </a:cubicBezTo>
                <a:cubicBezTo>
                  <a:pt x="7144" y="471392"/>
                  <a:pt x="7144" y="471392"/>
                  <a:pt x="7144" y="471488"/>
                </a:cubicBezTo>
                <a:cubicBezTo>
                  <a:pt x="7144" y="471583"/>
                  <a:pt x="7144" y="471678"/>
                  <a:pt x="7144" y="471773"/>
                </a:cubicBezTo>
                <a:cubicBezTo>
                  <a:pt x="7144" y="472726"/>
                  <a:pt x="7619" y="473678"/>
                  <a:pt x="7810" y="474631"/>
                </a:cubicBezTo>
                <a:cubicBezTo>
                  <a:pt x="8001" y="475393"/>
                  <a:pt x="8096" y="476250"/>
                  <a:pt x="8382" y="477012"/>
                </a:cubicBezTo>
                <a:cubicBezTo>
                  <a:pt x="8667" y="477774"/>
                  <a:pt x="9239" y="478346"/>
                  <a:pt x="9716" y="479012"/>
                </a:cubicBezTo>
                <a:cubicBezTo>
                  <a:pt x="10287" y="479870"/>
                  <a:pt x="10763" y="480727"/>
                  <a:pt x="11525" y="481489"/>
                </a:cubicBezTo>
                <a:cubicBezTo>
                  <a:pt x="11620" y="481584"/>
                  <a:pt x="11620" y="481679"/>
                  <a:pt x="11620" y="481679"/>
                </a:cubicBezTo>
                <a:lnTo>
                  <a:pt x="63246" y="529971"/>
                </a:lnTo>
                <a:cubicBezTo>
                  <a:pt x="66008" y="532543"/>
                  <a:pt x="69436" y="533781"/>
                  <a:pt x="72961" y="533781"/>
                </a:cubicBezTo>
                <a:cubicBezTo>
                  <a:pt x="76771" y="533781"/>
                  <a:pt x="80486" y="532257"/>
                  <a:pt x="83248" y="529304"/>
                </a:cubicBezTo>
                <a:cubicBezTo>
                  <a:pt x="88582" y="523589"/>
                  <a:pt x="88297" y="514636"/>
                  <a:pt x="82581" y="509302"/>
                </a:cubicBezTo>
                <a:lnTo>
                  <a:pt x="55244" y="483775"/>
                </a:lnTo>
                <a:cubicBezTo>
                  <a:pt x="295466" y="466344"/>
                  <a:pt x="485680" y="265843"/>
                  <a:pt x="485680" y="21241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195E10-FB19-45E5-B52B-A0A9D44530C0}"/>
              </a:ext>
            </a:extLst>
          </p:cNvPr>
          <p:cNvSpPr/>
          <p:nvPr/>
        </p:nvSpPr>
        <p:spPr>
          <a:xfrm>
            <a:off x="10103729" y="1534409"/>
            <a:ext cx="252409" cy="266696"/>
          </a:xfrm>
          <a:custGeom>
            <a:avLst/>
            <a:gdLst>
              <a:gd name="connsiteX0" fmla="*/ 429196 w 504825"/>
              <a:gd name="connsiteY0" fmla="*/ 111252 h 533400"/>
              <a:gd name="connsiteX1" fmla="*/ 429101 w 504825"/>
              <a:gd name="connsiteY1" fmla="*/ 131255 h 533400"/>
              <a:gd name="connsiteX2" fmla="*/ 439198 w 504825"/>
              <a:gd name="connsiteY2" fmla="*/ 135446 h 533400"/>
              <a:gd name="connsiteX3" fmla="*/ 449104 w 504825"/>
              <a:gd name="connsiteY3" fmla="*/ 131350 h 533400"/>
              <a:gd name="connsiteX4" fmla="*/ 499490 w 504825"/>
              <a:gd name="connsiteY4" fmla="*/ 81630 h 533400"/>
              <a:gd name="connsiteX5" fmla="*/ 503682 w 504825"/>
              <a:gd name="connsiteY5" fmla="*/ 71628 h 533400"/>
              <a:gd name="connsiteX6" fmla="*/ 499586 w 504825"/>
              <a:gd name="connsiteY6" fmla="*/ 61627 h 533400"/>
              <a:gd name="connsiteX7" fmla="*/ 449866 w 504825"/>
              <a:gd name="connsiteY7" fmla="*/ 11335 h 533400"/>
              <a:gd name="connsiteX8" fmla="*/ 429863 w 504825"/>
              <a:gd name="connsiteY8" fmla="*/ 11240 h 533400"/>
              <a:gd name="connsiteX9" fmla="*/ 429768 w 504825"/>
              <a:gd name="connsiteY9" fmla="*/ 31242 h 533400"/>
              <a:gd name="connsiteX10" fmla="*/ 456057 w 504825"/>
              <a:gd name="connsiteY10" fmla="*/ 57912 h 533400"/>
              <a:gd name="connsiteX11" fmla="*/ 7144 w 504825"/>
              <a:gd name="connsiteY11" fmla="*/ 521399 h 533400"/>
              <a:gd name="connsiteX12" fmla="*/ 21336 w 504825"/>
              <a:gd name="connsiteY12" fmla="*/ 535591 h 533400"/>
              <a:gd name="connsiteX13" fmla="*/ 35528 w 504825"/>
              <a:gd name="connsiteY13" fmla="*/ 521399 h 533400"/>
              <a:gd name="connsiteX14" fmla="*/ 454533 w 504825"/>
              <a:gd name="connsiteY14" fmla="*/ 86297 h 533400"/>
              <a:gd name="connsiteX15" fmla="*/ 429196 w 504825"/>
              <a:gd name="connsiteY15" fmla="*/ 11125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4825" h="533400">
                <a:moveTo>
                  <a:pt x="429196" y="111252"/>
                </a:moveTo>
                <a:cubicBezTo>
                  <a:pt x="423672" y="116777"/>
                  <a:pt x="423576" y="125730"/>
                  <a:pt x="429101" y="131255"/>
                </a:cubicBezTo>
                <a:cubicBezTo>
                  <a:pt x="431863" y="134017"/>
                  <a:pt x="435483" y="135446"/>
                  <a:pt x="439198" y="135446"/>
                </a:cubicBezTo>
                <a:cubicBezTo>
                  <a:pt x="442817" y="135446"/>
                  <a:pt x="446341" y="134112"/>
                  <a:pt x="449104" y="131350"/>
                </a:cubicBezTo>
                <a:lnTo>
                  <a:pt x="499490" y="81630"/>
                </a:lnTo>
                <a:cubicBezTo>
                  <a:pt x="502158" y="78963"/>
                  <a:pt x="503682" y="75438"/>
                  <a:pt x="503682" y="71628"/>
                </a:cubicBezTo>
                <a:cubicBezTo>
                  <a:pt x="503682" y="67914"/>
                  <a:pt x="502253" y="64294"/>
                  <a:pt x="499586" y="61627"/>
                </a:cubicBezTo>
                <a:lnTo>
                  <a:pt x="449866" y="11335"/>
                </a:lnTo>
                <a:cubicBezTo>
                  <a:pt x="444436" y="5811"/>
                  <a:pt x="435483" y="5715"/>
                  <a:pt x="429863" y="11240"/>
                </a:cubicBezTo>
                <a:cubicBezTo>
                  <a:pt x="424338" y="16764"/>
                  <a:pt x="424243" y="25718"/>
                  <a:pt x="429768" y="31242"/>
                </a:cubicBezTo>
                <a:lnTo>
                  <a:pt x="456057" y="57912"/>
                </a:lnTo>
                <a:cubicBezTo>
                  <a:pt x="207169" y="66104"/>
                  <a:pt x="7144" y="270606"/>
                  <a:pt x="7144" y="521399"/>
                </a:cubicBezTo>
                <a:cubicBezTo>
                  <a:pt x="7144" y="529209"/>
                  <a:pt x="13429" y="535591"/>
                  <a:pt x="21336" y="535591"/>
                </a:cubicBezTo>
                <a:cubicBezTo>
                  <a:pt x="29146" y="535591"/>
                  <a:pt x="35528" y="529305"/>
                  <a:pt x="35528" y="521399"/>
                </a:cubicBezTo>
                <a:cubicBezTo>
                  <a:pt x="35528" y="286703"/>
                  <a:pt x="222027" y="95250"/>
                  <a:pt x="454533" y="86297"/>
                </a:cubicBezTo>
                <a:lnTo>
                  <a:pt x="429196" y="111252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238880F-0406-432F-B0C7-DD019CDEEF6D}"/>
              </a:ext>
            </a:extLst>
          </p:cNvPr>
          <p:cNvSpPr/>
          <p:nvPr/>
        </p:nvSpPr>
        <p:spPr>
          <a:xfrm>
            <a:off x="10328706" y="1694284"/>
            <a:ext cx="133348" cy="109536"/>
          </a:xfrm>
          <a:custGeom>
            <a:avLst/>
            <a:gdLst>
              <a:gd name="connsiteX0" fmla="*/ 248698 w 266700"/>
              <a:gd name="connsiteY0" fmla="*/ 215837 h 219075"/>
              <a:gd name="connsiteX1" fmla="*/ 262890 w 266700"/>
              <a:gd name="connsiteY1" fmla="*/ 201644 h 219075"/>
              <a:gd name="connsiteX2" fmla="*/ 248698 w 266700"/>
              <a:gd name="connsiteY2" fmla="*/ 187547 h 219075"/>
              <a:gd name="connsiteX3" fmla="*/ 35528 w 266700"/>
              <a:gd name="connsiteY3" fmla="*/ 187547 h 219075"/>
              <a:gd name="connsiteX4" fmla="*/ 35528 w 266700"/>
              <a:gd name="connsiteY4" fmla="*/ 21241 h 219075"/>
              <a:gd name="connsiteX5" fmla="*/ 21336 w 266700"/>
              <a:gd name="connsiteY5" fmla="*/ 7144 h 219075"/>
              <a:gd name="connsiteX6" fmla="*/ 7144 w 266700"/>
              <a:gd name="connsiteY6" fmla="*/ 21241 h 219075"/>
              <a:gd name="connsiteX7" fmla="*/ 7144 w 266700"/>
              <a:gd name="connsiteY7" fmla="*/ 201739 h 219075"/>
              <a:gd name="connsiteX8" fmla="*/ 21336 w 266700"/>
              <a:gd name="connsiteY8" fmla="*/ 215932 h 219075"/>
              <a:gd name="connsiteX9" fmla="*/ 248698 w 266700"/>
              <a:gd name="connsiteY9" fmla="*/ 215932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6700" h="219075">
                <a:moveTo>
                  <a:pt x="248698" y="215837"/>
                </a:moveTo>
                <a:cubicBezTo>
                  <a:pt x="256508" y="215837"/>
                  <a:pt x="262890" y="209550"/>
                  <a:pt x="262890" y="201644"/>
                </a:cubicBezTo>
                <a:cubicBezTo>
                  <a:pt x="262890" y="193834"/>
                  <a:pt x="256603" y="187547"/>
                  <a:pt x="248698" y="187547"/>
                </a:cubicBezTo>
                <a:lnTo>
                  <a:pt x="35528" y="187547"/>
                </a:lnTo>
                <a:lnTo>
                  <a:pt x="35528" y="21241"/>
                </a:lnTo>
                <a:cubicBezTo>
                  <a:pt x="35528" y="13430"/>
                  <a:pt x="29241" y="7144"/>
                  <a:pt x="21336" y="7144"/>
                </a:cubicBezTo>
                <a:cubicBezTo>
                  <a:pt x="13525" y="7144"/>
                  <a:pt x="7144" y="13430"/>
                  <a:pt x="7144" y="21241"/>
                </a:cubicBezTo>
                <a:lnTo>
                  <a:pt x="7144" y="201739"/>
                </a:lnTo>
                <a:cubicBezTo>
                  <a:pt x="7144" y="209550"/>
                  <a:pt x="13431" y="215932"/>
                  <a:pt x="21336" y="215932"/>
                </a:cubicBezTo>
                <a:lnTo>
                  <a:pt x="248698" y="215932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0067BF-4FF3-4DE0-A870-F8D4A7DB897C}"/>
              </a:ext>
            </a:extLst>
          </p:cNvPr>
          <p:cNvSpPr/>
          <p:nvPr/>
        </p:nvSpPr>
        <p:spPr>
          <a:xfrm>
            <a:off x="6679829" y="4493013"/>
            <a:ext cx="419094" cy="414332"/>
          </a:xfrm>
          <a:custGeom>
            <a:avLst/>
            <a:gdLst>
              <a:gd name="connsiteX0" fmla="*/ 807240 w 838200"/>
              <a:gd name="connsiteY0" fmla="*/ 402237 h 828675"/>
              <a:gd name="connsiteX1" fmla="*/ 767520 w 838200"/>
              <a:gd name="connsiteY1" fmla="*/ 93246 h 828675"/>
              <a:gd name="connsiteX2" fmla="*/ 464435 w 838200"/>
              <a:gd name="connsiteY2" fmla="*/ 17617 h 828675"/>
              <a:gd name="connsiteX3" fmla="*/ 459577 w 838200"/>
              <a:gd name="connsiteY3" fmla="*/ 20475 h 828675"/>
              <a:gd name="connsiteX4" fmla="*/ 424335 w 838200"/>
              <a:gd name="connsiteY4" fmla="*/ 54955 h 828675"/>
              <a:gd name="connsiteX5" fmla="*/ 96103 w 838200"/>
              <a:gd name="connsiteY5" fmla="*/ 93246 h 828675"/>
              <a:gd name="connsiteX6" fmla="*/ 53336 w 838200"/>
              <a:gd name="connsiteY6" fmla="*/ 396427 h 828675"/>
              <a:gd name="connsiteX7" fmla="*/ 29047 w 838200"/>
              <a:gd name="connsiteY7" fmla="*/ 420715 h 828675"/>
              <a:gd name="connsiteX8" fmla="*/ 26094 w 838200"/>
              <a:gd name="connsiteY8" fmla="*/ 523490 h 828675"/>
              <a:gd name="connsiteX9" fmla="*/ 79815 w 838200"/>
              <a:gd name="connsiteY9" fmla="*/ 548445 h 828675"/>
              <a:gd name="connsiteX10" fmla="*/ 82006 w 838200"/>
              <a:gd name="connsiteY10" fmla="*/ 548445 h 828675"/>
              <a:gd name="connsiteX11" fmla="*/ 112962 w 838200"/>
              <a:gd name="connsiteY11" fmla="*/ 541492 h 828675"/>
              <a:gd name="connsiteX12" fmla="*/ 127917 w 838200"/>
              <a:gd name="connsiteY12" fmla="*/ 614454 h 828675"/>
              <a:gd name="connsiteX13" fmla="*/ 181638 w 838200"/>
              <a:gd name="connsiteY13" fmla="*/ 639410 h 828675"/>
              <a:gd name="connsiteX14" fmla="*/ 183828 w 838200"/>
              <a:gd name="connsiteY14" fmla="*/ 639410 h 828675"/>
              <a:gd name="connsiteX15" fmla="*/ 214785 w 838200"/>
              <a:gd name="connsiteY15" fmla="*/ 632456 h 828675"/>
              <a:gd name="connsiteX16" fmla="*/ 229739 w 838200"/>
              <a:gd name="connsiteY16" fmla="*/ 705418 h 828675"/>
              <a:gd name="connsiteX17" fmla="*/ 283460 w 838200"/>
              <a:gd name="connsiteY17" fmla="*/ 730373 h 828675"/>
              <a:gd name="connsiteX18" fmla="*/ 285651 w 838200"/>
              <a:gd name="connsiteY18" fmla="*/ 730373 h 828675"/>
              <a:gd name="connsiteX19" fmla="*/ 316607 w 838200"/>
              <a:gd name="connsiteY19" fmla="*/ 723420 h 828675"/>
              <a:gd name="connsiteX20" fmla="*/ 331561 w 838200"/>
              <a:gd name="connsiteY20" fmla="*/ 796381 h 828675"/>
              <a:gd name="connsiteX21" fmla="*/ 385282 w 838200"/>
              <a:gd name="connsiteY21" fmla="*/ 821337 h 828675"/>
              <a:gd name="connsiteX22" fmla="*/ 387473 w 838200"/>
              <a:gd name="connsiteY22" fmla="*/ 821337 h 828675"/>
              <a:gd name="connsiteX23" fmla="*/ 434050 w 838200"/>
              <a:gd name="connsiteY23" fmla="*/ 804573 h 828675"/>
              <a:gd name="connsiteX24" fmla="*/ 487104 w 838200"/>
              <a:gd name="connsiteY24" fmla="*/ 822003 h 828675"/>
              <a:gd name="connsiteX25" fmla="*/ 534158 w 838200"/>
              <a:gd name="connsiteY25" fmla="*/ 802382 h 828675"/>
              <a:gd name="connsiteX26" fmla="*/ 544921 w 838200"/>
              <a:gd name="connsiteY26" fmla="*/ 730183 h 828675"/>
              <a:gd name="connsiteX27" fmla="*/ 625312 w 838200"/>
              <a:gd name="connsiteY27" fmla="*/ 713133 h 828675"/>
              <a:gd name="connsiteX28" fmla="*/ 640933 w 838200"/>
              <a:gd name="connsiteY28" fmla="*/ 633218 h 828675"/>
              <a:gd name="connsiteX29" fmla="*/ 724182 w 838200"/>
              <a:gd name="connsiteY29" fmla="*/ 618835 h 828675"/>
              <a:gd name="connsiteX30" fmla="*/ 735421 w 838200"/>
              <a:gd name="connsiteY30" fmla="*/ 542826 h 828675"/>
              <a:gd name="connsiteX31" fmla="*/ 769902 w 838200"/>
              <a:gd name="connsiteY31" fmla="*/ 547588 h 828675"/>
              <a:gd name="connsiteX32" fmla="*/ 816955 w 838200"/>
              <a:gd name="connsiteY32" fmla="*/ 521395 h 828675"/>
              <a:gd name="connsiteX33" fmla="*/ 807240 w 838200"/>
              <a:gd name="connsiteY33" fmla="*/ 402237 h 828675"/>
              <a:gd name="connsiteX34" fmla="*/ 473388 w 838200"/>
              <a:gd name="connsiteY34" fmla="*/ 38858 h 828675"/>
              <a:gd name="connsiteX35" fmla="*/ 751328 w 838200"/>
              <a:gd name="connsiteY35" fmla="*/ 109438 h 828675"/>
              <a:gd name="connsiteX36" fmla="*/ 789714 w 838200"/>
              <a:gd name="connsiteY36" fmla="*/ 384425 h 828675"/>
              <a:gd name="connsiteX37" fmla="*/ 535777 w 838200"/>
              <a:gd name="connsiteY37" fmla="*/ 130488 h 828675"/>
              <a:gd name="connsiteX38" fmla="*/ 527681 w 838200"/>
              <a:gd name="connsiteY38" fmla="*/ 127155 h 828675"/>
              <a:gd name="connsiteX39" fmla="*/ 519585 w 838200"/>
              <a:gd name="connsiteY39" fmla="*/ 130488 h 828675"/>
              <a:gd name="connsiteX40" fmla="*/ 371947 w 838200"/>
              <a:gd name="connsiteY40" fmla="*/ 278031 h 828675"/>
              <a:gd name="connsiteX41" fmla="*/ 336228 w 838200"/>
              <a:gd name="connsiteY41" fmla="*/ 292604 h 828675"/>
              <a:gd name="connsiteX42" fmla="*/ 300700 w 838200"/>
              <a:gd name="connsiteY42" fmla="*/ 277364 h 828675"/>
              <a:gd name="connsiteX43" fmla="*/ 301653 w 838200"/>
              <a:gd name="connsiteY43" fmla="*/ 206974 h 828675"/>
              <a:gd name="connsiteX44" fmla="*/ 473388 w 838200"/>
              <a:gd name="connsiteY44" fmla="*/ 38858 h 828675"/>
              <a:gd name="connsiteX45" fmla="*/ 80482 w 838200"/>
              <a:gd name="connsiteY45" fmla="*/ 525490 h 828675"/>
              <a:gd name="connsiteX46" fmla="*/ 43239 w 838200"/>
              <a:gd name="connsiteY46" fmla="*/ 508155 h 828675"/>
              <a:gd name="connsiteX47" fmla="*/ 45240 w 838200"/>
              <a:gd name="connsiteY47" fmla="*/ 436908 h 828675"/>
              <a:gd name="connsiteX48" fmla="*/ 100580 w 838200"/>
              <a:gd name="connsiteY48" fmla="*/ 381568 h 828675"/>
              <a:gd name="connsiteX49" fmla="*/ 137251 w 838200"/>
              <a:gd name="connsiteY49" fmla="*/ 366423 h 828675"/>
              <a:gd name="connsiteX50" fmla="*/ 173922 w 838200"/>
              <a:gd name="connsiteY50" fmla="*/ 381568 h 828675"/>
              <a:gd name="connsiteX51" fmla="*/ 189162 w 838200"/>
              <a:gd name="connsiteY51" fmla="*/ 418239 h 828675"/>
              <a:gd name="connsiteX52" fmla="*/ 173922 w 838200"/>
              <a:gd name="connsiteY52" fmla="*/ 454910 h 828675"/>
              <a:gd name="connsiteX53" fmla="*/ 118582 w 838200"/>
              <a:gd name="connsiteY53" fmla="*/ 510251 h 828675"/>
              <a:gd name="connsiteX54" fmla="*/ 80482 w 838200"/>
              <a:gd name="connsiteY54" fmla="*/ 525490 h 828675"/>
              <a:gd name="connsiteX55" fmla="*/ 182304 w 838200"/>
              <a:gd name="connsiteY55" fmla="*/ 616549 h 828675"/>
              <a:gd name="connsiteX56" fmla="*/ 145062 w 838200"/>
              <a:gd name="connsiteY56" fmla="*/ 599214 h 828675"/>
              <a:gd name="connsiteX57" fmla="*/ 147062 w 838200"/>
              <a:gd name="connsiteY57" fmla="*/ 527967 h 828675"/>
              <a:gd name="connsiteX58" fmla="*/ 202402 w 838200"/>
              <a:gd name="connsiteY58" fmla="*/ 472627 h 828675"/>
              <a:gd name="connsiteX59" fmla="*/ 275840 w 838200"/>
              <a:gd name="connsiteY59" fmla="*/ 472627 h 828675"/>
              <a:gd name="connsiteX60" fmla="*/ 275840 w 838200"/>
              <a:gd name="connsiteY60" fmla="*/ 546064 h 828675"/>
              <a:gd name="connsiteX61" fmla="*/ 220500 w 838200"/>
              <a:gd name="connsiteY61" fmla="*/ 601404 h 828675"/>
              <a:gd name="connsiteX62" fmla="*/ 182304 w 838200"/>
              <a:gd name="connsiteY62" fmla="*/ 616549 h 828675"/>
              <a:gd name="connsiteX63" fmla="*/ 284127 w 838200"/>
              <a:gd name="connsiteY63" fmla="*/ 707513 h 828675"/>
              <a:gd name="connsiteX64" fmla="*/ 246884 w 838200"/>
              <a:gd name="connsiteY64" fmla="*/ 690177 h 828675"/>
              <a:gd name="connsiteX65" fmla="*/ 248884 w 838200"/>
              <a:gd name="connsiteY65" fmla="*/ 618931 h 828675"/>
              <a:gd name="connsiteX66" fmla="*/ 304224 w 838200"/>
              <a:gd name="connsiteY66" fmla="*/ 563590 h 828675"/>
              <a:gd name="connsiteX67" fmla="*/ 377662 w 838200"/>
              <a:gd name="connsiteY67" fmla="*/ 563590 h 828675"/>
              <a:gd name="connsiteX68" fmla="*/ 377662 w 838200"/>
              <a:gd name="connsiteY68" fmla="*/ 637028 h 828675"/>
              <a:gd name="connsiteX69" fmla="*/ 322322 w 838200"/>
              <a:gd name="connsiteY69" fmla="*/ 692369 h 828675"/>
              <a:gd name="connsiteX70" fmla="*/ 284127 w 838200"/>
              <a:gd name="connsiteY70" fmla="*/ 707513 h 828675"/>
              <a:gd name="connsiteX71" fmla="*/ 386044 w 838200"/>
              <a:gd name="connsiteY71" fmla="*/ 798572 h 828675"/>
              <a:gd name="connsiteX72" fmla="*/ 348802 w 838200"/>
              <a:gd name="connsiteY72" fmla="*/ 781237 h 828675"/>
              <a:gd name="connsiteX73" fmla="*/ 350802 w 838200"/>
              <a:gd name="connsiteY73" fmla="*/ 709990 h 828675"/>
              <a:gd name="connsiteX74" fmla="*/ 406142 w 838200"/>
              <a:gd name="connsiteY74" fmla="*/ 654649 h 828675"/>
              <a:gd name="connsiteX75" fmla="*/ 479580 w 838200"/>
              <a:gd name="connsiteY75" fmla="*/ 654649 h 828675"/>
              <a:gd name="connsiteX76" fmla="*/ 479580 w 838200"/>
              <a:gd name="connsiteY76" fmla="*/ 728087 h 828675"/>
              <a:gd name="connsiteX77" fmla="*/ 424240 w 838200"/>
              <a:gd name="connsiteY77" fmla="*/ 783428 h 828675"/>
              <a:gd name="connsiteX78" fmla="*/ 386044 w 838200"/>
              <a:gd name="connsiteY78" fmla="*/ 798572 h 828675"/>
              <a:gd name="connsiteX79" fmla="*/ 518061 w 838200"/>
              <a:gd name="connsiteY79" fmla="*/ 786380 h 828675"/>
              <a:gd name="connsiteX80" fmla="*/ 451386 w 838200"/>
              <a:gd name="connsiteY80" fmla="*/ 788571 h 828675"/>
              <a:gd name="connsiteX81" fmla="*/ 495677 w 838200"/>
              <a:gd name="connsiteY81" fmla="*/ 744280 h 828675"/>
              <a:gd name="connsiteX82" fmla="*/ 512250 w 838200"/>
              <a:gd name="connsiteY82" fmla="*/ 718943 h 828675"/>
              <a:gd name="connsiteX83" fmla="*/ 518061 w 838200"/>
              <a:gd name="connsiteY83" fmla="*/ 786380 h 828675"/>
              <a:gd name="connsiteX84" fmla="*/ 799334 w 838200"/>
              <a:gd name="connsiteY84" fmla="*/ 507012 h 828675"/>
              <a:gd name="connsiteX85" fmla="*/ 767997 w 838200"/>
              <a:gd name="connsiteY85" fmla="*/ 524919 h 828675"/>
              <a:gd name="connsiteX86" fmla="*/ 714276 w 838200"/>
              <a:gd name="connsiteY86" fmla="*/ 505488 h 828675"/>
              <a:gd name="connsiteX87" fmla="*/ 699036 w 838200"/>
              <a:gd name="connsiteY87" fmla="*/ 506060 h 828675"/>
              <a:gd name="connsiteX88" fmla="*/ 697893 w 838200"/>
              <a:gd name="connsiteY88" fmla="*/ 521299 h 828675"/>
              <a:gd name="connsiteX89" fmla="*/ 708084 w 838200"/>
              <a:gd name="connsiteY89" fmla="*/ 602833 h 828675"/>
              <a:gd name="connsiteX90" fmla="*/ 623121 w 838200"/>
              <a:gd name="connsiteY90" fmla="*/ 601024 h 828675"/>
              <a:gd name="connsiteX91" fmla="*/ 608929 w 838200"/>
              <a:gd name="connsiteY91" fmla="*/ 603119 h 828675"/>
              <a:gd name="connsiteX92" fmla="*/ 607977 w 838200"/>
              <a:gd name="connsiteY92" fmla="*/ 617502 h 828675"/>
              <a:gd name="connsiteX93" fmla="*/ 609215 w 838200"/>
              <a:gd name="connsiteY93" fmla="*/ 697131 h 828675"/>
              <a:gd name="connsiteX94" fmla="*/ 522442 w 838200"/>
              <a:gd name="connsiteY94" fmla="*/ 695607 h 828675"/>
              <a:gd name="connsiteX95" fmla="*/ 517394 w 838200"/>
              <a:gd name="connsiteY95" fmla="*/ 693988 h 828675"/>
              <a:gd name="connsiteX96" fmla="*/ 495772 w 838200"/>
              <a:gd name="connsiteY96" fmla="*/ 638457 h 828675"/>
              <a:gd name="connsiteX97" fmla="*/ 411666 w 838200"/>
              <a:gd name="connsiteY97" fmla="*/ 623979 h 828675"/>
              <a:gd name="connsiteX98" fmla="*/ 393950 w 838200"/>
              <a:gd name="connsiteY98" fmla="*/ 547398 h 828675"/>
              <a:gd name="connsiteX99" fmla="*/ 309844 w 838200"/>
              <a:gd name="connsiteY99" fmla="*/ 532920 h 828675"/>
              <a:gd name="connsiteX100" fmla="*/ 292128 w 838200"/>
              <a:gd name="connsiteY100" fmla="*/ 456339 h 828675"/>
              <a:gd name="connsiteX101" fmla="*/ 208022 w 838200"/>
              <a:gd name="connsiteY101" fmla="*/ 441861 h 828675"/>
              <a:gd name="connsiteX102" fmla="*/ 212213 w 838200"/>
              <a:gd name="connsiteY102" fmla="*/ 418239 h 828675"/>
              <a:gd name="connsiteX103" fmla="*/ 190305 w 838200"/>
              <a:gd name="connsiteY103" fmla="*/ 365375 h 828675"/>
              <a:gd name="connsiteX104" fmla="*/ 84483 w 838200"/>
              <a:gd name="connsiteY104" fmla="*/ 365375 h 828675"/>
              <a:gd name="connsiteX105" fmla="*/ 70957 w 838200"/>
              <a:gd name="connsiteY105" fmla="*/ 378900 h 828675"/>
              <a:gd name="connsiteX106" fmla="*/ 112486 w 838200"/>
              <a:gd name="connsiteY106" fmla="*/ 109438 h 828675"/>
              <a:gd name="connsiteX107" fmla="*/ 407285 w 838200"/>
              <a:gd name="connsiteY107" fmla="*/ 71815 h 828675"/>
              <a:gd name="connsiteX108" fmla="*/ 285936 w 838200"/>
              <a:gd name="connsiteY108" fmla="*/ 190686 h 828675"/>
              <a:gd name="connsiteX109" fmla="*/ 285936 w 838200"/>
              <a:gd name="connsiteY109" fmla="*/ 190686 h 828675"/>
              <a:gd name="connsiteX110" fmla="*/ 284508 w 838200"/>
              <a:gd name="connsiteY110" fmla="*/ 293366 h 828675"/>
              <a:gd name="connsiteX111" fmla="*/ 336324 w 838200"/>
              <a:gd name="connsiteY111" fmla="*/ 315560 h 828675"/>
              <a:gd name="connsiteX112" fmla="*/ 336895 w 838200"/>
              <a:gd name="connsiteY112" fmla="*/ 315560 h 828675"/>
              <a:gd name="connsiteX113" fmla="*/ 388425 w 838200"/>
              <a:gd name="connsiteY113" fmla="*/ 294223 h 828675"/>
              <a:gd name="connsiteX114" fmla="*/ 527871 w 838200"/>
              <a:gd name="connsiteY114" fmla="*/ 154777 h 828675"/>
              <a:gd name="connsiteX115" fmla="*/ 785904 w 838200"/>
              <a:gd name="connsiteY115" fmla="*/ 412809 h 828675"/>
              <a:gd name="connsiteX116" fmla="*/ 785999 w 838200"/>
              <a:gd name="connsiteY116" fmla="*/ 412905 h 828675"/>
              <a:gd name="connsiteX117" fmla="*/ 786094 w 838200"/>
              <a:gd name="connsiteY117" fmla="*/ 413000 h 828675"/>
              <a:gd name="connsiteX118" fmla="*/ 799334 w 838200"/>
              <a:gd name="connsiteY118" fmla="*/ 507012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838200" h="828675">
                <a:moveTo>
                  <a:pt x="807240" y="402237"/>
                </a:moveTo>
                <a:cubicBezTo>
                  <a:pt x="821908" y="366899"/>
                  <a:pt x="879630" y="205355"/>
                  <a:pt x="767520" y="93246"/>
                </a:cubicBezTo>
                <a:cubicBezTo>
                  <a:pt x="642553" y="-31722"/>
                  <a:pt x="471674" y="15522"/>
                  <a:pt x="464435" y="17617"/>
                </a:cubicBezTo>
                <a:cubicBezTo>
                  <a:pt x="462625" y="18189"/>
                  <a:pt x="460911" y="19142"/>
                  <a:pt x="459577" y="20475"/>
                </a:cubicBezTo>
                <a:lnTo>
                  <a:pt x="424335" y="54955"/>
                </a:lnTo>
                <a:cubicBezTo>
                  <a:pt x="387282" y="35524"/>
                  <a:pt x="226310" y="-36865"/>
                  <a:pt x="96103" y="93246"/>
                </a:cubicBezTo>
                <a:cubicBezTo>
                  <a:pt x="-16959" y="206307"/>
                  <a:pt x="34381" y="352993"/>
                  <a:pt x="53336" y="396427"/>
                </a:cubicBezTo>
                <a:lnTo>
                  <a:pt x="29047" y="420715"/>
                </a:lnTo>
                <a:cubicBezTo>
                  <a:pt x="1044" y="448719"/>
                  <a:pt x="-290" y="493867"/>
                  <a:pt x="26094" y="523490"/>
                </a:cubicBezTo>
                <a:cubicBezTo>
                  <a:pt x="39906" y="539016"/>
                  <a:pt x="59051" y="547874"/>
                  <a:pt x="79815" y="548445"/>
                </a:cubicBezTo>
                <a:cubicBezTo>
                  <a:pt x="80577" y="548445"/>
                  <a:pt x="81244" y="548445"/>
                  <a:pt x="82006" y="548445"/>
                </a:cubicBezTo>
                <a:cubicBezTo>
                  <a:pt x="92865" y="548445"/>
                  <a:pt x="103342" y="545969"/>
                  <a:pt x="112962" y="541492"/>
                </a:cubicBezTo>
                <a:cubicBezTo>
                  <a:pt x="104961" y="566067"/>
                  <a:pt x="109629" y="593975"/>
                  <a:pt x="127917" y="614454"/>
                </a:cubicBezTo>
                <a:cubicBezTo>
                  <a:pt x="141728" y="629979"/>
                  <a:pt x="160873" y="638838"/>
                  <a:pt x="181638" y="639410"/>
                </a:cubicBezTo>
                <a:cubicBezTo>
                  <a:pt x="182304" y="639410"/>
                  <a:pt x="183066" y="639410"/>
                  <a:pt x="183828" y="639410"/>
                </a:cubicBezTo>
                <a:cubicBezTo>
                  <a:pt x="194782" y="639410"/>
                  <a:pt x="205165" y="636933"/>
                  <a:pt x="214785" y="632456"/>
                </a:cubicBezTo>
                <a:cubicBezTo>
                  <a:pt x="206784" y="657031"/>
                  <a:pt x="211451" y="684939"/>
                  <a:pt x="229739" y="705418"/>
                </a:cubicBezTo>
                <a:cubicBezTo>
                  <a:pt x="243550" y="720943"/>
                  <a:pt x="262695" y="729802"/>
                  <a:pt x="283460" y="730373"/>
                </a:cubicBezTo>
                <a:cubicBezTo>
                  <a:pt x="284222" y="730373"/>
                  <a:pt x="284889" y="730373"/>
                  <a:pt x="285651" y="730373"/>
                </a:cubicBezTo>
                <a:cubicBezTo>
                  <a:pt x="296604" y="730373"/>
                  <a:pt x="306987" y="727896"/>
                  <a:pt x="316607" y="723420"/>
                </a:cubicBezTo>
                <a:cubicBezTo>
                  <a:pt x="308606" y="747995"/>
                  <a:pt x="313273" y="775902"/>
                  <a:pt x="331561" y="796381"/>
                </a:cubicBezTo>
                <a:cubicBezTo>
                  <a:pt x="345373" y="811907"/>
                  <a:pt x="364518" y="820765"/>
                  <a:pt x="385282" y="821337"/>
                </a:cubicBezTo>
                <a:cubicBezTo>
                  <a:pt x="386044" y="821337"/>
                  <a:pt x="386711" y="821337"/>
                  <a:pt x="387473" y="821337"/>
                </a:cubicBezTo>
                <a:cubicBezTo>
                  <a:pt x="404713" y="821337"/>
                  <a:pt x="420811" y="815241"/>
                  <a:pt x="434050" y="804573"/>
                </a:cubicBezTo>
                <a:cubicBezTo>
                  <a:pt x="445957" y="812859"/>
                  <a:pt x="465769" y="822003"/>
                  <a:pt x="487104" y="822003"/>
                </a:cubicBezTo>
                <a:cubicBezTo>
                  <a:pt x="503107" y="822003"/>
                  <a:pt x="519775" y="816860"/>
                  <a:pt x="534158" y="802382"/>
                </a:cubicBezTo>
                <a:cubicBezTo>
                  <a:pt x="556256" y="780379"/>
                  <a:pt x="554161" y="752853"/>
                  <a:pt x="544921" y="730183"/>
                </a:cubicBezTo>
                <a:cubicBezTo>
                  <a:pt x="570448" y="737136"/>
                  <a:pt x="601595" y="736850"/>
                  <a:pt x="625312" y="713133"/>
                </a:cubicBezTo>
                <a:cubicBezTo>
                  <a:pt x="649791" y="688654"/>
                  <a:pt x="648934" y="657602"/>
                  <a:pt x="640933" y="633218"/>
                </a:cubicBezTo>
                <a:cubicBezTo>
                  <a:pt x="665032" y="640553"/>
                  <a:pt x="698941" y="644077"/>
                  <a:pt x="724182" y="618835"/>
                </a:cubicBezTo>
                <a:cubicBezTo>
                  <a:pt x="747518" y="595499"/>
                  <a:pt x="743994" y="565781"/>
                  <a:pt x="735421" y="542826"/>
                </a:cubicBezTo>
                <a:cubicBezTo>
                  <a:pt x="745803" y="546445"/>
                  <a:pt x="757710" y="548731"/>
                  <a:pt x="769902" y="547588"/>
                </a:cubicBezTo>
                <a:cubicBezTo>
                  <a:pt x="788190" y="545874"/>
                  <a:pt x="804001" y="537111"/>
                  <a:pt x="816955" y="521395"/>
                </a:cubicBezTo>
                <a:cubicBezTo>
                  <a:pt x="854007" y="476627"/>
                  <a:pt x="829242" y="427002"/>
                  <a:pt x="807240" y="402237"/>
                </a:cubicBezTo>
                <a:close/>
                <a:moveTo>
                  <a:pt x="473388" y="38858"/>
                </a:moveTo>
                <a:cubicBezTo>
                  <a:pt x="495201" y="33524"/>
                  <a:pt x="643886" y="1996"/>
                  <a:pt x="751328" y="109438"/>
                </a:cubicBezTo>
                <a:cubicBezTo>
                  <a:pt x="845816" y="203926"/>
                  <a:pt x="806668" y="339277"/>
                  <a:pt x="789714" y="384425"/>
                </a:cubicBezTo>
                <a:lnTo>
                  <a:pt x="535777" y="130488"/>
                </a:lnTo>
                <a:cubicBezTo>
                  <a:pt x="533586" y="128298"/>
                  <a:pt x="530634" y="127155"/>
                  <a:pt x="527681" y="127155"/>
                </a:cubicBezTo>
                <a:cubicBezTo>
                  <a:pt x="524728" y="127155"/>
                  <a:pt x="521775" y="128298"/>
                  <a:pt x="519585" y="130488"/>
                </a:cubicBezTo>
                <a:lnTo>
                  <a:pt x="371947" y="278031"/>
                </a:lnTo>
                <a:cubicBezTo>
                  <a:pt x="362422" y="287556"/>
                  <a:pt x="350325" y="292604"/>
                  <a:pt x="336228" y="292604"/>
                </a:cubicBezTo>
                <a:cubicBezTo>
                  <a:pt x="322703" y="292509"/>
                  <a:pt x="310130" y="287079"/>
                  <a:pt x="300700" y="277364"/>
                </a:cubicBezTo>
                <a:cubicBezTo>
                  <a:pt x="281650" y="257647"/>
                  <a:pt x="282127" y="226120"/>
                  <a:pt x="301653" y="206974"/>
                </a:cubicBezTo>
                <a:lnTo>
                  <a:pt x="473388" y="38858"/>
                </a:lnTo>
                <a:close/>
                <a:moveTo>
                  <a:pt x="80482" y="525490"/>
                </a:moveTo>
                <a:cubicBezTo>
                  <a:pt x="66099" y="525110"/>
                  <a:pt x="52860" y="518918"/>
                  <a:pt x="43239" y="508155"/>
                </a:cubicBezTo>
                <a:cubicBezTo>
                  <a:pt x="24951" y="487581"/>
                  <a:pt x="25809" y="456339"/>
                  <a:pt x="45240" y="436908"/>
                </a:cubicBezTo>
                <a:lnTo>
                  <a:pt x="100580" y="381568"/>
                </a:lnTo>
                <a:cubicBezTo>
                  <a:pt x="110676" y="371471"/>
                  <a:pt x="124011" y="366423"/>
                  <a:pt x="137251" y="366423"/>
                </a:cubicBezTo>
                <a:cubicBezTo>
                  <a:pt x="150491" y="366423"/>
                  <a:pt x="163826" y="371471"/>
                  <a:pt x="173922" y="381568"/>
                </a:cubicBezTo>
                <a:cubicBezTo>
                  <a:pt x="183733" y="391378"/>
                  <a:pt x="189162" y="404427"/>
                  <a:pt x="189162" y="418239"/>
                </a:cubicBezTo>
                <a:cubicBezTo>
                  <a:pt x="189162" y="432145"/>
                  <a:pt x="183733" y="445099"/>
                  <a:pt x="173922" y="454910"/>
                </a:cubicBezTo>
                <a:lnTo>
                  <a:pt x="118582" y="510251"/>
                </a:lnTo>
                <a:cubicBezTo>
                  <a:pt x="108486" y="520537"/>
                  <a:pt x="94674" y="525681"/>
                  <a:pt x="80482" y="525490"/>
                </a:cubicBezTo>
                <a:close/>
                <a:moveTo>
                  <a:pt x="182304" y="616549"/>
                </a:moveTo>
                <a:cubicBezTo>
                  <a:pt x="167922" y="616169"/>
                  <a:pt x="154682" y="609977"/>
                  <a:pt x="145062" y="599214"/>
                </a:cubicBezTo>
                <a:cubicBezTo>
                  <a:pt x="126774" y="578735"/>
                  <a:pt x="127631" y="547398"/>
                  <a:pt x="147062" y="527967"/>
                </a:cubicBezTo>
                <a:lnTo>
                  <a:pt x="202402" y="472627"/>
                </a:lnTo>
                <a:cubicBezTo>
                  <a:pt x="222024" y="453005"/>
                  <a:pt x="256219" y="453005"/>
                  <a:pt x="275840" y="472627"/>
                </a:cubicBezTo>
                <a:cubicBezTo>
                  <a:pt x="296128" y="492820"/>
                  <a:pt x="296128" y="525776"/>
                  <a:pt x="275840" y="546064"/>
                </a:cubicBezTo>
                <a:lnTo>
                  <a:pt x="220500" y="601404"/>
                </a:lnTo>
                <a:cubicBezTo>
                  <a:pt x="210308" y="611501"/>
                  <a:pt x="196020" y="616930"/>
                  <a:pt x="182304" y="616549"/>
                </a:cubicBezTo>
                <a:close/>
                <a:moveTo>
                  <a:pt x="284127" y="707513"/>
                </a:moveTo>
                <a:cubicBezTo>
                  <a:pt x="269744" y="707132"/>
                  <a:pt x="256504" y="700941"/>
                  <a:pt x="246884" y="690177"/>
                </a:cubicBezTo>
                <a:cubicBezTo>
                  <a:pt x="228596" y="669699"/>
                  <a:pt x="229453" y="638361"/>
                  <a:pt x="248884" y="618931"/>
                </a:cubicBezTo>
                <a:lnTo>
                  <a:pt x="304224" y="563590"/>
                </a:lnTo>
                <a:cubicBezTo>
                  <a:pt x="323846" y="543969"/>
                  <a:pt x="358041" y="543969"/>
                  <a:pt x="377662" y="563590"/>
                </a:cubicBezTo>
                <a:cubicBezTo>
                  <a:pt x="397950" y="583783"/>
                  <a:pt x="397950" y="616740"/>
                  <a:pt x="377662" y="637028"/>
                </a:cubicBezTo>
                <a:lnTo>
                  <a:pt x="322322" y="692369"/>
                </a:lnTo>
                <a:cubicBezTo>
                  <a:pt x="312130" y="702560"/>
                  <a:pt x="298509" y="707989"/>
                  <a:pt x="284127" y="707513"/>
                </a:cubicBezTo>
                <a:close/>
                <a:moveTo>
                  <a:pt x="386044" y="798572"/>
                </a:moveTo>
                <a:cubicBezTo>
                  <a:pt x="371661" y="798191"/>
                  <a:pt x="358422" y="792000"/>
                  <a:pt x="348802" y="781237"/>
                </a:cubicBezTo>
                <a:cubicBezTo>
                  <a:pt x="330513" y="760758"/>
                  <a:pt x="331371" y="729420"/>
                  <a:pt x="350802" y="709990"/>
                </a:cubicBezTo>
                <a:lnTo>
                  <a:pt x="406142" y="654649"/>
                </a:lnTo>
                <a:cubicBezTo>
                  <a:pt x="425763" y="635028"/>
                  <a:pt x="459958" y="635028"/>
                  <a:pt x="479580" y="654649"/>
                </a:cubicBezTo>
                <a:cubicBezTo>
                  <a:pt x="499868" y="674842"/>
                  <a:pt x="499868" y="707799"/>
                  <a:pt x="479580" y="728087"/>
                </a:cubicBezTo>
                <a:lnTo>
                  <a:pt x="424240" y="783428"/>
                </a:lnTo>
                <a:cubicBezTo>
                  <a:pt x="413953" y="793619"/>
                  <a:pt x="400332" y="798858"/>
                  <a:pt x="386044" y="798572"/>
                </a:cubicBezTo>
                <a:close/>
                <a:moveTo>
                  <a:pt x="518061" y="786380"/>
                </a:moveTo>
                <a:cubicBezTo>
                  <a:pt x="494439" y="810003"/>
                  <a:pt x="463578" y="795715"/>
                  <a:pt x="451386" y="788571"/>
                </a:cubicBezTo>
                <a:lnTo>
                  <a:pt x="495677" y="744280"/>
                </a:lnTo>
                <a:cubicBezTo>
                  <a:pt x="503107" y="736850"/>
                  <a:pt x="508631" y="728182"/>
                  <a:pt x="512250" y="718943"/>
                </a:cubicBezTo>
                <a:cubicBezTo>
                  <a:pt x="521775" y="732088"/>
                  <a:pt x="540540" y="763901"/>
                  <a:pt x="518061" y="786380"/>
                </a:cubicBezTo>
                <a:close/>
                <a:moveTo>
                  <a:pt x="799334" y="507012"/>
                </a:moveTo>
                <a:cubicBezTo>
                  <a:pt x="790381" y="517966"/>
                  <a:pt x="780094" y="523776"/>
                  <a:pt x="767997" y="524919"/>
                </a:cubicBezTo>
                <a:cubicBezTo>
                  <a:pt x="741327" y="527586"/>
                  <a:pt x="714561" y="505678"/>
                  <a:pt x="714276" y="505488"/>
                </a:cubicBezTo>
                <a:cubicBezTo>
                  <a:pt x="709799" y="501773"/>
                  <a:pt x="703227" y="501963"/>
                  <a:pt x="699036" y="506060"/>
                </a:cubicBezTo>
                <a:cubicBezTo>
                  <a:pt x="694845" y="510060"/>
                  <a:pt x="694369" y="516632"/>
                  <a:pt x="697893" y="521299"/>
                </a:cubicBezTo>
                <a:cubicBezTo>
                  <a:pt x="698274" y="521775"/>
                  <a:pt x="737421" y="573496"/>
                  <a:pt x="708084" y="602833"/>
                </a:cubicBezTo>
                <a:cubicBezTo>
                  <a:pt x="678081" y="632837"/>
                  <a:pt x="623693" y="601404"/>
                  <a:pt x="623121" y="601024"/>
                </a:cubicBezTo>
                <a:cubicBezTo>
                  <a:pt x="618454" y="598357"/>
                  <a:pt x="612549" y="599214"/>
                  <a:pt x="608929" y="603119"/>
                </a:cubicBezTo>
                <a:cubicBezTo>
                  <a:pt x="605310" y="607120"/>
                  <a:pt x="604833" y="613025"/>
                  <a:pt x="607977" y="617502"/>
                </a:cubicBezTo>
                <a:cubicBezTo>
                  <a:pt x="609310" y="619407"/>
                  <a:pt x="640933" y="665317"/>
                  <a:pt x="609215" y="697131"/>
                </a:cubicBezTo>
                <a:cubicBezTo>
                  <a:pt x="576163" y="730183"/>
                  <a:pt x="524633" y="697036"/>
                  <a:pt x="522442" y="695607"/>
                </a:cubicBezTo>
                <a:cubicBezTo>
                  <a:pt x="520918" y="694559"/>
                  <a:pt x="519108" y="694178"/>
                  <a:pt x="517394" y="693988"/>
                </a:cubicBezTo>
                <a:cubicBezTo>
                  <a:pt x="518061" y="673985"/>
                  <a:pt x="511012" y="653697"/>
                  <a:pt x="495772" y="638457"/>
                </a:cubicBezTo>
                <a:cubicBezTo>
                  <a:pt x="473769" y="616454"/>
                  <a:pt x="439289" y="611787"/>
                  <a:pt x="411666" y="623979"/>
                </a:cubicBezTo>
                <a:cubicBezTo>
                  <a:pt x="420334" y="597975"/>
                  <a:pt x="414619" y="568162"/>
                  <a:pt x="393950" y="547398"/>
                </a:cubicBezTo>
                <a:cubicBezTo>
                  <a:pt x="371947" y="525395"/>
                  <a:pt x="337467" y="520728"/>
                  <a:pt x="309844" y="532920"/>
                </a:cubicBezTo>
                <a:cubicBezTo>
                  <a:pt x="318512" y="506916"/>
                  <a:pt x="312797" y="477008"/>
                  <a:pt x="292128" y="456339"/>
                </a:cubicBezTo>
                <a:cubicBezTo>
                  <a:pt x="270125" y="434336"/>
                  <a:pt x="235644" y="429669"/>
                  <a:pt x="208022" y="441861"/>
                </a:cubicBezTo>
                <a:cubicBezTo>
                  <a:pt x="210498" y="434336"/>
                  <a:pt x="212213" y="426430"/>
                  <a:pt x="212213" y="418239"/>
                </a:cubicBezTo>
                <a:cubicBezTo>
                  <a:pt x="212213" y="398236"/>
                  <a:pt x="204402" y="379472"/>
                  <a:pt x="190305" y="365375"/>
                </a:cubicBezTo>
                <a:cubicBezTo>
                  <a:pt x="161159" y="336229"/>
                  <a:pt x="113724" y="336229"/>
                  <a:pt x="84483" y="365375"/>
                </a:cubicBezTo>
                <a:lnTo>
                  <a:pt x="70957" y="378900"/>
                </a:lnTo>
                <a:cubicBezTo>
                  <a:pt x="51812" y="331085"/>
                  <a:pt x="15807" y="206117"/>
                  <a:pt x="112486" y="109438"/>
                </a:cubicBezTo>
                <a:cubicBezTo>
                  <a:pt x="225548" y="-3623"/>
                  <a:pt x="364518" y="50764"/>
                  <a:pt x="407285" y="71815"/>
                </a:cubicBezTo>
                <a:lnTo>
                  <a:pt x="285936" y="190686"/>
                </a:lnTo>
                <a:cubicBezTo>
                  <a:pt x="285936" y="190686"/>
                  <a:pt x="285936" y="190686"/>
                  <a:pt x="285936" y="190686"/>
                </a:cubicBezTo>
                <a:cubicBezTo>
                  <a:pt x="257457" y="218595"/>
                  <a:pt x="256790" y="264696"/>
                  <a:pt x="284508" y="293366"/>
                </a:cubicBezTo>
                <a:cubicBezTo>
                  <a:pt x="298224" y="307558"/>
                  <a:pt x="316607" y="315369"/>
                  <a:pt x="336324" y="315560"/>
                </a:cubicBezTo>
                <a:cubicBezTo>
                  <a:pt x="336514" y="315560"/>
                  <a:pt x="336705" y="315560"/>
                  <a:pt x="336895" y="315560"/>
                </a:cubicBezTo>
                <a:cubicBezTo>
                  <a:pt x="356326" y="315560"/>
                  <a:pt x="374614" y="308034"/>
                  <a:pt x="388425" y="294223"/>
                </a:cubicBezTo>
                <a:lnTo>
                  <a:pt x="527871" y="154777"/>
                </a:lnTo>
                <a:lnTo>
                  <a:pt x="785904" y="412809"/>
                </a:lnTo>
                <a:cubicBezTo>
                  <a:pt x="785904" y="412809"/>
                  <a:pt x="785999" y="412809"/>
                  <a:pt x="785999" y="412905"/>
                </a:cubicBezTo>
                <a:cubicBezTo>
                  <a:pt x="785999" y="412905"/>
                  <a:pt x="785999" y="413000"/>
                  <a:pt x="786094" y="413000"/>
                </a:cubicBezTo>
                <a:cubicBezTo>
                  <a:pt x="787904" y="414810"/>
                  <a:pt x="836005" y="462435"/>
                  <a:pt x="799334" y="50701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A890BF3-080A-4148-875B-E6BEB1CAA457}"/>
              </a:ext>
            </a:extLst>
          </p:cNvPr>
          <p:cNvSpPr/>
          <p:nvPr/>
        </p:nvSpPr>
        <p:spPr>
          <a:xfrm>
            <a:off x="1625173" y="1583463"/>
            <a:ext cx="419094" cy="419094"/>
          </a:xfrm>
          <a:custGeom>
            <a:avLst/>
            <a:gdLst>
              <a:gd name="connsiteX0" fmla="*/ 834390 w 838200"/>
              <a:gd name="connsiteY0" fmla="*/ 723995 h 838200"/>
              <a:gd name="connsiteX1" fmla="*/ 600551 w 838200"/>
              <a:gd name="connsiteY1" fmla="*/ 490156 h 838200"/>
              <a:gd name="connsiteX2" fmla="*/ 583597 w 838200"/>
              <a:gd name="connsiteY2" fmla="*/ 490156 h 838200"/>
              <a:gd name="connsiteX3" fmla="*/ 545402 w 838200"/>
              <a:gd name="connsiteY3" fmla="*/ 528352 h 838200"/>
              <a:gd name="connsiteX4" fmla="*/ 484823 w 838200"/>
              <a:gd name="connsiteY4" fmla="*/ 467773 h 838200"/>
              <a:gd name="connsiteX5" fmla="*/ 557308 w 838200"/>
              <a:gd name="connsiteY5" fmla="*/ 282226 h 838200"/>
              <a:gd name="connsiteX6" fmla="*/ 476726 w 838200"/>
              <a:gd name="connsiteY6" fmla="*/ 87725 h 838200"/>
              <a:gd name="connsiteX7" fmla="*/ 282226 w 838200"/>
              <a:gd name="connsiteY7" fmla="*/ 7144 h 838200"/>
              <a:gd name="connsiteX8" fmla="*/ 87725 w 838200"/>
              <a:gd name="connsiteY8" fmla="*/ 87725 h 838200"/>
              <a:gd name="connsiteX9" fmla="*/ 7144 w 838200"/>
              <a:gd name="connsiteY9" fmla="*/ 282226 h 838200"/>
              <a:gd name="connsiteX10" fmla="*/ 87725 w 838200"/>
              <a:gd name="connsiteY10" fmla="*/ 476726 h 838200"/>
              <a:gd name="connsiteX11" fmla="*/ 282226 w 838200"/>
              <a:gd name="connsiteY11" fmla="*/ 557308 h 838200"/>
              <a:gd name="connsiteX12" fmla="*/ 467868 w 838200"/>
              <a:gd name="connsiteY12" fmla="*/ 484822 h 838200"/>
              <a:gd name="connsiteX13" fmla="*/ 528447 w 838200"/>
              <a:gd name="connsiteY13" fmla="*/ 545401 h 838200"/>
              <a:gd name="connsiteX14" fmla="*/ 490252 w 838200"/>
              <a:gd name="connsiteY14" fmla="*/ 583597 h 838200"/>
              <a:gd name="connsiteX15" fmla="*/ 490252 w 838200"/>
              <a:gd name="connsiteY15" fmla="*/ 600551 h 838200"/>
              <a:gd name="connsiteX16" fmla="*/ 724090 w 838200"/>
              <a:gd name="connsiteY16" fmla="*/ 834390 h 838200"/>
              <a:gd name="connsiteX17" fmla="*/ 732568 w 838200"/>
              <a:gd name="connsiteY17" fmla="*/ 837914 h 838200"/>
              <a:gd name="connsiteX18" fmla="*/ 741045 w 838200"/>
              <a:gd name="connsiteY18" fmla="*/ 834390 h 838200"/>
              <a:gd name="connsiteX19" fmla="*/ 834390 w 838200"/>
              <a:gd name="connsiteY19" fmla="*/ 741140 h 838200"/>
              <a:gd name="connsiteX20" fmla="*/ 837914 w 838200"/>
              <a:gd name="connsiteY20" fmla="*/ 732663 h 838200"/>
              <a:gd name="connsiteX21" fmla="*/ 834390 w 838200"/>
              <a:gd name="connsiteY21" fmla="*/ 723995 h 838200"/>
              <a:gd name="connsiteX22" fmla="*/ 104870 w 838200"/>
              <a:gd name="connsiteY22" fmla="*/ 459867 h 838200"/>
              <a:gd name="connsiteX23" fmla="*/ 104870 w 838200"/>
              <a:gd name="connsiteY23" fmla="*/ 104775 h 838200"/>
              <a:gd name="connsiteX24" fmla="*/ 282416 w 838200"/>
              <a:gd name="connsiteY24" fmla="*/ 31337 h 838200"/>
              <a:gd name="connsiteX25" fmla="*/ 459962 w 838200"/>
              <a:gd name="connsiteY25" fmla="*/ 104775 h 838200"/>
              <a:gd name="connsiteX26" fmla="*/ 459962 w 838200"/>
              <a:gd name="connsiteY26" fmla="*/ 459867 h 838200"/>
              <a:gd name="connsiteX27" fmla="*/ 104870 w 838200"/>
              <a:gd name="connsiteY27" fmla="*/ 459867 h 838200"/>
              <a:gd name="connsiteX28" fmla="*/ 732568 w 838200"/>
              <a:gd name="connsiteY28" fmla="*/ 808863 h 838200"/>
              <a:gd name="connsiteX29" fmla="*/ 515683 w 838200"/>
              <a:gd name="connsiteY29" fmla="*/ 591979 h 838200"/>
              <a:gd name="connsiteX30" fmla="*/ 592074 w 838200"/>
              <a:gd name="connsiteY30" fmla="*/ 515588 h 838200"/>
              <a:gd name="connsiteX31" fmla="*/ 808958 w 838200"/>
              <a:gd name="connsiteY31" fmla="*/ 732472 h 838200"/>
              <a:gd name="connsiteX32" fmla="*/ 732568 w 838200"/>
              <a:gd name="connsiteY32" fmla="*/ 808863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38200" h="838200">
                <a:moveTo>
                  <a:pt x="834390" y="723995"/>
                </a:moveTo>
                <a:lnTo>
                  <a:pt x="600551" y="490156"/>
                </a:lnTo>
                <a:cubicBezTo>
                  <a:pt x="596074" y="485680"/>
                  <a:pt x="588169" y="485680"/>
                  <a:pt x="583597" y="490156"/>
                </a:cubicBezTo>
                <a:lnTo>
                  <a:pt x="545402" y="528352"/>
                </a:lnTo>
                <a:lnTo>
                  <a:pt x="484823" y="467773"/>
                </a:lnTo>
                <a:cubicBezTo>
                  <a:pt x="531495" y="416909"/>
                  <a:pt x="557308" y="351663"/>
                  <a:pt x="557308" y="282226"/>
                </a:cubicBezTo>
                <a:cubicBezTo>
                  <a:pt x="557308" y="208788"/>
                  <a:pt x="528733" y="139732"/>
                  <a:pt x="476726" y="87725"/>
                </a:cubicBezTo>
                <a:cubicBezTo>
                  <a:pt x="424815" y="35814"/>
                  <a:pt x="355759" y="7144"/>
                  <a:pt x="282226" y="7144"/>
                </a:cubicBezTo>
                <a:cubicBezTo>
                  <a:pt x="208788" y="7144"/>
                  <a:pt x="139732" y="35719"/>
                  <a:pt x="87725" y="87725"/>
                </a:cubicBezTo>
                <a:cubicBezTo>
                  <a:pt x="35814" y="139637"/>
                  <a:pt x="7144" y="208693"/>
                  <a:pt x="7144" y="282226"/>
                </a:cubicBezTo>
                <a:cubicBezTo>
                  <a:pt x="7144" y="355663"/>
                  <a:pt x="35719" y="424720"/>
                  <a:pt x="87725" y="476726"/>
                </a:cubicBezTo>
                <a:cubicBezTo>
                  <a:pt x="139636" y="528638"/>
                  <a:pt x="208693" y="557308"/>
                  <a:pt x="282226" y="557308"/>
                </a:cubicBezTo>
                <a:cubicBezTo>
                  <a:pt x="351663" y="557308"/>
                  <a:pt x="417004" y="531495"/>
                  <a:pt x="467868" y="484822"/>
                </a:cubicBezTo>
                <a:lnTo>
                  <a:pt x="528447" y="545401"/>
                </a:lnTo>
                <a:lnTo>
                  <a:pt x="490252" y="583597"/>
                </a:lnTo>
                <a:cubicBezTo>
                  <a:pt x="485585" y="588264"/>
                  <a:pt x="485585" y="595884"/>
                  <a:pt x="490252" y="600551"/>
                </a:cubicBezTo>
                <a:lnTo>
                  <a:pt x="724090" y="834390"/>
                </a:lnTo>
                <a:cubicBezTo>
                  <a:pt x="726472" y="836676"/>
                  <a:pt x="729520" y="837914"/>
                  <a:pt x="732568" y="837914"/>
                </a:cubicBezTo>
                <a:cubicBezTo>
                  <a:pt x="735616" y="837914"/>
                  <a:pt x="738664" y="836771"/>
                  <a:pt x="741045" y="834390"/>
                </a:cubicBezTo>
                <a:lnTo>
                  <a:pt x="834390" y="741140"/>
                </a:lnTo>
                <a:cubicBezTo>
                  <a:pt x="836676" y="738854"/>
                  <a:pt x="837914" y="735901"/>
                  <a:pt x="837914" y="732663"/>
                </a:cubicBezTo>
                <a:cubicBezTo>
                  <a:pt x="837819" y="729329"/>
                  <a:pt x="836581" y="726281"/>
                  <a:pt x="834390" y="723995"/>
                </a:cubicBezTo>
                <a:close/>
                <a:moveTo>
                  <a:pt x="104870" y="459867"/>
                </a:moveTo>
                <a:cubicBezTo>
                  <a:pt x="6953" y="361950"/>
                  <a:pt x="6953" y="202692"/>
                  <a:pt x="104870" y="104775"/>
                </a:cubicBezTo>
                <a:cubicBezTo>
                  <a:pt x="153829" y="55816"/>
                  <a:pt x="218123" y="31337"/>
                  <a:pt x="282416" y="31337"/>
                </a:cubicBezTo>
                <a:cubicBezTo>
                  <a:pt x="346710" y="31337"/>
                  <a:pt x="411004" y="55816"/>
                  <a:pt x="459962" y="104775"/>
                </a:cubicBezTo>
                <a:cubicBezTo>
                  <a:pt x="557879" y="202692"/>
                  <a:pt x="557879" y="361950"/>
                  <a:pt x="459962" y="459867"/>
                </a:cubicBezTo>
                <a:cubicBezTo>
                  <a:pt x="362045" y="557784"/>
                  <a:pt x="202787" y="557784"/>
                  <a:pt x="104870" y="459867"/>
                </a:cubicBezTo>
                <a:close/>
                <a:moveTo>
                  <a:pt x="732568" y="808863"/>
                </a:moveTo>
                <a:lnTo>
                  <a:pt x="515683" y="591979"/>
                </a:lnTo>
                <a:lnTo>
                  <a:pt x="592074" y="515588"/>
                </a:lnTo>
                <a:lnTo>
                  <a:pt x="808958" y="732472"/>
                </a:lnTo>
                <a:lnTo>
                  <a:pt x="732568" y="80886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EFF928A-135C-4AC1-8CEE-BCCEA4DCE2CC}"/>
              </a:ext>
            </a:extLst>
          </p:cNvPr>
          <p:cNvSpPr/>
          <p:nvPr/>
        </p:nvSpPr>
        <p:spPr>
          <a:xfrm>
            <a:off x="1695430" y="1628277"/>
            <a:ext cx="138111" cy="42862"/>
          </a:xfrm>
          <a:custGeom>
            <a:avLst/>
            <a:gdLst>
              <a:gd name="connsiteX0" fmla="*/ 10644 w 276225"/>
              <a:gd name="connsiteY0" fmla="*/ 61436 h 85725"/>
              <a:gd name="connsiteX1" fmla="*/ 10644 w 276225"/>
              <a:gd name="connsiteY1" fmla="*/ 78391 h 85725"/>
              <a:gd name="connsiteX2" fmla="*/ 19121 w 276225"/>
              <a:gd name="connsiteY2" fmla="*/ 81915 h 85725"/>
              <a:gd name="connsiteX3" fmla="*/ 27599 w 276225"/>
              <a:gd name="connsiteY3" fmla="*/ 78391 h 85725"/>
              <a:gd name="connsiteX4" fmla="*/ 256294 w 276225"/>
              <a:gd name="connsiteY4" fmla="*/ 78391 h 85725"/>
              <a:gd name="connsiteX5" fmla="*/ 273248 w 276225"/>
              <a:gd name="connsiteY5" fmla="*/ 78391 h 85725"/>
              <a:gd name="connsiteX6" fmla="*/ 273248 w 276225"/>
              <a:gd name="connsiteY6" fmla="*/ 61436 h 85725"/>
              <a:gd name="connsiteX7" fmla="*/ 10644 w 276225"/>
              <a:gd name="connsiteY7" fmla="*/ 61436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6225" h="85725">
                <a:moveTo>
                  <a:pt x="10644" y="61436"/>
                </a:moveTo>
                <a:cubicBezTo>
                  <a:pt x="5977" y="66103"/>
                  <a:pt x="5977" y="73724"/>
                  <a:pt x="10644" y="78391"/>
                </a:cubicBezTo>
                <a:cubicBezTo>
                  <a:pt x="13025" y="80772"/>
                  <a:pt x="16073" y="81915"/>
                  <a:pt x="19121" y="81915"/>
                </a:cubicBezTo>
                <a:cubicBezTo>
                  <a:pt x="22169" y="81915"/>
                  <a:pt x="25217" y="80772"/>
                  <a:pt x="27599" y="78391"/>
                </a:cubicBezTo>
                <a:cubicBezTo>
                  <a:pt x="90654" y="15335"/>
                  <a:pt x="193238" y="15335"/>
                  <a:pt x="256294" y="78391"/>
                </a:cubicBezTo>
                <a:cubicBezTo>
                  <a:pt x="260961" y="83058"/>
                  <a:pt x="268581" y="83058"/>
                  <a:pt x="273248" y="78391"/>
                </a:cubicBezTo>
                <a:cubicBezTo>
                  <a:pt x="277916" y="73724"/>
                  <a:pt x="277916" y="66103"/>
                  <a:pt x="273248" y="61436"/>
                </a:cubicBezTo>
                <a:cubicBezTo>
                  <a:pt x="200763" y="-10954"/>
                  <a:pt x="83034" y="-10954"/>
                  <a:pt x="10644" y="6143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1A59B20-7FBA-4B57-ADEE-FF657971D858}"/>
              </a:ext>
            </a:extLst>
          </p:cNvPr>
          <p:cNvSpPr/>
          <p:nvPr/>
        </p:nvSpPr>
        <p:spPr>
          <a:xfrm>
            <a:off x="5217903" y="577257"/>
            <a:ext cx="276221" cy="380994"/>
          </a:xfrm>
          <a:custGeom>
            <a:avLst/>
            <a:gdLst>
              <a:gd name="connsiteX0" fmla="*/ 482060 w 552450"/>
              <a:gd name="connsiteY0" fmla="*/ 658558 h 762000"/>
              <a:gd name="connsiteX1" fmla="*/ 280607 w 552450"/>
              <a:gd name="connsiteY1" fmla="*/ 760857 h 762000"/>
              <a:gd name="connsiteX2" fmla="*/ 79153 w 552450"/>
              <a:gd name="connsiteY2" fmla="*/ 658558 h 762000"/>
              <a:gd name="connsiteX3" fmla="*/ 7144 w 552450"/>
              <a:gd name="connsiteY3" fmla="*/ 383953 h 762000"/>
              <a:gd name="connsiteX4" fmla="*/ 79153 w 552450"/>
              <a:gd name="connsiteY4" fmla="*/ 109442 h 762000"/>
              <a:gd name="connsiteX5" fmla="*/ 280607 w 552450"/>
              <a:gd name="connsiteY5" fmla="*/ 7144 h 762000"/>
              <a:gd name="connsiteX6" fmla="*/ 482060 w 552450"/>
              <a:gd name="connsiteY6" fmla="*/ 109442 h 762000"/>
              <a:gd name="connsiteX7" fmla="*/ 554069 w 552450"/>
              <a:gd name="connsiteY7" fmla="*/ 383953 h 762000"/>
              <a:gd name="connsiteX8" fmla="*/ 482060 w 552450"/>
              <a:gd name="connsiteY8" fmla="*/ 658558 h 762000"/>
              <a:gd name="connsiteX9" fmla="*/ 120777 w 552450"/>
              <a:gd name="connsiteY9" fmla="*/ 622554 h 762000"/>
              <a:gd name="connsiteX10" fmla="*/ 280511 w 552450"/>
              <a:gd name="connsiteY10" fmla="*/ 707612 h 762000"/>
              <a:gd name="connsiteX11" fmla="*/ 440246 w 552450"/>
              <a:gd name="connsiteY11" fmla="*/ 622554 h 762000"/>
              <a:gd name="connsiteX12" fmla="*/ 497681 w 552450"/>
              <a:gd name="connsiteY12" fmla="*/ 383953 h 762000"/>
              <a:gd name="connsiteX13" fmla="*/ 440246 w 552450"/>
              <a:gd name="connsiteY13" fmla="*/ 145447 h 762000"/>
              <a:gd name="connsiteX14" fmla="*/ 280511 w 552450"/>
              <a:gd name="connsiteY14" fmla="*/ 60389 h 762000"/>
              <a:gd name="connsiteX15" fmla="*/ 120777 w 552450"/>
              <a:gd name="connsiteY15" fmla="*/ 145447 h 762000"/>
              <a:gd name="connsiteX16" fmla="*/ 63341 w 552450"/>
              <a:gd name="connsiteY16" fmla="*/ 383953 h 762000"/>
              <a:gd name="connsiteX17" fmla="*/ 120777 w 552450"/>
              <a:gd name="connsiteY17" fmla="*/ 622554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2450" h="762000">
                <a:moveTo>
                  <a:pt x="482060" y="658558"/>
                </a:moveTo>
                <a:cubicBezTo>
                  <a:pt x="434054" y="726758"/>
                  <a:pt x="366903" y="760857"/>
                  <a:pt x="280607" y="760857"/>
                </a:cubicBezTo>
                <a:cubicBezTo>
                  <a:pt x="194310" y="760857"/>
                  <a:pt x="127159" y="726758"/>
                  <a:pt x="79153" y="658558"/>
                </a:cubicBezTo>
                <a:cubicBezTo>
                  <a:pt x="31147" y="590360"/>
                  <a:pt x="7144" y="498824"/>
                  <a:pt x="7144" y="383953"/>
                </a:cubicBezTo>
                <a:cubicBezTo>
                  <a:pt x="7144" y="269081"/>
                  <a:pt x="31147" y="177641"/>
                  <a:pt x="79153" y="109442"/>
                </a:cubicBezTo>
                <a:cubicBezTo>
                  <a:pt x="127159" y="41243"/>
                  <a:pt x="194310" y="7144"/>
                  <a:pt x="280607" y="7144"/>
                </a:cubicBezTo>
                <a:cubicBezTo>
                  <a:pt x="366903" y="7144"/>
                  <a:pt x="434054" y="41243"/>
                  <a:pt x="482060" y="109442"/>
                </a:cubicBezTo>
                <a:cubicBezTo>
                  <a:pt x="530067" y="177641"/>
                  <a:pt x="554069" y="269176"/>
                  <a:pt x="554069" y="383953"/>
                </a:cubicBezTo>
                <a:cubicBezTo>
                  <a:pt x="554069" y="498824"/>
                  <a:pt x="530067" y="590360"/>
                  <a:pt x="482060" y="658558"/>
                </a:cubicBezTo>
                <a:close/>
                <a:moveTo>
                  <a:pt x="120777" y="622554"/>
                </a:moveTo>
                <a:cubicBezTo>
                  <a:pt x="159068" y="679228"/>
                  <a:pt x="212312" y="707612"/>
                  <a:pt x="280511" y="707612"/>
                </a:cubicBezTo>
                <a:cubicBezTo>
                  <a:pt x="348710" y="707612"/>
                  <a:pt x="401955" y="679228"/>
                  <a:pt x="440246" y="622554"/>
                </a:cubicBezTo>
                <a:cubicBezTo>
                  <a:pt x="478536" y="565880"/>
                  <a:pt x="497681" y="486347"/>
                  <a:pt x="497681" y="383953"/>
                </a:cubicBezTo>
                <a:cubicBezTo>
                  <a:pt x="497681" y="281654"/>
                  <a:pt x="478536" y="202120"/>
                  <a:pt x="440246" y="145447"/>
                </a:cubicBezTo>
                <a:cubicBezTo>
                  <a:pt x="401955" y="88773"/>
                  <a:pt x="348710" y="60389"/>
                  <a:pt x="280511" y="60389"/>
                </a:cubicBezTo>
                <a:cubicBezTo>
                  <a:pt x="212312" y="60389"/>
                  <a:pt x="159068" y="88773"/>
                  <a:pt x="120777" y="145447"/>
                </a:cubicBezTo>
                <a:cubicBezTo>
                  <a:pt x="82487" y="202216"/>
                  <a:pt x="63341" y="281654"/>
                  <a:pt x="63341" y="383953"/>
                </a:cubicBezTo>
                <a:cubicBezTo>
                  <a:pt x="63437" y="486347"/>
                  <a:pt x="82487" y="565880"/>
                  <a:pt x="120777" y="622554"/>
                </a:cubicBezTo>
                <a:close/>
              </a:path>
            </a:pathLst>
          </a:custGeom>
          <a:solidFill>
            <a:srgbClr val="F6480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2A8EFD4-6F31-40B3-8A27-89269F6474DA}"/>
              </a:ext>
            </a:extLst>
          </p:cNvPr>
          <p:cNvSpPr/>
          <p:nvPr/>
        </p:nvSpPr>
        <p:spPr>
          <a:xfrm>
            <a:off x="5518937" y="583018"/>
            <a:ext cx="123823" cy="371470"/>
          </a:xfrm>
          <a:custGeom>
            <a:avLst/>
            <a:gdLst>
              <a:gd name="connsiteX0" fmla="*/ 198311 w 247650"/>
              <a:gd name="connsiteY0" fmla="*/ 7144 h 742950"/>
              <a:gd name="connsiteX1" fmla="*/ 245269 w 247650"/>
              <a:gd name="connsiteY1" fmla="*/ 7144 h 742950"/>
              <a:gd name="connsiteX2" fmla="*/ 245269 w 247650"/>
              <a:gd name="connsiteY2" fmla="*/ 737902 h 742950"/>
              <a:gd name="connsiteX3" fmla="*/ 189929 w 247650"/>
              <a:gd name="connsiteY3" fmla="*/ 737902 h 742950"/>
              <a:gd name="connsiteX4" fmla="*/ 189929 w 247650"/>
              <a:gd name="connsiteY4" fmla="*/ 67627 h 742950"/>
              <a:gd name="connsiteX5" fmla="*/ 20764 w 247650"/>
              <a:gd name="connsiteY5" fmla="*/ 120872 h 742950"/>
              <a:gd name="connsiteX6" fmla="*/ 7144 w 247650"/>
              <a:gd name="connsiteY6" fmla="*/ 72866 h 742950"/>
              <a:gd name="connsiteX7" fmla="*/ 198311 w 247650"/>
              <a:gd name="connsiteY7" fmla="*/ 7144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" h="742950">
                <a:moveTo>
                  <a:pt x="198311" y="7144"/>
                </a:moveTo>
                <a:lnTo>
                  <a:pt x="245269" y="7144"/>
                </a:lnTo>
                <a:lnTo>
                  <a:pt x="245269" y="737902"/>
                </a:lnTo>
                <a:lnTo>
                  <a:pt x="189929" y="737902"/>
                </a:lnTo>
                <a:lnTo>
                  <a:pt x="189929" y="67627"/>
                </a:lnTo>
                <a:lnTo>
                  <a:pt x="20764" y="120872"/>
                </a:lnTo>
                <a:lnTo>
                  <a:pt x="7144" y="72866"/>
                </a:lnTo>
                <a:lnTo>
                  <a:pt x="198311" y="7144"/>
                </a:lnTo>
                <a:close/>
              </a:path>
            </a:pathLst>
          </a:custGeom>
          <a:solidFill>
            <a:srgbClr val="F6480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solidFill>
                <a:schemeClr val="accent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1E2DF2E-3EC0-44AB-A6C9-1BB87B829359}"/>
              </a:ext>
            </a:extLst>
          </p:cNvPr>
          <p:cNvSpPr/>
          <p:nvPr/>
        </p:nvSpPr>
        <p:spPr>
          <a:xfrm>
            <a:off x="6444420" y="577257"/>
            <a:ext cx="276221" cy="380994"/>
          </a:xfrm>
          <a:custGeom>
            <a:avLst/>
            <a:gdLst>
              <a:gd name="connsiteX0" fmla="*/ 482060 w 552450"/>
              <a:gd name="connsiteY0" fmla="*/ 658558 h 762000"/>
              <a:gd name="connsiteX1" fmla="*/ 280606 w 552450"/>
              <a:gd name="connsiteY1" fmla="*/ 760857 h 762000"/>
              <a:gd name="connsiteX2" fmla="*/ 79152 w 552450"/>
              <a:gd name="connsiteY2" fmla="*/ 658558 h 762000"/>
              <a:gd name="connsiteX3" fmla="*/ 7144 w 552450"/>
              <a:gd name="connsiteY3" fmla="*/ 383953 h 762000"/>
              <a:gd name="connsiteX4" fmla="*/ 79152 w 552450"/>
              <a:gd name="connsiteY4" fmla="*/ 109442 h 762000"/>
              <a:gd name="connsiteX5" fmla="*/ 280606 w 552450"/>
              <a:gd name="connsiteY5" fmla="*/ 7144 h 762000"/>
              <a:gd name="connsiteX6" fmla="*/ 482060 w 552450"/>
              <a:gd name="connsiteY6" fmla="*/ 109442 h 762000"/>
              <a:gd name="connsiteX7" fmla="*/ 554069 w 552450"/>
              <a:gd name="connsiteY7" fmla="*/ 383953 h 762000"/>
              <a:gd name="connsiteX8" fmla="*/ 482060 w 552450"/>
              <a:gd name="connsiteY8" fmla="*/ 658558 h 762000"/>
              <a:gd name="connsiteX9" fmla="*/ 120872 w 552450"/>
              <a:gd name="connsiteY9" fmla="*/ 622554 h 762000"/>
              <a:gd name="connsiteX10" fmla="*/ 280606 w 552450"/>
              <a:gd name="connsiteY10" fmla="*/ 707612 h 762000"/>
              <a:gd name="connsiteX11" fmla="*/ 440341 w 552450"/>
              <a:gd name="connsiteY11" fmla="*/ 622554 h 762000"/>
              <a:gd name="connsiteX12" fmla="*/ 497777 w 552450"/>
              <a:gd name="connsiteY12" fmla="*/ 383953 h 762000"/>
              <a:gd name="connsiteX13" fmla="*/ 440341 w 552450"/>
              <a:gd name="connsiteY13" fmla="*/ 145447 h 762000"/>
              <a:gd name="connsiteX14" fmla="*/ 280606 w 552450"/>
              <a:gd name="connsiteY14" fmla="*/ 60389 h 762000"/>
              <a:gd name="connsiteX15" fmla="*/ 120872 w 552450"/>
              <a:gd name="connsiteY15" fmla="*/ 145447 h 762000"/>
              <a:gd name="connsiteX16" fmla="*/ 63436 w 552450"/>
              <a:gd name="connsiteY16" fmla="*/ 383953 h 762000"/>
              <a:gd name="connsiteX17" fmla="*/ 120872 w 552450"/>
              <a:gd name="connsiteY17" fmla="*/ 622554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2450" h="762000">
                <a:moveTo>
                  <a:pt x="482060" y="658558"/>
                </a:moveTo>
                <a:cubicBezTo>
                  <a:pt x="434054" y="726758"/>
                  <a:pt x="366903" y="760857"/>
                  <a:pt x="280606" y="760857"/>
                </a:cubicBezTo>
                <a:cubicBezTo>
                  <a:pt x="194310" y="760857"/>
                  <a:pt x="127159" y="726758"/>
                  <a:pt x="79152" y="658558"/>
                </a:cubicBezTo>
                <a:cubicBezTo>
                  <a:pt x="31147" y="590360"/>
                  <a:pt x="7144" y="498824"/>
                  <a:pt x="7144" y="383953"/>
                </a:cubicBezTo>
                <a:cubicBezTo>
                  <a:pt x="7144" y="269081"/>
                  <a:pt x="31147" y="177641"/>
                  <a:pt x="79152" y="109442"/>
                </a:cubicBezTo>
                <a:cubicBezTo>
                  <a:pt x="127159" y="41243"/>
                  <a:pt x="194310" y="7144"/>
                  <a:pt x="280606" y="7144"/>
                </a:cubicBezTo>
                <a:cubicBezTo>
                  <a:pt x="366903" y="7144"/>
                  <a:pt x="434054" y="41243"/>
                  <a:pt x="482060" y="109442"/>
                </a:cubicBezTo>
                <a:cubicBezTo>
                  <a:pt x="530067" y="177641"/>
                  <a:pt x="554069" y="269176"/>
                  <a:pt x="554069" y="383953"/>
                </a:cubicBezTo>
                <a:cubicBezTo>
                  <a:pt x="554069" y="498824"/>
                  <a:pt x="530067" y="590360"/>
                  <a:pt x="482060" y="658558"/>
                </a:cubicBezTo>
                <a:close/>
                <a:moveTo>
                  <a:pt x="120872" y="622554"/>
                </a:moveTo>
                <a:cubicBezTo>
                  <a:pt x="159162" y="679228"/>
                  <a:pt x="212407" y="707612"/>
                  <a:pt x="280606" y="707612"/>
                </a:cubicBezTo>
                <a:cubicBezTo>
                  <a:pt x="348805" y="707612"/>
                  <a:pt x="402050" y="679228"/>
                  <a:pt x="440341" y="622554"/>
                </a:cubicBezTo>
                <a:cubicBezTo>
                  <a:pt x="478631" y="565880"/>
                  <a:pt x="497777" y="486347"/>
                  <a:pt x="497777" y="383953"/>
                </a:cubicBezTo>
                <a:cubicBezTo>
                  <a:pt x="497777" y="281654"/>
                  <a:pt x="478631" y="202120"/>
                  <a:pt x="440341" y="145447"/>
                </a:cubicBezTo>
                <a:cubicBezTo>
                  <a:pt x="402050" y="88773"/>
                  <a:pt x="348805" y="60389"/>
                  <a:pt x="280606" y="60389"/>
                </a:cubicBezTo>
                <a:cubicBezTo>
                  <a:pt x="212407" y="60389"/>
                  <a:pt x="159162" y="88773"/>
                  <a:pt x="120872" y="145447"/>
                </a:cubicBezTo>
                <a:cubicBezTo>
                  <a:pt x="82581" y="202216"/>
                  <a:pt x="63436" y="281654"/>
                  <a:pt x="63436" y="383953"/>
                </a:cubicBezTo>
                <a:cubicBezTo>
                  <a:pt x="63436" y="486347"/>
                  <a:pt x="82581" y="565880"/>
                  <a:pt x="120872" y="622554"/>
                </a:cubicBezTo>
                <a:close/>
              </a:path>
            </a:pathLst>
          </a:custGeom>
          <a:solidFill>
            <a:srgbClr val="FF830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9042B9A-DFCC-484C-B5BC-5B00EFBA1594}"/>
              </a:ext>
            </a:extLst>
          </p:cNvPr>
          <p:cNvSpPr/>
          <p:nvPr/>
        </p:nvSpPr>
        <p:spPr>
          <a:xfrm>
            <a:off x="6762788" y="577304"/>
            <a:ext cx="233359" cy="376232"/>
          </a:xfrm>
          <a:custGeom>
            <a:avLst/>
            <a:gdLst>
              <a:gd name="connsiteX0" fmla="*/ 7144 w 466725"/>
              <a:gd name="connsiteY0" fmla="*/ 749332 h 752475"/>
              <a:gd name="connsiteX1" fmla="*/ 7144 w 466725"/>
              <a:gd name="connsiteY1" fmla="*/ 699230 h 752475"/>
              <a:gd name="connsiteX2" fmla="*/ 275463 w 466725"/>
              <a:gd name="connsiteY2" fmla="*/ 423672 h 752475"/>
              <a:gd name="connsiteX3" fmla="*/ 393477 w 466725"/>
              <a:gd name="connsiteY3" fmla="*/ 216979 h 752475"/>
              <a:gd name="connsiteX4" fmla="*/ 347567 w 466725"/>
              <a:gd name="connsiteY4" fmla="*/ 102108 h 752475"/>
              <a:gd name="connsiteX5" fmla="*/ 232695 w 466725"/>
              <a:gd name="connsiteY5" fmla="*/ 60389 h 752475"/>
              <a:gd name="connsiteX6" fmla="*/ 58388 w 466725"/>
              <a:gd name="connsiteY6" fmla="*/ 171069 h 752475"/>
              <a:gd name="connsiteX7" fmla="*/ 11430 w 466725"/>
              <a:gd name="connsiteY7" fmla="*/ 142875 h 752475"/>
              <a:gd name="connsiteX8" fmla="*/ 101726 w 466725"/>
              <a:gd name="connsiteY8" fmla="*/ 42101 h 752475"/>
              <a:gd name="connsiteX9" fmla="*/ 232695 w 466725"/>
              <a:gd name="connsiteY9" fmla="*/ 7144 h 752475"/>
              <a:gd name="connsiteX10" fmla="*/ 385667 w 466725"/>
              <a:gd name="connsiteY10" fmla="*/ 63532 h 752475"/>
              <a:gd name="connsiteX11" fmla="*/ 449866 w 466725"/>
              <a:gd name="connsiteY11" fmla="*/ 216979 h 752475"/>
              <a:gd name="connsiteX12" fmla="*/ 413861 w 466725"/>
              <a:gd name="connsiteY12" fmla="*/ 338614 h 752475"/>
              <a:gd name="connsiteX13" fmla="*/ 313087 w 466725"/>
              <a:gd name="connsiteY13" fmla="*/ 463391 h 752475"/>
              <a:gd name="connsiteX14" fmla="*/ 86582 w 466725"/>
              <a:gd name="connsiteY14" fmla="*/ 696182 h 752475"/>
              <a:gd name="connsiteX15" fmla="*/ 466534 w 466725"/>
              <a:gd name="connsiteY15" fmla="*/ 696182 h 752475"/>
              <a:gd name="connsiteX16" fmla="*/ 466534 w 466725"/>
              <a:gd name="connsiteY16" fmla="*/ 749427 h 752475"/>
              <a:gd name="connsiteX17" fmla="*/ 7144 w 466725"/>
              <a:gd name="connsiteY17" fmla="*/ 749427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6725" h="752475">
                <a:moveTo>
                  <a:pt x="7144" y="749332"/>
                </a:moveTo>
                <a:lnTo>
                  <a:pt x="7144" y="699230"/>
                </a:lnTo>
                <a:lnTo>
                  <a:pt x="275463" y="423672"/>
                </a:lnTo>
                <a:cubicBezTo>
                  <a:pt x="354139" y="342233"/>
                  <a:pt x="393477" y="273368"/>
                  <a:pt x="393477" y="216979"/>
                </a:cubicBezTo>
                <a:cubicBezTo>
                  <a:pt x="393477" y="168307"/>
                  <a:pt x="378142" y="130016"/>
                  <a:pt x="347567" y="102108"/>
                </a:cubicBezTo>
                <a:cubicBezTo>
                  <a:pt x="316897" y="74295"/>
                  <a:pt x="278702" y="60389"/>
                  <a:pt x="232695" y="60389"/>
                </a:cubicBezTo>
                <a:cubicBezTo>
                  <a:pt x="151257" y="60389"/>
                  <a:pt x="93155" y="97250"/>
                  <a:pt x="58388" y="171069"/>
                </a:cubicBezTo>
                <a:lnTo>
                  <a:pt x="11430" y="142875"/>
                </a:lnTo>
                <a:cubicBezTo>
                  <a:pt x="32956" y="99060"/>
                  <a:pt x="63151" y="65437"/>
                  <a:pt x="101726" y="42101"/>
                </a:cubicBezTo>
                <a:cubicBezTo>
                  <a:pt x="140303" y="18764"/>
                  <a:pt x="184022" y="7144"/>
                  <a:pt x="232695" y="7144"/>
                </a:cubicBezTo>
                <a:cubicBezTo>
                  <a:pt x="291846" y="7144"/>
                  <a:pt x="342805" y="25908"/>
                  <a:pt x="385667" y="63532"/>
                </a:cubicBezTo>
                <a:cubicBezTo>
                  <a:pt x="428434" y="101156"/>
                  <a:pt x="449866" y="152305"/>
                  <a:pt x="449866" y="216979"/>
                </a:cubicBezTo>
                <a:cubicBezTo>
                  <a:pt x="449866" y="258699"/>
                  <a:pt x="437864" y="299275"/>
                  <a:pt x="413861" y="338614"/>
                </a:cubicBezTo>
                <a:cubicBezTo>
                  <a:pt x="389858" y="377952"/>
                  <a:pt x="356235" y="419481"/>
                  <a:pt x="313087" y="463391"/>
                </a:cubicBezTo>
                <a:lnTo>
                  <a:pt x="86582" y="696182"/>
                </a:lnTo>
                <a:lnTo>
                  <a:pt x="466534" y="696182"/>
                </a:lnTo>
                <a:lnTo>
                  <a:pt x="466534" y="749427"/>
                </a:lnTo>
                <a:lnTo>
                  <a:pt x="7144" y="749427"/>
                </a:lnTo>
                <a:close/>
              </a:path>
            </a:pathLst>
          </a:custGeom>
          <a:solidFill>
            <a:srgbClr val="FF830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DA923FF-CD9D-47FC-BF43-876031F0D882}"/>
              </a:ext>
            </a:extLst>
          </p:cNvPr>
          <p:cNvSpPr/>
          <p:nvPr/>
        </p:nvSpPr>
        <p:spPr>
          <a:xfrm>
            <a:off x="6444657" y="5898559"/>
            <a:ext cx="276221" cy="380994"/>
          </a:xfrm>
          <a:custGeom>
            <a:avLst/>
            <a:gdLst>
              <a:gd name="connsiteX0" fmla="*/ 482060 w 552450"/>
              <a:gd name="connsiteY0" fmla="*/ 658558 h 762000"/>
              <a:gd name="connsiteX1" fmla="*/ 280607 w 552450"/>
              <a:gd name="connsiteY1" fmla="*/ 760857 h 762000"/>
              <a:gd name="connsiteX2" fmla="*/ 79153 w 552450"/>
              <a:gd name="connsiteY2" fmla="*/ 658558 h 762000"/>
              <a:gd name="connsiteX3" fmla="*/ 7144 w 552450"/>
              <a:gd name="connsiteY3" fmla="*/ 383952 h 762000"/>
              <a:gd name="connsiteX4" fmla="*/ 79153 w 552450"/>
              <a:gd name="connsiteY4" fmla="*/ 109442 h 762000"/>
              <a:gd name="connsiteX5" fmla="*/ 280607 w 552450"/>
              <a:gd name="connsiteY5" fmla="*/ 7144 h 762000"/>
              <a:gd name="connsiteX6" fmla="*/ 482060 w 552450"/>
              <a:gd name="connsiteY6" fmla="*/ 109442 h 762000"/>
              <a:gd name="connsiteX7" fmla="*/ 554070 w 552450"/>
              <a:gd name="connsiteY7" fmla="*/ 383952 h 762000"/>
              <a:gd name="connsiteX8" fmla="*/ 482060 w 552450"/>
              <a:gd name="connsiteY8" fmla="*/ 658558 h 762000"/>
              <a:gd name="connsiteX9" fmla="*/ 120873 w 552450"/>
              <a:gd name="connsiteY9" fmla="*/ 622554 h 762000"/>
              <a:gd name="connsiteX10" fmla="*/ 280607 w 552450"/>
              <a:gd name="connsiteY10" fmla="*/ 707611 h 762000"/>
              <a:gd name="connsiteX11" fmla="*/ 440341 w 552450"/>
              <a:gd name="connsiteY11" fmla="*/ 622554 h 762000"/>
              <a:gd name="connsiteX12" fmla="*/ 497777 w 552450"/>
              <a:gd name="connsiteY12" fmla="*/ 383952 h 762000"/>
              <a:gd name="connsiteX13" fmla="*/ 440341 w 552450"/>
              <a:gd name="connsiteY13" fmla="*/ 145446 h 762000"/>
              <a:gd name="connsiteX14" fmla="*/ 280607 w 552450"/>
              <a:gd name="connsiteY14" fmla="*/ 60388 h 762000"/>
              <a:gd name="connsiteX15" fmla="*/ 120873 w 552450"/>
              <a:gd name="connsiteY15" fmla="*/ 145446 h 762000"/>
              <a:gd name="connsiteX16" fmla="*/ 63437 w 552450"/>
              <a:gd name="connsiteY16" fmla="*/ 383952 h 762000"/>
              <a:gd name="connsiteX17" fmla="*/ 120873 w 552450"/>
              <a:gd name="connsiteY17" fmla="*/ 622554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2450" h="762000">
                <a:moveTo>
                  <a:pt x="482060" y="658558"/>
                </a:moveTo>
                <a:cubicBezTo>
                  <a:pt x="434055" y="726757"/>
                  <a:pt x="366903" y="760857"/>
                  <a:pt x="280607" y="760857"/>
                </a:cubicBezTo>
                <a:cubicBezTo>
                  <a:pt x="194310" y="760857"/>
                  <a:pt x="127160" y="726757"/>
                  <a:pt x="79153" y="658558"/>
                </a:cubicBezTo>
                <a:cubicBezTo>
                  <a:pt x="31147" y="590359"/>
                  <a:pt x="7144" y="498824"/>
                  <a:pt x="7144" y="383952"/>
                </a:cubicBezTo>
                <a:cubicBezTo>
                  <a:pt x="7144" y="269081"/>
                  <a:pt x="31147" y="177640"/>
                  <a:pt x="79153" y="109442"/>
                </a:cubicBezTo>
                <a:cubicBezTo>
                  <a:pt x="127160" y="41243"/>
                  <a:pt x="194310" y="7144"/>
                  <a:pt x="280607" y="7144"/>
                </a:cubicBezTo>
                <a:cubicBezTo>
                  <a:pt x="366903" y="7144"/>
                  <a:pt x="434055" y="41243"/>
                  <a:pt x="482060" y="109442"/>
                </a:cubicBezTo>
                <a:cubicBezTo>
                  <a:pt x="530067" y="177640"/>
                  <a:pt x="554070" y="269177"/>
                  <a:pt x="554070" y="383952"/>
                </a:cubicBezTo>
                <a:cubicBezTo>
                  <a:pt x="554165" y="498824"/>
                  <a:pt x="530162" y="590359"/>
                  <a:pt x="482060" y="658558"/>
                </a:cubicBezTo>
                <a:close/>
                <a:moveTo>
                  <a:pt x="120873" y="622554"/>
                </a:moveTo>
                <a:cubicBezTo>
                  <a:pt x="159164" y="679227"/>
                  <a:pt x="212408" y="707611"/>
                  <a:pt x="280607" y="707611"/>
                </a:cubicBezTo>
                <a:cubicBezTo>
                  <a:pt x="348805" y="707611"/>
                  <a:pt x="402051" y="679227"/>
                  <a:pt x="440341" y="622554"/>
                </a:cubicBezTo>
                <a:cubicBezTo>
                  <a:pt x="478631" y="565879"/>
                  <a:pt x="497777" y="486346"/>
                  <a:pt x="497777" y="383952"/>
                </a:cubicBezTo>
                <a:cubicBezTo>
                  <a:pt x="497777" y="281654"/>
                  <a:pt x="478631" y="202120"/>
                  <a:pt x="440341" y="145446"/>
                </a:cubicBezTo>
                <a:cubicBezTo>
                  <a:pt x="402051" y="88772"/>
                  <a:pt x="348805" y="60388"/>
                  <a:pt x="280607" y="60388"/>
                </a:cubicBezTo>
                <a:cubicBezTo>
                  <a:pt x="212408" y="60388"/>
                  <a:pt x="159164" y="88772"/>
                  <a:pt x="120873" y="145446"/>
                </a:cubicBezTo>
                <a:cubicBezTo>
                  <a:pt x="82582" y="202216"/>
                  <a:pt x="63437" y="281654"/>
                  <a:pt x="63437" y="383952"/>
                </a:cubicBezTo>
                <a:cubicBezTo>
                  <a:pt x="63437" y="486346"/>
                  <a:pt x="82582" y="565879"/>
                  <a:pt x="120873" y="622554"/>
                </a:cubicBezTo>
                <a:close/>
              </a:path>
            </a:pathLst>
          </a:custGeom>
          <a:solidFill>
            <a:srgbClr val="FED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9F3CB38-0813-4E04-B062-D32B98FAC5D1}"/>
              </a:ext>
            </a:extLst>
          </p:cNvPr>
          <p:cNvSpPr/>
          <p:nvPr/>
        </p:nvSpPr>
        <p:spPr>
          <a:xfrm>
            <a:off x="6755216" y="5904321"/>
            <a:ext cx="242884" cy="376232"/>
          </a:xfrm>
          <a:custGeom>
            <a:avLst/>
            <a:gdLst>
              <a:gd name="connsiteX0" fmla="*/ 270224 w 485775"/>
              <a:gd name="connsiteY0" fmla="*/ 310896 h 752475"/>
              <a:gd name="connsiteX1" fmla="*/ 421577 w 485775"/>
              <a:gd name="connsiteY1" fmla="*/ 376714 h 752475"/>
              <a:gd name="connsiteX2" fmla="*/ 481108 w 485775"/>
              <a:gd name="connsiteY2" fmla="*/ 527018 h 752475"/>
              <a:gd name="connsiteX3" fmla="*/ 411194 w 485775"/>
              <a:gd name="connsiteY3" fmla="*/ 689324 h 752475"/>
              <a:gd name="connsiteX4" fmla="*/ 240030 w 485775"/>
              <a:gd name="connsiteY4" fmla="*/ 749332 h 752475"/>
              <a:gd name="connsiteX5" fmla="*/ 95916 w 485775"/>
              <a:gd name="connsiteY5" fmla="*/ 712755 h 752475"/>
              <a:gd name="connsiteX6" fmla="*/ 7144 w 485775"/>
              <a:gd name="connsiteY6" fmla="*/ 610457 h 752475"/>
              <a:gd name="connsiteX7" fmla="*/ 53054 w 485775"/>
              <a:gd name="connsiteY7" fmla="*/ 583311 h 752475"/>
              <a:gd name="connsiteX8" fmla="*/ 121919 w 485775"/>
              <a:gd name="connsiteY8" fmla="*/ 666845 h 752475"/>
              <a:gd name="connsiteX9" fmla="*/ 239934 w 485775"/>
              <a:gd name="connsiteY9" fmla="*/ 696087 h 752475"/>
              <a:gd name="connsiteX10" fmla="*/ 373570 w 485775"/>
              <a:gd name="connsiteY10" fmla="*/ 650177 h 752475"/>
              <a:gd name="connsiteX11" fmla="*/ 425767 w 485775"/>
              <a:gd name="connsiteY11" fmla="*/ 527018 h 752475"/>
              <a:gd name="connsiteX12" fmla="*/ 373094 w 485775"/>
              <a:gd name="connsiteY12" fmla="*/ 403860 h 752475"/>
              <a:gd name="connsiteX13" fmla="*/ 237934 w 485775"/>
              <a:gd name="connsiteY13" fmla="*/ 357949 h 752475"/>
              <a:gd name="connsiteX14" fmla="*/ 237934 w 485775"/>
              <a:gd name="connsiteY14" fmla="*/ 356901 h 752475"/>
              <a:gd name="connsiteX15" fmla="*/ 236887 w 485775"/>
              <a:gd name="connsiteY15" fmla="*/ 357949 h 752475"/>
              <a:gd name="connsiteX16" fmla="*/ 222313 w 485775"/>
              <a:gd name="connsiteY16" fmla="*/ 357949 h 752475"/>
              <a:gd name="connsiteX17" fmla="*/ 198310 w 485775"/>
              <a:gd name="connsiteY17" fmla="*/ 321373 h 752475"/>
              <a:gd name="connsiteX18" fmla="*/ 383095 w 485775"/>
              <a:gd name="connsiteY18" fmla="*/ 59341 h 752475"/>
              <a:gd name="connsiteX19" fmla="*/ 26098 w 485775"/>
              <a:gd name="connsiteY19" fmla="*/ 59341 h 752475"/>
              <a:gd name="connsiteX20" fmla="*/ 26098 w 485775"/>
              <a:gd name="connsiteY20" fmla="*/ 7144 h 752475"/>
              <a:gd name="connsiteX21" fmla="*/ 446817 w 485775"/>
              <a:gd name="connsiteY21" fmla="*/ 7144 h 752475"/>
              <a:gd name="connsiteX22" fmla="*/ 446817 w 485775"/>
              <a:gd name="connsiteY22" fmla="*/ 59341 h 752475"/>
              <a:gd name="connsiteX23" fmla="*/ 270224 w 485775"/>
              <a:gd name="connsiteY23" fmla="*/ 310896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5775" h="752475">
                <a:moveTo>
                  <a:pt x="270224" y="310896"/>
                </a:moveTo>
                <a:cubicBezTo>
                  <a:pt x="331469" y="317183"/>
                  <a:pt x="381952" y="339090"/>
                  <a:pt x="421577" y="376714"/>
                </a:cubicBezTo>
                <a:cubicBezTo>
                  <a:pt x="461200" y="414242"/>
                  <a:pt x="481108" y="464439"/>
                  <a:pt x="481108" y="527018"/>
                </a:cubicBezTo>
                <a:cubicBezTo>
                  <a:pt x="481108" y="595217"/>
                  <a:pt x="457771" y="649320"/>
                  <a:pt x="411194" y="689324"/>
                </a:cubicBezTo>
                <a:cubicBezTo>
                  <a:pt x="364521" y="729329"/>
                  <a:pt x="307466" y="749332"/>
                  <a:pt x="240030" y="749332"/>
                </a:cubicBezTo>
                <a:cubicBezTo>
                  <a:pt x="185738" y="749332"/>
                  <a:pt x="137731" y="737140"/>
                  <a:pt x="95916" y="712755"/>
                </a:cubicBezTo>
                <a:cubicBezTo>
                  <a:pt x="54101" y="688372"/>
                  <a:pt x="24574" y="654272"/>
                  <a:pt x="7144" y="610457"/>
                </a:cubicBezTo>
                <a:lnTo>
                  <a:pt x="53054" y="583311"/>
                </a:lnTo>
                <a:cubicBezTo>
                  <a:pt x="66294" y="619506"/>
                  <a:pt x="89249" y="647319"/>
                  <a:pt x="121919" y="666845"/>
                </a:cubicBezTo>
                <a:cubicBezTo>
                  <a:pt x="154591" y="686371"/>
                  <a:pt x="193929" y="696087"/>
                  <a:pt x="239934" y="696087"/>
                </a:cubicBezTo>
                <a:cubicBezTo>
                  <a:pt x="294227" y="696087"/>
                  <a:pt x="338708" y="680752"/>
                  <a:pt x="373570" y="650177"/>
                </a:cubicBezTo>
                <a:cubicBezTo>
                  <a:pt x="408337" y="619602"/>
                  <a:pt x="425767" y="578453"/>
                  <a:pt x="425767" y="527018"/>
                </a:cubicBezTo>
                <a:cubicBezTo>
                  <a:pt x="425767" y="475488"/>
                  <a:pt x="408146" y="434435"/>
                  <a:pt x="373094" y="403860"/>
                </a:cubicBezTo>
                <a:cubicBezTo>
                  <a:pt x="337947" y="373284"/>
                  <a:pt x="292894" y="357949"/>
                  <a:pt x="237934" y="357949"/>
                </a:cubicBezTo>
                <a:lnTo>
                  <a:pt x="237934" y="356901"/>
                </a:lnTo>
                <a:lnTo>
                  <a:pt x="236887" y="357949"/>
                </a:lnTo>
                <a:lnTo>
                  <a:pt x="222313" y="357949"/>
                </a:lnTo>
                <a:lnTo>
                  <a:pt x="198310" y="321373"/>
                </a:lnTo>
                <a:lnTo>
                  <a:pt x="383095" y="59341"/>
                </a:lnTo>
                <a:lnTo>
                  <a:pt x="26098" y="59341"/>
                </a:lnTo>
                <a:lnTo>
                  <a:pt x="26098" y="7144"/>
                </a:lnTo>
                <a:lnTo>
                  <a:pt x="446817" y="7144"/>
                </a:lnTo>
                <a:lnTo>
                  <a:pt x="446817" y="59341"/>
                </a:lnTo>
                <a:lnTo>
                  <a:pt x="270224" y="310896"/>
                </a:lnTo>
                <a:close/>
              </a:path>
            </a:pathLst>
          </a:custGeom>
          <a:solidFill>
            <a:srgbClr val="FED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04E32A4-7F76-452C-A40C-43C592F125D7}"/>
              </a:ext>
            </a:extLst>
          </p:cNvPr>
          <p:cNvSpPr/>
          <p:nvPr/>
        </p:nvSpPr>
        <p:spPr>
          <a:xfrm>
            <a:off x="5134370" y="5895939"/>
            <a:ext cx="276221" cy="380994"/>
          </a:xfrm>
          <a:custGeom>
            <a:avLst/>
            <a:gdLst>
              <a:gd name="connsiteX0" fmla="*/ 482060 w 552450"/>
              <a:gd name="connsiteY0" fmla="*/ 658559 h 762000"/>
              <a:gd name="connsiteX1" fmla="*/ 280606 w 552450"/>
              <a:gd name="connsiteY1" fmla="*/ 760857 h 762000"/>
              <a:gd name="connsiteX2" fmla="*/ 79153 w 552450"/>
              <a:gd name="connsiteY2" fmla="*/ 658559 h 762000"/>
              <a:gd name="connsiteX3" fmla="*/ 7144 w 552450"/>
              <a:gd name="connsiteY3" fmla="*/ 383953 h 762000"/>
              <a:gd name="connsiteX4" fmla="*/ 79153 w 552450"/>
              <a:gd name="connsiteY4" fmla="*/ 109442 h 762000"/>
              <a:gd name="connsiteX5" fmla="*/ 280606 w 552450"/>
              <a:gd name="connsiteY5" fmla="*/ 7144 h 762000"/>
              <a:gd name="connsiteX6" fmla="*/ 482060 w 552450"/>
              <a:gd name="connsiteY6" fmla="*/ 109442 h 762000"/>
              <a:gd name="connsiteX7" fmla="*/ 554069 w 552450"/>
              <a:gd name="connsiteY7" fmla="*/ 383953 h 762000"/>
              <a:gd name="connsiteX8" fmla="*/ 482060 w 552450"/>
              <a:gd name="connsiteY8" fmla="*/ 658559 h 762000"/>
              <a:gd name="connsiteX9" fmla="*/ 120872 w 552450"/>
              <a:gd name="connsiteY9" fmla="*/ 622554 h 762000"/>
              <a:gd name="connsiteX10" fmla="*/ 280606 w 552450"/>
              <a:gd name="connsiteY10" fmla="*/ 707613 h 762000"/>
              <a:gd name="connsiteX11" fmla="*/ 440341 w 552450"/>
              <a:gd name="connsiteY11" fmla="*/ 622554 h 762000"/>
              <a:gd name="connsiteX12" fmla="*/ 497777 w 552450"/>
              <a:gd name="connsiteY12" fmla="*/ 383953 h 762000"/>
              <a:gd name="connsiteX13" fmla="*/ 440341 w 552450"/>
              <a:gd name="connsiteY13" fmla="*/ 145447 h 762000"/>
              <a:gd name="connsiteX14" fmla="*/ 280606 w 552450"/>
              <a:gd name="connsiteY14" fmla="*/ 60388 h 762000"/>
              <a:gd name="connsiteX15" fmla="*/ 120872 w 552450"/>
              <a:gd name="connsiteY15" fmla="*/ 145447 h 762000"/>
              <a:gd name="connsiteX16" fmla="*/ 63436 w 552450"/>
              <a:gd name="connsiteY16" fmla="*/ 383953 h 762000"/>
              <a:gd name="connsiteX17" fmla="*/ 120872 w 552450"/>
              <a:gd name="connsiteY17" fmla="*/ 622554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2450" h="762000">
                <a:moveTo>
                  <a:pt x="482060" y="658559"/>
                </a:moveTo>
                <a:cubicBezTo>
                  <a:pt x="434054" y="726758"/>
                  <a:pt x="366808" y="760857"/>
                  <a:pt x="280606" y="760857"/>
                </a:cubicBezTo>
                <a:cubicBezTo>
                  <a:pt x="194310" y="760857"/>
                  <a:pt x="127159" y="726758"/>
                  <a:pt x="79153" y="658559"/>
                </a:cubicBezTo>
                <a:cubicBezTo>
                  <a:pt x="31146" y="590359"/>
                  <a:pt x="7144" y="498824"/>
                  <a:pt x="7144" y="383953"/>
                </a:cubicBezTo>
                <a:cubicBezTo>
                  <a:pt x="7144" y="269081"/>
                  <a:pt x="31146" y="177641"/>
                  <a:pt x="79153" y="109442"/>
                </a:cubicBezTo>
                <a:cubicBezTo>
                  <a:pt x="127159" y="41243"/>
                  <a:pt x="194310" y="7144"/>
                  <a:pt x="280606" y="7144"/>
                </a:cubicBezTo>
                <a:cubicBezTo>
                  <a:pt x="366903" y="7144"/>
                  <a:pt x="434054" y="41243"/>
                  <a:pt x="482060" y="109442"/>
                </a:cubicBezTo>
                <a:cubicBezTo>
                  <a:pt x="530066" y="177641"/>
                  <a:pt x="554069" y="269177"/>
                  <a:pt x="554069" y="383953"/>
                </a:cubicBezTo>
                <a:cubicBezTo>
                  <a:pt x="554069" y="498729"/>
                  <a:pt x="530066" y="590359"/>
                  <a:pt x="482060" y="658559"/>
                </a:cubicBezTo>
                <a:close/>
                <a:moveTo>
                  <a:pt x="120872" y="622554"/>
                </a:moveTo>
                <a:cubicBezTo>
                  <a:pt x="159162" y="679228"/>
                  <a:pt x="212407" y="707613"/>
                  <a:pt x="280606" y="707613"/>
                </a:cubicBezTo>
                <a:cubicBezTo>
                  <a:pt x="348805" y="707613"/>
                  <a:pt x="402050" y="679228"/>
                  <a:pt x="440341" y="622554"/>
                </a:cubicBezTo>
                <a:cubicBezTo>
                  <a:pt x="478631" y="565881"/>
                  <a:pt x="497777" y="486347"/>
                  <a:pt x="497777" y="383953"/>
                </a:cubicBezTo>
                <a:cubicBezTo>
                  <a:pt x="497777" y="281654"/>
                  <a:pt x="478631" y="202120"/>
                  <a:pt x="440341" y="145447"/>
                </a:cubicBezTo>
                <a:cubicBezTo>
                  <a:pt x="402050" y="88772"/>
                  <a:pt x="348805" y="60388"/>
                  <a:pt x="280606" y="60388"/>
                </a:cubicBezTo>
                <a:cubicBezTo>
                  <a:pt x="212407" y="60388"/>
                  <a:pt x="159162" y="88772"/>
                  <a:pt x="120872" y="145447"/>
                </a:cubicBezTo>
                <a:cubicBezTo>
                  <a:pt x="82582" y="202216"/>
                  <a:pt x="63436" y="281654"/>
                  <a:pt x="63436" y="383953"/>
                </a:cubicBezTo>
                <a:cubicBezTo>
                  <a:pt x="63436" y="486347"/>
                  <a:pt x="82582" y="565881"/>
                  <a:pt x="120872" y="622554"/>
                </a:cubicBezTo>
                <a:close/>
              </a:path>
            </a:pathLst>
          </a:custGeom>
          <a:solidFill>
            <a:srgbClr val="36E4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5B5132F-F17F-4E4F-A54B-443E6410D5ED}"/>
              </a:ext>
            </a:extLst>
          </p:cNvPr>
          <p:cNvSpPr/>
          <p:nvPr/>
        </p:nvSpPr>
        <p:spPr>
          <a:xfrm>
            <a:off x="5450119" y="5901701"/>
            <a:ext cx="276221" cy="371470"/>
          </a:xfrm>
          <a:custGeom>
            <a:avLst/>
            <a:gdLst>
              <a:gd name="connsiteX0" fmla="*/ 549973 w 552450"/>
              <a:gd name="connsiteY0" fmla="*/ 532257 h 742950"/>
              <a:gd name="connsiteX1" fmla="*/ 549973 w 552450"/>
              <a:gd name="connsiteY1" fmla="*/ 584454 h 742950"/>
              <a:gd name="connsiteX2" fmla="*/ 456057 w 552450"/>
              <a:gd name="connsiteY2" fmla="*/ 584454 h 742950"/>
              <a:gd name="connsiteX3" fmla="*/ 456057 w 552450"/>
              <a:gd name="connsiteY3" fmla="*/ 737903 h 742950"/>
              <a:gd name="connsiteX4" fmla="*/ 400717 w 552450"/>
              <a:gd name="connsiteY4" fmla="*/ 737903 h 742950"/>
              <a:gd name="connsiteX5" fmla="*/ 400717 w 552450"/>
              <a:gd name="connsiteY5" fmla="*/ 584454 h 742950"/>
              <a:gd name="connsiteX6" fmla="*/ 7144 w 552450"/>
              <a:gd name="connsiteY6" fmla="*/ 584454 h 742950"/>
              <a:gd name="connsiteX7" fmla="*/ 7144 w 552450"/>
              <a:gd name="connsiteY7" fmla="*/ 532257 h 742950"/>
              <a:gd name="connsiteX8" fmla="*/ 284798 w 552450"/>
              <a:gd name="connsiteY8" fmla="*/ 7144 h 742950"/>
              <a:gd name="connsiteX9" fmla="*/ 345377 w 552450"/>
              <a:gd name="connsiteY9" fmla="*/ 7144 h 742950"/>
              <a:gd name="connsiteX10" fmla="*/ 68770 w 552450"/>
              <a:gd name="connsiteY10" fmla="*/ 532257 h 742950"/>
              <a:gd name="connsiteX11" fmla="*/ 400717 w 552450"/>
              <a:gd name="connsiteY11" fmla="*/ 532257 h 742950"/>
              <a:gd name="connsiteX12" fmla="*/ 400717 w 552450"/>
              <a:gd name="connsiteY12" fmla="*/ 302609 h 742950"/>
              <a:gd name="connsiteX13" fmla="*/ 456057 w 552450"/>
              <a:gd name="connsiteY13" fmla="*/ 302609 h 742950"/>
              <a:gd name="connsiteX14" fmla="*/ 456057 w 552450"/>
              <a:gd name="connsiteY14" fmla="*/ 532257 h 742950"/>
              <a:gd name="connsiteX15" fmla="*/ 549973 w 552450"/>
              <a:gd name="connsiteY15" fmla="*/ 532257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2450" h="742950">
                <a:moveTo>
                  <a:pt x="549973" y="532257"/>
                </a:moveTo>
                <a:lnTo>
                  <a:pt x="549973" y="584454"/>
                </a:lnTo>
                <a:lnTo>
                  <a:pt x="456057" y="584454"/>
                </a:lnTo>
                <a:lnTo>
                  <a:pt x="456057" y="737903"/>
                </a:lnTo>
                <a:lnTo>
                  <a:pt x="400717" y="737903"/>
                </a:lnTo>
                <a:lnTo>
                  <a:pt x="400717" y="584454"/>
                </a:lnTo>
                <a:lnTo>
                  <a:pt x="7144" y="584454"/>
                </a:lnTo>
                <a:lnTo>
                  <a:pt x="7144" y="532257"/>
                </a:lnTo>
                <a:lnTo>
                  <a:pt x="284798" y="7144"/>
                </a:lnTo>
                <a:lnTo>
                  <a:pt x="345377" y="7144"/>
                </a:lnTo>
                <a:lnTo>
                  <a:pt x="68770" y="532257"/>
                </a:lnTo>
                <a:lnTo>
                  <a:pt x="400717" y="532257"/>
                </a:lnTo>
                <a:lnTo>
                  <a:pt x="400717" y="302609"/>
                </a:lnTo>
                <a:lnTo>
                  <a:pt x="456057" y="302609"/>
                </a:lnTo>
                <a:lnTo>
                  <a:pt x="456057" y="532257"/>
                </a:lnTo>
                <a:lnTo>
                  <a:pt x="549973" y="532257"/>
                </a:lnTo>
                <a:close/>
              </a:path>
            </a:pathLst>
          </a:custGeom>
          <a:solidFill>
            <a:srgbClr val="36E4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B1E3D3F-0712-4BCC-97D3-78B93A260D00}"/>
              </a:ext>
            </a:extLst>
          </p:cNvPr>
          <p:cNvSpPr/>
          <p:nvPr/>
        </p:nvSpPr>
        <p:spPr>
          <a:xfrm>
            <a:off x="4652407" y="1986532"/>
            <a:ext cx="2886033" cy="2886033"/>
          </a:xfrm>
          <a:custGeom>
            <a:avLst/>
            <a:gdLst>
              <a:gd name="connsiteX0" fmla="*/ 4325165 w 5772150"/>
              <a:gd name="connsiteY0" fmla="*/ 1448456 h 5772150"/>
              <a:gd name="connsiteX1" fmla="*/ 4325164 w 5772150"/>
              <a:gd name="connsiteY1" fmla="*/ 4325165 h 5772150"/>
              <a:gd name="connsiteX2" fmla="*/ 1448456 w 5772150"/>
              <a:gd name="connsiteY2" fmla="*/ 4325165 h 5772150"/>
              <a:gd name="connsiteX3" fmla="*/ 1448456 w 5772150"/>
              <a:gd name="connsiteY3" fmla="*/ 1448457 h 5772150"/>
              <a:gd name="connsiteX4" fmla="*/ 4325165 w 5772150"/>
              <a:gd name="connsiteY4" fmla="*/ 1448456 h 577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2150" h="5772150">
                <a:moveTo>
                  <a:pt x="4325165" y="1448456"/>
                </a:moveTo>
                <a:cubicBezTo>
                  <a:pt x="5119545" y="2242837"/>
                  <a:pt x="5119546" y="3530783"/>
                  <a:pt x="4325164" y="4325165"/>
                </a:cubicBezTo>
                <a:cubicBezTo>
                  <a:pt x="3530783" y="5119545"/>
                  <a:pt x="2242837" y="5119545"/>
                  <a:pt x="1448456" y="4325165"/>
                </a:cubicBezTo>
                <a:cubicBezTo>
                  <a:pt x="654076" y="3530784"/>
                  <a:pt x="654076" y="2242838"/>
                  <a:pt x="1448456" y="1448457"/>
                </a:cubicBezTo>
                <a:cubicBezTo>
                  <a:pt x="2242837" y="654076"/>
                  <a:pt x="3530784" y="654076"/>
                  <a:pt x="4325165" y="1448456"/>
                </a:cubicBezTo>
                <a:close/>
              </a:path>
            </a:pathLst>
          </a:custGeom>
          <a:solidFill>
            <a:srgbClr val="908D8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ADF681A-182A-4C37-A617-AC14CFF5356A}"/>
              </a:ext>
            </a:extLst>
          </p:cNvPr>
          <p:cNvSpPr/>
          <p:nvPr/>
        </p:nvSpPr>
        <p:spPr>
          <a:xfrm>
            <a:off x="4700563" y="2034689"/>
            <a:ext cx="2786022" cy="2786022"/>
          </a:xfrm>
          <a:custGeom>
            <a:avLst/>
            <a:gdLst>
              <a:gd name="connsiteX0" fmla="*/ 4180696 w 5572125"/>
              <a:gd name="connsiteY0" fmla="*/ 1400300 h 5572125"/>
              <a:gd name="connsiteX1" fmla="*/ 4180695 w 5572125"/>
              <a:gd name="connsiteY1" fmla="*/ 4180696 h 5572125"/>
              <a:gd name="connsiteX2" fmla="*/ 1400300 w 5572125"/>
              <a:gd name="connsiteY2" fmla="*/ 4180696 h 5572125"/>
              <a:gd name="connsiteX3" fmla="*/ 1400300 w 5572125"/>
              <a:gd name="connsiteY3" fmla="*/ 1400301 h 5572125"/>
              <a:gd name="connsiteX4" fmla="*/ 4180696 w 5572125"/>
              <a:gd name="connsiteY4" fmla="*/ 1400300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2125" h="5572125">
                <a:moveTo>
                  <a:pt x="4180696" y="1400300"/>
                </a:moveTo>
                <a:cubicBezTo>
                  <a:pt x="4948481" y="2168085"/>
                  <a:pt x="4948480" y="3412911"/>
                  <a:pt x="4180695" y="4180696"/>
                </a:cubicBezTo>
                <a:cubicBezTo>
                  <a:pt x="3412911" y="4948481"/>
                  <a:pt x="2168085" y="4948481"/>
                  <a:pt x="1400300" y="4180696"/>
                </a:cubicBezTo>
                <a:cubicBezTo>
                  <a:pt x="632516" y="3412911"/>
                  <a:pt x="632515" y="2168085"/>
                  <a:pt x="1400300" y="1400301"/>
                </a:cubicBezTo>
                <a:cubicBezTo>
                  <a:pt x="2168085" y="632516"/>
                  <a:pt x="3412911" y="632516"/>
                  <a:pt x="4180696" y="1400300"/>
                </a:cubicBezTo>
                <a:close/>
              </a:path>
            </a:pathLst>
          </a:custGeom>
          <a:solidFill>
            <a:srgbClr val="CBCBC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099CF6-C2DE-4AFC-98EE-60945CC9A6F0}"/>
              </a:ext>
            </a:extLst>
          </p:cNvPr>
          <p:cNvSpPr/>
          <p:nvPr/>
        </p:nvSpPr>
        <p:spPr>
          <a:xfrm>
            <a:off x="2460069" y="1658817"/>
            <a:ext cx="2873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We identified the relevant use case that is best fit for DLT implementation. Problem statement is divided into 3 smaller problems and assigned to 3 batches</a:t>
            </a: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7C3A2E-29A9-4680-92BC-C1B190B3F42D}"/>
              </a:ext>
            </a:extLst>
          </p:cNvPr>
          <p:cNvSpPr/>
          <p:nvPr/>
        </p:nvSpPr>
        <p:spPr>
          <a:xfrm>
            <a:off x="2145481" y="1151136"/>
            <a:ext cx="3072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+mj-lt"/>
              </a:rPr>
              <a:t>Use-case Identification</a:t>
            </a:r>
            <a:endParaRPr lang="en-US" sz="2000"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E0205F-35B3-450E-A212-EBCD72176739}"/>
              </a:ext>
            </a:extLst>
          </p:cNvPr>
          <p:cNvSpPr/>
          <p:nvPr/>
        </p:nvSpPr>
        <p:spPr>
          <a:xfrm>
            <a:off x="2460070" y="5015920"/>
            <a:ext cx="25479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Mentors: Bindu Priya, Ravi </a:t>
            </a:r>
            <a:r>
              <a:rPr lang="en-US" sz="1200" b="1" dirty="0" err="1">
                <a:solidFill>
                  <a:srgbClr val="000000"/>
                </a:solidFill>
              </a:rPr>
              <a:t>kanth</a:t>
            </a:r>
            <a:endParaRPr lang="en-US" sz="1200" b="1" dirty="0">
              <a:solidFill>
                <a:srgbClr val="000000"/>
              </a:solidFill>
            </a:endParaRPr>
          </a:p>
          <a:p>
            <a:r>
              <a:rPr lang="en-US" sz="1200" b="1" dirty="0">
                <a:solidFill>
                  <a:srgbClr val="000000"/>
                </a:solidFill>
              </a:rPr>
              <a:t>AHP team size: 12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6B75F5-68AD-4DE6-807A-11840C62992C}"/>
              </a:ext>
            </a:extLst>
          </p:cNvPr>
          <p:cNvSpPr/>
          <p:nvPr/>
        </p:nvSpPr>
        <p:spPr>
          <a:xfrm>
            <a:off x="2460070" y="4508238"/>
            <a:ext cx="1917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+mj-lt"/>
              </a:rPr>
              <a:t>Team count</a:t>
            </a:r>
            <a:endParaRPr lang="en-US" sz="2000" dirty="0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9C5170-538D-4F86-A1CC-6492AFBC4B14}"/>
              </a:ext>
            </a:extLst>
          </p:cNvPr>
          <p:cNvSpPr/>
          <p:nvPr/>
        </p:nvSpPr>
        <p:spPr>
          <a:xfrm>
            <a:off x="6996147" y="5015920"/>
            <a:ext cx="3332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We provided the technical support to the teams from the beginning to end during the implementation of the solution.</a:t>
            </a:r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E63EDB-9502-4CF2-83C3-C2E6BCACB239}"/>
              </a:ext>
            </a:extLst>
          </p:cNvPr>
          <p:cNvSpPr/>
          <p:nvPr/>
        </p:nvSpPr>
        <p:spPr>
          <a:xfrm>
            <a:off x="7332547" y="4427058"/>
            <a:ext cx="3237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+mj-lt"/>
              </a:rPr>
              <a:t>Implementation Support</a:t>
            </a:r>
            <a:endParaRPr lang="en-US" sz="2000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7F5529-98B8-4448-A7A5-032CA35691B0}"/>
              </a:ext>
            </a:extLst>
          </p:cNvPr>
          <p:cNvSpPr/>
          <p:nvPr/>
        </p:nvSpPr>
        <p:spPr>
          <a:xfrm>
            <a:off x="7538440" y="1843179"/>
            <a:ext cx="2134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We trained 3 AHP batches on the blockchain and R3 corda concepts</a:t>
            </a: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D41FE6-C3D2-49E7-9B95-90E1FC263520}"/>
              </a:ext>
            </a:extLst>
          </p:cNvPr>
          <p:cNvSpPr/>
          <p:nvPr/>
        </p:nvSpPr>
        <p:spPr>
          <a:xfrm>
            <a:off x="7538440" y="1335498"/>
            <a:ext cx="1917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+mj-lt"/>
              </a:rPr>
              <a:t>Training</a:t>
            </a:r>
            <a:endParaRPr lang="en-US" sz="2000" dirty="0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88809F-45C6-4150-A89F-EAEC3AA6A9A6}"/>
              </a:ext>
            </a:extLst>
          </p:cNvPr>
          <p:cNvSpPr/>
          <p:nvPr/>
        </p:nvSpPr>
        <p:spPr>
          <a:xfrm>
            <a:off x="5134370" y="3296866"/>
            <a:ext cx="1917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+mj-lt"/>
              </a:rPr>
              <a:t>AHP Research</a:t>
            </a:r>
            <a:endParaRPr lang="en-US" sz="2000" dirty="0">
              <a:latin typeface="+mj-lt"/>
            </a:endParaRPr>
          </a:p>
        </p:txBody>
      </p:sp>
      <p:sp>
        <p:nvSpPr>
          <p:cNvPr id="31" name="Freeform: Shape 669">
            <a:extLst>
              <a:ext uri="{FF2B5EF4-FFF2-40B4-BE49-F238E27FC236}">
                <a16:creationId xmlns:a16="http://schemas.microsoft.com/office/drawing/2014/main" id="{6F675A6F-E080-B287-281B-1B4AF0A51F72}"/>
              </a:ext>
            </a:extLst>
          </p:cNvPr>
          <p:cNvSpPr/>
          <p:nvPr/>
        </p:nvSpPr>
        <p:spPr>
          <a:xfrm>
            <a:off x="1903776" y="4544979"/>
            <a:ext cx="167997" cy="419992"/>
          </a:xfrm>
          <a:custGeom>
            <a:avLst/>
            <a:gdLst>
              <a:gd name="connsiteX0" fmla="*/ 292091 w 380574"/>
              <a:gd name="connsiteY0" fmla="*/ 927651 h 951437"/>
              <a:gd name="connsiteX1" fmla="*/ 108781 w 380574"/>
              <a:gd name="connsiteY1" fmla="*/ 927651 h 951437"/>
              <a:gd name="connsiteX2" fmla="*/ 82458 w 380574"/>
              <a:gd name="connsiteY2" fmla="*/ 520753 h 951437"/>
              <a:gd name="connsiteX3" fmla="*/ 23786 w 380574"/>
              <a:gd name="connsiteY3" fmla="*/ 454787 h 951437"/>
              <a:gd name="connsiteX4" fmla="*/ 23786 w 380574"/>
              <a:gd name="connsiteY4" fmla="*/ 144301 h 951437"/>
              <a:gd name="connsiteX5" fmla="*/ 102755 w 380574"/>
              <a:gd name="connsiteY5" fmla="*/ 48206 h 951437"/>
              <a:gd name="connsiteX6" fmla="*/ 200436 w 380574"/>
              <a:gd name="connsiteY6" fmla="*/ 23786 h 951437"/>
              <a:gd name="connsiteX7" fmla="*/ 298117 w 380574"/>
              <a:gd name="connsiteY7" fmla="*/ 48206 h 951437"/>
              <a:gd name="connsiteX8" fmla="*/ 377086 w 380574"/>
              <a:gd name="connsiteY8" fmla="*/ 144301 h 951437"/>
              <a:gd name="connsiteX9" fmla="*/ 377086 w 380574"/>
              <a:gd name="connsiteY9" fmla="*/ 454787 h 951437"/>
              <a:gd name="connsiteX10" fmla="*/ 318414 w 380574"/>
              <a:gd name="connsiteY10" fmla="*/ 520753 h 951437"/>
              <a:gd name="connsiteX11" fmla="*/ 292091 w 380574"/>
              <a:gd name="connsiteY11" fmla="*/ 927651 h 951437"/>
              <a:gd name="connsiteX12" fmla="*/ 153181 w 380574"/>
              <a:gd name="connsiteY12" fmla="*/ 880079 h 951437"/>
              <a:gd name="connsiteX13" fmla="*/ 247374 w 380574"/>
              <a:gd name="connsiteY13" fmla="*/ 880079 h 951437"/>
              <a:gd name="connsiteX14" fmla="*/ 271794 w 380574"/>
              <a:gd name="connsiteY14" fmla="*/ 501090 h 951437"/>
              <a:gd name="connsiteX15" fmla="*/ 329514 w 380574"/>
              <a:gd name="connsiteY15" fmla="*/ 436392 h 951437"/>
              <a:gd name="connsiteX16" fmla="*/ 329514 w 380574"/>
              <a:gd name="connsiteY16" fmla="*/ 143984 h 951437"/>
              <a:gd name="connsiteX17" fmla="*/ 286383 w 380574"/>
              <a:gd name="connsiteY17" fmla="*/ 94192 h 951437"/>
              <a:gd name="connsiteX18" fmla="*/ 200436 w 380574"/>
              <a:gd name="connsiteY18" fmla="*/ 72626 h 951437"/>
              <a:gd name="connsiteX19" fmla="*/ 114490 w 380574"/>
              <a:gd name="connsiteY19" fmla="*/ 94192 h 951437"/>
              <a:gd name="connsiteX20" fmla="*/ 71358 w 380574"/>
              <a:gd name="connsiteY20" fmla="*/ 143984 h 951437"/>
              <a:gd name="connsiteX21" fmla="*/ 71358 w 380574"/>
              <a:gd name="connsiteY21" fmla="*/ 436392 h 951437"/>
              <a:gd name="connsiteX22" fmla="*/ 128761 w 380574"/>
              <a:gd name="connsiteY22" fmla="*/ 501090 h 951437"/>
              <a:gd name="connsiteX23" fmla="*/ 153181 w 380574"/>
              <a:gd name="connsiteY23" fmla="*/ 880079 h 95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0574" h="951437">
                <a:moveTo>
                  <a:pt x="292091" y="927651"/>
                </a:moveTo>
                <a:lnTo>
                  <a:pt x="108781" y="927651"/>
                </a:lnTo>
                <a:lnTo>
                  <a:pt x="82458" y="520753"/>
                </a:lnTo>
                <a:lnTo>
                  <a:pt x="23786" y="454787"/>
                </a:lnTo>
                <a:lnTo>
                  <a:pt x="23786" y="144301"/>
                </a:lnTo>
                <a:cubicBezTo>
                  <a:pt x="23786" y="99584"/>
                  <a:pt x="56452" y="59941"/>
                  <a:pt x="102755" y="48206"/>
                </a:cubicBezTo>
                <a:lnTo>
                  <a:pt x="200436" y="23786"/>
                </a:lnTo>
                <a:lnTo>
                  <a:pt x="298117" y="48206"/>
                </a:lnTo>
                <a:cubicBezTo>
                  <a:pt x="344737" y="59941"/>
                  <a:pt x="377086" y="99267"/>
                  <a:pt x="377086" y="144301"/>
                </a:cubicBezTo>
                <a:lnTo>
                  <a:pt x="377086" y="454787"/>
                </a:lnTo>
                <a:lnTo>
                  <a:pt x="318414" y="520753"/>
                </a:lnTo>
                <a:lnTo>
                  <a:pt x="292091" y="927651"/>
                </a:lnTo>
                <a:close/>
                <a:moveTo>
                  <a:pt x="153181" y="880079"/>
                </a:moveTo>
                <a:lnTo>
                  <a:pt x="247374" y="880079"/>
                </a:lnTo>
                <a:lnTo>
                  <a:pt x="271794" y="501090"/>
                </a:lnTo>
                <a:lnTo>
                  <a:pt x="329514" y="436392"/>
                </a:lnTo>
                <a:lnTo>
                  <a:pt x="329514" y="143984"/>
                </a:lnTo>
                <a:cubicBezTo>
                  <a:pt x="329514" y="121150"/>
                  <a:pt x="311754" y="100535"/>
                  <a:pt x="286383" y="94192"/>
                </a:cubicBezTo>
                <a:lnTo>
                  <a:pt x="200436" y="72626"/>
                </a:lnTo>
                <a:lnTo>
                  <a:pt x="114490" y="94192"/>
                </a:lnTo>
                <a:cubicBezTo>
                  <a:pt x="89118" y="100535"/>
                  <a:pt x="71358" y="121150"/>
                  <a:pt x="71358" y="143984"/>
                </a:cubicBezTo>
                <a:lnTo>
                  <a:pt x="71358" y="436392"/>
                </a:lnTo>
                <a:lnTo>
                  <a:pt x="128761" y="501090"/>
                </a:lnTo>
                <a:lnTo>
                  <a:pt x="153181" y="880079"/>
                </a:lnTo>
                <a:close/>
              </a:path>
            </a:pathLst>
          </a:custGeom>
          <a:solidFill>
            <a:srgbClr val="34383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8976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Bindu Priya</dc:creator>
  <cp:lastModifiedBy>Bindu Priya</cp:lastModifiedBy>
  <cp:revision>1</cp:revision>
  <dcterms:created xsi:type="dcterms:W3CDTF">2023-06-26T09:17:13Z</dcterms:created>
  <dcterms:modified xsi:type="dcterms:W3CDTF">2023-06-26T09:21:11Z</dcterms:modified>
</cp:coreProperties>
</file>