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21F536-7196-49C2-B627-FB1B196F7A27}" v="68" dt="2022-02-28T06:40:14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72" y="-40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2/27/2022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2/27/2022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2/27/2022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2/27/2022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2/27/2022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2/27/2022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2/27/2022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2/27/2022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2/27/2022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2/27/2022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2/27/2022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27.02.2022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API and its </a:t>
            </a:r>
            <a:r>
              <a:rPr lang="en-US" dirty="0" err="1">
                <a:cs typeface="Arial"/>
              </a:rPr>
              <a:t>Stndards</a:t>
            </a:r>
            <a:endParaRPr lang="en-US" dirty="0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66E1E3-9153-4749-BF0E-4962FAC1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237" y="247811"/>
            <a:ext cx="8879280" cy="14199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/>
              <a:t>What is an API?</a:t>
            </a:r>
            <a:br>
              <a:rPr lang="en-US" sz="6600"/>
            </a:br>
            <a:endParaRPr lang="en-US" sz="6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4733C-BDA4-4FD4-A32C-588CBD6B5F86}"/>
              </a:ext>
            </a:extLst>
          </p:cNvPr>
          <p:cNvSpPr txBox="1"/>
          <p:nvPr/>
        </p:nvSpPr>
        <p:spPr>
          <a:xfrm>
            <a:off x="663880" y="1540702"/>
            <a:ext cx="1036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"API stands for Application Programming Interface, which is a software intermediary that allows two applications to talk to each other."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301C3B3B-B4B9-4F44-8D05-D43562C66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263" y="1984332"/>
            <a:ext cx="4778680" cy="477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70E0-B3D6-4A5D-8E9C-C171F0E8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933316"/>
            <a:ext cx="7958331" cy="1077229"/>
          </a:xfrm>
        </p:spPr>
        <p:txBody>
          <a:bodyPr/>
          <a:lstStyle/>
          <a:p>
            <a:r>
              <a:rPr lang="en-US" dirty="0">
                <a:cs typeface="Arial"/>
              </a:rPr>
              <a:t>What is an API?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E5E1165-CF0E-4A19-84FB-77B006D86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248" y="3802011"/>
            <a:ext cx="8208722" cy="16149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A09BF4-0773-4ACA-A5AF-A4889491EA46}"/>
              </a:ext>
            </a:extLst>
          </p:cNvPr>
          <p:cNvSpPr txBox="1"/>
          <p:nvPr/>
        </p:nvSpPr>
        <p:spPr>
          <a:xfrm>
            <a:off x="1279743" y="2501031"/>
            <a:ext cx="96847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An API is a software which can be used by other softwares, to communicate with other softwares or even hardwares. It acts as a bridge between different softwares and devices.</a:t>
            </a:r>
          </a:p>
        </p:txBody>
      </p:sp>
    </p:spTree>
    <p:extLst>
      <p:ext uri="{BB962C8B-B14F-4D97-AF65-F5344CB8AC3E}">
        <p14:creationId xmlns:p14="http://schemas.microsoft.com/office/powerpoint/2010/main" val="2054089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Madison</vt:lpstr>
      <vt:lpstr>API and its Stndards</vt:lpstr>
      <vt:lpstr>What is an API? </vt:lpstr>
      <vt:lpstr>What is an API?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</cp:revision>
  <dcterms:created xsi:type="dcterms:W3CDTF">2022-02-28T06:29:23Z</dcterms:created>
  <dcterms:modified xsi:type="dcterms:W3CDTF">2022-02-28T06:46:39Z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