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Roboto Medium"/>
      <p:regular r:id="rId48"/>
      <p:bold r:id="rId49"/>
      <p:italic r:id="rId50"/>
      <p:boldItalic r:id="rId51"/>
    </p:embeddedFont>
    <p:embeddedFont>
      <p:font typeface="Fira Sans Extra Condensed Medium"/>
      <p:regular r:id="rId52"/>
      <p:bold r:id="rId53"/>
      <p:italic r:id="rId54"/>
      <p:boldItalic r:id="rId55"/>
    </p:embeddedFont>
    <p:embeddedFont>
      <p:font typeface="Bebas Neue"/>
      <p:regular r:id="rId56"/>
    </p:embeddedFont>
    <p:embeddedFont>
      <p:font typeface="Fira Sans"/>
      <p:regular r:id="rId57"/>
      <p:bold r:id="rId58"/>
      <p:italic r:id="rId59"/>
      <p:boldItalic r:id="rId60"/>
    </p:embeddedFont>
    <p:embeddedFont>
      <p:font typeface="Proxima Nova Semibold"/>
      <p:regular r:id="rId61"/>
      <p:bold r:id="rId62"/>
      <p:boldItalic r:id="rId63"/>
    </p:embeddedFont>
    <p:embeddedFont>
      <p:font typeface="Fira Sans Extra Condensed ExtraBold"/>
      <p:bold r:id="rId64"/>
      <p:boldItalic r:id="rId65"/>
    </p:embeddedFont>
    <p:embeddedFont>
      <p:font typeface="Fira Sans Extra Condensed"/>
      <p:regular r:id="rId66"/>
      <p:bold r:id="rId67"/>
      <p:italic r:id="rId68"/>
      <p:boldItalic r:id="rId69"/>
    </p:embeddedFont>
    <p:embeddedFont>
      <p:font typeface="Fira Sans Extra Condensed SemiBold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FiraSansExtraCondensedSemiBold-boldItalic.fntdata"/><Relationship Id="rId72" Type="http://schemas.openxmlformats.org/officeDocument/2006/relationships/font" Target="fonts/FiraSansExtraCondensedSemiBold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FiraSansExtraCondensedSemiBold-bold.fntdata"/><Relationship Id="rId70" Type="http://schemas.openxmlformats.org/officeDocument/2006/relationships/font" Target="fonts/FiraSansExtraCondensedSemiBold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roximaNovaSemibold-bold.fntdata"/><Relationship Id="rId61" Type="http://schemas.openxmlformats.org/officeDocument/2006/relationships/font" Target="fonts/ProximaNovaSemibold-regular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ExtraBold-bold.fntdata"/><Relationship Id="rId63" Type="http://schemas.openxmlformats.org/officeDocument/2006/relationships/font" Target="fonts/ProximaNovaSemibold-boldItalic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-regular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ExtraBold-boldItalic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-italic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-bold.fntdata"/><Relationship Id="rId60" Type="http://schemas.openxmlformats.org/officeDocument/2006/relationships/font" Target="fonts/Fira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boldItalic.fntdata"/><Relationship Id="rId50" Type="http://schemas.openxmlformats.org/officeDocument/2006/relationships/font" Target="fonts/RobotoMedium-italic.fntdata"/><Relationship Id="rId53" Type="http://schemas.openxmlformats.org/officeDocument/2006/relationships/font" Target="fonts/FiraSansExtraCondensedMedium-bold.fntdata"/><Relationship Id="rId52" Type="http://schemas.openxmlformats.org/officeDocument/2006/relationships/font" Target="fonts/FiraSansExtraCondensedMedium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Medium-italic.fntdata"/><Relationship Id="rId13" Type="http://schemas.openxmlformats.org/officeDocument/2006/relationships/slide" Target="slides/slide8.xml"/><Relationship Id="rId57" Type="http://schemas.openxmlformats.org/officeDocument/2006/relationships/font" Target="fonts/FiraSans-regular.fntdata"/><Relationship Id="rId12" Type="http://schemas.openxmlformats.org/officeDocument/2006/relationships/slide" Target="slides/slide7.xml"/><Relationship Id="rId56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italic.fntdata"/><Relationship Id="rId14" Type="http://schemas.openxmlformats.org/officeDocument/2006/relationships/slide" Target="slides/slide9.xml"/><Relationship Id="rId58" Type="http://schemas.openxmlformats.org/officeDocument/2006/relationships/font" Target="fonts/Fira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41f52fa7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41f52fa7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41f52fa7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41f52fa7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41f52fa7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41f52fa7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41f52fa7d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41f52fa7d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41f52fa7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41f52fa7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a41f52fa7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a41f52fa7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41f52fa7d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41f52fa7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41f52fa7d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41f52fa7d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a41f52fa7d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a41f52fa7d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41f52fa7d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41f52fa7d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5e4201d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5e4201d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41f52fa7d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41f52fa7d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a41f52fa7d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a41f52fa7d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41f52fa7d_0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41f52fa7d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41f52fa7d_0_2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41f52fa7d_0_2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41f52fa7d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41f52fa7d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a41f52fa7d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a41f52fa7d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a41f52fa7d_0_2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a41f52fa7d_0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a41f52fa7d_0_2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a41f52fa7d_0_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41f52fa7d_0_2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41f52fa7d_0_2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a41f52fa7d_0_2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a41f52fa7d_0_2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37943ea5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37943ea5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41f52fa7d_0_2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41f52fa7d_0_2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a41f52fa7d_0_2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a41f52fa7d_0_2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SLIDES_API118623201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SLIDES_API118623201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SLIDES_API11862320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SLIDES_API11862320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925c029c6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925c029c6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c5e4201d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c5e4201d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c5e4201d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c5e4201d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c5e4201d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c5e4201d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41f52f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41f52f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41f52fa7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41f52fa7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41f52fa7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41f52fa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71900" y="411475"/>
            <a:ext cx="61149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29300" y="1058575"/>
            <a:ext cx="4057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4629300" y="1058575"/>
            <a:ext cx="4057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6" name="Google Shape;56;p15"/>
          <p:cNvSpPr txBox="1"/>
          <p:nvPr>
            <p:ph type="ctrTitle"/>
          </p:nvPr>
        </p:nvSpPr>
        <p:spPr>
          <a:xfrm>
            <a:off x="2571900" y="411475"/>
            <a:ext cx="61149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Maturity Model</a:t>
            </a:r>
            <a:r>
              <a:rPr lang="en"/>
              <a:t> Infographics</a:t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457200" y="4390996"/>
            <a:ext cx="1647900" cy="7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2105106" y="3811296"/>
            <a:ext cx="1647900" cy="13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3753053" y="3226540"/>
            <a:ext cx="1647900" cy="191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5400979" y="2641782"/>
            <a:ext cx="1647900" cy="250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038974" y="2057025"/>
            <a:ext cx="1647900" cy="308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/>
          <p:nvPr/>
        </p:nvSpPr>
        <p:spPr>
          <a:xfrm>
            <a:off x="2540000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3390913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4244075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5097225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5950375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535710" y="2280216"/>
            <a:ext cx="110978" cy="1106267"/>
          </a:xfrm>
          <a:custGeom>
            <a:rect b="b" l="l" r="r" t="t"/>
            <a:pathLst>
              <a:path extrusionOk="0" h="6619" w="664">
                <a:moveTo>
                  <a:pt x="332" y="1"/>
                </a:moveTo>
                <a:cubicBezTo>
                  <a:pt x="149" y="1"/>
                  <a:pt x="0" y="149"/>
                  <a:pt x="0" y="332"/>
                </a:cubicBezTo>
                <a:lnTo>
                  <a:pt x="0" y="6287"/>
                </a:lnTo>
                <a:cubicBezTo>
                  <a:pt x="0" y="6470"/>
                  <a:pt x="149" y="6618"/>
                  <a:pt x="332" y="6618"/>
                </a:cubicBezTo>
                <a:cubicBezTo>
                  <a:pt x="513" y="6618"/>
                  <a:pt x="661" y="6470"/>
                  <a:pt x="663" y="6287"/>
                </a:cubicBezTo>
                <a:lnTo>
                  <a:pt x="663" y="332"/>
                </a:lnTo>
                <a:cubicBezTo>
                  <a:pt x="663" y="149"/>
                  <a:pt x="515" y="1"/>
                  <a:pt x="3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2820010" y="2611980"/>
            <a:ext cx="110811" cy="774504"/>
          </a:xfrm>
          <a:custGeom>
            <a:rect b="b" l="l" r="r" t="t"/>
            <a:pathLst>
              <a:path extrusionOk="0" h="4634" w="663">
                <a:moveTo>
                  <a:pt x="331" y="0"/>
                </a:moveTo>
                <a:cubicBezTo>
                  <a:pt x="149" y="0"/>
                  <a:pt x="1" y="149"/>
                  <a:pt x="1" y="332"/>
                </a:cubicBezTo>
                <a:lnTo>
                  <a:pt x="1" y="4302"/>
                </a:lnTo>
                <a:cubicBezTo>
                  <a:pt x="1" y="4485"/>
                  <a:pt x="149" y="4633"/>
                  <a:pt x="331" y="4633"/>
                </a:cubicBezTo>
                <a:cubicBezTo>
                  <a:pt x="514" y="4633"/>
                  <a:pt x="663" y="4485"/>
                  <a:pt x="663" y="4302"/>
                </a:cubicBezTo>
                <a:lnTo>
                  <a:pt x="663" y="332"/>
                </a:lnTo>
                <a:cubicBezTo>
                  <a:pt x="663" y="149"/>
                  <a:pt x="514" y="0"/>
                  <a:pt x="3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3104309" y="2785968"/>
            <a:ext cx="110978" cy="600516"/>
          </a:xfrm>
          <a:custGeom>
            <a:rect b="b" l="l" r="r" t="t"/>
            <a:pathLst>
              <a:path extrusionOk="0" h="3593" w="664">
                <a:moveTo>
                  <a:pt x="332" y="0"/>
                </a:moveTo>
                <a:cubicBezTo>
                  <a:pt x="149" y="0"/>
                  <a:pt x="0" y="148"/>
                  <a:pt x="0" y="331"/>
                </a:cubicBezTo>
                <a:lnTo>
                  <a:pt x="0" y="3261"/>
                </a:lnTo>
                <a:cubicBezTo>
                  <a:pt x="0" y="3444"/>
                  <a:pt x="149" y="3592"/>
                  <a:pt x="332" y="3592"/>
                </a:cubicBezTo>
                <a:cubicBezTo>
                  <a:pt x="515" y="3592"/>
                  <a:pt x="663" y="3444"/>
                  <a:pt x="663" y="3261"/>
                </a:cubicBezTo>
                <a:lnTo>
                  <a:pt x="663" y="331"/>
                </a:lnTo>
                <a:cubicBezTo>
                  <a:pt x="663" y="148"/>
                  <a:pt x="515" y="0"/>
                  <a:pt x="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3388776" y="2943744"/>
            <a:ext cx="110811" cy="442741"/>
          </a:xfrm>
          <a:custGeom>
            <a:rect b="b" l="l" r="r" t="t"/>
            <a:pathLst>
              <a:path extrusionOk="0" h="2649" w="663">
                <a:moveTo>
                  <a:pt x="332" y="0"/>
                </a:moveTo>
                <a:cubicBezTo>
                  <a:pt x="149" y="0"/>
                  <a:pt x="1" y="149"/>
                  <a:pt x="1" y="332"/>
                </a:cubicBezTo>
                <a:lnTo>
                  <a:pt x="1" y="2317"/>
                </a:lnTo>
                <a:cubicBezTo>
                  <a:pt x="1" y="2500"/>
                  <a:pt x="149" y="2648"/>
                  <a:pt x="332" y="2648"/>
                </a:cubicBezTo>
                <a:cubicBezTo>
                  <a:pt x="514" y="2648"/>
                  <a:pt x="662" y="2500"/>
                  <a:pt x="663" y="2317"/>
                </a:cubicBezTo>
                <a:lnTo>
                  <a:pt x="663" y="332"/>
                </a:lnTo>
                <a:cubicBezTo>
                  <a:pt x="663" y="149"/>
                  <a:pt x="514" y="0"/>
                  <a:pt x="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3673075" y="2469915"/>
            <a:ext cx="110978" cy="916568"/>
          </a:xfrm>
          <a:custGeom>
            <a:rect b="b" l="l" r="r" t="t"/>
            <a:pathLst>
              <a:path extrusionOk="0" h="5484" w="664">
                <a:moveTo>
                  <a:pt x="332" y="0"/>
                </a:moveTo>
                <a:cubicBezTo>
                  <a:pt x="149" y="0"/>
                  <a:pt x="0" y="149"/>
                  <a:pt x="0" y="332"/>
                </a:cubicBezTo>
                <a:lnTo>
                  <a:pt x="0" y="5152"/>
                </a:lnTo>
                <a:cubicBezTo>
                  <a:pt x="0" y="5335"/>
                  <a:pt x="149" y="5483"/>
                  <a:pt x="332" y="5483"/>
                </a:cubicBezTo>
                <a:cubicBezTo>
                  <a:pt x="515" y="5483"/>
                  <a:pt x="663" y="5335"/>
                  <a:pt x="663" y="5152"/>
                </a:cubicBezTo>
                <a:lnTo>
                  <a:pt x="663" y="332"/>
                </a:lnTo>
                <a:cubicBezTo>
                  <a:pt x="663" y="149"/>
                  <a:pt x="515" y="0"/>
                  <a:pt x="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3957541" y="2280216"/>
            <a:ext cx="110978" cy="1106267"/>
          </a:xfrm>
          <a:custGeom>
            <a:rect b="b" l="l" r="r" t="t"/>
            <a:pathLst>
              <a:path extrusionOk="0" h="6619" w="664">
                <a:moveTo>
                  <a:pt x="332" y="1"/>
                </a:moveTo>
                <a:cubicBezTo>
                  <a:pt x="149" y="1"/>
                  <a:pt x="1" y="149"/>
                  <a:pt x="1" y="332"/>
                </a:cubicBezTo>
                <a:lnTo>
                  <a:pt x="1" y="6287"/>
                </a:lnTo>
                <a:cubicBezTo>
                  <a:pt x="1" y="6470"/>
                  <a:pt x="149" y="6618"/>
                  <a:pt x="332" y="6618"/>
                </a:cubicBezTo>
                <a:cubicBezTo>
                  <a:pt x="514" y="6618"/>
                  <a:pt x="662" y="6470"/>
                  <a:pt x="664" y="6287"/>
                </a:cubicBezTo>
                <a:lnTo>
                  <a:pt x="664" y="332"/>
                </a:lnTo>
                <a:cubicBezTo>
                  <a:pt x="664" y="149"/>
                  <a:pt x="516" y="1"/>
                  <a:pt x="3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4242008" y="2043217"/>
            <a:ext cx="110811" cy="1343264"/>
          </a:xfrm>
          <a:custGeom>
            <a:rect b="b" l="l" r="r" t="t"/>
            <a:pathLst>
              <a:path extrusionOk="0" h="8037" w="663">
                <a:moveTo>
                  <a:pt x="331" y="0"/>
                </a:moveTo>
                <a:cubicBezTo>
                  <a:pt x="149" y="0"/>
                  <a:pt x="1" y="149"/>
                  <a:pt x="1" y="332"/>
                </a:cubicBezTo>
                <a:lnTo>
                  <a:pt x="1" y="7705"/>
                </a:lnTo>
                <a:cubicBezTo>
                  <a:pt x="1" y="7888"/>
                  <a:pt x="149" y="8036"/>
                  <a:pt x="331" y="8036"/>
                </a:cubicBezTo>
                <a:cubicBezTo>
                  <a:pt x="514" y="8036"/>
                  <a:pt x="663" y="7888"/>
                  <a:pt x="663" y="7705"/>
                </a:cubicBezTo>
                <a:lnTo>
                  <a:pt x="663" y="332"/>
                </a:lnTo>
                <a:cubicBezTo>
                  <a:pt x="663" y="149"/>
                  <a:pt x="514" y="0"/>
                  <a:pt x="3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526307" y="1885107"/>
            <a:ext cx="110978" cy="1501374"/>
          </a:xfrm>
          <a:custGeom>
            <a:rect b="b" l="l" r="r" t="t"/>
            <a:pathLst>
              <a:path extrusionOk="0" h="8983" w="664">
                <a:moveTo>
                  <a:pt x="332" y="1"/>
                </a:moveTo>
                <a:cubicBezTo>
                  <a:pt x="148" y="1"/>
                  <a:pt x="0" y="149"/>
                  <a:pt x="0" y="332"/>
                </a:cubicBezTo>
                <a:lnTo>
                  <a:pt x="0" y="8651"/>
                </a:lnTo>
                <a:cubicBezTo>
                  <a:pt x="0" y="8834"/>
                  <a:pt x="148" y="8982"/>
                  <a:pt x="332" y="8982"/>
                </a:cubicBezTo>
                <a:cubicBezTo>
                  <a:pt x="515" y="8982"/>
                  <a:pt x="663" y="8834"/>
                  <a:pt x="663" y="8651"/>
                </a:cubicBezTo>
                <a:lnTo>
                  <a:pt x="663" y="332"/>
                </a:lnTo>
                <a:cubicBezTo>
                  <a:pt x="663" y="149"/>
                  <a:pt x="515" y="1"/>
                  <a:pt x="3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810774" y="1964329"/>
            <a:ext cx="110811" cy="1422152"/>
          </a:xfrm>
          <a:custGeom>
            <a:rect b="b" l="l" r="r" t="t"/>
            <a:pathLst>
              <a:path extrusionOk="0" h="8509" w="663">
                <a:moveTo>
                  <a:pt x="332" y="1"/>
                </a:moveTo>
                <a:cubicBezTo>
                  <a:pt x="149" y="1"/>
                  <a:pt x="1" y="149"/>
                  <a:pt x="1" y="332"/>
                </a:cubicBezTo>
                <a:lnTo>
                  <a:pt x="1" y="8177"/>
                </a:lnTo>
                <a:cubicBezTo>
                  <a:pt x="1" y="8360"/>
                  <a:pt x="149" y="8508"/>
                  <a:pt x="332" y="8508"/>
                </a:cubicBezTo>
                <a:cubicBezTo>
                  <a:pt x="514" y="8508"/>
                  <a:pt x="662" y="8360"/>
                  <a:pt x="663" y="8178"/>
                </a:cubicBezTo>
                <a:lnTo>
                  <a:pt x="663" y="332"/>
                </a:lnTo>
                <a:cubicBezTo>
                  <a:pt x="663" y="149"/>
                  <a:pt x="514" y="1"/>
                  <a:pt x="3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095073" y="2043217"/>
            <a:ext cx="110978" cy="1343264"/>
          </a:xfrm>
          <a:custGeom>
            <a:rect b="b" l="l" r="r" t="t"/>
            <a:pathLst>
              <a:path extrusionOk="0" h="8037" w="664">
                <a:moveTo>
                  <a:pt x="332" y="0"/>
                </a:moveTo>
                <a:cubicBezTo>
                  <a:pt x="149" y="0"/>
                  <a:pt x="0" y="149"/>
                  <a:pt x="0" y="332"/>
                </a:cubicBezTo>
                <a:lnTo>
                  <a:pt x="0" y="7705"/>
                </a:lnTo>
                <a:cubicBezTo>
                  <a:pt x="0" y="7888"/>
                  <a:pt x="149" y="8036"/>
                  <a:pt x="332" y="8036"/>
                </a:cubicBezTo>
                <a:cubicBezTo>
                  <a:pt x="515" y="8036"/>
                  <a:pt x="663" y="7888"/>
                  <a:pt x="663" y="7705"/>
                </a:cubicBezTo>
                <a:lnTo>
                  <a:pt x="663" y="332"/>
                </a:lnTo>
                <a:cubicBezTo>
                  <a:pt x="663" y="149"/>
                  <a:pt x="515" y="0"/>
                  <a:pt x="3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379540" y="2280216"/>
            <a:ext cx="110978" cy="1106267"/>
          </a:xfrm>
          <a:custGeom>
            <a:rect b="b" l="l" r="r" t="t"/>
            <a:pathLst>
              <a:path extrusionOk="0" h="6619" w="664">
                <a:moveTo>
                  <a:pt x="332" y="1"/>
                </a:moveTo>
                <a:cubicBezTo>
                  <a:pt x="149" y="1"/>
                  <a:pt x="1" y="149"/>
                  <a:pt x="1" y="332"/>
                </a:cubicBezTo>
                <a:lnTo>
                  <a:pt x="1" y="6287"/>
                </a:lnTo>
                <a:cubicBezTo>
                  <a:pt x="1" y="6470"/>
                  <a:pt x="149" y="6618"/>
                  <a:pt x="332" y="6618"/>
                </a:cubicBezTo>
                <a:cubicBezTo>
                  <a:pt x="513" y="6618"/>
                  <a:pt x="662" y="6470"/>
                  <a:pt x="664" y="6287"/>
                </a:cubicBezTo>
                <a:lnTo>
                  <a:pt x="664" y="332"/>
                </a:lnTo>
                <a:cubicBezTo>
                  <a:pt x="664" y="149"/>
                  <a:pt x="515" y="1"/>
                  <a:pt x="3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664006" y="2280216"/>
            <a:ext cx="110811" cy="1106267"/>
          </a:xfrm>
          <a:custGeom>
            <a:rect b="b" l="l" r="r" t="t"/>
            <a:pathLst>
              <a:path extrusionOk="0" h="6619" w="663">
                <a:moveTo>
                  <a:pt x="331" y="1"/>
                </a:moveTo>
                <a:cubicBezTo>
                  <a:pt x="149" y="1"/>
                  <a:pt x="0" y="149"/>
                  <a:pt x="0" y="332"/>
                </a:cubicBezTo>
                <a:lnTo>
                  <a:pt x="0" y="6287"/>
                </a:lnTo>
                <a:cubicBezTo>
                  <a:pt x="0" y="6470"/>
                  <a:pt x="149" y="6618"/>
                  <a:pt x="331" y="6618"/>
                </a:cubicBezTo>
                <a:cubicBezTo>
                  <a:pt x="514" y="6618"/>
                  <a:pt x="662" y="6470"/>
                  <a:pt x="662" y="6287"/>
                </a:cubicBezTo>
                <a:lnTo>
                  <a:pt x="662" y="332"/>
                </a:lnTo>
                <a:cubicBezTo>
                  <a:pt x="662" y="149"/>
                  <a:pt x="514" y="1"/>
                  <a:pt x="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948139" y="2280216"/>
            <a:ext cx="110978" cy="1106267"/>
          </a:xfrm>
          <a:custGeom>
            <a:rect b="b" l="l" r="r" t="t"/>
            <a:pathLst>
              <a:path extrusionOk="0" h="6619" w="664">
                <a:moveTo>
                  <a:pt x="332" y="1"/>
                </a:moveTo>
                <a:cubicBezTo>
                  <a:pt x="149" y="1"/>
                  <a:pt x="1" y="149"/>
                  <a:pt x="1" y="332"/>
                </a:cubicBezTo>
                <a:lnTo>
                  <a:pt x="1" y="6287"/>
                </a:lnTo>
                <a:cubicBezTo>
                  <a:pt x="1" y="6470"/>
                  <a:pt x="149" y="6618"/>
                  <a:pt x="332" y="6618"/>
                </a:cubicBezTo>
                <a:cubicBezTo>
                  <a:pt x="516" y="6618"/>
                  <a:pt x="664" y="6470"/>
                  <a:pt x="664" y="6287"/>
                </a:cubicBezTo>
                <a:lnTo>
                  <a:pt x="664" y="332"/>
                </a:lnTo>
                <a:cubicBezTo>
                  <a:pt x="664" y="149"/>
                  <a:pt x="516" y="1"/>
                  <a:pt x="3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6232772" y="2059095"/>
            <a:ext cx="110811" cy="1327386"/>
          </a:xfrm>
          <a:custGeom>
            <a:rect b="b" l="l" r="r" t="t"/>
            <a:pathLst>
              <a:path extrusionOk="0" h="7942" w="663">
                <a:moveTo>
                  <a:pt x="332" y="1"/>
                </a:moveTo>
                <a:cubicBezTo>
                  <a:pt x="149" y="1"/>
                  <a:pt x="0" y="149"/>
                  <a:pt x="0" y="331"/>
                </a:cubicBezTo>
                <a:lnTo>
                  <a:pt x="0" y="7610"/>
                </a:lnTo>
                <a:cubicBezTo>
                  <a:pt x="0" y="7793"/>
                  <a:pt x="149" y="7941"/>
                  <a:pt x="332" y="7941"/>
                </a:cubicBezTo>
                <a:cubicBezTo>
                  <a:pt x="514" y="7941"/>
                  <a:pt x="662" y="7793"/>
                  <a:pt x="662" y="7610"/>
                </a:cubicBezTo>
                <a:lnTo>
                  <a:pt x="662" y="331"/>
                </a:lnTo>
                <a:cubicBezTo>
                  <a:pt x="662" y="149"/>
                  <a:pt x="514" y="1"/>
                  <a:pt x="3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6516905" y="2280216"/>
            <a:ext cx="111145" cy="1106267"/>
          </a:xfrm>
          <a:custGeom>
            <a:rect b="b" l="l" r="r" t="t"/>
            <a:pathLst>
              <a:path extrusionOk="0" h="6619" w="665">
                <a:moveTo>
                  <a:pt x="333" y="1"/>
                </a:moveTo>
                <a:cubicBezTo>
                  <a:pt x="149" y="1"/>
                  <a:pt x="1" y="149"/>
                  <a:pt x="1" y="332"/>
                </a:cubicBezTo>
                <a:lnTo>
                  <a:pt x="1" y="6287"/>
                </a:lnTo>
                <a:cubicBezTo>
                  <a:pt x="1" y="6470"/>
                  <a:pt x="149" y="6618"/>
                  <a:pt x="333" y="6618"/>
                </a:cubicBezTo>
                <a:cubicBezTo>
                  <a:pt x="516" y="6618"/>
                  <a:pt x="664" y="6470"/>
                  <a:pt x="664" y="6287"/>
                </a:cubicBezTo>
                <a:lnTo>
                  <a:pt x="664" y="332"/>
                </a:lnTo>
                <a:cubicBezTo>
                  <a:pt x="664" y="149"/>
                  <a:pt x="516" y="1"/>
                  <a:pt x="3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 txBox="1"/>
          <p:nvPr/>
        </p:nvSpPr>
        <p:spPr>
          <a:xfrm>
            <a:off x="5205847" y="3585900"/>
            <a:ext cx="4581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3506901" y="3585900"/>
            <a:ext cx="4581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4367526" y="3585900"/>
            <a:ext cx="4581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2646250" y="3585900"/>
            <a:ext cx="4581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6059125" y="3585900"/>
            <a:ext cx="4284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370050" y="2633219"/>
            <a:ext cx="1760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370050" y="4067799"/>
            <a:ext cx="1760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370050" y="1262550"/>
            <a:ext cx="1760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370048" y="952374"/>
            <a:ext cx="1152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370048" y="3761596"/>
            <a:ext cx="1152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370048" y="2325100"/>
            <a:ext cx="1152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019850" y="1922967"/>
            <a:ext cx="1760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6703125" y="1620250"/>
            <a:ext cx="207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 managed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471045" y="317819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019849" y="3491117"/>
            <a:ext cx="1760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457200" y="3466275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457200" y="4011575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25"/>
          <p:cNvSpPr txBox="1"/>
          <p:nvPr/>
        </p:nvSpPr>
        <p:spPr>
          <a:xfrm>
            <a:off x="2130425" y="3466275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4" name="Google Shape;454;p25"/>
          <p:cNvSpPr txBox="1"/>
          <p:nvPr/>
        </p:nvSpPr>
        <p:spPr>
          <a:xfrm>
            <a:off x="2130425" y="4011575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25"/>
          <p:cNvSpPr txBox="1"/>
          <p:nvPr/>
        </p:nvSpPr>
        <p:spPr>
          <a:xfrm>
            <a:off x="5476874" y="3454200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5476874" y="3999500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5"/>
          <p:cNvSpPr txBox="1"/>
          <p:nvPr/>
        </p:nvSpPr>
        <p:spPr>
          <a:xfrm>
            <a:off x="3803650" y="3454200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3803650" y="3999500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5653658" y="1650093"/>
            <a:ext cx="1149000" cy="1545900"/>
          </a:xfrm>
          <a:prstGeom prst="can">
            <a:avLst>
              <a:gd fmla="val 1844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0" name="Google Shape;460;p25"/>
          <p:cNvSpPr/>
          <p:nvPr/>
        </p:nvSpPr>
        <p:spPr>
          <a:xfrm>
            <a:off x="3997505" y="2026593"/>
            <a:ext cx="1149000" cy="1169400"/>
          </a:xfrm>
          <a:prstGeom prst="can">
            <a:avLst>
              <a:gd fmla="val 20575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2341353" y="2224593"/>
            <a:ext cx="1149000" cy="9714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85200" y="2472393"/>
            <a:ext cx="1149000" cy="723600"/>
          </a:xfrm>
          <a:prstGeom prst="can">
            <a:avLst>
              <a:gd fmla="val 3411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952050" y="20328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2580350" y="17850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4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5920500" y="12106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4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4264350" y="1587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4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7081837" y="3454200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7081837" y="3999500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for the most part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7309800" y="1366126"/>
            <a:ext cx="1149000" cy="1830000"/>
          </a:xfrm>
          <a:prstGeom prst="can">
            <a:avLst>
              <a:gd fmla="val 184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7576650" y="9235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26"/>
          <p:cNvCxnSpPr/>
          <p:nvPr/>
        </p:nvCxnSpPr>
        <p:spPr>
          <a:xfrm rot="10800000">
            <a:off x="876225" y="4614775"/>
            <a:ext cx="747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6" name="Google Shape;476;p26"/>
          <p:cNvCxnSpPr/>
          <p:nvPr/>
        </p:nvCxnSpPr>
        <p:spPr>
          <a:xfrm>
            <a:off x="594725" y="1177075"/>
            <a:ext cx="0" cy="32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7" name="Google Shape;477;p26"/>
          <p:cNvSpPr/>
          <p:nvPr/>
        </p:nvSpPr>
        <p:spPr>
          <a:xfrm>
            <a:off x="2398300" y="3769300"/>
            <a:ext cx="1709700" cy="626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876150" y="3769300"/>
            <a:ext cx="1709700" cy="626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938100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Initial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2596450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Managed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2" name="Google Shape;482;p26"/>
          <p:cNvSpPr/>
          <p:nvPr/>
        </p:nvSpPr>
        <p:spPr>
          <a:xfrm>
            <a:off x="3908050" y="3769300"/>
            <a:ext cx="1709700" cy="6264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 txBox="1"/>
          <p:nvPr/>
        </p:nvSpPr>
        <p:spPr>
          <a:xfrm>
            <a:off x="4106200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Defined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442575" y="3769300"/>
            <a:ext cx="1709700" cy="6264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"/>
          <p:cNvSpPr txBox="1"/>
          <p:nvPr/>
        </p:nvSpPr>
        <p:spPr>
          <a:xfrm>
            <a:off x="5640725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Quantitatively managed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6" name="Google Shape;486;p26"/>
          <p:cNvSpPr/>
          <p:nvPr/>
        </p:nvSpPr>
        <p:spPr>
          <a:xfrm>
            <a:off x="6977100" y="3769300"/>
            <a:ext cx="1709700" cy="6264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6"/>
          <p:cNvSpPr txBox="1"/>
          <p:nvPr/>
        </p:nvSpPr>
        <p:spPr>
          <a:xfrm>
            <a:off x="7175250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Optimizing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4230150" y="4497475"/>
            <a:ext cx="10656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Maturity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9" name="Google Shape;489;p26"/>
          <p:cNvSpPr/>
          <p:nvPr/>
        </p:nvSpPr>
        <p:spPr>
          <a:xfrm>
            <a:off x="876150" y="2440925"/>
            <a:ext cx="1375200" cy="122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6"/>
          <p:cNvSpPr/>
          <p:nvPr/>
        </p:nvSpPr>
        <p:spPr>
          <a:xfrm>
            <a:off x="2398300" y="2155950"/>
            <a:ext cx="1375200" cy="15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3920450" y="1853125"/>
            <a:ext cx="1375200" cy="18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5442600" y="1511650"/>
            <a:ext cx="1375200" cy="21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6964750" y="1185100"/>
            <a:ext cx="1375200" cy="248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6"/>
          <p:cNvSpPr txBox="1"/>
          <p:nvPr/>
        </p:nvSpPr>
        <p:spPr>
          <a:xfrm rot="-5400000">
            <a:off x="-193400" y="2655625"/>
            <a:ext cx="1530900" cy="2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Strategic Value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962150" y="2517125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2485150" y="223215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5529450" y="158785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4007300" y="195095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7051600" y="126130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/>
          <p:nvPr/>
        </p:nvSpPr>
        <p:spPr>
          <a:xfrm>
            <a:off x="5944885" y="1366525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7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06" name="Google Shape;506;p27"/>
          <p:cNvGrpSpPr/>
          <p:nvPr/>
        </p:nvGrpSpPr>
        <p:grpSpPr>
          <a:xfrm>
            <a:off x="457188" y="3394225"/>
            <a:ext cx="1502100" cy="1342375"/>
            <a:chOff x="457200" y="3394225"/>
            <a:chExt cx="1502100" cy="1342375"/>
          </a:xfrm>
        </p:grpSpPr>
        <p:sp>
          <p:nvSpPr>
            <p:cNvPr id="507" name="Google Shape;507;p27"/>
            <p:cNvSpPr/>
            <p:nvPr/>
          </p:nvSpPr>
          <p:spPr>
            <a:xfrm>
              <a:off x="457200" y="3542900"/>
              <a:ext cx="1502100" cy="1193700"/>
            </a:xfrm>
            <a:prstGeom prst="roundRect">
              <a:avLst>
                <a:gd fmla="val 10136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51125" y="3394225"/>
              <a:ext cx="1114200" cy="321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 txBox="1"/>
            <p:nvPr/>
          </p:nvSpPr>
          <p:spPr>
            <a:xfrm>
              <a:off x="576000" y="4053225"/>
              <a:ext cx="1264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7"/>
            <p:cNvSpPr txBox="1"/>
            <p:nvPr/>
          </p:nvSpPr>
          <p:spPr>
            <a:xfrm>
              <a:off x="651175" y="3789263"/>
              <a:ext cx="1114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1" name="Google Shape;511;p27"/>
            <p:cNvSpPr txBox="1"/>
            <p:nvPr/>
          </p:nvSpPr>
          <p:spPr>
            <a:xfrm>
              <a:off x="853825" y="3440425"/>
              <a:ext cx="708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Stage 1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2" name="Google Shape;512;p27"/>
          <p:cNvGrpSpPr/>
          <p:nvPr/>
        </p:nvGrpSpPr>
        <p:grpSpPr>
          <a:xfrm>
            <a:off x="2132713" y="3089425"/>
            <a:ext cx="1502100" cy="1342375"/>
            <a:chOff x="2139075" y="2860825"/>
            <a:chExt cx="1502100" cy="1342375"/>
          </a:xfrm>
        </p:grpSpPr>
        <p:sp>
          <p:nvSpPr>
            <p:cNvPr id="513" name="Google Shape;513;p27"/>
            <p:cNvSpPr/>
            <p:nvPr/>
          </p:nvSpPr>
          <p:spPr>
            <a:xfrm>
              <a:off x="2139075" y="3009500"/>
              <a:ext cx="1502100" cy="1193700"/>
            </a:xfrm>
            <a:prstGeom prst="roundRect">
              <a:avLst>
                <a:gd fmla="val 10136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333000" y="2860825"/>
              <a:ext cx="1114200" cy="321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2257875" y="3519825"/>
              <a:ext cx="1264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2333050" y="3255863"/>
              <a:ext cx="1114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7" name="Google Shape;517;p27"/>
            <p:cNvSpPr txBox="1"/>
            <p:nvPr/>
          </p:nvSpPr>
          <p:spPr>
            <a:xfrm>
              <a:off x="2535700" y="2907025"/>
              <a:ext cx="708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Stage 2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>
            <a:off x="3808238" y="2784625"/>
            <a:ext cx="1502107" cy="1342375"/>
            <a:chOff x="3820950" y="2327425"/>
            <a:chExt cx="1502107" cy="1342375"/>
          </a:xfrm>
        </p:grpSpPr>
        <p:sp>
          <p:nvSpPr>
            <p:cNvPr id="519" name="Google Shape;519;p27"/>
            <p:cNvSpPr/>
            <p:nvPr/>
          </p:nvSpPr>
          <p:spPr>
            <a:xfrm>
              <a:off x="3820950" y="2476100"/>
              <a:ext cx="1502100" cy="1193700"/>
            </a:xfrm>
            <a:prstGeom prst="roundRect">
              <a:avLst>
                <a:gd fmla="val 10136" name="adj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014875" y="2327425"/>
              <a:ext cx="1114200" cy="321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 txBox="1"/>
            <p:nvPr/>
          </p:nvSpPr>
          <p:spPr>
            <a:xfrm>
              <a:off x="3939750" y="2986425"/>
              <a:ext cx="1264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27"/>
            <p:cNvSpPr txBox="1"/>
            <p:nvPr/>
          </p:nvSpPr>
          <p:spPr>
            <a:xfrm>
              <a:off x="3820957" y="2722475"/>
              <a:ext cx="15021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3" name="Google Shape;523;p27"/>
            <p:cNvSpPr txBox="1"/>
            <p:nvPr/>
          </p:nvSpPr>
          <p:spPr>
            <a:xfrm>
              <a:off x="4217575" y="2373625"/>
              <a:ext cx="708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Stage 3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4" name="Google Shape;524;p27"/>
          <p:cNvGrpSpPr/>
          <p:nvPr/>
        </p:nvGrpSpPr>
        <p:grpSpPr>
          <a:xfrm>
            <a:off x="5483763" y="2479825"/>
            <a:ext cx="1502125" cy="1342375"/>
            <a:chOff x="6169575" y="1794025"/>
            <a:chExt cx="1502125" cy="1342375"/>
          </a:xfrm>
        </p:grpSpPr>
        <p:sp>
          <p:nvSpPr>
            <p:cNvPr id="525" name="Google Shape;525;p27"/>
            <p:cNvSpPr/>
            <p:nvPr/>
          </p:nvSpPr>
          <p:spPr>
            <a:xfrm>
              <a:off x="6169575" y="1942700"/>
              <a:ext cx="1502100" cy="1193700"/>
            </a:xfrm>
            <a:prstGeom prst="roundRect">
              <a:avLst>
                <a:gd fmla="val 10136" name="adj"/>
              </a:avLst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6363500" y="1794025"/>
              <a:ext cx="1114200" cy="321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 txBox="1"/>
            <p:nvPr/>
          </p:nvSpPr>
          <p:spPr>
            <a:xfrm>
              <a:off x="6288375" y="2453025"/>
              <a:ext cx="1264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" name="Google Shape;528;p27"/>
            <p:cNvSpPr txBox="1"/>
            <p:nvPr/>
          </p:nvSpPr>
          <p:spPr>
            <a:xfrm>
              <a:off x="6169600" y="2189075"/>
              <a:ext cx="15021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Quantitative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9" name="Google Shape;529;p27"/>
            <p:cNvSpPr txBox="1"/>
            <p:nvPr/>
          </p:nvSpPr>
          <p:spPr>
            <a:xfrm>
              <a:off x="6566200" y="1840225"/>
              <a:ext cx="708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Stage 4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0" name="Google Shape;530;p27"/>
          <p:cNvSpPr/>
          <p:nvPr/>
        </p:nvSpPr>
        <p:spPr>
          <a:xfrm>
            <a:off x="4269360" y="1739550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2593835" y="2129388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918310" y="2509513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27"/>
          <p:cNvCxnSpPr>
            <a:stCxn id="532" idx="4"/>
            <a:endCxn id="508" idx="0"/>
          </p:cNvCxnSpPr>
          <p:nvPr/>
        </p:nvCxnSpPr>
        <p:spPr>
          <a:xfrm>
            <a:off x="1208260" y="3089413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7"/>
          <p:cNvCxnSpPr>
            <a:stCxn id="531" idx="4"/>
            <a:endCxn id="514" idx="0"/>
          </p:cNvCxnSpPr>
          <p:nvPr/>
        </p:nvCxnSpPr>
        <p:spPr>
          <a:xfrm>
            <a:off x="2883785" y="2709288"/>
            <a:ext cx="0" cy="380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7"/>
          <p:cNvCxnSpPr>
            <a:stCxn id="530" idx="4"/>
            <a:endCxn id="520" idx="0"/>
          </p:cNvCxnSpPr>
          <p:nvPr/>
        </p:nvCxnSpPr>
        <p:spPr>
          <a:xfrm>
            <a:off x="4559310" y="2319450"/>
            <a:ext cx="0" cy="465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7"/>
          <p:cNvCxnSpPr>
            <a:stCxn id="504" idx="4"/>
            <a:endCxn id="526" idx="0"/>
          </p:cNvCxnSpPr>
          <p:nvPr/>
        </p:nvCxnSpPr>
        <p:spPr>
          <a:xfrm>
            <a:off x="6234835" y="1946425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27"/>
          <p:cNvSpPr/>
          <p:nvPr/>
        </p:nvSpPr>
        <p:spPr>
          <a:xfrm>
            <a:off x="7620435" y="1137925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159313" y="2399900"/>
            <a:ext cx="1502100" cy="1193700"/>
          </a:xfrm>
          <a:prstGeom prst="roundRect">
            <a:avLst>
              <a:gd fmla="val 10136" name="adj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7353238" y="22512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 txBox="1"/>
          <p:nvPr/>
        </p:nvSpPr>
        <p:spPr>
          <a:xfrm>
            <a:off x="7278113" y="29102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7159338" y="2646275"/>
            <a:ext cx="150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7555937" y="22974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3" name="Google Shape;543;p27"/>
          <p:cNvCxnSpPr>
            <a:stCxn id="537" idx="4"/>
            <a:endCxn id="539" idx="0"/>
          </p:cNvCxnSpPr>
          <p:nvPr/>
        </p:nvCxnSpPr>
        <p:spPr>
          <a:xfrm>
            <a:off x="7910385" y="1717825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4" name="Google Shape;544;p27"/>
          <p:cNvGrpSpPr/>
          <p:nvPr/>
        </p:nvGrpSpPr>
        <p:grpSpPr>
          <a:xfrm>
            <a:off x="1036943" y="2629377"/>
            <a:ext cx="342615" cy="340186"/>
            <a:chOff x="890400" y="4399350"/>
            <a:chExt cx="486600" cy="483150"/>
          </a:xfrm>
        </p:grpSpPr>
        <p:sp>
          <p:nvSpPr>
            <p:cNvPr id="545" name="Google Shape;545;p27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8" name="Google Shape;548;p27"/>
          <p:cNvGrpSpPr/>
          <p:nvPr/>
        </p:nvGrpSpPr>
        <p:grpSpPr>
          <a:xfrm>
            <a:off x="7741230" y="1258706"/>
            <a:ext cx="338340" cy="338340"/>
            <a:chOff x="-4573475" y="2045850"/>
            <a:chExt cx="293800" cy="293800"/>
          </a:xfrm>
        </p:grpSpPr>
        <p:sp>
          <p:nvSpPr>
            <p:cNvPr id="549" name="Google Shape;549;p27"/>
            <p:cNvSpPr/>
            <p:nvPr/>
          </p:nvSpPr>
          <p:spPr>
            <a:xfrm>
              <a:off x="-4573475" y="2045850"/>
              <a:ext cx="293800" cy="293800"/>
            </a:xfrm>
            <a:custGeom>
              <a:rect b="b" l="l" r="r" t="t"/>
              <a:pathLst>
                <a:path extrusionOk="0" h="11752" w="11752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-4521500" y="209940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27"/>
          <p:cNvGrpSpPr/>
          <p:nvPr/>
        </p:nvGrpSpPr>
        <p:grpSpPr>
          <a:xfrm>
            <a:off x="6065674" y="1487321"/>
            <a:ext cx="338327" cy="338315"/>
            <a:chOff x="-5635200" y="2037975"/>
            <a:chExt cx="293025" cy="291450"/>
          </a:xfrm>
        </p:grpSpPr>
        <p:sp>
          <p:nvSpPr>
            <p:cNvPr id="552" name="Google Shape;552;p27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27"/>
          <p:cNvSpPr/>
          <p:nvPr/>
        </p:nvSpPr>
        <p:spPr>
          <a:xfrm>
            <a:off x="2714607" y="2242556"/>
            <a:ext cx="338334" cy="338339"/>
          </a:xfrm>
          <a:custGeom>
            <a:rect b="b" l="l" r="r" t="t"/>
            <a:pathLst>
              <a:path extrusionOk="0" h="12634" w="12635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27"/>
          <p:cNvGrpSpPr/>
          <p:nvPr/>
        </p:nvGrpSpPr>
        <p:grpSpPr>
          <a:xfrm>
            <a:off x="4390148" y="1862743"/>
            <a:ext cx="338323" cy="333506"/>
            <a:chOff x="-6713450" y="2397900"/>
            <a:chExt cx="295375" cy="291450"/>
          </a:xfrm>
        </p:grpSpPr>
        <p:sp>
          <p:nvSpPr>
            <p:cNvPr id="556" name="Google Shape;556;p27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2" name="Google Shape;562;p28"/>
          <p:cNvCxnSpPr>
            <a:stCxn id="563" idx="0"/>
            <a:endCxn id="564" idx="2"/>
          </p:cNvCxnSpPr>
          <p:nvPr/>
        </p:nvCxnSpPr>
        <p:spPr>
          <a:xfrm rot="10800000">
            <a:off x="965850" y="1795675"/>
            <a:ext cx="0" cy="270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5" name="Google Shape;565;p28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1474500" y="1561175"/>
            <a:ext cx="1375200" cy="317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933775" y="1561175"/>
            <a:ext cx="1375200" cy="317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4393050" y="1561175"/>
            <a:ext cx="1375200" cy="317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5852325" y="1561175"/>
            <a:ext cx="1375200" cy="31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7311600" y="1561175"/>
            <a:ext cx="1375200" cy="317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Google Shape;571;p28"/>
          <p:cNvCxnSpPr/>
          <p:nvPr/>
        </p:nvCxnSpPr>
        <p:spPr>
          <a:xfrm rot="10800000">
            <a:off x="1474500" y="1331375"/>
            <a:ext cx="721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2" name="Google Shape;572;p28"/>
          <p:cNvSpPr txBox="1"/>
          <p:nvPr/>
        </p:nvSpPr>
        <p:spPr>
          <a:xfrm>
            <a:off x="4428291" y="1214075"/>
            <a:ext cx="15930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of m</a:t>
            </a: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aturity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4" name="Google Shape;564;p28"/>
          <p:cNvSpPr txBox="1"/>
          <p:nvPr/>
        </p:nvSpPr>
        <p:spPr>
          <a:xfrm>
            <a:off x="457200" y="1561175"/>
            <a:ext cx="10173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Sophisticated</a:t>
            </a:r>
            <a:endParaRPr sz="1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457200" y="4497475"/>
            <a:ext cx="10173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Inmaturity</a:t>
            </a:r>
            <a:endParaRPr sz="1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457200" y="3097375"/>
            <a:ext cx="10173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Maturity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1709850" y="2329375"/>
            <a:ext cx="6765075" cy="2172250"/>
          </a:xfrm>
          <a:custGeom>
            <a:rect b="b" l="l" r="r" t="t"/>
            <a:pathLst>
              <a:path extrusionOk="0" h="86890" w="270603">
                <a:moveTo>
                  <a:pt x="0" y="84253"/>
                </a:moveTo>
                <a:cubicBezTo>
                  <a:pt x="8340" y="84584"/>
                  <a:pt x="32588" y="88384"/>
                  <a:pt x="50041" y="86236"/>
                </a:cubicBezTo>
                <a:cubicBezTo>
                  <a:pt x="67494" y="84088"/>
                  <a:pt x="86182" y="79792"/>
                  <a:pt x="104716" y="71367"/>
                </a:cubicBezTo>
                <a:cubicBezTo>
                  <a:pt x="123250" y="62942"/>
                  <a:pt x="141527" y="46422"/>
                  <a:pt x="161245" y="35684"/>
                </a:cubicBezTo>
                <a:cubicBezTo>
                  <a:pt x="180963" y="24946"/>
                  <a:pt x="204799" y="12885"/>
                  <a:pt x="223025" y="6938"/>
                </a:cubicBezTo>
                <a:cubicBezTo>
                  <a:pt x="241251" y="991"/>
                  <a:pt x="262673" y="1156"/>
                  <a:pt x="270603" y="0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75" name="Google Shape;575;p28"/>
          <p:cNvSpPr txBox="1"/>
          <p:nvPr/>
        </p:nvSpPr>
        <p:spPr>
          <a:xfrm>
            <a:off x="1505400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964675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4423950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5883225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Quantitative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7342500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1505400" y="225130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2964675" y="225130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5883225" y="3518375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4423950" y="225130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7342500" y="3518375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90" name="Google Shape;590;p29"/>
          <p:cNvGrpSpPr/>
          <p:nvPr/>
        </p:nvGrpSpPr>
        <p:grpSpPr>
          <a:xfrm>
            <a:off x="456486" y="2820455"/>
            <a:ext cx="1467226" cy="1916091"/>
            <a:chOff x="456490" y="2541802"/>
            <a:chExt cx="1722906" cy="2194835"/>
          </a:xfrm>
        </p:grpSpPr>
        <p:sp>
          <p:nvSpPr>
            <p:cNvPr id="591" name="Google Shape;591;p29"/>
            <p:cNvSpPr/>
            <p:nvPr/>
          </p:nvSpPr>
          <p:spPr>
            <a:xfrm>
              <a:off x="520559" y="2637408"/>
              <a:ext cx="1443216" cy="918425"/>
            </a:xfrm>
            <a:custGeom>
              <a:rect b="b" l="l" r="r" t="t"/>
              <a:pathLst>
                <a:path extrusionOk="0" h="28598" w="44939">
                  <a:moveTo>
                    <a:pt x="43830" y="0"/>
                  </a:moveTo>
                  <a:lnTo>
                    <a:pt x="2945" y="11876"/>
                  </a:lnTo>
                  <a:cubicBezTo>
                    <a:pt x="1204" y="12383"/>
                    <a:pt x="0" y="13998"/>
                    <a:pt x="0" y="15803"/>
                  </a:cubicBezTo>
                  <a:lnTo>
                    <a:pt x="0" y="28597"/>
                  </a:lnTo>
                  <a:lnTo>
                    <a:pt x="3991" y="28597"/>
                  </a:lnTo>
                  <a:lnTo>
                    <a:pt x="3991" y="17767"/>
                  </a:lnTo>
                  <a:cubicBezTo>
                    <a:pt x="3991" y="16563"/>
                    <a:pt x="4782" y="15487"/>
                    <a:pt x="5922" y="15170"/>
                  </a:cubicBezTo>
                  <a:lnTo>
                    <a:pt x="44939" y="3832"/>
                  </a:lnTo>
                  <a:lnTo>
                    <a:pt x="4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840678" y="2541802"/>
              <a:ext cx="281777" cy="350921"/>
            </a:xfrm>
            <a:custGeom>
              <a:rect b="b" l="l" r="r" t="t"/>
              <a:pathLst>
                <a:path extrusionOk="0" h="10927" w="8774">
                  <a:moveTo>
                    <a:pt x="1" y="1"/>
                  </a:moveTo>
                  <a:lnTo>
                    <a:pt x="3199" y="10926"/>
                  </a:lnTo>
                  <a:lnTo>
                    <a:pt x="8773" y="33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56490" y="2982195"/>
              <a:ext cx="1722906" cy="1754442"/>
            </a:xfrm>
            <a:custGeom>
              <a:rect b="b" l="l" r="r" t="t"/>
              <a:pathLst>
                <a:path extrusionOk="0" h="54630" w="53648">
                  <a:moveTo>
                    <a:pt x="48237" y="1"/>
                  </a:moveTo>
                  <a:cubicBezTo>
                    <a:pt x="47735" y="1"/>
                    <a:pt x="47223" y="72"/>
                    <a:pt x="46712" y="222"/>
                  </a:cubicBezTo>
                  <a:lnTo>
                    <a:pt x="3927" y="12668"/>
                  </a:lnTo>
                  <a:cubicBezTo>
                    <a:pt x="1615" y="13333"/>
                    <a:pt x="0" y="15455"/>
                    <a:pt x="0" y="17861"/>
                  </a:cubicBezTo>
                  <a:lnTo>
                    <a:pt x="0" y="48929"/>
                  </a:lnTo>
                  <a:cubicBezTo>
                    <a:pt x="0" y="52064"/>
                    <a:pt x="2565" y="54629"/>
                    <a:pt x="5701" y="54629"/>
                  </a:cubicBezTo>
                  <a:lnTo>
                    <a:pt x="47947" y="54629"/>
                  </a:lnTo>
                  <a:cubicBezTo>
                    <a:pt x="51082" y="54629"/>
                    <a:pt x="53647" y="52096"/>
                    <a:pt x="53647" y="48929"/>
                  </a:cubicBezTo>
                  <a:lnTo>
                    <a:pt x="53647" y="5447"/>
                  </a:lnTo>
                  <a:cubicBezTo>
                    <a:pt x="53647" y="2345"/>
                    <a:pt x="51120" y="1"/>
                    <a:pt x="4823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29"/>
          <p:cNvSpPr/>
          <p:nvPr/>
        </p:nvSpPr>
        <p:spPr>
          <a:xfrm>
            <a:off x="777828" y="4498608"/>
            <a:ext cx="824603" cy="238010"/>
          </a:xfrm>
          <a:custGeom>
            <a:rect b="b" l="l" r="r" t="t"/>
            <a:pathLst>
              <a:path extrusionOk="0" h="8489" w="30150">
                <a:moveTo>
                  <a:pt x="5511" y="1"/>
                </a:moveTo>
                <a:cubicBezTo>
                  <a:pt x="3991" y="1"/>
                  <a:pt x="2661" y="951"/>
                  <a:pt x="2154" y="2376"/>
                </a:cubicBezTo>
                <a:lnTo>
                  <a:pt x="0" y="8488"/>
                </a:lnTo>
                <a:lnTo>
                  <a:pt x="30149" y="8488"/>
                </a:lnTo>
                <a:lnTo>
                  <a:pt x="27996" y="2376"/>
                </a:lnTo>
                <a:cubicBezTo>
                  <a:pt x="27489" y="951"/>
                  <a:pt x="26159" y="1"/>
                  <a:pt x="24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95" name="Google Shape;595;p29"/>
          <p:cNvGrpSpPr/>
          <p:nvPr/>
        </p:nvGrpSpPr>
        <p:grpSpPr>
          <a:xfrm>
            <a:off x="3839749" y="1853563"/>
            <a:ext cx="1466351" cy="2882982"/>
            <a:chOff x="4796254" y="1434252"/>
            <a:chExt cx="1721878" cy="3302385"/>
          </a:xfrm>
        </p:grpSpPr>
        <p:sp>
          <p:nvSpPr>
            <p:cNvPr id="596" name="Google Shape;596;p29"/>
            <p:cNvSpPr/>
            <p:nvPr/>
          </p:nvSpPr>
          <p:spPr>
            <a:xfrm>
              <a:off x="4859296" y="1478988"/>
              <a:ext cx="1576461" cy="862480"/>
            </a:xfrm>
            <a:custGeom>
              <a:rect b="b" l="l" r="r" t="t"/>
              <a:pathLst>
                <a:path extrusionOk="0" h="26856" w="49088">
                  <a:moveTo>
                    <a:pt x="47979" y="1"/>
                  </a:moveTo>
                  <a:lnTo>
                    <a:pt x="2946" y="13080"/>
                  </a:lnTo>
                  <a:cubicBezTo>
                    <a:pt x="1204" y="13587"/>
                    <a:pt x="0" y="15170"/>
                    <a:pt x="0" y="17007"/>
                  </a:cubicBezTo>
                  <a:lnTo>
                    <a:pt x="0" y="26856"/>
                  </a:lnTo>
                  <a:lnTo>
                    <a:pt x="3991" y="26856"/>
                  </a:lnTo>
                  <a:lnTo>
                    <a:pt x="3991" y="18939"/>
                  </a:lnTo>
                  <a:cubicBezTo>
                    <a:pt x="3991" y="17735"/>
                    <a:pt x="4783" y="16690"/>
                    <a:pt x="5923" y="16342"/>
                  </a:cubicBezTo>
                  <a:lnTo>
                    <a:pt x="49088" y="3801"/>
                  </a:lnTo>
                  <a:lnTo>
                    <a:pt x="479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318762" y="1434252"/>
              <a:ext cx="199370" cy="248185"/>
            </a:xfrm>
            <a:custGeom>
              <a:rect b="b" l="l" r="r" t="t"/>
              <a:pathLst>
                <a:path extrusionOk="0" h="7728" w="6208">
                  <a:moveTo>
                    <a:pt x="1" y="0"/>
                  </a:moveTo>
                  <a:lnTo>
                    <a:pt x="2281" y="7727"/>
                  </a:lnTo>
                  <a:lnTo>
                    <a:pt x="6208" y="2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4796254" y="1866488"/>
              <a:ext cx="1721878" cy="2870150"/>
            </a:xfrm>
            <a:custGeom>
              <a:rect b="b" l="l" r="r" t="t"/>
              <a:pathLst>
                <a:path extrusionOk="0" h="89371" w="53616">
                  <a:moveTo>
                    <a:pt x="48206" y="1"/>
                  </a:moveTo>
                  <a:cubicBezTo>
                    <a:pt x="47704" y="1"/>
                    <a:pt x="47192" y="72"/>
                    <a:pt x="46680" y="222"/>
                  </a:cubicBezTo>
                  <a:lnTo>
                    <a:pt x="3895" y="12668"/>
                  </a:lnTo>
                  <a:cubicBezTo>
                    <a:pt x="1583" y="13333"/>
                    <a:pt x="0" y="15455"/>
                    <a:pt x="0" y="17862"/>
                  </a:cubicBezTo>
                  <a:lnTo>
                    <a:pt x="0" y="83670"/>
                  </a:lnTo>
                  <a:cubicBezTo>
                    <a:pt x="0" y="86805"/>
                    <a:pt x="2534" y="89370"/>
                    <a:pt x="5669" y="89370"/>
                  </a:cubicBezTo>
                  <a:lnTo>
                    <a:pt x="47915" y="89370"/>
                  </a:lnTo>
                  <a:cubicBezTo>
                    <a:pt x="51051" y="89370"/>
                    <a:pt x="53616" y="86805"/>
                    <a:pt x="53616" y="83670"/>
                  </a:cubicBezTo>
                  <a:lnTo>
                    <a:pt x="53616" y="5416"/>
                  </a:lnTo>
                  <a:cubicBezTo>
                    <a:pt x="53616" y="2341"/>
                    <a:pt x="51089" y="1"/>
                    <a:pt x="482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29"/>
          <p:cNvSpPr/>
          <p:nvPr/>
        </p:nvSpPr>
        <p:spPr>
          <a:xfrm>
            <a:off x="4161180" y="4498608"/>
            <a:ext cx="823727" cy="238010"/>
          </a:xfrm>
          <a:custGeom>
            <a:rect b="b" l="l" r="r" t="t"/>
            <a:pathLst>
              <a:path extrusionOk="0" h="8489" w="30118">
                <a:moveTo>
                  <a:pt x="5479" y="1"/>
                </a:moveTo>
                <a:cubicBezTo>
                  <a:pt x="3991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57" y="951"/>
                  <a:pt x="26127" y="1"/>
                  <a:pt x="246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00" name="Google Shape;600;p29"/>
          <p:cNvGrpSpPr/>
          <p:nvPr/>
        </p:nvGrpSpPr>
        <p:grpSpPr>
          <a:xfrm>
            <a:off x="2148527" y="2341004"/>
            <a:ext cx="1466379" cy="2395542"/>
            <a:chOff x="2626854" y="1992603"/>
            <a:chExt cx="1721910" cy="2744034"/>
          </a:xfrm>
        </p:grpSpPr>
        <p:sp>
          <p:nvSpPr>
            <p:cNvPr id="601" name="Google Shape;601;p29"/>
            <p:cNvSpPr/>
            <p:nvPr/>
          </p:nvSpPr>
          <p:spPr>
            <a:xfrm>
              <a:off x="2689927" y="2041418"/>
              <a:ext cx="1559183" cy="858434"/>
            </a:xfrm>
            <a:custGeom>
              <a:rect b="b" l="l" r="r" t="t"/>
              <a:pathLst>
                <a:path extrusionOk="0" h="26730" w="48550">
                  <a:moveTo>
                    <a:pt x="47441" y="0"/>
                  </a:moveTo>
                  <a:lnTo>
                    <a:pt x="2946" y="12953"/>
                  </a:lnTo>
                  <a:cubicBezTo>
                    <a:pt x="1204" y="13460"/>
                    <a:pt x="0" y="15043"/>
                    <a:pt x="0" y="16880"/>
                  </a:cubicBezTo>
                  <a:lnTo>
                    <a:pt x="0" y="26729"/>
                  </a:lnTo>
                  <a:lnTo>
                    <a:pt x="3991" y="26729"/>
                  </a:lnTo>
                  <a:lnTo>
                    <a:pt x="3991" y="18812"/>
                  </a:lnTo>
                  <a:cubicBezTo>
                    <a:pt x="3991" y="17608"/>
                    <a:pt x="4782" y="16563"/>
                    <a:pt x="5922" y="16215"/>
                  </a:cubicBezTo>
                  <a:lnTo>
                    <a:pt x="48549" y="3832"/>
                  </a:lnTo>
                  <a:lnTo>
                    <a:pt x="47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149394" y="1992603"/>
              <a:ext cx="199370" cy="248185"/>
            </a:xfrm>
            <a:custGeom>
              <a:rect b="b" l="l" r="r" t="t"/>
              <a:pathLst>
                <a:path extrusionOk="0" h="7728" w="6208">
                  <a:moveTo>
                    <a:pt x="0" y="0"/>
                  </a:moveTo>
                  <a:lnTo>
                    <a:pt x="2249" y="7728"/>
                  </a:lnTo>
                  <a:lnTo>
                    <a:pt x="6208" y="2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2626854" y="2424229"/>
              <a:ext cx="1721910" cy="2312408"/>
            </a:xfrm>
            <a:custGeom>
              <a:rect b="b" l="l" r="r" t="t"/>
              <a:pathLst>
                <a:path extrusionOk="0" h="72004" w="53617">
                  <a:moveTo>
                    <a:pt x="48171" y="1"/>
                  </a:moveTo>
                  <a:cubicBezTo>
                    <a:pt x="47681" y="1"/>
                    <a:pt x="47180" y="68"/>
                    <a:pt x="46681" y="210"/>
                  </a:cubicBezTo>
                  <a:lnTo>
                    <a:pt x="3896" y="12656"/>
                  </a:lnTo>
                  <a:cubicBezTo>
                    <a:pt x="1584" y="13321"/>
                    <a:pt x="1" y="15442"/>
                    <a:pt x="1" y="17881"/>
                  </a:cubicBezTo>
                  <a:lnTo>
                    <a:pt x="1" y="66303"/>
                  </a:lnTo>
                  <a:cubicBezTo>
                    <a:pt x="1" y="69438"/>
                    <a:pt x="2534" y="72003"/>
                    <a:pt x="5670" y="72003"/>
                  </a:cubicBezTo>
                  <a:lnTo>
                    <a:pt x="47916" y="72003"/>
                  </a:lnTo>
                  <a:cubicBezTo>
                    <a:pt x="51051" y="72003"/>
                    <a:pt x="53617" y="69438"/>
                    <a:pt x="53617" y="66303"/>
                  </a:cubicBezTo>
                  <a:lnTo>
                    <a:pt x="53617" y="5435"/>
                  </a:lnTo>
                  <a:cubicBezTo>
                    <a:pt x="53617" y="2347"/>
                    <a:pt x="51068" y="1"/>
                    <a:pt x="481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29"/>
          <p:cNvSpPr/>
          <p:nvPr/>
        </p:nvSpPr>
        <p:spPr>
          <a:xfrm>
            <a:off x="2440910" y="4498608"/>
            <a:ext cx="824603" cy="238010"/>
          </a:xfrm>
          <a:custGeom>
            <a:rect b="b" l="l" r="r" t="t"/>
            <a:pathLst>
              <a:path extrusionOk="0" h="8489" w="30150">
                <a:moveTo>
                  <a:pt x="5511" y="1"/>
                </a:moveTo>
                <a:cubicBezTo>
                  <a:pt x="3991" y="1"/>
                  <a:pt x="2661" y="951"/>
                  <a:pt x="2154" y="2376"/>
                </a:cubicBezTo>
                <a:lnTo>
                  <a:pt x="0" y="8488"/>
                </a:lnTo>
                <a:lnTo>
                  <a:pt x="30149" y="8488"/>
                </a:lnTo>
                <a:lnTo>
                  <a:pt x="27996" y="2376"/>
                </a:lnTo>
                <a:cubicBezTo>
                  <a:pt x="27489" y="951"/>
                  <a:pt x="26159" y="1"/>
                  <a:pt x="246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05" name="Google Shape;605;p29"/>
          <p:cNvGrpSpPr/>
          <p:nvPr/>
        </p:nvGrpSpPr>
        <p:grpSpPr>
          <a:xfrm>
            <a:off x="5530943" y="1366095"/>
            <a:ext cx="1466351" cy="3370451"/>
            <a:chOff x="6965622" y="875868"/>
            <a:chExt cx="1721878" cy="3860769"/>
          </a:xfrm>
        </p:grpSpPr>
        <p:sp>
          <p:nvSpPr>
            <p:cNvPr id="606" name="Google Shape;606;p29"/>
            <p:cNvSpPr/>
            <p:nvPr/>
          </p:nvSpPr>
          <p:spPr>
            <a:xfrm>
              <a:off x="7028664" y="920637"/>
              <a:ext cx="1576461" cy="862480"/>
            </a:xfrm>
            <a:custGeom>
              <a:rect b="b" l="l" r="r" t="t"/>
              <a:pathLst>
                <a:path extrusionOk="0" h="26856" w="49088">
                  <a:moveTo>
                    <a:pt x="47979" y="0"/>
                  </a:moveTo>
                  <a:lnTo>
                    <a:pt x="2946" y="13080"/>
                  </a:lnTo>
                  <a:cubicBezTo>
                    <a:pt x="1204" y="13586"/>
                    <a:pt x="1" y="15201"/>
                    <a:pt x="1" y="17007"/>
                  </a:cubicBezTo>
                  <a:lnTo>
                    <a:pt x="1" y="26856"/>
                  </a:lnTo>
                  <a:lnTo>
                    <a:pt x="3991" y="26856"/>
                  </a:lnTo>
                  <a:lnTo>
                    <a:pt x="3991" y="18938"/>
                  </a:lnTo>
                  <a:cubicBezTo>
                    <a:pt x="3991" y="17735"/>
                    <a:pt x="4783" y="16690"/>
                    <a:pt x="5923" y="16373"/>
                  </a:cubicBezTo>
                  <a:lnTo>
                    <a:pt x="49088" y="3801"/>
                  </a:lnTo>
                  <a:lnTo>
                    <a:pt x="479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8488130" y="875868"/>
              <a:ext cx="199370" cy="249212"/>
            </a:xfrm>
            <a:custGeom>
              <a:rect b="b" l="l" r="r" t="t"/>
              <a:pathLst>
                <a:path extrusionOk="0" h="7760" w="6208">
                  <a:moveTo>
                    <a:pt x="1" y="1"/>
                  </a:moveTo>
                  <a:lnTo>
                    <a:pt x="2281" y="7760"/>
                  </a:lnTo>
                  <a:lnTo>
                    <a:pt x="6208" y="24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965622" y="1308136"/>
              <a:ext cx="1721878" cy="3428501"/>
            </a:xfrm>
            <a:custGeom>
              <a:rect b="b" l="l" r="r" t="t"/>
              <a:pathLst>
                <a:path extrusionOk="0" h="106757" w="53616">
                  <a:moveTo>
                    <a:pt x="48217" y="1"/>
                  </a:moveTo>
                  <a:cubicBezTo>
                    <a:pt x="47713" y="1"/>
                    <a:pt x="47197" y="72"/>
                    <a:pt x="46680" y="222"/>
                  </a:cubicBezTo>
                  <a:lnTo>
                    <a:pt x="3895" y="12668"/>
                  </a:lnTo>
                  <a:cubicBezTo>
                    <a:pt x="1584" y="13333"/>
                    <a:pt x="0" y="15455"/>
                    <a:pt x="0" y="17861"/>
                  </a:cubicBezTo>
                  <a:lnTo>
                    <a:pt x="0" y="101056"/>
                  </a:lnTo>
                  <a:cubicBezTo>
                    <a:pt x="0" y="104191"/>
                    <a:pt x="2534" y="106756"/>
                    <a:pt x="5669" y="106756"/>
                  </a:cubicBezTo>
                  <a:lnTo>
                    <a:pt x="47947" y="106756"/>
                  </a:lnTo>
                  <a:cubicBezTo>
                    <a:pt x="51082" y="106756"/>
                    <a:pt x="53616" y="104191"/>
                    <a:pt x="53616" y="101056"/>
                  </a:cubicBezTo>
                  <a:lnTo>
                    <a:pt x="53616" y="5416"/>
                  </a:lnTo>
                  <a:cubicBezTo>
                    <a:pt x="53616" y="2341"/>
                    <a:pt x="51112" y="1"/>
                    <a:pt x="4821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29"/>
          <p:cNvSpPr/>
          <p:nvPr/>
        </p:nvSpPr>
        <p:spPr>
          <a:xfrm>
            <a:off x="5852419" y="4498608"/>
            <a:ext cx="823727" cy="238010"/>
          </a:xfrm>
          <a:custGeom>
            <a:rect b="b" l="l" r="r" t="t"/>
            <a:pathLst>
              <a:path extrusionOk="0" h="8489" w="30118">
                <a:moveTo>
                  <a:pt x="5479" y="1"/>
                </a:moveTo>
                <a:cubicBezTo>
                  <a:pt x="3959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89" y="951"/>
                  <a:pt x="26127" y="1"/>
                  <a:pt x="246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10" name="Google Shape;610;p29"/>
          <p:cNvGrpSpPr/>
          <p:nvPr/>
        </p:nvGrpSpPr>
        <p:grpSpPr>
          <a:xfrm>
            <a:off x="7219479" y="793175"/>
            <a:ext cx="1466351" cy="3943775"/>
            <a:chOff x="6965622" y="875868"/>
            <a:chExt cx="1721878" cy="3860769"/>
          </a:xfrm>
        </p:grpSpPr>
        <p:sp>
          <p:nvSpPr>
            <p:cNvPr id="611" name="Google Shape;611;p29"/>
            <p:cNvSpPr/>
            <p:nvPr/>
          </p:nvSpPr>
          <p:spPr>
            <a:xfrm>
              <a:off x="7028664" y="920637"/>
              <a:ext cx="1576461" cy="862480"/>
            </a:xfrm>
            <a:custGeom>
              <a:rect b="b" l="l" r="r" t="t"/>
              <a:pathLst>
                <a:path extrusionOk="0" h="26856" w="49088">
                  <a:moveTo>
                    <a:pt x="47979" y="0"/>
                  </a:moveTo>
                  <a:lnTo>
                    <a:pt x="2946" y="13080"/>
                  </a:lnTo>
                  <a:cubicBezTo>
                    <a:pt x="1204" y="13586"/>
                    <a:pt x="1" y="15201"/>
                    <a:pt x="1" y="17007"/>
                  </a:cubicBezTo>
                  <a:lnTo>
                    <a:pt x="1" y="26856"/>
                  </a:lnTo>
                  <a:lnTo>
                    <a:pt x="3991" y="26856"/>
                  </a:lnTo>
                  <a:lnTo>
                    <a:pt x="3991" y="18938"/>
                  </a:lnTo>
                  <a:cubicBezTo>
                    <a:pt x="3991" y="17735"/>
                    <a:pt x="4783" y="16690"/>
                    <a:pt x="5923" y="16373"/>
                  </a:cubicBezTo>
                  <a:lnTo>
                    <a:pt x="49088" y="3801"/>
                  </a:lnTo>
                  <a:lnTo>
                    <a:pt x="479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8488130" y="875868"/>
              <a:ext cx="199370" cy="249212"/>
            </a:xfrm>
            <a:custGeom>
              <a:rect b="b" l="l" r="r" t="t"/>
              <a:pathLst>
                <a:path extrusionOk="0" h="7760" w="6208">
                  <a:moveTo>
                    <a:pt x="1" y="1"/>
                  </a:moveTo>
                  <a:lnTo>
                    <a:pt x="2281" y="7760"/>
                  </a:lnTo>
                  <a:lnTo>
                    <a:pt x="6208" y="24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965622" y="1308136"/>
              <a:ext cx="1721878" cy="3428501"/>
            </a:xfrm>
            <a:custGeom>
              <a:rect b="b" l="l" r="r" t="t"/>
              <a:pathLst>
                <a:path extrusionOk="0" h="106757" w="53616">
                  <a:moveTo>
                    <a:pt x="48217" y="1"/>
                  </a:moveTo>
                  <a:cubicBezTo>
                    <a:pt x="47713" y="1"/>
                    <a:pt x="47197" y="72"/>
                    <a:pt x="46680" y="222"/>
                  </a:cubicBezTo>
                  <a:lnTo>
                    <a:pt x="3895" y="12668"/>
                  </a:lnTo>
                  <a:cubicBezTo>
                    <a:pt x="1584" y="13333"/>
                    <a:pt x="0" y="15455"/>
                    <a:pt x="0" y="17861"/>
                  </a:cubicBezTo>
                  <a:lnTo>
                    <a:pt x="0" y="101056"/>
                  </a:lnTo>
                  <a:cubicBezTo>
                    <a:pt x="0" y="104191"/>
                    <a:pt x="2534" y="106756"/>
                    <a:pt x="5669" y="106756"/>
                  </a:cubicBezTo>
                  <a:lnTo>
                    <a:pt x="47947" y="106756"/>
                  </a:lnTo>
                  <a:cubicBezTo>
                    <a:pt x="51082" y="106756"/>
                    <a:pt x="53616" y="104191"/>
                    <a:pt x="53616" y="101056"/>
                  </a:cubicBezTo>
                  <a:lnTo>
                    <a:pt x="53616" y="5416"/>
                  </a:lnTo>
                  <a:cubicBezTo>
                    <a:pt x="53616" y="2341"/>
                    <a:pt x="51112" y="1"/>
                    <a:pt x="4821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29"/>
          <p:cNvSpPr/>
          <p:nvPr/>
        </p:nvSpPr>
        <p:spPr>
          <a:xfrm>
            <a:off x="7540991" y="4458147"/>
            <a:ext cx="823727" cy="278460"/>
          </a:xfrm>
          <a:custGeom>
            <a:rect b="b" l="l" r="r" t="t"/>
            <a:pathLst>
              <a:path extrusionOk="0" h="8489" w="30118">
                <a:moveTo>
                  <a:pt x="5479" y="1"/>
                </a:moveTo>
                <a:cubicBezTo>
                  <a:pt x="3959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89" y="951"/>
                  <a:pt x="26127" y="1"/>
                  <a:pt x="246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514850" y="3510975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514850" y="3810150"/>
            <a:ext cx="1351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2205808" y="3358575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2205808" y="3657750"/>
            <a:ext cx="1351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but is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586898" y="2813100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5586898" y="3112275"/>
            <a:ext cx="1351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29"/>
          <p:cNvSpPr txBox="1"/>
          <p:nvPr/>
        </p:nvSpPr>
        <p:spPr>
          <a:xfrm>
            <a:off x="3897015" y="3117900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2" name="Google Shape;622;p29"/>
          <p:cNvSpPr txBox="1"/>
          <p:nvPr/>
        </p:nvSpPr>
        <p:spPr>
          <a:xfrm>
            <a:off x="3839737" y="3417075"/>
            <a:ext cx="1466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7279198" y="2432100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7279198" y="2731275"/>
            <a:ext cx="1351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</a:t>
            </a: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30"/>
          <p:cNvSpPr/>
          <p:nvPr/>
        </p:nvSpPr>
        <p:spPr>
          <a:xfrm flipH="1">
            <a:off x="816206" y="1535675"/>
            <a:ext cx="2842200" cy="64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0"/>
          <p:cNvSpPr/>
          <p:nvPr/>
        </p:nvSpPr>
        <p:spPr>
          <a:xfrm flipH="1">
            <a:off x="3369048" y="1538642"/>
            <a:ext cx="320678" cy="640944"/>
          </a:xfrm>
          <a:custGeom>
            <a:rect b="b" l="l" r="r" t="t"/>
            <a:pathLst>
              <a:path extrusionOk="0" h="4809" w="2406">
                <a:moveTo>
                  <a:pt x="2405" y="0"/>
                </a:moveTo>
                <a:cubicBezTo>
                  <a:pt x="1081" y="0"/>
                  <a:pt x="0" y="1081"/>
                  <a:pt x="0" y="2405"/>
                </a:cubicBezTo>
                <a:cubicBezTo>
                  <a:pt x="0" y="3728"/>
                  <a:pt x="1081" y="4808"/>
                  <a:pt x="2405" y="4808"/>
                </a:cubicBezTo>
                <a:lnTo>
                  <a:pt x="24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0"/>
          <p:cNvSpPr/>
          <p:nvPr/>
        </p:nvSpPr>
        <p:spPr>
          <a:xfrm flipH="1">
            <a:off x="3059432" y="1585557"/>
            <a:ext cx="543926" cy="543649"/>
          </a:xfrm>
          <a:custGeom>
            <a:rect b="b" l="l" r="r" t="t"/>
            <a:pathLst>
              <a:path extrusionOk="0" h="4079" w="4081">
                <a:moveTo>
                  <a:pt x="2053" y="1"/>
                </a:moveTo>
                <a:cubicBezTo>
                  <a:pt x="919" y="1"/>
                  <a:pt x="1" y="919"/>
                  <a:pt x="1" y="2053"/>
                </a:cubicBezTo>
                <a:cubicBezTo>
                  <a:pt x="1" y="3160"/>
                  <a:pt x="919" y="4078"/>
                  <a:pt x="2053" y="4078"/>
                </a:cubicBezTo>
                <a:cubicBezTo>
                  <a:pt x="3162" y="4078"/>
                  <a:pt x="4080" y="3160"/>
                  <a:pt x="4080" y="2053"/>
                </a:cubicBezTo>
                <a:cubicBezTo>
                  <a:pt x="4080" y="919"/>
                  <a:pt x="3162" y="1"/>
                  <a:pt x="20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/>
          <p:nvPr/>
        </p:nvSpPr>
        <p:spPr>
          <a:xfrm flipH="1">
            <a:off x="3560041" y="1880772"/>
            <a:ext cx="252170" cy="190724"/>
          </a:xfrm>
          <a:custGeom>
            <a:rect b="b" l="l" r="r" t="t"/>
            <a:pathLst>
              <a:path extrusionOk="0" h="1431" w="1892">
                <a:moveTo>
                  <a:pt x="1243" y="0"/>
                </a:moveTo>
                <a:lnTo>
                  <a:pt x="1" y="1431"/>
                </a:lnTo>
                <a:lnTo>
                  <a:pt x="1892" y="1269"/>
                </a:lnTo>
                <a:lnTo>
                  <a:pt x="12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 txBox="1"/>
          <p:nvPr/>
        </p:nvSpPr>
        <p:spPr>
          <a:xfrm flipH="1">
            <a:off x="1099356" y="1799113"/>
            <a:ext cx="1789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30"/>
          <p:cNvSpPr/>
          <p:nvPr/>
        </p:nvSpPr>
        <p:spPr>
          <a:xfrm flipH="1">
            <a:off x="816206" y="3812150"/>
            <a:ext cx="2842200" cy="64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 flipH="1">
            <a:off x="3369048" y="3817597"/>
            <a:ext cx="320678" cy="640944"/>
          </a:xfrm>
          <a:custGeom>
            <a:rect b="b" l="l" r="r" t="t"/>
            <a:pathLst>
              <a:path extrusionOk="0" h="4809" w="2406">
                <a:moveTo>
                  <a:pt x="2405" y="0"/>
                </a:moveTo>
                <a:cubicBezTo>
                  <a:pt x="1081" y="0"/>
                  <a:pt x="0" y="1081"/>
                  <a:pt x="0" y="2403"/>
                </a:cubicBezTo>
                <a:cubicBezTo>
                  <a:pt x="0" y="3728"/>
                  <a:pt x="1081" y="4808"/>
                  <a:pt x="2405" y="4808"/>
                </a:cubicBezTo>
                <a:lnTo>
                  <a:pt x="24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 flipH="1">
            <a:off x="3059432" y="3864245"/>
            <a:ext cx="543926" cy="543782"/>
          </a:xfrm>
          <a:custGeom>
            <a:rect b="b" l="l" r="r" t="t"/>
            <a:pathLst>
              <a:path extrusionOk="0" h="4080" w="4081">
                <a:moveTo>
                  <a:pt x="2053" y="0"/>
                </a:moveTo>
                <a:cubicBezTo>
                  <a:pt x="919" y="0"/>
                  <a:pt x="1" y="919"/>
                  <a:pt x="1" y="2053"/>
                </a:cubicBezTo>
                <a:cubicBezTo>
                  <a:pt x="1" y="3162"/>
                  <a:pt x="919" y="4080"/>
                  <a:pt x="2053" y="4080"/>
                </a:cubicBezTo>
                <a:cubicBezTo>
                  <a:pt x="3162" y="4080"/>
                  <a:pt x="4080" y="3162"/>
                  <a:pt x="4080" y="2053"/>
                </a:cubicBezTo>
                <a:cubicBezTo>
                  <a:pt x="4080" y="919"/>
                  <a:pt x="3162" y="0"/>
                  <a:pt x="205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0"/>
          <p:cNvSpPr/>
          <p:nvPr/>
        </p:nvSpPr>
        <p:spPr>
          <a:xfrm flipH="1" rot="-899981">
            <a:off x="3577903" y="3870944"/>
            <a:ext cx="252168" cy="183525"/>
          </a:xfrm>
          <a:custGeom>
            <a:rect b="b" l="l" r="r" t="t"/>
            <a:pathLst>
              <a:path extrusionOk="0" h="1377" w="1892">
                <a:moveTo>
                  <a:pt x="1892" y="1"/>
                </a:moveTo>
                <a:lnTo>
                  <a:pt x="1" y="189"/>
                </a:lnTo>
                <a:lnTo>
                  <a:pt x="1514" y="1377"/>
                </a:lnTo>
                <a:lnTo>
                  <a:pt x="18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 txBox="1"/>
          <p:nvPr/>
        </p:nvSpPr>
        <p:spPr>
          <a:xfrm flipH="1">
            <a:off x="1122400" y="4067400"/>
            <a:ext cx="1789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87860" y="1953581"/>
            <a:ext cx="2168279" cy="2103139"/>
            <a:chOff x="3455290" y="1995856"/>
            <a:chExt cx="2168279" cy="2103139"/>
          </a:xfrm>
        </p:grpSpPr>
        <p:sp>
          <p:nvSpPr>
            <p:cNvPr id="641" name="Google Shape;641;p30"/>
            <p:cNvSpPr/>
            <p:nvPr/>
          </p:nvSpPr>
          <p:spPr>
            <a:xfrm>
              <a:off x="3520431" y="1995856"/>
              <a:ext cx="2103139" cy="2103139"/>
            </a:xfrm>
            <a:prstGeom prst="ellipse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 txBox="1"/>
            <p:nvPr/>
          </p:nvSpPr>
          <p:spPr>
            <a:xfrm>
              <a:off x="3801000" y="2556325"/>
              <a:ext cx="15420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43" name="Google Shape;643;p30"/>
            <p:cNvGrpSpPr/>
            <p:nvPr/>
          </p:nvGrpSpPr>
          <p:grpSpPr>
            <a:xfrm>
              <a:off x="5403377" y="2406349"/>
              <a:ext cx="129684" cy="126349"/>
              <a:chOff x="5190977" y="1685374"/>
              <a:chExt cx="129684" cy="126349"/>
            </a:xfrm>
          </p:grpSpPr>
          <p:sp>
            <p:nvSpPr>
              <p:cNvPr id="644" name="Google Shape;644;p30"/>
              <p:cNvSpPr/>
              <p:nvPr/>
            </p:nvSpPr>
            <p:spPr>
              <a:xfrm>
                <a:off x="5190977" y="1685374"/>
                <a:ext cx="129684" cy="126349"/>
              </a:xfrm>
              <a:custGeom>
                <a:rect b="b" l="l" r="r" t="t"/>
                <a:pathLst>
                  <a:path extrusionOk="0" h="948" w="973">
                    <a:moveTo>
                      <a:pt x="487" y="1"/>
                    </a:moveTo>
                    <a:cubicBezTo>
                      <a:pt x="217" y="1"/>
                      <a:pt x="0" y="217"/>
                      <a:pt x="0" y="487"/>
                    </a:cubicBezTo>
                    <a:cubicBezTo>
                      <a:pt x="0" y="731"/>
                      <a:pt x="217" y="947"/>
                      <a:pt x="487" y="947"/>
                    </a:cubicBezTo>
                    <a:cubicBezTo>
                      <a:pt x="757" y="947"/>
                      <a:pt x="973" y="731"/>
                      <a:pt x="973" y="487"/>
                    </a:cubicBezTo>
                    <a:cubicBezTo>
                      <a:pt x="973" y="217"/>
                      <a:pt x="757" y="1"/>
                      <a:pt x="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5223498" y="1714163"/>
                <a:ext cx="68374" cy="68772"/>
              </a:xfrm>
              <a:custGeom>
                <a:rect b="b" l="l" r="r" t="t"/>
                <a:pathLst>
                  <a:path extrusionOk="0" h="516" w="513">
                    <a:moveTo>
                      <a:pt x="243" y="1"/>
                    </a:moveTo>
                    <a:cubicBezTo>
                      <a:pt x="109" y="1"/>
                      <a:pt x="1" y="109"/>
                      <a:pt x="1" y="271"/>
                    </a:cubicBezTo>
                    <a:cubicBezTo>
                      <a:pt x="1" y="407"/>
                      <a:pt x="109" y="515"/>
                      <a:pt x="243" y="515"/>
                    </a:cubicBezTo>
                    <a:cubicBezTo>
                      <a:pt x="379" y="515"/>
                      <a:pt x="513" y="407"/>
                      <a:pt x="513" y="271"/>
                    </a:cubicBezTo>
                    <a:cubicBezTo>
                      <a:pt x="513" y="109"/>
                      <a:pt x="379" y="1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30"/>
            <p:cNvGrpSpPr/>
            <p:nvPr/>
          </p:nvGrpSpPr>
          <p:grpSpPr>
            <a:xfrm>
              <a:off x="5405034" y="3540309"/>
              <a:ext cx="126352" cy="129681"/>
              <a:chOff x="5651734" y="2614202"/>
              <a:chExt cx="126352" cy="129681"/>
            </a:xfrm>
          </p:grpSpPr>
          <p:sp>
            <p:nvSpPr>
              <p:cNvPr id="647" name="Google Shape;647;p30"/>
              <p:cNvSpPr/>
              <p:nvPr/>
            </p:nvSpPr>
            <p:spPr>
              <a:xfrm>
                <a:off x="5651734" y="2614202"/>
                <a:ext cx="126352" cy="129681"/>
              </a:xfrm>
              <a:custGeom>
                <a:rect b="b" l="l" r="r" t="t"/>
                <a:pathLst>
                  <a:path extrusionOk="0" h="973" w="948">
                    <a:moveTo>
                      <a:pt x="487" y="1"/>
                    </a:moveTo>
                    <a:cubicBezTo>
                      <a:pt x="217" y="1"/>
                      <a:pt x="1" y="217"/>
                      <a:pt x="1" y="487"/>
                    </a:cubicBezTo>
                    <a:cubicBezTo>
                      <a:pt x="1" y="757"/>
                      <a:pt x="217" y="973"/>
                      <a:pt x="487" y="973"/>
                    </a:cubicBezTo>
                    <a:cubicBezTo>
                      <a:pt x="731" y="973"/>
                      <a:pt x="947" y="757"/>
                      <a:pt x="947" y="487"/>
                    </a:cubicBezTo>
                    <a:cubicBezTo>
                      <a:pt x="947" y="217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5680523" y="2646723"/>
                <a:ext cx="68774" cy="64907"/>
              </a:xfrm>
              <a:custGeom>
                <a:rect b="b" l="l" r="r" t="t"/>
                <a:pathLst>
                  <a:path extrusionOk="0" h="487" w="516">
                    <a:moveTo>
                      <a:pt x="271" y="1"/>
                    </a:moveTo>
                    <a:cubicBezTo>
                      <a:pt x="109" y="1"/>
                      <a:pt x="1" y="109"/>
                      <a:pt x="1" y="243"/>
                    </a:cubicBezTo>
                    <a:cubicBezTo>
                      <a:pt x="1" y="379"/>
                      <a:pt x="109" y="487"/>
                      <a:pt x="271" y="487"/>
                    </a:cubicBezTo>
                    <a:cubicBezTo>
                      <a:pt x="407" y="487"/>
                      <a:pt x="515" y="379"/>
                      <a:pt x="515" y="243"/>
                    </a:cubicBezTo>
                    <a:cubicBezTo>
                      <a:pt x="515" y="109"/>
                      <a:pt x="407" y="1"/>
                      <a:pt x="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30"/>
            <p:cNvGrpSpPr/>
            <p:nvPr/>
          </p:nvGrpSpPr>
          <p:grpSpPr>
            <a:xfrm>
              <a:off x="3847178" y="2161049"/>
              <a:ext cx="125952" cy="126349"/>
              <a:chOff x="3862683" y="1685374"/>
              <a:chExt cx="125952" cy="126349"/>
            </a:xfrm>
          </p:grpSpPr>
          <p:sp>
            <p:nvSpPr>
              <p:cNvPr id="650" name="Google Shape;650;p30"/>
              <p:cNvSpPr/>
              <p:nvPr/>
            </p:nvSpPr>
            <p:spPr>
              <a:xfrm>
                <a:off x="3862683" y="1685374"/>
                <a:ext cx="125952" cy="126349"/>
              </a:xfrm>
              <a:custGeom>
                <a:rect b="b" l="l" r="r" t="t"/>
                <a:pathLst>
                  <a:path extrusionOk="0" h="948" w="945">
                    <a:moveTo>
                      <a:pt x="459" y="1"/>
                    </a:moveTo>
                    <a:cubicBezTo>
                      <a:pt x="217" y="1"/>
                      <a:pt x="1" y="217"/>
                      <a:pt x="1" y="487"/>
                    </a:cubicBezTo>
                    <a:cubicBezTo>
                      <a:pt x="1" y="731"/>
                      <a:pt x="217" y="947"/>
                      <a:pt x="459" y="947"/>
                    </a:cubicBezTo>
                    <a:cubicBezTo>
                      <a:pt x="729" y="947"/>
                      <a:pt x="945" y="731"/>
                      <a:pt x="945" y="487"/>
                    </a:cubicBezTo>
                    <a:cubicBezTo>
                      <a:pt x="945" y="217"/>
                      <a:pt x="729" y="1"/>
                      <a:pt x="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3891472" y="1714163"/>
                <a:ext cx="68374" cy="68772"/>
              </a:xfrm>
              <a:custGeom>
                <a:rect b="b" l="l" r="r" t="t"/>
                <a:pathLst>
                  <a:path extrusionOk="0" h="516" w="513">
                    <a:moveTo>
                      <a:pt x="243" y="1"/>
                    </a:moveTo>
                    <a:cubicBezTo>
                      <a:pt x="109" y="1"/>
                      <a:pt x="1" y="109"/>
                      <a:pt x="1" y="271"/>
                    </a:cubicBezTo>
                    <a:cubicBezTo>
                      <a:pt x="1" y="407"/>
                      <a:pt x="109" y="515"/>
                      <a:pt x="243" y="515"/>
                    </a:cubicBezTo>
                    <a:cubicBezTo>
                      <a:pt x="405" y="515"/>
                      <a:pt x="513" y="407"/>
                      <a:pt x="513" y="271"/>
                    </a:cubicBezTo>
                    <a:cubicBezTo>
                      <a:pt x="513" y="109"/>
                      <a:pt x="405" y="1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" name="Google Shape;652;p30"/>
            <p:cNvGrpSpPr/>
            <p:nvPr/>
          </p:nvGrpSpPr>
          <p:grpSpPr>
            <a:xfrm>
              <a:off x="3845312" y="3799577"/>
              <a:ext cx="129684" cy="125950"/>
              <a:chOff x="3833894" y="3517974"/>
              <a:chExt cx="129684" cy="125950"/>
            </a:xfrm>
          </p:grpSpPr>
          <p:sp>
            <p:nvSpPr>
              <p:cNvPr id="653" name="Google Shape;653;p30"/>
              <p:cNvSpPr/>
              <p:nvPr/>
            </p:nvSpPr>
            <p:spPr>
              <a:xfrm>
                <a:off x="3833894" y="3517974"/>
                <a:ext cx="129684" cy="125950"/>
              </a:xfrm>
              <a:custGeom>
                <a:rect b="b" l="l" r="r" t="t"/>
                <a:pathLst>
                  <a:path extrusionOk="0" h="945" w="973">
                    <a:moveTo>
                      <a:pt x="487" y="0"/>
                    </a:moveTo>
                    <a:cubicBezTo>
                      <a:pt x="217" y="0"/>
                      <a:pt x="0" y="216"/>
                      <a:pt x="0" y="458"/>
                    </a:cubicBezTo>
                    <a:cubicBezTo>
                      <a:pt x="0" y="729"/>
                      <a:pt x="217" y="945"/>
                      <a:pt x="487" y="945"/>
                    </a:cubicBezTo>
                    <a:cubicBezTo>
                      <a:pt x="757" y="945"/>
                      <a:pt x="973" y="729"/>
                      <a:pt x="973" y="458"/>
                    </a:cubicBezTo>
                    <a:cubicBezTo>
                      <a:pt x="973" y="216"/>
                      <a:pt x="757" y="0"/>
                      <a:pt x="4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3866149" y="3546763"/>
                <a:ext cx="64909" cy="68373"/>
              </a:xfrm>
              <a:custGeom>
                <a:rect b="b" l="l" r="r" t="t"/>
                <a:pathLst>
                  <a:path extrusionOk="0" h="513" w="487">
                    <a:moveTo>
                      <a:pt x="245" y="0"/>
                    </a:moveTo>
                    <a:cubicBezTo>
                      <a:pt x="109" y="0"/>
                      <a:pt x="0" y="108"/>
                      <a:pt x="0" y="242"/>
                    </a:cubicBezTo>
                    <a:cubicBezTo>
                      <a:pt x="0" y="404"/>
                      <a:pt x="109" y="513"/>
                      <a:pt x="245" y="513"/>
                    </a:cubicBezTo>
                    <a:cubicBezTo>
                      <a:pt x="379" y="513"/>
                      <a:pt x="487" y="404"/>
                      <a:pt x="487" y="242"/>
                    </a:cubicBezTo>
                    <a:cubicBezTo>
                      <a:pt x="487" y="108"/>
                      <a:pt x="379" y="0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30"/>
            <p:cNvGrpSpPr/>
            <p:nvPr/>
          </p:nvGrpSpPr>
          <p:grpSpPr>
            <a:xfrm>
              <a:off x="3455290" y="2982584"/>
              <a:ext cx="129684" cy="129681"/>
              <a:chOff x="3390997" y="2614202"/>
              <a:chExt cx="129684" cy="129681"/>
            </a:xfrm>
          </p:grpSpPr>
          <p:sp>
            <p:nvSpPr>
              <p:cNvPr id="656" name="Google Shape;656;p30"/>
              <p:cNvSpPr/>
              <p:nvPr/>
            </p:nvSpPr>
            <p:spPr>
              <a:xfrm>
                <a:off x="3390997" y="2614202"/>
                <a:ext cx="129684" cy="129681"/>
              </a:xfrm>
              <a:custGeom>
                <a:rect b="b" l="l" r="r" t="t"/>
                <a:pathLst>
                  <a:path extrusionOk="0" h="973" w="973">
                    <a:moveTo>
                      <a:pt x="486" y="1"/>
                    </a:moveTo>
                    <a:cubicBezTo>
                      <a:pt x="216" y="1"/>
                      <a:pt x="0" y="217"/>
                      <a:pt x="0" y="487"/>
                    </a:cubicBezTo>
                    <a:cubicBezTo>
                      <a:pt x="0" y="757"/>
                      <a:pt x="216" y="973"/>
                      <a:pt x="486" y="973"/>
                    </a:cubicBezTo>
                    <a:cubicBezTo>
                      <a:pt x="756" y="973"/>
                      <a:pt x="972" y="757"/>
                      <a:pt x="972" y="487"/>
                    </a:cubicBezTo>
                    <a:cubicBezTo>
                      <a:pt x="972" y="217"/>
                      <a:pt x="756" y="1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3423518" y="2646723"/>
                <a:ext cx="68374" cy="64907"/>
              </a:xfrm>
              <a:custGeom>
                <a:rect b="b" l="l" r="r" t="t"/>
                <a:pathLst>
                  <a:path extrusionOk="0" h="487" w="513">
                    <a:moveTo>
                      <a:pt x="242" y="1"/>
                    </a:moveTo>
                    <a:cubicBezTo>
                      <a:pt x="108" y="1"/>
                      <a:pt x="0" y="109"/>
                      <a:pt x="0" y="243"/>
                    </a:cubicBezTo>
                    <a:cubicBezTo>
                      <a:pt x="0" y="379"/>
                      <a:pt x="108" y="487"/>
                      <a:pt x="242" y="487"/>
                    </a:cubicBezTo>
                    <a:cubicBezTo>
                      <a:pt x="378" y="487"/>
                      <a:pt x="512" y="379"/>
                      <a:pt x="512" y="243"/>
                    </a:cubicBezTo>
                    <a:cubicBezTo>
                      <a:pt x="512" y="109"/>
                      <a:pt x="378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8" name="Google Shape;658;p30"/>
          <p:cNvSpPr/>
          <p:nvPr/>
        </p:nvSpPr>
        <p:spPr>
          <a:xfrm flipH="1">
            <a:off x="466106" y="2676818"/>
            <a:ext cx="2729100" cy="638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 flipH="1">
            <a:off x="2559806" y="2678168"/>
            <a:ext cx="635400" cy="635400"/>
          </a:xfrm>
          <a:prstGeom prst="pie">
            <a:avLst>
              <a:gd fmla="val 5434631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 flipH="1" rot="5400000">
            <a:off x="3134443" y="2861318"/>
            <a:ext cx="209700" cy="2691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 flipH="1">
            <a:off x="2578706" y="2726168"/>
            <a:ext cx="539400" cy="53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"/>
          <p:cNvSpPr txBox="1"/>
          <p:nvPr/>
        </p:nvSpPr>
        <p:spPr>
          <a:xfrm flipH="1">
            <a:off x="785106" y="2948243"/>
            <a:ext cx="1789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30"/>
          <p:cNvSpPr txBox="1"/>
          <p:nvPr/>
        </p:nvSpPr>
        <p:spPr>
          <a:xfrm>
            <a:off x="1099350" y="1577725"/>
            <a:ext cx="154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4" name="Google Shape;664;p30"/>
          <p:cNvSpPr txBox="1"/>
          <p:nvPr/>
        </p:nvSpPr>
        <p:spPr>
          <a:xfrm>
            <a:off x="785106" y="2715775"/>
            <a:ext cx="154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5" name="Google Shape;665;p30"/>
          <p:cNvSpPr txBox="1"/>
          <p:nvPr/>
        </p:nvSpPr>
        <p:spPr>
          <a:xfrm>
            <a:off x="1122400" y="3828125"/>
            <a:ext cx="1839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66" name="Google Shape;666;p30"/>
          <p:cNvGrpSpPr/>
          <p:nvPr/>
        </p:nvGrpSpPr>
        <p:grpSpPr>
          <a:xfrm>
            <a:off x="5706488" y="3243818"/>
            <a:ext cx="2907738" cy="638100"/>
            <a:chOff x="5780488" y="3286093"/>
            <a:chExt cx="2907738" cy="638100"/>
          </a:xfrm>
        </p:grpSpPr>
        <p:sp>
          <p:nvSpPr>
            <p:cNvPr id="667" name="Google Shape;667;p30"/>
            <p:cNvSpPr/>
            <p:nvPr/>
          </p:nvSpPr>
          <p:spPr>
            <a:xfrm>
              <a:off x="5959125" y="3286093"/>
              <a:ext cx="2729100" cy="638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959125" y="3287443"/>
              <a:ext cx="635400" cy="635400"/>
            </a:xfrm>
            <a:prstGeom prst="pie">
              <a:avLst>
                <a:gd fmla="val 5434631" name="adj1"/>
                <a:gd fmla="val 1620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 rot="-5400000">
              <a:off x="5810188" y="3470593"/>
              <a:ext cx="209700" cy="269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036225" y="3333881"/>
              <a:ext cx="539400" cy="539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 txBox="1"/>
            <p:nvPr/>
          </p:nvSpPr>
          <p:spPr>
            <a:xfrm>
              <a:off x="6580025" y="3557518"/>
              <a:ext cx="1789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live 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30"/>
            <p:cNvSpPr txBox="1"/>
            <p:nvPr/>
          </p:nvSpPr>
          <p:spPr>
            <a:xfrm>
              <a:off x="6827225" y="3325050"/>
              <a:ext cx="1542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Quantitative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73" name="Google Shape;673;p30"/>
            <p:cNvGrpSpPr/>
            <p:nvPr/>
          </p:nvGrpSpPr>
          <p:grpSpPr>
            <a:xfrm>
              <a:off x="6145649" y="3434421"/>
              <a:ext cx="338327" cy="338315"/>
              <a:chOff x="-5635200" y="2037975"/>
              <a:chExt cx="293025" cy="291450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-5635200" y="2037975"/>
                <a:ext cx="293025" cy="291450"/>
              </a:xfrm>
              <a:custGeom>
                <a:rect b="b" l="l" r="r" t="t"/>
                <a:pathLst>
                  <a:path extrusionOk="0" h="11658" w="11721">
                    <a:moveTo>
                      <a:pt x="2395" y="725"/>
                    </a:moveTo>
                    <a:cubicBezTo>
                      <a:pt x="2930" y="725"/>
                      <a:pt x="3403" y="1197"/>
                      <a:pt x="3403" y="1733"/>
                    </a:cubicBezTo>
                    <a:cubicBezTo>
                      <a:pt x="3403" y="2300"/>
                      <a:pt x="2930" y="2773"/>
                      <a:pt x="2395" y="2773"/>
                    </a:cubicBezTo>
                    <a:cubicBezTo>
                      <a:pt x="1828" y="2773"/>
                      <a:pt x="1355" y="2300"/>
                      <a:pt x="1355" y="1733"/>
                    </a:cubicBezTo>
                    <a:cubicBezTo>
                      <a:pt x="1355" y="1197"/>
                      <a:pt x="1828" y="725"/>
                      <a:pt x="2395" y="725"/>
                    </a:cubicBezTo>
                    <a:close/>
                    <a:moveTo>
                      <a:pt x="10303" y="725"/>
                    </a:moveTo>
                    <a:lnTo>
                      <a:pt x="10303" y="6585"/>
                    </a:lnTo>
                    <a:lnTo>
                      <a:pt x="10334" y="6585"/>
                    </a:lnTo>
                    <a:cubicBezTo>
                      <a:pt x="10334" y="6774"/>
                      <a:pt x="10177" y="6931"/>
                      <a:pt x="9988" y="6931"/>
                    </a:cubicBezTo>
                    <a:lnTo>
                      <a:pt x="4789" y="6931"/>
                    </a:lnTo>
                    <a:lnTo>
                      <a:pt x="4789" y="5167"/>
                    </a:lnTo>
                    <a:cubicBezTo>
                      <a:pt x="4789" y="4253"/>
                      <a:pt x="4285" y="3434"/>
                      <a:pt x="3498" y="3025"/>
                    </a:cubicBezTo>
                    <a:cubicBezTo>
                      <a:pt x="3844" y="2710"/>
                      <a:pt x="4096" y="2237"/>
                      <a:pt x="4096" y="1733"/>
                    </a:cubicBezTo>
                    <a:cubicBezTo>
                      <a:pt x="4096" y="1355"/>
                      <a:pt x="3970" y="977"/>
                      <a:pt x="3718" y="725"/>
                    </a:cubicBezTo>
                    <a:close/>
                    <a:moveTo>
                      <a:pt x="2710" y="3466"/>
                    </a:moveTo>
                    <a:cubicBezTo>
                      <a:pt x="3498" y="3623"/>
                      <a:pt x="4096" y="4316"/>
                      <a:pt x="4096" y="5167"/>
                    </a:cubicBezTo>
                    <a:lnTo>
                      <a:pt x="4096" y="7246"/>
                    </a:lnTo>
                    <a:cubicBezTo>
                      <a:pt x="4128" y="7435"/>
                      <a:pt x="3970" y="7593"/>
                      <a:pt x="3750" y="7593"/>
                    </a:cubicBezTo>
                    <a:cubicBezTo>
                      <a:pt x="3561" y="7593"/>
                      <a:pt x="3403" y="7750"/>
                      <a:pt x="3403" y="7971"/>
                    </a:cubicBezTo>
                    <a:lnTo>
                      <a:pt x="3403" y="10712"/>
                    </a:lnTo>
                    <a:cubicBezTo>
                      <a:pt x="3403" y="10901"/>
                      <a:pt x="3246" y="11058"/>
                      <a:pt x="3056" y="11058"/>
                    </a:cubicBezTo>
                    <a:lnTo>
                      <a:pt x="1670" y="11058"/>
                    </a:lnTo>
                    <a:cubicBezTo>
                      <a:pt x="1481" y="11058"/>
                      <a:pt x="1324" y="10901"/>
                      <a:pt x="1324" y="10712"/>
                    </a:cubicBezTo>
                    <a:lnTo>
                      <a:pt x="1324" y="7971"/>
                    </a:lnTo>
                    <a:cubicBezTo>
                      <a:pt x="1324" y="7750"/>
                      <a:pt x="1166" y="7593"/>
                      <a:pt x="977" y="7593"/>
                    </a:cubicBezTo>
                    <a:cubicBezTo>
                      <a:pt x="788" y="7593"/>
                      <a:pt x="631" y="7435"/>
                      <a:pt x="631" y="7246"/>
                    </a:cubicBezTo>
                    <a:lnTo>
                      <a:pt x="631" y="5167"/>
                    </a:lnTo>
                    <a:cubicBezTo>
                      <a:pt x="631" y="4316"/>
                      <a:pt x="1198" y="3623"/>
                      <a:pt x="1985" y="3466"/>
                    </a:cubicBezTo>
                    <a:lnTo>
                      <a:pt x="1985" y="5829"/>
                    </a:lnTo>
                    <a:cubicBezTo>
                      <a:pt x="1985" y="6018"/>
                      <a:pt x="2143" y="6175"/>
                      <a:pt x="2363" y="6175"/>
                    </a:cubicBezTo>
                    <a:cubicBezTo>
                      <a:pt x="2552" y="6175"/>
                      <a:pt x="2710" y="6018"/>
                      <a:pt x="2710" y="5829"/>
                    </a:cubicBezTo>
                    <a:lnTo>
                      <a:pt x="2710" y="3466"/>
                    </a:lnTo>
                    <a:close/>
                    <a:moveTo>
                      <a:pt x="2395" y="0"/>
                    </a:moveTo>
                    <a:cubicBezTo>
                      <a:pt x="1450" y="0"/>
                      <a:pt x="694" y="756"/>
                      <a:pt x="694" y="1702"/>
                    </a:cubicBezTo>
                    <a:cubicBezTo>
                      <a:pt x="694" y="2206"/>
                      <a:pt x="946" y="2678"/>
                      <a:pt x="1292" y="2993"/>
                    </a:cubicBezTo>
                    <a:cubicBezTo>
                      <a:pt x="536" y="3403"/>
                      <a:pt x="1" y="4222"/>
                      <a:pt x="1" y="5136"/>
                    </a:cubicBezTo>
                    <a:lnTo>
                      <a:pt x="1" y="7215"/>
                    </a:lnTo>
                    <a:cubicBezTo>
                      <a:pt x="1" y="7656"/>
                      <a:pt x="253" y="8034"/>
                      <a:pt x="662" y="8192"/>
                    </a:cubicBezTo>
                    <a:lnTo>
                      <a:pt x="662" y="10649"/>
                    </a:lnTo>
                    <a:cubicBezTo>
                      <a:pt x="662" y="11184"/>
                      <a:pt x="1135" y="11657"/>
                      <a:pt x="1670" y="11657"/>
                    </a:cubicBezTo>
                    <a:lnTo>
                      <a:pt x="3056" y="11657"/>
                    </a:lnTo>
                    <a:cubicBezTo>
                      <a:pt x="3624" y="11657"/>
                      <a:pt x="4096" y="11184"/>
                      <a:pt x="4096" y="10649"/>
                    </a:cubicBezTo>
                    <a:lnTo>
                      <a:pt x="4096" y="8192"/>
                    </a:lnTo>
                    <a:cubicBezTo>
                      <a:pt x="4348" y="8065"/>
                      <a:pt x="4600" y="7876"/>
                      <a:pt x="4726" y="7561"/>
                    </a:cubicBezTo>
                    <a:lnTo>
                      <a:pt x="9988" y="7561"/>
                    </a:lnTo>
                    <a:cubicBezTo>
                      <a:pt x="10555" y="7561"/>
                      <a:pt x="11027" y="7089"/>
                      <a:pt x="11027" y="6553"/>
                    </a:cubicBezTo>
                    <a:lnTo>
                      <a:pt x="11027" y="662"/>
                    </a:lnTo>
                    <a:lnTo>
                      <a:pt x="11374" y="662"/>
                    </a:lnTo>
                    <a:cubicBezTo>
                      <a:pt x="11563" y="662"/>
                      <a:pt x="11720" y="504"/>
                      <a:pt x="11720" y="315"/>
                    </a:cubicBezTo>
                    <a:cubicBezTo>
                      <a:pt x="11720" y="158"/>
                      <a:pt x="11563" y="0"/>
                      <a:pt x="113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-5496575" y="2072625"/>
                <a:ext cx="102425" cy="102425"/>
              </a:xfrm>
              <a:custGeom>
                <a:rect b="b" l="l" r="r" t="t"/>
                <a:pathLst>
                  <a:path extrusionOk="0" h="4097" w="4097">
                    <a:moveTo>
                      <a:pt x="2395" y="725"/>
                    </a:moveTo>
                    <a:cubicBezTo>
                      <a:pt x="2867" y="851"/>
                      <a:pt x="3245" y="1229"/>
                      <a:pt x="3371" y="1733"/>
                    </a:cubicBezTo>
                    <a:lnTo>
                      <a:pt x="2395" y="1733"/>
                    </a:lnTo>
                    <a:lnTo>
                      <a:pt x="2395" y="725"/>
                    </a:lnTo>
                    <a:close/>
                    <a:moveTo>
                      <a:pt x="1733" y="757"/>
                    </a:moveTo>
                    <a:lnTo>
                      <a:pt x="1733" y="2080"/>
                    </a:lnTo>
                    <a:cubicBezTo>
                      <a:pt x="1733" y="2269"/>
                      <a:pt x="1891" y="2426"/>
                      <a:pt x="2080" y="2426"/>
                    </a:cubicBezTo>
                    <a:lnTo>
                      <a:pt x="3403" y="2426"/>
                    </a:lnTo>
                    <a:cubicBezTo>
                      <a:pt x="3245" y="3025"/>
                      <a:pt x="2741" y="3466"/>
                      <a:pt x="2080" y="3466"/>
                    </a:cubicBezTo>
                    <a:cubicBezTo>
                      <a:pt x="1324" y="3466"/>
                      <a:pt x="693" y="2836"/>
                      <a:pt x="693" y="2080"/>
                    </a:cubicBezTo>
                    <a:cubicBezTo>
                      <a:pt x="693" y="1418"/>
                      <a:pt x="1135" y="851"/>
                      <a:pt x="1733" y="757"/>
                    </a:cubicBezTo>
                    <a:close/>
                    <a:moveTo>
                      <a:pt x="2048" y="0"/>
                    </a:moveTo>
                    <a:cubicBezTo>
                      <a:pt x="883" y="0"/>
                      <a:pt x="0" y="914"/>
                      <a:pt x="0" y="2048"/>
                    </a:cubicBezTo>
                    <a:cubicBezTo>
                      <a:pt x="0" y="3182"/>
                      <a:pt x="946" y="4096"/>
                      <a:pt x="2048" y="4096"/>
                    </a:cubicBezTo>
                    <a:cubicBezTo>
                      <a:pt x="3182" y="4096"/>
                      <a:pt x="4096" y="3182"/>
                      <a:pt x="4096" y="2048"/>
                    </a:cubicBezTo>
                    <a:cubicBezTo>
                      <a:pt x="4096" y="914"/>
                      <a:pt x="3182" y="0"/>
                      <a:pt x="20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6" name="Google Shape;676;p30"/>
          <p:cNvGrpSpPr/>
          <p:nvPr/>
        </p:nvGrpSpPr>
        <p:grpSpPr>
          <a:xfrm>
            <a:off x="2715465" y="2825159"/>
            <a:ext cx="248117" cy="338315"/>
            <a:chOff x="-3462150" y="2046625"/>
            <a:chExt cx="224500" cy="291450"/>
          </a:xfrm>
        </p:grpSpPr>
        <p:sp>
          <p:nvSpPr>
            <p:cNvPr id="677" name="Google Shape;677;p30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0"/>
          <p:cNvGrpSpPr/>
          <p:nvPr/>
        </p:nvGrpSpPr>
        <p:grpSpPr>
          <a:xfrm>
            <a:off x="3176238" y="3958468"/>
            <a:ext cx="301161" cy="339535"/>
            <a:chOff x="3299850" y="238575"/>
            <a:chExt cx="427725" cy="482225"/>
          </a:xfrm>
        </p:grpSpPr>
        <p:sp>
          <p:nvSpPr>
            <p:cNvPr id="685" name="Google Shape;685;p30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690" name="Google Shape;690;p30"/>
          <p:cNvGrpSpPr/>
          <p:nvPr/>
        </p:nvGrpSpPr>
        <p:grpSpPr>
          <a:xfrm>
            <a:off x="3162236" y="1707342"/>
            <a:ext cx="338310" cy="327030"/>
            <a:chOff x="3860250" y="1427025"/>
            <a:chExt cx="487900" cy="483200"/>
          </a:xfrm>
        </p:grpSpPr>
        <p:sp>
          <p:nvSpPr>
            <p:cNvPr id="691" name="Google Shape;691;p30"/>
            <p:cNvSpPr/>
            <p:nvPr/>
          </p:nvSpPr>
          <p:spPr>
            <a:xfrm>
              <a:off x="3875800" y="1427025"/>
              <a:ext cx="472350" cy="468650"/>
            </a:xfrm>
            <a:custGeom>
              <a:rect b="b" l="l" r="r" t="t"/>
              <a:pathLst>
                <a:path extrusionOk="0" h="18746" w="18894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860250" y="1861675"/>
              <a:ext cx="54675" cy="48550"/>
            </a:xfrm>
            <a:custGeom>
              <a:rect b="b" l="l" r="r" t="t"/>
              <a:pathLst>
                <a:path extrusionOk="0" h="1942" w="2187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3923425" y="1801775"/>
              <a:ext cx="51350" cy="48550"/>
            </a:xfrm>
            <a:custGeom>
              <a:rect b="b" l="l" r="r" t="t"/>
              <a:pathLst>
                <a:path extrusionOk="0" h="1942" w="2054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4" name="Google Shape;694;p30"/>
          <p:cNvGrpSpPr/>
          <p:nvPr/>
        </p:nvGrpSpPr>
        <p:grpSpPr>
          <a:xfrm>
            <a:off x="5706488" y="2108206"/>
            <a:ext cx="2907738" cy="638100"/>
            <a:chOff x="5780488" y="2150481"/>
            <a:chExt cx="2907738" cy="638100"/>
          </a:xfrm>
        </p:grpSpPr>
        <p:sp>
          <p:nvSpPr>
            <p:cNvPr id="695" name="Google Shape;695;p30"/>
            <p:cNvSpPr/>
            <p:nvPr/>
          </p:nvSpPr>
          <p:spPr>
            <a:xfrm>
              <a:off x="5959125" y="2150481"/>
              <a:ext cx="2729100" cy="638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959125" y="2151831"/>
              <a:ext cx="635400" cy="635400"/>
            </a:xfrm>
            <a:prstGeom prst="pie">
              <a:avLst>
                <a:gd fmla="val 5434631" name="adj1"/>
                <a:gd fmla="val 1620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 rot="-5400000">
              <a:off x="5810188" y="2334981"/>
              <a:ext cx="209700" cy="2691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6036225" y="2198268"/>
              <a:ext cx="539400" cy="539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 txBox="1"/>
            <p:nvPr/>
          </p:nvSpPr>
          <p:spPr>
            <a:xfrm>
              <a:off x="6580025" y="2421906"/>
              <a:ext cx="1789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30"/>
            <p:cNvSpPr txBox="1"/>
            <p:nvPr/>
          </p:nvSpPr>
          <p:spPr>
            <a:xfrm>
              <a:off x="6827225" y="2189438"/>
              <a:ext cx="1542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01" name="Google Shape;701;p30"/>
            <p:cNvGrpSpPr/>
            <p:nvPr/>
          </p:nvGrpSpPr>
          <p:grpSpPr>
            <a:xfrm>
              <a:off x="6145645" y="2300366"/>
              <a:ext cx="338332" cy="338320"/>
              <a:chOff x="6679825" y="2693700"/>
              <a:chExt cx="257875" cy="258575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679825" y="2693700"/>
                <a:ext cx="257875" cy="258575"/>
              </a:xfrm>
              <a:custGeom>
                <a:rect b="b" l="l" r="r" t="t"/>
                <a:pathLst>
                  <a:path extrusionOk="0" h="10343" w="10315">
                    <a:moveTo>
                      <a:pt x="5102" y="670"/>
                    </a:moveTo>
                    <a:cubicBezTo>
                      <a:pt x="5604" y="670"/>
                      <a:pt x="6022" y="1088"/>
                      <a:pt x="6022" y="1562"/>
                    </a:cubicBezTo>
                    <a:cubicBezTo>
                      <a:pt x="6022" y="2063"/>
                      <a:pt x="5604" y="2481"/>
                      <a:pt x="5102" y="2481"/>
                    </a:cubicBezTo>
                    <a:cubicBezTo>
                      <a:pt x="4600" y="2481"/>
                      <a:pt x="4182" y="2063"/>
                      <a:pt x="4182" y="1562"/>
                    </a:cubicBezTo>
                    <a:cubicBezTo>
                      <a:pt x="4182" y="1088"/>
                      <a:pt x="4600" y="670"/>
                      <a:pt x="5102" y="670"/>
                    </a:cubicBezTo>
                    <a:close/>
                    <a:moveTo>
                      <a:pt x="1757" y="1896"/>
                    </a:moveTo>
                    <a:cubicBezTo>
                      <a:pt x="2063" y="1896"/>
                      <a:pt x="2342" y="2175"/>
                      <a:pt x="2342" y="2481"/>
                    </a:cubicBezTo>
                    <a:cubicBezTo>
                      <a:pt x="2342" y="2788"/>
                      <a:pt x="2063" y="3067"/>
                      <a:pt x="1757" y="3067"/>
                    </a:cubicBezTo>
                    <a:cubicBezTo>
                      <a:pt x="1422" y="3067"/>
                      <a:pt x="1143" y="2788"/>
                      <a:pt x="1143" y="2481"/>
                    </a:cubicBezTo>
                    <a:cubicBezTo>
                      <a:pt x="1143" y="2119"/>
                      <a:pt x="1422" y="1896"/>
                      <a:pt x="1757" y="1896"/>
                    </a:cubicBezTo>
                    <a:close/>
                    <a:moveTo>
                      <a:pt x="8447" y="1896"/>
                    </a:moveTo>
                    <a:cubicBezTo>
                      <a:pt x="8781" y="1896"/>
                      <a:pt x="9032" y="2175"/>
                      <a:pt x="9032" y="2481"/>
                    </a:cubicBezTo>
                    <a:cubicBezTo>
                      <a:pt x="9032" y="2788"/>
                      <a:pt x="8753" y="3067"/>
                      <a:pt x="8447" y="3067"/>
                    </a:cubicBezTo>
                    <a:cubicBezTo>
                      <a:pt x="8112" y="3067"/>
                      <a:pt x="7834" y="2788"/>
                      <a:pt x="7834" y="2481"/>
                    </a:cubicBezTo>
                    <a:cubicBezTo>
                      <a:pt x="7834" y="2119"/>
                      <a:pt x="8112" y="1896"/>
                      <a:pt x="8447" y="1896"/>
                    </a:cubicBezTo>
                    <a:close/>
                    <a:moveTo>
                      <a:pt x="1701" y="3624"/>
                    </a:moveTo>
                    <a:cubicBezTo>
                      <a:pt x="2370" y="3624"/>
                      <a:pt x="2927" y="4182"/>
                      <a:pt x="2927" y="4851"/>
                    </a:cubicBezTo>
                    <a:lnTo>
                      <a:pt x="2927" y="6412"/>
                    </a:lnTo>
                    <a:cubicBezTo>
                      <a:pt x="2955" y="6635"/>
                      <a:pt x="2816" y="6719"/>
                      <a:pt x="2649" y="6719"/>
                    </a:cubicBezTo>
                    <a:cubicBezTo>
                      <a:pt x="2481" y="6719"/>
                      <a:pt x="2342" y="6858"/>
                      <a:pt x="2342" y="7053"/>
                    </a:cubicBezTo>
                    <a:lnTo>
                      <a:pt x="2342" y="8865"/>
                    </a:lnTo>
                    <a:cubicBezTo>
                      <a:pt x="2342" y="9032"/>
                      <a:pt x="2203" y="9172"/>
                      <a:pt x="2035" y="9172"/>
                    </a:cubicBezTo>
                    <a:lnTo>
                      <a:pt x="1422" y="9172"/>
                    </a:lnTo>
                    <a:cubicBezTo>
                      <a:pt x="1255" y="9172"/>
                      <a:pt x="1116" y="9032"/>
                      <a:pt x="1116" y="8865"/>
                    </a:cubicBezTo>
                    <a:lnTo>
                      <a:pt x="1116" y="7053"/>
                    </a:lnTo>
                    <a:cubicBezTo>
                      <a:pt x="1116" y="6858"/>
                      <a:pt x="976" y="6719"/>
                      <a:pt x="809" y="6719"/>
                    </a:cubicBezTo>
                    <a:cubicBezTo>
                      <a:pt x="642" y="6719"/>
                      <a:pt x="502" y="6579"/>
                      <a:pt x="502" y="6412"/>
                    </a:cubicBezTo>
                    <a:lnTo>
                      <a:pt x="502" y="4851"/>
                    </a:lnTo>
                    <a:cubicBezTo>
                      <a:pt x="502" y="4182"/>
                      <a:pt x="1060" y="3624"/>
                      <a:pt x="1701" y="3624"/>
                    </a:cubicBezTo>
                    <a:close/>
                    <a:moveTo>
                      <a:pt x="8391" y="3624"/>
                    </a:moveTo>
                    <a:cubicBezTo>
                      <a:pt x="9060" y="3624"/>
                      <a:pt x="9618" y="4182"/>
                      <a:pt x="9618" y="4851"/>
                    </a:cubicBezTo>
                    <a:lnTo>
                      <a:pt x="9618" y="6440"/>
                    </a:lnTo>
                    <a:lnTo>
                      <a:pt x="9645" y="6440"/>
                    </a:lnTo>
                    <a:cubicBezTo>
                      <a:pt x="9645" y="6635"/>
                      <a:pt x="9506" y="6774"/>
                      <a:pt x="9339" y="6774"/>
                    </a:cubicBezTo>
                    <a:cubicBezTo>
                      <a:pt x="9172" y="6774"/>
                      <a:pt x="9032" y="6914"/>
                      <a:pt x="9032" y="7081"/>
                    </a:cubicBezTo>
                    <a:lnTo>
                      <a:pt x="9032" y="8893"/>
                    </a:lnTo>
                    <a:cubicBezTo>
                      <a:pt x="9032" y="9060"/>
                      <a:pt x="8893" y="9199"/>
                      <a:pt x="8726" y="9199"/>
                    </a:cubicBezTo>
                    <a:lnTo>
                      <a:pt x="8112" y="9199"/>
                    </a:lnTo>
                    <a:cubicBezTo>
                      <a:pt x="7945" y="9199"/>
                      <a:pt x="7806" y="9060"/>
                      <a:pt x="7806" y="8893"/>
                    </a:cubicBezTo>
                    <a:lnTo>
                      <a:pt x="7806" y="7053"/>
                    </a:lnTo>
                    <a:cubicBezTo>
                      <a:pt x="7806" y="6858"/>
                      <a:pt x="7666" y="6719"/>
                      <a:pt x="7499" y="6719"/>
                    </a:cubicBezTo>
                    <a:cubicBezTo>
                      <a:pt x="7332" y="6719"/>
                      <a:pt x="7192" y="6579"/>
                      <a:pt x="7192" y="6412"/>
                    </a:cubicBezTo>
                    <a:lnTo>
                      <a:pt x="7192" y="4851"/>
                    </a:lnTo>
                    <a:cubicBezTo>
                      <a:pt x="7192" y="4182"/>
                      <a:pt x="7750" y="3624"/>
                      <a:pt x="8391" y="3624"/>
                    </a:cubicBezTo>
                    <a:close/>
                    <a:moveTo>
                      <a:pt x="5381" y="3095"/>
                    </a:moveTo>
                    <a:cubicBezTo>
                      <a:pt x="6077" y="3234"/>
                      <a:pt x="6635" y="3875"/>
                      <a:pt x="6635" y="4600"/>
                    </a:cubicBezTo>
                    <a:lnTo>
                      <a:pt x="6635" y="6440"/>
                    </a:lnTo>
                    <a:cubicBezTo>
                      <a:pt x="6663" y="6635"/>
                      <a:pt x="6523" y="6719"/>
                      <a:pt x="6356" y="6719"/>
                    </a:cubicBezTo>
                    <a:cubicBezTo>
                      <a:pt x="6161" y="6719"/>
                      <a:pt x="6022" y="6858"/>
                      <a:pt x="6022" y="7053"/>
                    </a:cubicBezTo>
                    <a:lnTo>
                      <a:pt x="6022" y="9478"/>
                    </a:lnTo>
                    <a:cubicBezTo>
                      <a:pt x="6022" y="9645"/>
                      <a:pt x="5882" y="9785"/>
                      <a:pt x="5715" y="9785"/>
                    </a:cubicBezTo>
                    <a:lnTo>
                      <a:pt x="4461" y="9785"/>
                    </a:lnTo>
                    <a:cubicBezTo>
                      <a:pt x="4293" y="9785"/>
                      <a:pt x="4154" y="9645"/>
                      <a:pt x="4154" y="9478"/>
                    </a:cubicBezTo>
                    <a:lnTo>
                      <a:pt x="4154" y="7053"/>
                    </a:lnTo>
                    <a:cubicBezTo>
                      <a:pt x="4154" y="6858"/>
                      <a:pt x="4015" y="6719"/>
                      <a:pt x="3847" y="6719"/>
                    </a:cubicBezTo>
                    <a:cubicBezTo>
                      <a:pt x="3652" y="6719"/>
                      <a:pt x="3513" y="6579"/>
                      <a:pt x="3513" y="6412"/>
                    </a:cubicBezTo>
                    <a:lnTo>
                      <a:pt x="3513" y="4851"/>
                    </a:lnTo>
                    <a:lnTo>
                      <a:pt x="3513" y="4600"/>
                    </a:lnTo>
                    <a:cubicBezTo>
                      <a:pt x="3513" y="3875"/>
                      <a:pt x="4043" y="3234"/>
                      <a:pt x="4739" y="3095"/>
                    </a:cubicBezTo>
                    <a:lnTo>
                      <a:pt x="4739" y="5185"/>
                    </a:lnTo>
                    <a:cubicBezTo>
                      <a:pt x="4739" y="5381"/>
                      <a:pt x="4879" y="5520"/>
                      <a:pt x="5046" y="5520"/>
                    </a:cubicBezTo>
                    <a:cubicBezTo>
                      <a:pt x="5241" y="5520"/>
                      <a:pt x="5381" y="5381"/>
                      <a:pt x="5381" y="5185"/>
                    </a:cubicBezTo>
                    <a:lnTo>
                      <a:pt x="5381" y="3095"/>
                    </a:lnTo>
                    <a:close/>
                    <a:moveTo>
                      <a:pt x="5130" y="1"/>
                    </a:moveTo>
                    <a:cubicBezTo>
                      <a:pt x="4293" y="1"/>
                      <a:pt x="3624" y="670"/>
                      <a:pt x="3624" y="1506"/>
                    </a:cubicBezTo>
                    <a:cubicBezTo>
                      <a:pt x="3624" y="1952"/>
                      <a:pt x="3847" y="2370"/>
                      <a:pt x="4154" y="2649"/>
                    </a:cubicBezTo>
                    <a:cubicBezTo>
                      <a:pt x="3736" y="2872"/>
                      <a:pt x="3373" y="3234"/>
                      <a:pt x="3206" y="3652"/>
                    </a:cubicBezTo>
                    <a:cubicBezTo>
                      <a:pt x="3067" y="3485"/>
                      <a:pt x="2900" y="3346"/>
                      <a:pt x="2677" y="3234"/>
                    </a:cubicBezTo>
                    <a:cubicBezTo>
                      <a:pt x="2900" y="3039"/>
                      <a:pt x="3039" y="2732"/>
                      <a:pt x="3039" y="2398"/>
                    </a:cubicBezTo>
                    <a:cubicBezTo>
                      <a:pt x="3039" y="1757"/>
                      <a:pt x="2481" y="1199"/>
                      <a:pt x="1812" y="1199"/>
                    </a:cubicBezTo>
                    <a:cubicBezTo>
                      <a:pt x="1143" y="1199"/>
                      <a:pt x="586" y="1757"/>
                      <a:pt x="586" y="2398"/>
                    </a:cubicBezTo>
                    <a:cubicBezTo>
                      <a:pt x="586" y="2732"/>
                      <a:pt x="725" y="3039"/>
                      <a:pt x="948" y="3234"/>
                    </a:cubicBezTo>
                    <a:cubicBezTo>
                      <a:pt x="391" y="3569"/>
                      <a:pt x="1" y="4154"/>
                      <a:pt x="1" y="4851"/>
                    </a:cubicBezTo>
                    <a:lnTo>
                      <a:pt x="1" y="6412"/>
                    </a:lnTo>
                    <a:cubicBezTo>
                      <a:pt x="1" y="6802"/>
                      <a:pt x="251" y="7137"/>
                      <a:pt x="586" y="7276"/>
                    </a:cubicBezTo>
                    <a:lnTo>
                      <a:pt x="586" y="8865"/>
                    </a:lnTo>
                    <a:cubicBezTo>
                      <a:pt x="586" y="9339"/>
                      <a:pt x="1004" y="9757"/>
                      <a:pt x="1506" y="9757"/>
                    </a:cubicBezTo>
                    <a:lnTo>
                      <a:pt x="2091" y="9757"/>
                    </a:lnTo>
                    <a:cubicBezTo>
                      <a:pt x="2593" y="9757"/>
                      <a:pt x="3011" y="9339"/>
                      <a:pt x="3011" y="8865"/>
                    </a:cubicBezTo>
                    <a:lnTo>
                      <a:pt x="3011" y="7276"/>
                    </a:lnTo>
                    <a:cubicBezTo>
                      <a:pt x="3095" y="7248"/>
                      <a:pt x="3206" y="7192"/>
                      <a:pt x="3318" y="7109"/>
                    </a:cubicBezTo>
                    <a:cubicBezTo>
                      <a:pt x="3429" y="7192"/>
                      <a:pt x="3485" y="7248"/>
                      <a:pt x="3624" y="7276"/>
                    </a:cubicBezTo>
                    <a:lnTo>
                      <a:pt x="3624" y="9450"/>
                    </a:lnTo>
                    <a:cubicBezTo>
                      <a:pt x="3624" y="9924"/>
                      <a:pt x="4043" y="10342"/>
                      <a:pt x="4544" y="10342"/>
                    </a:cubicBezTo>
                    <a:lnTo>
                      <a:pt x="5799" y="10342"/>
                    </a:lnTo>
                    <a:cubicBezTo>
                      <a:pt x="6273" y="10342"/>
                      <a:pt x="6691" y="9924"/>
                      <a:pt x="6691" y="9450"/>
                    </a:cubicBezTo>
                    <a:lnTo>
                      <a:pt x="6691" y="7276"/>
                    </a:lnTo>
                    <a:cubicBezTo>
                      <a:pt x="6802" y="7248"/>
                      <a:pt x="6914" y="7192"/>
                      <a:pt x="6997" y="7109"/>
                    </a:cubicBezTo>
                    <a:cubicBezTo>
                      <a:pt x="7109" y="7192"/>
                      <a:pt x="7192" y="7248"/>
                      <a:pt x="7332" y="7276"/>
                    </a:cubicBezTo>
                    <a:lnTo>
                      <a:pt x="7332" y="8865"/>
                    </a:lnTo>
                    <a:cubicBezTo>
                      <a:pt x="7332" y="9339"/>
                      <a:pt x="7750" y="9757"/>
                      <a:pt x="8224" y="9757"/>
                    </a:cubicBezTo>
                    <a:lnTo>
                      <a:pt x="8809" y="9757"/>
                    </a:lnTo>
                    <a:cubicBezTo>
                      <a:pt x="9311" y="9757"/>
                      <a:pt x="9729" y="9339"/>
                      <a:pt x="9729" y="8865"/>
                    </a:cubicBezTo>
                    <a:lnTo>
                      <a:pt x="9729" y="7276"/>
                    </a:lnTo>
                    <a:cubicBezTo>
                      <a:pt x="10064" y="7137"/>
                      <a:pt x="10314" y="6830"/>
                      <a:pt x="10314" y="6412"/>
                    </a:cubicBezTo>
                    <a:lnTo>
                      <a:pt x="10314" y="4851"/>
                    </a:lnTo>
                    <a:cubicBezTo>
                      <a:pt x="10287" y="4210"/>
                      <a:pt x="9896" y="3596"/>
                      <a:pt x="9339" y="3318"/>
                    </a:cubicBezTo>
                    <a:cubicBezTo>
                      <a:pt x="9562" y="3095"/>
                      <a:pt x="9701" y="2788"/>
                      <a:pt x="9701" y="2481"/>
                    </a:cubicBezTo>
                    <a:cubicBezTo>
                      <a:pt x="9701" y="1812"/>
                      <a:pt x="9144" y="1255"/>
                      <a:pt x="8475" y="1255"/>
                    </a:cubicBezTo>
                    <a:cubicBezTo>
                      <a:pt x="7806" y="1255"/>
                      <a:pt x="7248" y="1812"/>
                      <a:pt x="7248" y="2481"/>
                    </a:cubicBezTo>
                    <a:cubicBezTo>
                      <a:pt x="7248" y="2788"/>
                      <a:pt x="7388" y="3095"/>
                      <a:pt x="7611" y="3318"/>
                    </a:cubicBezTo>
                    <a:cubicBezTo>
                      <a:pt x="7388" y="3429"/>
                      <a:pt x="7220" y="3569"/>
                      <a:pt x="7081" y="3736"/>
                    </a:cubicBezTo>
                    <a:cubicBezTo>
                      <a:pt x="6969" y="3485"/>
                      <a:pt x="6802" y="3290"/>
                      <a:pt x="6635" y="3067"/>
                    </a:cubicBezTo>
                    <a:cubicBezTo>
                      <a:pt x="6496" y="2927"/>
                      <a:pt x="6300" y="2788"/>
                      <a:pt x="6105" y="2677"/>
                    </a:cubicBezTo>
                    <a:cubicBezTo>
                      <a:pt x="6440" y="2370"/>
                      <a:pt x="6663" y="1952"/>
                      <a:pt x="6663" y="1534"/>
                    </a:cubicBezTo>
                    <a:cubicBezTo>
                      <a:pt x="6663" y="1116"/>
                      <a:pt x="6496" y="725"/>
                      <a:pt x="6217" y="447"/>
                    </a:cubicBezTo>
                    <a:cubicBezTo>
                      <a:pt x="5938" y="168"/>
                      <a:pt x="5520" y="1"/>
                      <a:pt x="51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 flipH="1">
                <a:off x="6679825" y="2693700"/>
                <a:ext cx="257875" cy="258575"/>
              </a:xfrm>
              <a:custGeom>
                <a:rect b="b" l="l" r="r" t="t"/>
                <a:pathLst>
                  <a:path extrusionOk="0" h="10343" w="10315">
                    <a:moveTo>
                      <a:pt x="5102" y="670"/>
                    </a:moveTo>
                    <a:cubicBezTo>
                      <a:pt x="5604" y="670"/>
                      <a:pt x="6022" y="1088"/>
                      <a:pt x="6022" y="1562"/>
                    </a:cubicBezTo>
                    <a:cubicBezTo>
                      <a:pt x="6022" y="2063"/>
                      <a:pt x="5604" y="2481"/>
                      <a:pt x="5102" y="2481"/>
                    </a:cubicBezTo>
                    <a:cubicBezTo>
                      <a:pt x="4600" y="2481"/>
                      <a:pt x="4182" y="2063"/>
                      <a:pt x="4182" y="1562"/>
                    </a:cubicBezTo>
                    <a:cubicBezTo>
                      <a:pt x="4182" y="1088"/>
                      <a:pt x="4600" y="670"/>
                      <a:pt x="5102" y="670"/>
                    </a:cubicBezTo>
                    <a:close/>
                    <a:moveTo>
                      <a:pt x="1757" y="1896"/>
                    </a:moveTo>
                    <a:cubicBezTo>
                      <a:pt x="2063" y="1896"/>
                      <a:pt x="2342" y="2175"/>
                      <a:pt x="2342" y="2481"/>
                    </a:cubicBezTo>
                    <a:cubicBezTo>
                      <a:pt x="2342" y="2788"/>
                      <a:pt x="2063" y="3067"/>
                      <a:pt x="1757" y="3067"/>
                    </a:cubicBezTo>
                    <a:cubicBezTo>
                      <a:pt x="1422" y="3067"/>
                      <a:pt x="1143" y="2788"/>
                      <a:pt x="1143" y="2481"/>
                    </a:cubicBezTo>
                    <a:cubicBezTo>
                      <a:pt x="1143" y="2119"/>
                      <a:pt x="1422" y="1896"/>
                      <a:pt x="1757" y="1896"/>
                    </a:cubicBezTo>
                    <a:close/>
                    <a:moveTo>
                      <a:pt x="8447" y="1896"/>
                    </a:moveTo>
                    <a:cubicBezTo>
                      <a:pt x="8781" y="1896"/>
                      <a:pt x="9032" y="2175"/>
                      <a:pt x="9032" y="2481"/>
                    </a:cubicBezTo>
                    <a:cubicBezTo>
                      <a:pt x="9032" y="2788"/>
                      <a:pt x="8753" y="3067"/>
                      <a:pt x="8447" y="3067"/>
                    </a:cubicBezTo>
                    <a:cubicBezTo>
                      <a:pt x="8112" y="3067"/>
                      <a:pt x="7834" y="2788"/>
                      <a:pt x="7834" y="2481"/>
                    </a:cubicBezTo>
                    <a:cubicBezTo>
                      <a:pt x="7834" y="2119"/>
                      <a:pt x="8112" y="1896"/>
                      <a:pt x="8447" y="1896"/>
                    </a:cubicBezTo>
                    <a:close/>
                    <a:moveTo>
                      <a:pt x="1701" y="3624"/>
                    </a:moveTo>
                    <a:cubicBezTo>
                      <a:pt x="2370" y="3624"/>
                      <a:pt x="2927" y="4182"/>
                      <a:pt x="2927" y="4851"/>
                    </a:cubicBezTo>
                    <a:lnTo>
                      <a:pt x="2927" y="6412"/>
                    </a:lnTo>
                    <a:cubicBezTo>
                      <a:pt x="2955" y="6635"/>
                      <a:pt x="2816" y="6719"/>
                      <a:pt x="2649" y="6719"/>
                    </a:cubicBezTo>
                    <a:cubicBezTo>
                      <a:pt x="2481" y="6719"/>
                      <a:pt x="2342" y="6858"/>
                      <a:pt x="2342" y="7053"/>
                    </a:cubicBezTo>
                    <a:lnTo>
                      <a:pt x="2342" y="8865"/>
                    </a:lnTo>
                    <a:cubicBezTo>
                      <a:pt x="2342" y="9032"/>
                      <a:pt x="2203" y="9172"/>
                      <a:pt x="2035" y="9172"/>
                    </a:cubicBezTo>
                    <a:lnTo>
                      <a:pt x="1422" y="9172"/>
                    </a:lnTo>
                    <a:cubicBezTo>
                      <a:pt x="1255" y="9172"/>
                      <a:pt x="1116" y="9032"/>
                      <a:pt x="1116" y="8865"/>
                    </a:cubicBezTo>
                    <a:lnTo>
                      <a:pt x="1116" y="7053"/>
                    </a:lnTo>
                    <a:cubicBezTo>
                      <a:pt x="1116" y="6858"/>
                      <a:pt x="976" y="6719"/>
                      <a:pt x="809" y="6719"/>
                    </a:cubicBezTo>
                    <a:cubicBezTo>
                      <a:pt x="642" y="6719"/>
                      <a:pt x="502" y="6579"/>
                      <a:pt x="502" y="6412"/>
                    </a:cubicBezTo>
                    <a:lnTo>
                      <a:pt x="502" y="4851"/>
                    </a:lnTo>
                    <a:cubicBezTo>
                      <a:pt x="502" y="4182"/>
                      <a:pt x="1060" y="3624"/>
                      <a:pt x="1701" y="3624"/>
                    </a:cubicBezTo>
                    <a:close/>
                    <a:moveTo>
                      <a:pt x="8391" y="3624"/>
                    </a:moveTo>
                    <a:cubicBezTo>
                      <a:pt x="9060" y="3624"/>
                      <a:pt x="9618" y="4182"/>
                      <a:pt x="9618" y="4851"/>
                    </a:cubicBezTo>
                    <a:lnTo>
                      <a:pt x="9618" y="6440"/>
                    </a:lnTo>
                    <a:lnTo>
                      <a:pt x="9645" y="6440"/>
                    </a:lnTo>
                    <a:cubicBezTo>
                      <a:pt x="9645" y="6635"/>
                      <a:pt x="9506" y="6774"/>
                      <a:pt x="9339" y="6774"/>
                    </a:cubicBezTo>
                    <a:cubicBezTo>
                      <a:pt x="9172" y="6774"/>
                      <a:pt x="9032" y="6914"/>
                      <a:pt x="9032" y="7081"/>
                    </a:cubicBezTo>
                    <a:lnTo>
                      <a:pt x="9032" y="8893"/>
                    </a:lnTo>
                    <a:cubicBezTo>
                      <a:pt x="9032" y="9060"/>
                      <a:pt x="8893" y="9199"/>
                      <a:pt x="8726" y="9199"/>
                    </a:cubicBezTo>
                    <a:lnTo>
                      <a:pt x="8112" y="9199"/>
                    </a:lnTo>
                    <a:cubicBezTo>
                      <a:pt x="7945" y="9199"/>
                      <a:pt x="7806" y="9060"/>
                      <a:pt x="7806" y="8893"/>
                    </a:cubicBezTo>
                    <a:lnTo>
                      <a:pt x="7806" y="7053"/>
                    </a:lnTo>
                    <a:cubicBezTo>
                      <a:pt x="7806" y="6858"/>
                      <a:pt x="7666" y="6719"/>
                      <a:pt x="7499" y="6719"/>
                    </a:cubicBezTo>
                    <a:cubicBezTo>
                      <a:pt x="7332" y="6719"/>
                      <a:pt x="7192" y="6579"/>
                      <a:pt x="7192" y="6412"/>
                    </a:cubicBezTo>
                    <a:lnTo>
                      <a:pt x="7192" y="4851"/>
                    </a:lnTo>
                    <a:cubicBezTo>
                      <a:pt x="7192" y="4182"/>
                      <a:pt x="7750" y="3624"/>
                      <a:pt x="8391" y="3624"/>
                    </a:cubicBezTo>
                    <a:close/>
                    <a:moveTo>
                      <a:pt x="5381" y="3095"/>
                    </a:moveTo>
                    <a:cubicBezTo>
                      <a:pt x="6077" y="3234"/>
                      <a:pt x="6635" y="3875"/>
                      <a:pt x="6635" y="4600"/>
                    </a:cubicBezTo>
                    <a:lnTo>
                      <a:pt x="6635" y="6440"/>
                    </a:lnTo>
                    <a:cubicBezTo>
                      <a:pt x="6663" y="6635"/>
                      <a:pt x="6523" y="6719"/>
                      <a:pt x="6356" y="6719"/>
                    </a:cubicBezTo>
                    <a:cubicBezTo>
                      <a:pt x="6161" y="6719"/>
                      <a:pt x="6022" y="6858"/>
                      <a:pt x="6022" y="7053"/>
                    </a:cubicBezTo>
                    <a:lnTo>
                      <a:pt x="6022" y="9478"/>
                    </a:lnTo>
                    <a:cubicBezTo>
                      <a:pt x="6022" y="9645"/>
                      <a:pt x="5882" y="9785"/>
                      <a:pt x="5715" y="9785"/>
                    </a:cubicBezTo>
                    <a:lnTo>
                      <a:pt x="4461" y="9785"/>
                    </a:lnTo>
                    <a:cubicBezTo>
                      <a:pt x="4293" y="9785"/>
                      <a:pt x="4154" y="9645"/>
                      <a:pt x="4154" y="9478"/>
                    </a:cubicBezTo>
                    <a:lnTo>
                      <a:pt x="4154" y="7053"/>
                    </a:lnTo>
                    <a:cubicBezTo>
                      <a:pt x="4154" y="6858"/>
                      <a:pt x="4015" y="6719"/>
                      <a:pt x="3847" y="6719"/>
                    </a:cubicBezTo>
                    <a:cubicBezTo>
                      <a:pt x="3652" y="6719"/>
                      <a:pt x="3513" y="6579"/>
                      <a:pt x="3513" y="6412"/>
                    </a:cubicBezTo>
                    <a:lnTo>
                      <a:pt x="3513" y="4851"/>
                    </a:lnTo>
                    <a:lnTo>
                      <a:pt x="3513" y="4600"/>
                    </a:lnTo>
                    <a:cubicBezTo>
                      <a:pt x="3513" y="3875"/>
                      <a:pt x="4043" y="3234"/>
                      <a:pt x="4739" y="3095"/>
                    </a:cubicBezTo>
                    <a:lnTo>
                      <a:pt x="4739" y="5185"/>
                    </a:lnTo>
                    <a:cubicBezTo>
                      <a:pt x="4739" y="5381"/>
                      <a:pt x="4879" y="5520"/>
                      <a:pt x="5046" y="5520"/>
                    </a:cubicBezTo>
                    <a:cubicBezTo>
                      <a:pt x="5241" y="5520"/>
                      <a:pt x="5381" y="5381"/>
                      <a:pt x="5381" y="5185"/>
                    </a:cubicBezTo>
                    <a:lnTo>
                      <a:pt x="5381" y="3095"/>
                    </a:lnTo>
                    <a:close/>
                    <a:moveTo>
                      <a:pt x="5130" y="1"/>
                    </a:moveTo>
                    <a:cubicBezTo>
                      <a:pt x="4293" y="1"/>
                      <a:pt x="3624" y="670"/>
                      <a:pt x="3624" y="1506"/>
                    </a:cubicBezTo>
                    <a:cubicBezTo>
                      <a:pt x="3624" y="1952"/>
                      <a:pt x="3847" y="2370"/>
                      <a:pt x="4154" y="2649"/>
                    </a:cubicBezTo>
                    <a:cubicBezTo>
                      <a:pt x="3736" y="2872"/>
                      <a:pt x="3373" y="3234"/>
                      <a:pt x="3206" y="3652"/>
                    </a:cubicBezTo>
                    <a:cubicBezTo>
                      <a:pt x="3067" y="3485"/>
                      <a:pt x="2900" y="3346"/>
                      <a:pt x="2677" y="3234"/>
                    </a:cubicBezTo>
                    <a:cubicBezTo>
                      <a:pt x="2900" y="3039"/>
                      <a:pt x="3039" y="2732"/>
                      <a:pt x="3039" y="2398"/>
                    </a:cubicBezTo>
                    <a:cubicBezTo>
                      <a:pt x="3039" y="1757"/>
                      <a:pt x="2481" y="1199"/>
                      <a:pt x="1812" y="1199"/>
                    </a:cubicBezTo>
                    <a:cubicBezTo>
                      <a:pt x="1143" y="1199"/>
                      <a:pt x="586" y="1757"/>
                      <a:pt x="586" y="2398"/>
                    </a:cubicBezTo>
                    <a:cubicBezTo>
                      <a:pt x="586" y="2732"/>
                      <a:pt x="725" y="3039"/>
                      <a:pt x="948" y="3234"/>
                    </a:cubicBezTo>
                    <a:cubicBezTo>
                      <a:pt x="391" y="3569"/>
                      <a:pt x="1" y="4154"/>
                      <a:pt x="1" y="4851"/>
                    </a:cubicBezTo>
                    <a:lnTo>
                      <a:pt x="1" y="6412"/>
                    </a:lnTo>
                    <a:cubicBezTo>
                      <a:pt x="1" y="6802"/>
                      <a:pt x="251" y="7137"/>
                      <a:pt x="586" y="7276"/>
                    </a:cubicBezTo>
                    <a:lnTo>
                      <a:pt x="586" y="8865"/>
                    </a:lnTo>
                    <a:cubicBezTo>
                      <a:pt x="586" y="9339"/>
                      <a:pt x="1004" y="9757"/>
                      <a:pt x="1506" y="9757"/>
                    </a:cubicBezTo>
                    <a:lnTo>
                      <a:pt x="2091" y="9757"/>
                    </a:lnTo>
                    <a:cubicBezTo>
                      <a:pt x="2593" y="9757"/>
                      <a:pt x="3011" y="9339"/>
                      <a:pt x="3011" y="8865"/>
                    </a:cubicBezTo>
                    <a:lnTo>
                      <a:pt x="3011" y="7276"/>
                    </a:lnTo>
                    <a:cubicBezTo>
                      <a:pt x="3095" y="7248"/>
                      <a:pt x="3206" y="7192"/>
                      <a:pt x="3318" y="7109"/>
                    </a:cubicBezTo>
                    <a:cubicBezTo>
                      <a:pt x="3429" y="7192"/>
                      <a:pt x="3485" y="7248"/>
                      <a:pt x="3624" y="7276"/>
                    </a:cubicBezTo>
                    <a:lnTo>
                      <a:pt x="3624" y="9450"/>
                    </a:lnTo>
                    <a:cubicBezTo>
                      <a:pt x="3624" y="9924"/>
                      <a:pt x="4043" y="10342"/>
                      <a:pt x="4544" y="10342"/>
                    </a:cubicBezTo>
                    <a:lnTo>
                      <a:pt x="5799" y="10342"/>
                    </a:lnTo>
                    <a:cubicBezTo>
                      <a:pt x="6273" y="10342"/>
                      <a:pt x="6691" y="9924"/>
                      <a:pt x="6691" y="9450"/>
                    </a:cubicBezTo>
                    <a:lnTo>
                      <a:pt x="6691" y="7276"/>
                    </a:lnTo>
                    <a:cubicBezTo>
                      <a:pt x="6802" y="7248"/>
                      <a:pt x="6914" y="7192"/>
                      <a:pt x="6997" y="7109"/>
                    </a:cubicBezTo>
                    <a:cubicBezTo>
                      <a:pt x="7109" y="7192"/>
                      <a:pt x="7192" y="7248"/>
                      <a:pt x="7332" y="7276"/>
                    </a:cubicBezTo>
                    <a:lnTo>
                      <a:pt x="7332" y="8865"/>
                    </a:lnTo>
                    <a:cubicBezTo>
                      <a:pt x="7332" y="9339"/>
                      <a:pt x="7750" y="9757"/>
                      <a:pt x="8224" y="9757"/>
                    </a:cubicBezTo>
                    <a:lnTo>
                      <a:pt x="8809" y="9757"/>
                    </a:lnTo>
                    <a:cubicBezTo>
                      <a:pt x="9311" y="9757"/>
                      <a:pt x="9729" y="9339"/>
                      <a:pt x="9729" y="8865"/>
                    </a:cubicBezTo>
                    <a:lnTo>
                      <a:pt x="9729" y="7276"/>
                    </a:lnTo>
                    <a:cubicBezTo>
                      <a:pt x="10064" y="7137"/>
                      <a:pt x="10314" y="6830"/>
                      <a:pt x="10314" y="6412"/>
                    </a:cubicBezTo>
                    <a:lnTo>
                      <a:pt x="10314" y="4851"/>
                    </a:lnTo>
                    <a:cubicBezTo>
                      <a:pt x="10287" y="4210"/>
                      <a:pt x="9896" y="3596"/>
                      <a:pt x="9339" y="3318"/>
                    </a:cubicBezTo>
                    <a:cubicBezTo>
                      <a:pt x="9562" y="3095"/>
                      <a:pt x="9701" y="2788"/>
                      <a:pt x="9701" y="2481"/>
                    </a:cubicBezTo>
                    <a:cubicBezTo>
                      <a:pt x="9701" y="1812"/>
                      <a:pt x="9144" y="1255"/>
                      <a:pt x="8475" y="1255"/>
                    </a:cubicBezTo>
                    <a:cubicBezTo>
                      <a:pt x="7806" y="1255"/>
                      <a:pt x="7248" y="1812"/>
                      <a:pt x="7248" y="2481"/>
                    </a:cubicBezTo>
                    <a:cubicBezTo>
                      <a:pt x="7248" y="2788"/>
                      <a:pt x="7388" y="3095"/>
                      <a:pt x="7611" y="3318"/>
                    </a:cubicBezTo>
                    <a:cubicBezTo>
                      <a:pt x="7388" y="3429"/>
                      <a:pt x="7220" y="3569"/>
                      <a:pt x="7081" y="3736"/>
                    </a:cubicBezTo>
                    <a:cubicBezTo>
                      <a:pt x="6969" y="3485"/>
                      <a:pt x="6802" y="3290"/>
                      <a:pt x="6635" y="3067"/>
                    </a:cubicBezTo>
                    <a:cubicBezTo>
                      <a:pt x="6496" y="2927"/>
                      <a:pt x="6300" y="2788"/>
                      <a:pt x="6105" y="2677"/>
                    </a:cubicBezTo>
                    <a:cubicBezTo>
                      <a:pt x="6440" y="2370"/>
                      <a:pt x="6663" y="1952"/>
                      <a:pt x="6663" y="1534"/>
                    </a:cubicBezTo>
                    <a:cubicBezTo>
                      <a:pt x="6663" y="1116"/>
                      <a:pt x="6496" y="725"/>
                      <a:pt x="6217" y="447"/>
                    </a:cubicBezTo>
                    <a:cubicBezTo>
                      <a:pt x="5938" y="168"/>
                      <a:pt x="5520" y="1"/>
                      <a:pt x="51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1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2854250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1"/>
          <p:cNvSpPr txBox="1"/>
          <p:nvPr/>
        </p:nvSpPr>
        <p:spPr>
          <a:xfrm flipH="1" rot="-5400000">
            <a:off x="2445500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Risk management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751750" y="2505075"/>
            <a:ext cx="2082000" cy="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1885250" y="2605113"/>
            <a:ext cx="94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13" name="Google Shape;713;p31"/>
          <p:cNvGrpSpPr/>
          <p:nvPr/>
        </p:nvGrpSpPr>
        <p:grpSpPr>
          <a:xfrm>
            <a:off x="1511782" y="2582258"/>
            <a:ext cx="274332" cy="274321"/>
            <a:chOff x="-31455100" y="3909350"/>
            <a:chExt cx="294600" cy="293800"/>
          </a:xfrm>
        </p:grpSpPr>
        <p:sp>
          <p:nvSpPr>
            <p:cNvPr id="714" name="Google Shape;714;p31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1"/>
          <p:cNvSpPr txBox="1"/>
          <p:nvPr/>
        </p:nvSpPr>
        <p:spPr>
          <a:xfrm>
            <a:off x="751750" y="2605113"/>
            <a:ext cx="660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Level 5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17" name="Google Shape;717;p31"/>
          <p:cNvGrpSpPr/>
          <p:nvPr/>
        </p:nvGrpSpPr>
        <p:grpSpPr>
          <a:xfrm>
            <a:off x="751750" y="2954650"/>
            <a:ext cx="2082100" cy="428700"/>
            <a:chOff x="-110350" y="2933775"/>
            <a:chExt cx="2082100" cy="428700"/>
          </a:xfrm>
        </p:grpSpPr>
        <p:sp>
          <p:nvSpPr>
            <p:cNvPr id="718" name="Google Shape;718;p31"/>
            <p:cNvSpPr/>
            <p:nvPr/>
          </p:nvSpPr>
          <p:spPr>
            <a:xfrm>
              <a:off x="-110350" y="2933775"/>
              <a:ext cx="2082000" cy="4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 txBox="1"/>
            <p:nvPr/>
          </p:nvSpPr>
          <p:spPr>
            <a:xfrm>
              <a:off x="1023150" y="30338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0" name="Google Shape;720;p31"/>
            <p:cNvSpPr txBox="1"/>
            <p:nvPr/>
          </p:nvSpPr>
          <p:spPr>
            <a:xfrm>
              <a:off x="-110350" y="30338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4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1" name="Google Shape;721;p31"/>
          <p:cNvGrpSpPr/>
          <p:nvPr/>
        </p:nvGrpSpPr>
        <p:grpSpPr>
          <a:xfrm>
            <a:off x="751750" y="3404225"/>
            <a:ext cx="2082100" cy="428700"/>
            <a:chOff x="-110350" y="3362475"/>
            <a:chExt cx="2082100" cy="428700"/>
          </a:xfrm>
        </p:grpSpPr>
        <p:sp>
          <p:nvSpPr>
            <p:cNvPr id="722" name="Google Shape;722;p31"/>
            <p:cNvSpPr/>
            <p:nvPr/>
          </p:nvSpPr>
          <p:spPr>
            <a:xfrm>
              <a:off x="-110350" y="3362475"/>
              <a:ext cx="2082000" cy="4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 txBox="1"/>
            <p:nvPr/>
          </p:nvSpPr>
          <p:spPr>
            <a:xfrm>
              <a:off x="1023150" y="34625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4" name="Google Shape;724;p31"/>
            <p:cNvSpPr txBox="1"/>
            <p:nvPr/>
          </p:nvSpPr>
          <p:spPr>
            <a:xfrm>
              <a:off x="-110350" y="34625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3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751750" y="3853800"/>
            <a:ext cx="2082100" cy="428700"/>
            <a:chOff x="-110350" y="3791175"/>
            <a:chExt cx="2082100" cy="428700"/>
          </a:xfrm>
        </p:grpSpPr>
        <p:sp>
          <p:nvSpPr>
            <p:cNvPr id="726" name="Google Shape;726;p31"/>
            <p:cNvSpPr/>
            <p:nvPr/>
          </p:nvSpPr>
          <p:spPr>
            <a:xfrm>
              <a:off x="-110350" y="3791175"/>
              <a:ext cx="2082000" cy="4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 txBox="1"/>
            <p:nvPr/>
          </p:nvSpPr>
          <p:spPr>
            <a:xfrm>
              <a:off x="1023150" y="38912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Repeat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8" name="Google Shape;728;p31"/>
            <p:cNvSpPr txBox="1"/>
            <p:nvPr/>
          </p:nvSpPr>
          <p:spPr>
            <a:xfrm>
              <a:off x="-110350" y="38912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2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9" name="Google Shape;729;p31"/>
          <p:cNvGrpSpPr/>
          <p:nvPr/>
        </p:nvGrpSpPr>
        <p:grpSpPr>
          <a:xfrm>
            <a:off x="751750" y="4303375"/>
            <a:ext cx="2082100" cy="428700"/>
            <a:chOff x="-110350" y="4219875"/>
            <a:chExt cx="2082100" cy="428700"/>
          </a:xfrm>
        </p:grpSpPr>
        <p:sp>
          <p:nvSpPr>
            <p:cNvPr id="730" name="Google Shape;730;p31"/>
            <p:cNvSpPr/>
            <p:nvPr/>
          </p:nvSpPr>
          <p:spPr>
            <a:xfrm>
              <a:off x="-110350" y="4219875"/>
              <a:ext cx="20820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 txBox="1"/>
            <p:nvPr/>
          </p:nvSpPr>
          <p:spPr>
            <a:xfrm>
              <a:off x="1023150" y="43199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2" name="Google Shape;732;p31"/>
            <p:cNvSpPr txBox="1"/>
            <p:nvPr/>
          </p:nvSpPr>
          <p:spPr>
            <a:xfrm>
              <a:off x="-110350" y="43199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1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33" name="Google Shape;733;p31"/>
          <p:cNvSpPr/>
          <p:nvPr/>
        </p:nvSpPr>
        <p:spPr>
          <a:xfrm>
            <a:off x="3408039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1"/>
          <p:cNvSpPr txBox="1"/>
          <p:nvPr/>
        </p:nvSpPr>
        <p:spPr>
          <a:xfrm flipH="1" rot="-5400000">
            <a:off x="2999289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3961853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1"/>
          <p:cNvSpPr txBox="1"/>
          <p:nvPr/>
        </p:nvSpPr>
        <p:spPr>
          <a:xfrm flipH="1" rot="-5400000">
            <a:off x="3553103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Policies and standards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4515642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1"/>
          <p:cNvSpPr txBox="1"/>
          <p:nvPr/>
        </p:nvSpPr>
        <p:spPr>
          <a:xfrm flipH="1" rot="-5400000">
            <a:off x="4106892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5069456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1"/>
          <p:cNvSpPr txBox="1"/>
          <p:nvPr/>
        </p:nvSpPr>
        <p:spPr>
          <a:xfrm flipH="1" rot="-5400000">
            <a:off x="4660706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Fiscal management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5623244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1"/>
          <p:cNvSpPr txBox="1"/>
          <p:nvPr/>
        </p:nvSpPr>
        <p:spPr>
          <a:xfrm flipH="1" rot="-5400000">
            <a:off x="5214494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Lifecycle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6177058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1"/>
          <p:cNvSpPr txBox="1"/>
          <p:nvPr/>
        </p:nvSpPr>
        <p:spPr>
          <a:xfrm flipH="1" rot="-5400000">
            <a:off x="5768308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and validation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6730847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1"/>
          <p:cNvSpPr txBox="1"/>
          <p:nvPr/>
        </p:nvSpPr>
        <p:spPr>
          <a:xfrm flipH="1" rot="-5400000">
            <a:off x="6322097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and documentation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7284661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1"/>
          <p:cNvSpPr txBox="1"/>
          <p:nvPr/>
        </p:nvSpPr>
        <p:spPr>
          <a:xfrm flipH="1" rot="-5400000">
            <a:off x="6875911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Procurement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838450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1"/>
          <p:cNvSpPr txBox="1"/>
          <p:nvPr/>
        </p:nvSpPr>
        <p:spPr>
          <a:xfrm flipH="1" rot="-5400000">
            <a:off x="7429700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28542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1"/>
          <p:cNvSpPr/>
          <p:nvPr/>
        </p:nvSpPr>
        <p:spPr>
          <a:xfrm>
            <a:off x="28542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28542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28542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1"/>
          <p:cNvSpPr/>
          <p:nvPr/>
        </p:nvSpPr>
        <p:spPr>
          <a:xfrm>
            <a:off x="28542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34080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34080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34080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3408050" y="385380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34080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39618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39618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3961850" y="3404225"/>
            <a:ext cx="5334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39618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39618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45156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45156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4515650" y="3404225"/>
            <a:ext cx="5334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45156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45156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50694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5069450" y="2954650"/>
            <a:ext cx="533400" cy="4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50694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5069450" y="385380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50694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56232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56232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1"/>
          <p:cNvSpPr/>
          <p:nvPr/>
        </p:nvSpPr>
        <p:spPr>
          <a:xfrm>
            <a:off x="5623250" y="3404225"/>
            <a:ext cx="5334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56232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1"/>
          <p:cNvSpPr/>
          <p:nvPr/>
        </p:nvSpPr>
        <p:spPr>
          <a:xfrm>
            <a:off x="56232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1"/>
          <p:cNvSpPr/>
          <p:nvPr/>
        </p:nvSpPr>
        <p:spPr>
          <a:xfrm>
            <a:off x="61770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61770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6177050" y="3404225"/>
            <a:ext cx="5334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6177050" y="385380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61770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67308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67308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67308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67308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1"/>
          <p:cNvSpPr/>
          <p:nvPr/>
        </p:nvSpPr>
        <p:spPr>
          <a:xfrm>
            <a:off x="67308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72846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72846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72846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72846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1"/>
          <p:cNvSpPr/>
          <p:nvPr/>
        </p:nvSpPr>
        <p:spPr>
          <a:xfrm>
            <a:off x="72846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1"/>
          <p:cNvSpPr/>
          <p:nvPr/>
        </p:nvSpPr>
        <p:spPr>
          <a:xfrm>
            <a:off x="78384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1"/>
          <p:cNvSpPr/>
          <p:nvPr/>
        </p:nvSpPr>
        <p:spPr>
          <a:xfrm>
            <a:off x="78384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1"/>
          <p:cNvSpPr/>
          <p:nvPr/>
        </p:nvSpPr>
        <p:spPr>
          <a:xfrm>
            <a:off x="78384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1"/>
          <p:cNvSpPr/>
          <p:nvPr/>
        </p:nvSpPr>
        <p:spPr>
          <a:xfrm>
            <a:off x="78384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78384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31"/>
          <p:cNvGrpSpPr/>
          <p:nvPr/>
        </p:nvGrpSpPr>
        <p:grpSpPr>
          <a:xfrm>
            <a:off x="1511787" y="3038699"/>
            <a:ext cx="274321" cy="260608"/>
            <a:chOff x="-3768700" y="3253275"/>
            <a:chExt cx="301850" cy="291150"/>
          </a:xfrm>
        </p:grpSpPr>
        <p:sp>
          <p:nvSpPr>
            <p:cNvPr id="802" name="Google Shape;802;p31"/>
            <p:cNvSpPr/>
            <p:nvPr/>
          </p:nvSpPr>
          <p:spPr>
            <a:xfrm>
              <a:off x="-3603925" y="335565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-3586600" y="3305250"/>
              <a:ext cx="33125" cy="33100"/>
            </a:xfrm>
            <a:custGeom>
              <a:rect b="b" l="l" r="r" t="t"/>
              <a:pathLst>
                <a:path extrusionOk="0" h="1324" w="1325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-3768700" y="3253275"/>
              <a:ext cx="301850" cy="291150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31"/>
          <p:cNvGrpSpPr/>
          <p:nvPr/>
        </p:nvGrpSpPr>
        <p:grpSpPr>
          <a:xfrm>
            <a:off x="1511789" y="3481419"/>
            <a:ext cx="274317" cy="274317"/>
            <a:chOff x="583100" y="3982600"/>
            <a:chExt cx="296175" cy="296175"/>
          </a:xfrm>
        </p:grpSpPr>
        <p:sp>
          <p:nvSpPr>
            <p:cNvPr id="806" name="Google Shape;806;p31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1"/>
          <p:cNvGrpSpPr/>
          <p:nvPr/>
        </p:nvGrpSpPr>
        <p:grpSpPr>
          <a:xfrm>
            <a:off x="1511787" y="3937845"/>
            <a:ext cx="274320" cy="260614"/>
            <a:chOff x="-62890750" y="3747425"/>
            <a:chExt cx="330825" cy="317900"/>
          </a:xfrm>
        </p:grpSpPr>
        <p:sp>
          <p:nvSpPr>
            <p:cNvPr id="814" name="Google Shape;814;p31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1"/>
          <p:cNvGrpSpPr/>
          <p:nvPr/>
        </p:nvGrpSpPr>
        <p:grpSpPr>
          <a:xfrm>
            <a:off x="1511788" y="4380564"/>
            <a:ext cx="274319" cy="274319"/>
            <a:chOff x="-64781025" y="3361050"/>
            <a:chExt cx="317425" cy="315200"/>
          </a:xfrm>
        </p:grpSpPr>
        <p:sp>
          <p:nvSpPr>
            <p:cNvPr id="829" name="Google Shape;829;p31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2"/>
          <p:cNvSpPr/>
          <p:nvPr/>
        </p:nvSpPr>
        <p:spPr>
          <a:xfrm>
            <a:off x="1123725" y="2913576"/>
            <a:ext cx="1375200" cy="14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2"/>
          <p:cNvSpPr/>
          <p:nvPr/>
        </p:nvSpPr>
        <p:spPr>
          <a:xfrm>
            <a:off x="6986724" y="1737775"/>
            <a:ext cx="1375200" cy="26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2"/>
          <p:cNvSpPr/>
          <p:nvPr/>
        </p:nvSpPr>
        <p:spPr>
          <a:xfrm>
            <a:off x="2601841" y="2569109"/>
            <a:ext cx="1375200" cy="18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2"/>
          <p:cNvSpPr txBox="1"/>
          <p:nvPr/>
        </p:nvSpPr>
        <p:spPr>
          <a:xfrm>
            <a:off x="2688700" y="2922300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32"/>
          <p:cNvSpPr/>
          <p:nvPr/>
        </p:nvSpPr>
        <p:spPr>
          <a:xfrm>
            <a:off x="5521261" y="2087384"/>
            <a:ext cx="1375200" cy="23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2"/>
          <p:cNvSpPr txBox="1"/>
          <p:nvPr/>
        </p:nvSpPr>
        <p:spPr>
          <a:xfrm>
            <a:off x="5608108" y="2421289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32"/>
          <p:cNvSpPr/>
          <p:nvPr/>
        </p:nvSpPr>
        <p:spPr>
          <a:xfrm>
            <a:off x="4061553" y="2452978"/>
            <a:ext cx="1375200" cy="19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2"/>
          <p:cNvSpPr txBox="1"/>
          <p:nvPr/>
        </p:nvSpPr>
        <p:spPr>
          <a:xfrm>
            <a:off x="4148401" y="2686436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32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6" name="Google Shape;846;p32"/>
          <p:cNvSpPr/>
          <p:nvPr/>
        </p:nvSpPr>
        <p:spPr>
          <a:xfrm>
            <a:off x="1011752" y="2534025"/>
            <a:ext cx="1487152" cy="531208"/>
          </a:xfrm>
          <a:custGeom>
            <a:rect b="b" l="l" r="r" t="t"/>
            <a:pathLst>
              <a:path extrusionOk="0" h="15432" w="52222">
                <a:moveTo>
                  <a:pt x="7704" y="1"/>
                </a:moveTo>
                <a:cubicBezTo>
                  <a:pt x="3453" y="1"/>
                  <a:pt x="0" y="3453"/>
                  <a:pt x="0" y="7716"/>
                </a:cubicBezTo>
                <a:cubicBezTo>
                  <a:pt x="0" y="11978"/>
                  <a:pt x="3453" y="15431"/>
                  <a:pt x="7704" y="15431"/>
                </a:cubicBezTo>
                <a:lnTo>
                  <a:pt x="52221" y="15431"/>
                </a:lnTo>
                <a:lnTo>
                  <a:pt x="522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7" name="Google Shape;847;p32"/>
          <p:cNvSpPr/>
          <p:nvPr/>
        </p:nvSpPr>
        <p:spPr>
          <a:xfrm>
            <a:off x="2179068" y="2799572"/>
            <a:ext cx="319716" cy="265638"/>
          </a:xfrm>
          <a:custGeom>
            <a:rect b="b" l="l" r="r" t="t"/>
            <a:pathLst>
              <a:path extrusionOk="0" h="7717" w="9288">
                <a:moveTo>
                  <a:pt x="0" y="1"/>
                </a:moveTo>
                <a:lnTo>
                  <a:pt x="9287" y="7716"/>
                </a:lnTo>
                <a:lnTo>
                  <a:pt x="92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48" name="Google Shape;848;p32"/>
          <p:cNvSpPr/>
          <p:nvPr/>
        </p:nvSpPr>
        <p:spPr>
          <a:xfrm>
            <a:off x="2179068" y="2268900"/>
            <a:ext cx="1797990" cy="530761"/>
          </a:xfrm>
          <a:custGeom>
            <a:rect b="b" l="l" r="r" t="t"/>
            <a:pathLst>
              <a:path extrusionOk="0" h="15419" w="52233">
                <a:moveTo>
                  <a:pt x="7715" y="0"/>
                </a:moveTo>
                <a:cubicBezTo>
                  <a:pt x="3453" y="0"/>
                  <a:pt x="0" y="3441"/>
                  <a:pt x="0" y="7704"/>
                </a:cubicBezTo>
                <a:lnTo>
                  <a:pt x="0" y="15419"/>
                </a:lnTo>
                <a:lnTo>
                  <a:pt x="52233" y="15419"/>
                </a:lnTo>
                <a:lnTo>
                  <a:pt x="52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9" name="Google Shape;849;p32"/>
          <p:cNvSpPr/>
          <p:nvPr/>
        </p:nvSpPr>
        <p:spPr>
          <a:xfrm>
            <a:off x="3638775" y="2003358"/>
            <a:ext cx="1797990" cy="530761"/>
          </a:xfrm>
          <a:custGeom>
            <a:rect b="b" l="l" r="r" t="t"/>
            <a:pathLst>
              <a:path extrusionOk="0" h="15419" w="52233">
                <a:moveTo>
                  <a:pt x="7715" y="0"/>
                </a:moveTo>
                <a:cubicBezTo>
                  <a:pt x="3453" y="0"/>
                  <a:pt x="0" y="3453"/>
                  <a:pt x="0" y="7715"/>
                </a:cubicBezTo>
                <a:lnTo>
                  <a:pt x="0" y="15419"/>
                </a:lnTo>
                <a:lnTo>
                  <a:pt x="52233" y="15419"/>
                </a:lnTo>
                <a:lnTo>
                  <a:pt x="522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3638775" y="2534030"/>
            <a:ext cx="338132" cy="265604"/>
          </a:xfrm>
          <a:custGeom>
            <a:rect b="b" l="l" r="r" t="t"/>
            <a:pathLst>
              <a:path extrusionOk="0" h="7716" w="9823">
                <a:moveTo>
                  <a:pt x="0" y="1"/>
                </a:moveTo>
                <a:lnTo>
                  <a:pt x="9823" y="7716"/>
                </a:lnTo>
                <a:lnTo>
                  <a:pt x="982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51" name="Google Shape;851;p32"/>
          <p:cNvSpPr/>
          <p:nvPr/>
        </p:nvSpPr>
        <p:spPr>
          <a:xfrm>
            <a:off x="5098482" y="1737781"/>
            <a:ext cx="1797990" cy="531208"/>
          </a:xfrm>
          <a:custGeom>
            <a:rect b="b" l="l" r="r" t="t"/>
            <a:pathLst>
              <a:path extrusionOk="0" h="15432" w="52233">
                <a:moveTo>
                  <a:pt x="7716" y="1"/>
                </a:moveTo>
                <a:cubicBezTo>
                  <a:pt x="3453" y="1"/>
                  <a:pt x="0" y="3454"/>
                  <a:pt x="0" y="7716"/>
                </a:cubicBezTo>
                <a:lnTo>
                  <a:pt x="0" y="15431"/>
                </a:lnTo>
                <a:lnTo>
                  <a:pt x="52233" y="15431"/>
                </a:lnTo>
                <a:lnTo>
                  <a:pt x="522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Quantitative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2" name="Google Shape;852;p32"/>
          <p:cNvSpPr/>
          <p:nvPr/>
        </p:nvSpPr>
        <p:spPr>
          <a:xfrm>
            <a:off x="5098482" y="2268900"/>
            <a:ext cx="338132" cy="265191"/>
          </a:xfrm>
          <a:custGeom>
            <a:rect b="b" l="l" r="r" t="t"/>
            <a:pathLst>
              <a:path extrusionOk="0" h="7704" w="9823">
                <a:moveTo>
                  <a:pt x="0" y="0"/>
                </a:moveTo>
                <a:lnTo>
                  <a:pt x="9823" y="7704"/>
                </a:lnTo>
                <a:lnTo>
                  <a:pt x="982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53" name="Google Shape;853;p32"/>
          <p:cNvSpPr/>
          <p:nvPr/>
        </p:nvSpPr>
        <p:spPr>
          <a:xfrm>
            <a:off x="6561459" y="2004975"/>
            <a:ext cx="337754" cy="265225"/>
          </a:xfrm>
          <a:custGeom>
            <a:rect b="b" l="l" r="r" t="t"/>
            <a:pathLst>
              <a:path extrusionOk="0" h="7705" w="9812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54" name="Google Shape;854;p32"/>
          <p:cNvSpPr/>
          <p:nvPr/>
        </p:nvSpPr>
        <p:spPr>
          <a:xfrm rot="5400000">
            <a:off x="8101650" y="1577000"/>
            <a:ext cx="827400" cy="3429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6563925" y="1473890"/>
            <a:ext cx="1797990" cy="531208"/>
          </a:xfrm>
          <a:custGeom>
            <a:rect b="b" l="l" r="r" t="t"/>
            <a:pathLst>
              <a:path extrusionOk="0" h="15432" w="52233">
                <a:moveTo>
                  <a:pt x="7716" y="1"/>
                </a:moveTo>
                <a:cubicBezTo>
                  <a:pt x="3453" y="1"/>
                  <a:pt x="0" y="3454"/>
                  <a:pt x="0" y="7716"/>
                </a:cubicBezTo>
                <a:lnTo>
                  <a:pt x="0" y="15431"/>
                </a:lnTo>
                <a:lnTo>
                  <a:pt x="52233" y="15431"/>
                </a:lnTo>
                <a:lnTo>
                  <a:pt x="522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56" name="Google Shape;856;p32"/>
          <p:cNvCxnSpPr/>
          <p:nvPr/>
        </p:nvCxnSpPr>
        <p:spPr>
          <a:xfrm rot="10800000">
            <a:off x="1011750" y="4595150"/>
            <a:ext cx="747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7" name="Google Shape;857;p32"/>
          <p:cNvCxnSpPr/>
          <p:nvPr/>
        </p:nvCxnSpPr>
        <p:spPr>
          <a:xfrm>
            <a:off x="718625" y="1195088"/>
            <a:ext cx="0" cy="32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8" name="Google Shape;858;p32"/>
          <p:cNvSpPr txBox="1"/>
          <p:nvPr/>
        </p:nvSpPr>
        <p:spPr>
          <a:xfrm>
            <a:off x="4365675" y="4477850"/>
            <a:ext cx="10656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Maturity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9" name="Google Shape;859;p32"/>
          <p:cNvSpPr txBox="1"/>
          <p:nvPr/>
        </p:nvSpPr>
        <p:spPr>
          <a:xfrm rot="-5400000">
            <a:off x="-69500" y="2673638"/>
            <a:ext cx="1530900" cy="2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Strategic Value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0" name="Google Shape;860;p32"/>
          <p:cNvSpPr txBox="1"/>
          <p:nvPr/>
        </p:nvSpPr>
        <p:spPr>
          <a:xfrm>
            <a:off x="1210575" y="3204425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32"/>
          <p:cNvSpPr txBox="1"/>
          <p:nvPr/>
        </p:nvSpPr>
        <p:spPr>
          <a:xfrm>
            <a:off x="7046725" y="2155750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/>
          <p:nvPr/>
        </p:nvSpPr>
        <p:spPr>
          <a:xfrm>
            <a:off x="457200" y="1447425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/>
          <p:nvPr/>
        </p:nvSpPr>
        <p:spPr>
          <a:xfrm>
            <a:off x="457200" y="1958760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3"/>
          <p:cNvSpPr/>
          <p:nvPr/>
        </p:nvSpPr>
        <p:spPr>
          <a:xfrm>
            <a:off x="457200" y="2470095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457200" y="2981430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457200" y="3492765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"/>
          <p:cNvSpPr/>
          <p:nvPr/>
        </p:nvSpPr>
        <p:spPr>
          <a:xfrm>
            <a:off x="457200" y="4004100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3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73" name="Google Shape;873;p33"/>
          <p:cNvGrpSpPr/>
          <p:nvPr/>
        </p:nvGrpSpPr>
        <p:grpSpPr>
          <a:xfrm>
            <a:off x="3086788" y="1486125"/>
            <a:ext cx="5346988" cy="354600"/>
            <a:chOff x="3086788" y="1486200"/>
            <a:chExt cx="5346988" cy="354600"/>
          </a:xfrm>
        </p:grpSpPr>
        <p:sp>
          <p:nvSpPr>
            <p:cNvPr id="874" name="Google Shape;874;p33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Mature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5" name="Google Shape;875;p33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76" name="Google Shape;876;p33"/>
            <p:cNvCxnSpPr>
              <a:stCxn id="874" idx="3"/>
              <a:endCxn id="875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7" name="Google Shape;877;p33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878" name="Google Shape;878;p33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Optimizing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9" name="Google Shape;879;p33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80" name="Google Shape;880;p33"/>
            <p:cNvCxnSpPr>
              <a:stCxn id="878" idx="3"/>
              <a:endCxn id="879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1" name="Google Shape;881;p33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882" name="Google Shape;882;p33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3" name="Google Shape;883;p33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84" name="Google Shape;884;p33"/>
            <p:cNvCxnSpPr>
              <a:stCxn id="882" idx="3"/>
              <a:endCxn id="883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5" name="Google Shape;885;p33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886" name="Google Shape;886;p33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7" name="Google Shape;887;p33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88" name="Google Shape;888;p33"/>
            <p:cNvCxnSpPr>
              <a:stCxn id="886" idx="3"/>
              <a:endCxn id="887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9" name="Google Shape;889;p33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890" name="Google Shape;890;p33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Repeatable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1" name="Google Shape;891;p33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92" name="Google Shape;892;p33"/>
            <p:cNvCxnSpPr>
              <a:stCxn id="890" idx="3"/>
              <a:endCxn id="891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3" name="Google Shape;893;p33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894" name="Google Shape;894;p33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5" name="Google Shape;895;p33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96" name="Google Shape;896;p33"/>
            <p:cNvCxnSpPr>
              <a:stCxn id="894" idx="3"/>
              <a:endCxn id="895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7" name="Google Shape;897;p33"/>
          <p:cNvSpPr txBox="1"/>
          <p:nvPr/>
        </p:nvSpPr>
        <p:spPr>
          <a:xfrm>
            <a:off x="1635725" y="4042800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8" name="Google Shape;898;p33"/>
          <p:cNvSpPr txBox="1"/>
          <p:nvPr/>
        </p:nvSpPr>
        <p:spPr>
          <a:xfrm>
            <a:off x="1635725" y="3531850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9" name="Google Shape;899;p33"/>
          <p:cNvSpPr txBox="1"/>
          <p:nvPr/>
        </p:nvSpPr>
        <p:spPr>
          <a:xfrm>
            <a:off x="1635725" y="3020713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0" name="Google Shape;900;p33"/>
          <p:cNvSpPr txBox="1"/>
          <p:nvPr/>
        </p:nvSpPr>
        <p:spPr>
          <a:xfrm>
            <a:off x="1635725" y="2509075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1" name="Google Shape;901;p33"/>
          <p:cNvSpPr txBox="1"/>
          <p:nvPr/>
        </p:nvSpPr>
        <p:spPr>
          <a:xfrm>
            <a:off x="1635725" y="1997638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2" name="Google Shape;902;p33"/>
          <p:cNvSpPr txBox="1"/>
          <p:nvPr/>
        </p:nvSpPr>
        <p:spPr>
          <a:xfrm>
            <a:off x="1635725" y="1486125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5450" y="1858750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7" name="Google Shape;67;p16"/>
          <p:cNvCxnSpPr/>
          <p:nvPr/>
        </p:nvCxnSpPr>
        <p:spPr>
          <a:xfrm>
            <a:off x="4015450" y="2497731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8" name="Google Shape;68;p16"/>
          <p:cNvCxnSpPr/>
          <p:nvPr/>
        </p:nvCxnSpPr>
        <p:spPr>
          <a:xfrm>
            <a:off x="4015450" y="3136713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9" name="Google Shape;69;p16"/>
          <p:cNvCxnSpPr/>
          <p:nvPr/>
        </p:nvCxnSpPr>
        <p:spPr>
          <a:xfrm>
            <a:off x="4015450" y="3775694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70" name="Google Shape;70;p16"/>
          <p:cNvCxnSpPr/>
          <p:nvPr/>
        </p:nvCxnSpPr>
        <p:spPr>
          <a:xfrm>
            <a:off x="4015450" y="4414675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944151" y="2866113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944151" y="4159676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944150" y="1572550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944150" y="2219332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944150" y="3512895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57203" y="1668750"/>
            <a:ext cx="2284001" cy="382185"/>
          </a:xfrm>
          <a:custGeom>
            <a:rect b="b" l="l" r="r" t="t"/>
            <a:pathLst>
              <a:path extrusionOk="0" h="4560" w="4561">
                <a:moveTo>
                  <a:pt x="1" y="0"/>
                </a:moveTo>
                <a:lnTo>
                  <a:pt x="1" y="4560"/>
                </a:lnTo>
                <a:lnTo>
                  <a:pt x="4560" y="4560"/>
                </a:lnTo>
                <a:lnTo>
                  <a:pt x="45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247934" y="1668739"/>
            <a:ext cx="562994" cy="382101"/>
          </a:xfrm>
          <a:custGeom>
            <a:rect b="b" l="l" r="r" t="t"/>
            <a:pathLst>
              <a:path extrusionOk="0" h="4559" w="9589">
                <a:moveTo>
                  <a:pt x="1" y="0"/>
                </a:moveTo>
                <a:lnTo>
                  <a:pt x="1" y="4558"/>
                </a:lnTo>
                <a:lnTo>
                  <a:pt x="8406" y="4558"/>
                </a:lnTo>
                <a:lnTo>
                  <a:pt x="9588" y="2367"/>
                </a:lnTo>
                <a:lnTo>
                  <a:pt x="84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57203" y="2307489"/>
            <a:ext cx="2284012" cy="382189"/>
          </a:xfrm>
          <a:custGeom>
            <a:rect b="b" l="l" r="r" t="t"/>
            <a:pathLst>
              <a:path extrusionOk="0" h="4561" w="4561">
                <a:moveTo>
                  <a:pt x="1" y="1"/>
                </a:moveTo>
                <a:lnTo>
                  <a:pt x="1" y="4560"/>
                </a:lnTo>
                <a:lnTo>
                  <a:pt x="4560" y="4560"/>
                </a:lnTo>
                <a:lnTo>
                  <a:pt x="456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247938" y="2307478"/>
            <a:ext cx="613663" cy="382021"/>
          </a:xfrm>
          <a:custGeom>
            <a:rect b="b" l="l" r="r" t="t"/>
            <a:pathLst>
              <a:path extrusionOk="0" h="4559" w="10452">
                <a:moveTo>
                  <a:pt x="1" y="1"/>
                </a:moveTo>
                <a:lnTo>
                  <a:pt x="1" y="4558"/>
                </a:lnTo>
                <a:lnTo>
                  <a:pt x="9270" y="4558"/>
                </a:lnTo>
                <a:lnTo>
                  <a:pt x="10452" y="2366"/>
                </a:lnTo>
                <a:lnTo>
                  <a:pt x="9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57203" y="2946164"/>
            <a:ext cx="2284012" cy="382185"/>
          </a:xfrm>
          <a:custGeom>
            <a:rect b="b" l="l" r="r" t="t"/>
            <a:pathLst>
              <a:path extrusionOk="0" h="4560" w="4561">
                <a:moveTo>
                  <a:pt x="1" y="0"/>
                </a:moveTo>
                <a:lnTo>
                  <a:pt x="1" y="4560"/>
                </a:lnTo>
                <a:lnTo>
                  <a:pt x="4560" y="4560"/>
                </a:lnTo>
                <a:lnTo>
                  <a:pt x="4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247936" y="2946152"/>
            <a:ext cx="664391" cy="382185"/>
          </a:xfrm>
          <a:custGeom>
            <a:rect b="b" l="l" r="r" t="t"/>
            <a:pathLst>
              <a:path extrusionOk="0" h="4560" w="11316">
                <a:moveTo>
                  <a:pt x="1" y="0"/>
                </a:moveTo>
                <a:lnTo>
                  <a:pt x="1" y="4560"/>
                </a:lnTo>
                <a:lnTo>
                  <a:pt x="10133" y="4560"/>
                </a:lnTo>
                <a:lnTo>
                  <a:pt x="11315" y="2367"/>
                </a:lnTo>
                <a:lnTo>
                  <a:pt x="101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57203" y="3587910"/>
            <a:ext cx="2284023" cy="382191"/>
          </a:xfrm>
          <a:custGeom>
            <a:rect b="b" l="l" r="r" t="t"/>
            <a:pathLst>
              <a:path extrusionOk="0" h="4664" w="4561">
                <a:moveTo>
                  <a:pt x="1" y="1"/>
                </a:moveTo>
                <a:lnTo>
                  <a:pt x="1" y="4664"/>
                </a:lnTo>
                <a:lnTo>
                  <a:pt x="4560" y="4664"/>
                </a:lnTo>
                <a:lnTo>
                  <a:pt x="45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247946" y="3587898"/>
            <a:ext cx="715001" cy="382191"/>
          </a:xfrm>
          <a:custGeom>
            <a:rect b="b" l="l" r="r" t="t"/>
            <a:pathLst>
              <a:path extrusionOk="0" h="4664" w="12178">
                <a:moveTo>
                  <a:pt x="1" y="1"/>
                </a:moveTo>
                <a:lnTo>
                  <a:pt x="1" y="4664"/>
                </a:lnTo>
                <a:lnTo>
                  <a:pt x="10996" y="4664"/>
                </a:lnTo>
                <a:lnTo>
                  <a:pt x="12178" y="2419"/>
                </a:lnTo>
                <a:lnTo>
                  <a:pt x="1099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57203" y="4223578"/>
            <a:ext cx="2284012" cy="382196"/>
          </a:xfrm>
          <a:custGeom>
            <a:rect b="b" l="l" r="r" t="t"/>
            <a:pathLst>
              <a:path extrusionOk="0" h="4560" w="4561">
                <a:moveTo>
                  <a:pt x="1" y="0"/>
                </a:moveTo>
                <a:lnTo>
                  <a:pt x="1" y="4560"/>
                </a:lnTo>
                <a:lnTo>
                  <a:pt x="4560" y="4560"/>
                </a:lnTo>
                <a:lnTo>
                  <a:pt x="45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247944" y="4223565"/>
            <a:ext cx="765728" cy="382196"/>
          </a:xfrm>
          <a:custGeom>
            <a:rect b="b" l="l" r="r" t="t"/>
            <a:pathLst>
              <a:path extrusionOk="0" h="4560" w="13042">
                <a:moveTo>
                  <a:pt x="1" y="0"/>
                </a:moveTo>
                <a:lnTo>
                  <a:pt x="1" y="4560"/>
                </a:lnTo>
                <a:lnTo>
                  <a:pt x="11859" y="4560"/>
                </a:lnTo>
                <a:lnTo>
                  <a:pt x="13041" y="2368"/>
                </a:lnTo>
                <a:lnTo>
                  <a:pt x="1185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2944554" y="1524282"/>
            <a:ext cx="2162760" cy="609081"/>
            <a:chOff x="2944417" y="1473866"/>
            <a:chExt cx="1948257" cy="609081"/>
          </a:xfrm>
        </p:grpSpPr>
        <p:sp>
          <p:nvSpPr>
            <p:cNvPr id="88" name="Google Shape;88;p16"/>
            <p:cNvSpPr/>
            <p:nvPr/>
          </p:nvSpPr>
          <p:spPr>
            <a:xfrm>
              <a:off x="2944417" y="1529934"/>
              <a:ext cx="1946202" cy="553013"/>
            </a:xfrm>
            <a:custGeom>
              <a:rect b="b" l="l" r="r" t="t"/>
              <a:pathLst>
                <a:path extrusionOk="0" h="9419" w="33148">
                  <a:moveTo>
                    <a:pt x="1" y="0"/>
                  </a:moveTo>
                  <a:lnTo>
                    <a:pt x="1016" y="8496"/>
                  </a:lnTo>
                  <a:cubicBezTo>
                    <a:pt x="1016" y="8496"/>
                    <a:pt x="10463" y="9419"/>
                    <a:pt x="16520" y="9419"/>
                  </a:cubicBezTo>
                  <a:cubicBezTo>
                    <a:pt x="23313" y="9419"/>
                    <a:pt x="32133" y="8496"/>
                    <a:pt x="32133" y="8496"/>
                  </a:cubicBezTo>
                  <a:lnTo>
                    <a:pt x="33148" y="0"/>
                  </a:lnTo>
                  <a:lnTo>
                    <a:pt x="33148" y="0"/>
                  </a:lnTo>
                  <a:cubicBezTo>
                    <a:pt x="33147" y="0"/>
                    <a:pt x="22973" y="924"/>
                    <a:pt x="16576" y="924"/>
                  </a:cubicBezTo>
                  <a:cubicBezTo>
                    <a:pt x="10745" y="92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946237" y="1473866"/>
              <a:ext cx="1946437" cy="128815"/>
            </a:xfrm>
            <a:custGeom>
              <a:rect b="b" l="l" r="r" t="t"/>
              <a:pathLst>
                <a:path extrusionOk="0" h="2194" w="33152">
                  <a:moveTo>
                    <a:pt x="16576" y="1"/>
                  </a:moveTo>
                  <a:cubicBezTo>
                    <a:pt x="7318" y="1"/>
                    <a:pt x="0" y="408"/>
                    <a:pt x="0" y="912"/>
                  </a:cubicBezTo>
                  <a:cubicBezTo>
                    <a:pt x="0" y="1416"/>
                    <a:pt x="7319" y="2193"/>
                    <a:pt x="16576" y="2193"/>
                  </a:cubicBezTo>
                  <a:cubicBezTo>
                    <a:pt x="25832" y="2193"/>
                    <a:pt x="33152" y="1602"/>
                    <a:pt x="33152" y="1097"/>
                  </a:cubicBezTo>
                  <a:cubicBezTo>
                    <a:pt x="33152" y="595"/>
                    <a:pt x="25833" y="2"/>
                    <a:pt x="16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2946237" y="1473866"/>
              <a:ext cx="1946437" cy="128815"/>
            </a:xfrm>
            <a:custGeom>
              <a:rect b="b" l="l" r="r" t="t"/>
              <a:pathLst>
                <a:path extrusionOk="0" h="2194" w="33152">
                  <a:moveTo>
                    <a:pt x="16576" y="1"/>
                  </a:moveTo>
                  <a:cubicBezTo>
                    <a:pt x="7318" y="1"/>
                    <a:pt x="0" y="408"/>
                    <a:pt x="0" y="912"/>
                  </a:cubicBezTo>
                  <a:cubicBezTo>
                    <a:pt x="0" y="1416"/>
                    <a:pt x="7319" y="2193"/>
                    <a:pt x="16576" y="2193"/>
                  </a:cubicBezTo>
                  <a:cubicBezTo>
                    <a:pt x="25832" y="2193"/>
                    <a:pt x="33152" y="1602"/>
                    <a:pt x="33152" y="1097"/>
                  </a:cubicBezTo>
                  <a:cubicBezTo>
                    <a:pt x="33152" y="595"/>
                    <a:pt x="25833" y="2"/>
                    <a:pt x="16576" y="1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3088921" y="2245535"/>
            <a:ext cx="1874027" cy="527823"/>
            <a:chOff x="3074459" y="2186723"/>
            <a:chExt cx="1688160" cy="527823"/>
          </a:xfrm>
        </p:grpSpPr>
        <p:sp>
          <p:nvSpPr>
            <p:cNvPr id="92" name="Google Shape;92;p16"/>
            <p:cNvSpPr/>
            <p:nvPr/>
          </p:nvSpPr>
          <p:spPr>
            <a:xfrm>
              <a:off x="3074459" y="2235335"/>
              <a:ext cx="1686340" cy="479211"/>
            </a:xfrm>
            <a:custGeom>
              <a:rect b="b" l="l" r="r" t="t"/>
              <a:pathLst>
                <a:path extrusionOk="0" h="8162" w="28722">
                  <a:moveTo>
                    <a:pt x="1" y="1"/>
                  </a:moveTo>
                  <a:lnTo>
                    <a:pt x="881" y="7361"/>
                  </a:lnTo>
                  <a:cubicBezTo>
                    <a:pt x="881" y="7361"/>
                    <a:pt x="9065" y="8161"/>
                    <a:pt x="14314" y="8161"/>
                  </a:cubicBezTo>
                  <a:cubicBezTo>
                    <a:pt x="20200" y="8161"/>
                    <a:pt x="27842" y="7361"/>
                    <a:pt x="27842" y="7361"/>
                  </a:cubicBezTo>
                  <a:lnTo>
                    <a:pt x="28722" y="1"/>
                  </a:lnTo>
                  <a:lnTo>
                    <a:pt x="28722" y="1"/>
                  </a:lnTo>
                  <a:cubicBezTo>
                    <a:pt x="28721" y="1"/>
                    <a:pt x="19906" y="800"/>
                    <a:pt x="14362" y="800"/>
                  </a:cubicBezTo>
                  <a:cubicBezTo>
                    <a:pt x="9311" y="80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076103" y="2186723"/>
              <a:ext cx="1686517" cy="111671"/>
            </a:xfrm>
            <a:custGeom>
              <a:rect b="b" l="l" r="r" t="t"/>
              <a:pathLst>
                <a:path extrusionOk="0" h="1902" w="28725">
                  <a:moveTo>
                    <a:pt x="14363" y="1"/>
                  </a:moveTo>
                  <a:cubicBezTo>
                    <a:pt x="6342" y="1"/>
                    <a:pt x="1" y="355"/>
                    <a:pt x="1" y="792"/>
                  </a:cubicBezTo>
                  <a:cubicBezTo>
                    <a:pt x="1" y="1228"/>
                    <a:pt x="6342" y="1902"/>
                    <a:pt x="14363" y="1902"/>
                  </a:cubicBezTo>
                  <a:cubicBezTo>
                    <a:pt x="22383" y="1902"/>
                    <a:pt x="28724" y="1387"/>
                    <a:pt x="28724" y="951"/>
                  </a:cubicBezTo>
                  <a:cubicBezTo>
                    <a:pt x="28724" y="515"/>
                    <a:pt x="22383" y="1"/>
                    <a:pt x="14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076103" y="2186723"/>
              <a:ext cx="1686517" cy="111671"/>
            </a:xfrm>
            <a:custGeom>
              <a:rect b="b" l="l" r="r" t="t"/>
              <a:pathLst>
                <a:path extrusionOk="0" h="1902" w="28725">
                  <a:moveTo>
                    <a:pt x="14363" y="1"/>
                  </a:moveTo>
                  <a:cubicBezTo>
                    <a:pt x="6342" y="1"/>
                    <a:pt x="1" y="355"/>
                    <a:pt x="1" y="792"/>
                  </a:cubicBezTo>
                  <a:cubicBezTo>
                    <a:pt x="1" y="1228"/>
                    <a:pt x="6342" y="1902"/>
                    <a:pt x="14363" y="1902"/>
                  </a:cubicBezTo>
                  <a:cubicBezTo>
                    <a:pt x="22383" y="1902"/>
                    <a:pt x="28724" y="1387"/>
                    <a:pt x="28724" y="951"/>
                  </a:cubicBezTo>
                  <a:cubicBezTo>
                    <a:pt x="28724" y="515"/>
                    <a:pt x="22383" y="1"/>
                    <a:pt x="14363" y="1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3213310" y="2951031"/>
            <a:ext cx="1625247" cy="453846"/>
            <a:chOff x="3186537" y="2836751"/>
            <a:chExt cx="1464055" cy="453846"/>
          </a:xfrm>
        </p:grpSpPr>
        <p:sp>
          <p:nvSpPr>
            <p:cNvPr id="96" name="Google Shape;96;p16"/>
            <p:cNvSpPr/>
            <p:nvPr/>
          </p:nvSpPr>
          <p:spPr>
            <a:xfrm>
              <a:off x="3186537" y="2875441"/>
              <a:ext cx="1461061" cy="415156"/>
            </a:xfrm>
            <a:custGeom>
              <a:rect b="b" l="l" r="r" t="t"/>
              <a:pathLst>
                <a:path extrusionOk="0" h="7071" w="24885">
                  <a:moveTo>
                    <a:pt x="0" y="1"/>
                  </a:moveTo>
                  <a:lnTo>
                    <a:pt x="762" y="6377"/>
                  </a:lnTo>
                  <a:cubicBezTo>
                    <a:pt x="762" y="6377"/>
                    <a:pt x="7853" y="7071"/>
                    <a:pt x="12401" y="7071"/>
                  </a:cubicBezTo>
                  <a:cubicBezTo>
                    <a:pt x="17502" y="7071"/>
                    <a:pt x="24123" y="6377"/>
                    <a:pt x="24123" y="6377"/>
                  </a:cubicBezTo>
                  <a:lnTo>
                    <a:pt x="24884" y="1"/>
                  </a:lnTo>
                  <a:lnTo>
                    <a:pt x="24884" y="1"/>
                  </a:lnTo>
                  <a:cubicBezTo>
                    <a:pt x="24884" y="1"/>
                    <a:pt x="17246" y="693"/>
                    <a:pt x="12443" y="693"/>
                  </a:cubicBezTo>
                  <a:cubicBezTo>
                    <a:pt x="8067" y="69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186713" y="2836751"/>
              <a:ext cx="1463879" cy="83783"/>
            </a:xfrm>
            <a:custGeom>
              <a:rect b="b" l="l" r="r" t="t"/>
              <a:pathLst>
                <a:path extrusionOk="0" h="1427" w="24933">
                  <a:moveTo>
                    <a:pt x="12476" y="1"/>
                  </a:moveTo>
                  <a:cubicBezTo>
                    <a:pt x="5519" y="1"/>
                    <a:pt x="0" y="329"/>
                    <a:pt x="0" y="657"/>
                  </a:cubicBezTo>
                  <a:cubicBezTo>
                    <a:pt x="0" y="984"/>
                    <a:pt x="5519" y="1427"/>
                    <a:pt x="12476" y="1427"/>
                  </a:cubicBezTo>
                  <a:cubicBezTo>
                    <a:pt x="19433" y="1427"/>
                    <a:pt x="24932" y="1040"/>
                    <a:pt x="24932" y="713"/>
                  </a:cubicBezTo>
                  <a:cubicBezTo>
                    <a:pt x="24932" y="385"/>
                    <a:pt x="19433" y="1"/>
                    <a:pt x="1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186713" y="2836751"/>
              <a:ext cx="1463879" cy="83783"/>
            </a:xfrm>
            <a:custGeom>
              <a:rect b="b" l="l" r="r" t="t"/>
              <a:pathLst>
                <a:path extrusionOk="0" h="1427" w="24933">
                  <a:moveTo>
                    <a:pt x="12476" y="1"/>
                  </a:moveTo>
                  <a:cubicBezTo>
                    <a:pt x="5519" y="1"/>
                    <a:pt x="0" y="329"/>
                    <a:pt x="0" y="657"/>
                  </a:cubicBezTo>
                  <a:cubicBezTo>
                    <a:pt x="0" y="984"/>
                    <a:pt x="5519" y="1427"/>
                    <a:pt x="12476" y="1427"/>
                  </a:cubicBezTo>
                  <a:cubicBezTo>
                    <a:pt x="19433" y="1427"/>
                    <a:pt x="24932" y="1040"/>
                    <a:pt x="24932" y="713"/>
                  </a:cubicBezTo>
                  <a:cubicBezTo>
                    <a:pt x="24932" y="385"/>
                    <a:pt x="19433" y="1"/>
                    <a:pt x="12476" y="1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3322123" y="3582550"/>
            <a:ext cx="1407622" cy="386092"/>
            <a:chOff x="3284465" y="3504409"/>
            <a:chExt cx="1268014" cy="386092"/>
          </a:xfrm>
        </p:grpSpPr>
        <p:sp>
          <p:nvSpPr>
            <p:cNvPr id="100" name="Google Shape;100;p16"/>
            <p:cNvSpPr/>
            <p:nvPr/>
          </p:nvSpPr>
          <p:spPr>
            <a:xfrm>
              <a:off x="3285463" y="3530711"/>
              <a:ext cx="1265959" cy="359790"/>
            </a:xfrm>
            <a:custGeom>
              <a:rect b="b" l="l" r="r" t="t"/>
              <a:pathLst>
                <a:path extrusionOk="0" h="6128" w="21562">
                  <a:moveTo>
                    <a:pt x="0" y="0"/>
                  </a:moveTo>
                  <a:lnTo>
                    <a:pt x="662" y="5526"/>
                  </a:lnTo>
                  <a:cubicBezTo>
                    <a:pt x="662" y="5526"/>
                    <a:pt x="6807" y="6127"/>
                    <a:pt x="10747" y="6127"/>
                  </a:cubicBezTo>
                  <a:cubicBezTo>
                    <a:pt x="15167" y="6127"/>
                    <a:pt x="20903" y="5526"/>
                    <a:pt x="20903" y="5526"/>
                  </a:cubicBezTo>
                  <a:lnTo>
                    <a:pt x="21562" y="0"/>
                  </a:lnTo>
                  <a:lnTo>
                    <a:pt x="21562" y="0"/>
                  </a:lnTo>
                  <a:cubicBezTo>
                    <a:pt x="21562" y="1"/>
                    <a:pt x="14944" y="602"/>
                    <a:pt x="10783" y="602"/>
                  </a:cubicBezTo>
                  <a:cubicBezTo>
                    <a:pt x="6989" y="60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284465" y="3504409"/>
              <a:ext cx="1268014" cy="72627"/>
            </a:xfrm>
            <a:custGeom>
              <a:rect b="b" l="l" r="r" t="t"/>
              <a:pathLst>
                <a:path extrusionOk="0" h="1237" w="21597">
                  <a:moveTo>
                    <a:pt x="10775" y="0"/>
                  </a:moveTo>
                  <a:cubicBezTo>
                    <a:pt x="4759" y="0"/>
                    <a:pt x="1" y="231"/>
                    <a:pt x="1" y="514"/>
                  </a:cubicBezTo>
                  <a:cubicBezTo>
                    <a:pt x="1" y="798"/>
                    <a:pt x="4759" y="1236"/>
                    <a:pt x="10775" y="1236"/>
                  </a:cubicBezTo>
                  <a:cubicBezTo>
                    <a:pt x="16791" y="1236"/>
                    <a:pt x="21596" y="730"/>
                    <a:pt x="21596" y="446"/>
                  </a:cubicBezTo>
                  <a:cubicBezTo>
                    <a:pt x="21596" y="162"/>
                    <a:pt x="16792" y="0"/>
                    <a:pt x="10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284465" y="3504409"/>
              <a:ext cx="1268014" cy="72627"/>
            </a:xfrm>
            <a:custGeom>
              <a:rect b="b" l="l" r="r" t="t"/>
              <a:pathLst>
                <a:path extrusionOk="0" h="1237" w="21597">
                  <a:moveTo>
                    <a:pt x="10775" y="0"/>
                  </a:moveTo>
                  <a:cubicBezTo>
                    <a:pt x="4759" y="0"/>
                    <a:pt x="1" y="231"/>
                    <a:pt x="1" y="514"/>
                  </a:cubicBezTo>
                  <a:cubicBezTo>
                    <a:pt x="1" y="798"/>
                    <a:pt x="4759" y="1236"/>
                    <a:pt x="10775" y="1236"/>
                  </a:cubicBezTo>
                  <a:cubicBezTo>
                    <a:pt x="16791" y="1236"/>
                    <a:pt x="21596" y="730"/>
                    <a:pt x="21596" y="446"/>
                  </a:cubicBezTo>
                  <a:cubicBezTo>
                    <a:pt x="21596" y="162"/>
                    <a:pt x="16792" y="0"/>
                    <a:pt x="10775" y="0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416206" y="4222515"/>
            <a:ext cx="1219457" cy="382205"/>
            <a:chOff x="3369250" y="4142950"/>
            <a:chExt cx="1098511" cy="382205"/>
          </a:xfrm>
        </p:grpSpPr>
        <p:sp>
          <p:nvSpPr>
            <p:cNvPr id="104" name="Google Shape;104;p16"/>
            <p:cNvSpPr/>
            <p:nvPr/>
          </p:nvSpPr>
          <p:spPr>
            <a:xfrm>
              <a:off x="3370424" y="4173055"/>
              <a:ext cx="1097337" cy="352101"/>
            </a:xfrm>
            <a:custGeom>
              <a:rect b="b" l="l" r="r" t="t"/>
              <a:pathLst>
                <a:path extrusionOk="0" h="5368" w="18690">
                  <a:moveTo>
                    <a:pt x="0" y="0"/>
                  </a:moveTo>
                  <a:lnTo>
                    <a:pt x="580" y="4847"/>
                  </a:lnTo>
                  <a:cubicBezTo>
                    <a:pt x="580" y="4847"/>
                    <a:pt x="5905" y="5368"/>
                    <a:pt x="9319" y="5368"/>
                  </a:cubicBezTo>
                  <a:cubicBezTo>
                    <a:pt x="13148" y="5368"/>
                    <a:pt x="18119" y="4847"/>
                    <a:pt x="18119" y="4847"/>
                  </a:cubicBezTo>
                  <a:lnTo>
                    <a:pt x="18690" y="60"/>
                  </a:lnTo>
                  <a:lnTo>
                    <a:pt x="18690" y="60"/>
                  </a:lnTo>
                  <a:cubicBezTo>
                    <a:pt x="18689" y="60"/>
                    <a:pt x="12955" y="580"/>
                    <a:pt x="9350" y="580"/>
                  </a:cubicBezTo>
                  <a:cubicBezTo>
                    <a:pt x="6064" y="58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369250" y="4142950"/>
              <a:ext cx="1098393" cy="70315"/>
            </a:xfrm>
            <a:custGeom>
              <a:rect b="b" l="l" r="r" t="t"/>
              <a:pathLst>
                <a:path extrusionOk="0" h="1072" w="18708">
                  <a:moveTo>
                    <a:pt x="9355" y="1"/>
                  </a:moveTo>
                  <a:cubicBezTo>
                    <a:pt x="4131" y="1"/>
                    <a:pt x="1" y="200"/>
                    <a:pt x="1" y="446"/>
                  </a:cubicBezTo>
                  <a:cubicBezTo>
                    <a:pt x="1" y="691"/>
                    <a:pt x="4131" y="1071"/>
                    <a:pt x="9355" y="1071"/>
                  </a:cubicBezTo>
                  <a:cubicBezTo>
                    <a:pt x="14578" y="1071"/>
                    <a:pt x="18708" y="781"/>
                    <a:pt x="18708" y="536"/>
                  </a:cubicBezTo>
                  <a:cubicBezTo>
                    <a:pt x="18708" y="290"/>
                    <a:pt x="14578" y="1"/>
                    <a:pt x="9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369250" y="4142950"/>
              <a:ext cx="1098393" cy="70315"/>
            </a:xfrm>
            <a:custGeom>
              <a:rect b="b" l="l" r="r" t="t"/>
              <a:pathLst>
                <a:path extrusionOk="0" h="1072" w="18708">
                  <a:moveTo>
                    <a:pt x="9355" y="1"/>
                  </a:moveTo>
                  <a:cubicBezTo>
                    <a:pt x="4131" y="1"/>
                    <a:pt x="1" y="200"/>
                    <a:pt x="1" y="446"/>
                  </a:cubicBezTo>
                  <a:cubicBezTo>
                    <a:pt x="1" y="691"/>
                    <a:pt x="4131" y="1071"/>
                    <a:pt x="9355" y="1071"/>
                  </a:cubicBezTo>
                  <a:cubicBezTo>
                    <a:pt x="14578" y="1071"/>
                    <a:pt x="18708" y="781"/>
                    <a:pt x="18708" y="536"/>
                  </a:cubicBezTo>
                  <a:cubicBezTo>
                    <a:pt x="18708" y="290"/>
                    <a:pt x="14578" y="1"/>
                    <a:pt x="9355" y="1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517875" y="1659400"/>
            <a:ext cx="1548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17875" y="4222499"/>
            <a:ext cx="1548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7886" y="2943617"/>
            <a:ext cx="1298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17867" y="2305925"/>
            <a:ext cx="216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Quantitatively 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17869" y="3585903"/>
            <a:ext cx="1548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551300" y="1741475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551300" y="2458663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551300" y="3083950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551300" y="3653238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551300" y="4314413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4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8" name="Google Shape;908;p34"/>
          <p:cNvGrpSpPr/>
          <p:nvPr/>
        </p:nvGrpSpPr>
        <p:grpSpPr>
          <a:xfrm>
            <a:off x="457211" y="1864672"/>
            <a:ext cx="1594325" cy="2867388"/>
            <a:chOff x="710263" y="1864675"/>
            <a:chExt cx="1651808" cy="2867388"/>
          </a:xfrm>
        </p:grpSpPr>
        <p:sp>
          <p:nvSpPr>
            <p:cNvPr id="909" name="Google Shape;909;p34"/>
            <p:cNvSpPr/>
            <p:nvPr/>
          </p:nvSpPr>
          <p:spPr>
            <a:xfrm>
              <a:off x="710263" y="25023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1064103" y="45624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1891336" y="45624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1875148" y="18646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16850" y="19585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10263" y="18646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</a:t>
              </a: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1</a:t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205840" y="41769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</p:grpSp>
      <p:sp>
        <p:nvSpPr>
          <p:cNvPr id="916" name="Google Shape;916;p34"/>
          <p:cNvSpPr txBox="1"/>
          <p:nvPr/>
        </p:nvSpPr>
        <p:spPr>
          <a:xfrm>
            <a:off x="601734" y="2840356"/>
            <a:ext cx="1408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7" name="Google Shape;917;p34"/>
          <p:cNvSpPr txBox="1"/>
          <p:nvPr/>
        </p:nvSpPr>
        <p:spPr>
          <a:xfrm>
            <a:off x="601734" y="3231558"/>
            <a:ext cx="1408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8" name="Google Shape;918;p34"/>
          <p:cNvGrpSpPr/>
          <p:nvPr/>
        </p:nvGrpSpPr>
        <p:grpSpPr>
          <a:xfrm>
            <a:off x="5440162" y="1407472"/>
            <a:ext cx="1589221" cy="2867388"/>
            <a:chOff x="6787256" y="950275"/>
            <a:chExt cx="1646519" cy="2867388"/>
          </a:xfrm>
        </p:grpSpPr>
        <p:sp>
          <p:nvSpPr>
            <p:cNvPr id="919" name="Google Shape;919;p34"/>
            <p:cNvSpPr/>
            <p:nvPr/>
          </p:nvSpPr>
          <p:spPr>
            <a:xfrm>
              <a:off x="7141096" y="36480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7968330" y="36480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7952171" y="950275"/>
              <a:ext cx="158643" cy="139322"/>
            </a:xfrm>
            <a:custGeom>
              <a:rect b="b" l="l" r="r" t="t"/>
              <a:pathLst>
                <a:path extrusionOk="0" h="4716" w="537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787256" y="15879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888555" y="1038900"/>
              <a:ext cx="1545220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787256" y="9502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</a:t>
              </a: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4</a:t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7282834" y="32625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</p:grpSp>
      <p:sp>
        <p:nvSpPr>
          <p:cNvPr id="926" name="Google Shape;926;p34"/>
          <p:cNvSpPr txBox="1"/>
          <p:nvPr/>
        </p:nvSpPr>
        <p:spPr>
          <a:xfrm>
            <a:off x="5579476" y="2383153"/>
            <a:ext cx="1408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Quantitative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7" name="Google Shape;927;p34"/>
          <p:cNvSpPr txBox="1"/>
          <p:nvPr/>
        </p:nvSpPr>
        <p:spPr>
          <a:xfrm>
            <a:off x="5579476" y="2774355"/>
            <a:ext cx="1408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8" name="Google Shape;928;p34"/>
          <p:cNvGrpSpPr/>
          <p:nvPr/>
        </p:nvGrpSpPr>
        <p:grpSpPr>
          <a:xfrm>
            <a:off x="2119896" y="1712272"/>
            <a:ext cx="1589221" cy="2867388"/>
            <a:chOff x="2737690" y="1475375"/>
            <a:chExt cx="1646520" cy="2867388"/>
          </a:xfrm>
        </p:grpSpPr>
        <p:sp>
          <p:nvSpPr>
            <p:cNvPr id="929" name="Google Shape;929;p34"/>
            <p:cNvSpPr/>
            <p:nvPr/>
          </p:nvSpPr>
          <p:spPr>
            <a:xfrm>
              <a:off x="2737700" y="2113046"/>
              <a:ext cx="169190" cy="185025"/>
            </a:xfrm>
            <a:custGeom>
              <a:rect b="b" l="l" r="r" t="t"/>
              <a:pathLst>
                <a:path extrusionOk="0" h="6263" w="5727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091501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91876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902575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839314" y="1564000"/>
              <a:ext cx="1544895" cy="2632899"/>
            </a:xfrm>
            <a:custGeom>
              <a:rect b="b" l="l" r="r" t="t"/>
              <a:pathLst>
                <a:path extrusionOk="0" h="84273" w="52294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737690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</a:t>
              </a: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233238" y="3787689"/>
              <a:ext cx="723939" cy="555074"/>
            </a:xfrm>
            <a:custGeom>
              <a:rect b="b" l="l" r="r" t="t"/>
              <a:pathLst>
                <a:path extrusionOk="0" h="18789" w="24505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936" name="Google Shape;936;p34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7" name="Google Shape;937;p34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8" name="Google Shape;938;p34"/>
          <p:cNvGrpSpPr/>
          <p:nvPr/>
        </p:nvGrpSpPr>
        <p:grpSpPr>
          <a:xfrm>
            <a:off x="3777477" y="1559871"/>
            <a:ext cx="1594325" cy="2867388"/>
            <a:chOff x="4759829" y="1475375"/>
            <a:chExt cx="1651807" cy="2867388"/>
          </a:xfrm>
        </p:grpSpPr>
        <p:sp>
          <p:nvSpPr>
            <p:cNvPr id="939" name="Google Shape;939;p34"/>
            <p:cNvSpPr/>
            <p:nvPr/>
          </p:nvSpPr>
          <p:spPr>
            <a:xfrm>
              <a:off x="5113669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940578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924744" y="1475375"/>
              <a:ext cx="158318" cy="139322"/>
            </a:xfrm>
            <a:custGeom>
              <a:rect b="b" l="l" r="r" t="t"/>
              <a:pathLst>
                <a:path extrusionOk="0" h="4716" w="5359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4759829" y="2113046"/>
              <a:ext cx="168865" cy="185025"/>
            </a:xfrm>
            <a:custGeom>
              <a:rect b="b" l="l" r="r" t="t"/>
              <a:pathLst>
                <a:path extrusionOk="0" h="6263" w="5716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4866416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4759829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</a:t>
              </a: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255407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946" name="Google Shape;946;p34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7" name="Google Shape;947;p34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8" name="Google Shape;948;p34"/>
          <p:cNvGrpSpPr/>
          <p:nvPr/>
        </p:nvGrpSpPr>
        <p:grpSpPr>
          <a:xfrm>
            <a:off x="6110138" y="3863651"/>
            <a:ext cx="300058" cy="310911"/>
            <a:chOff x="-61783350" y="3743950"/>
            <a:chExt cx="316650" cy="317450"/>
          </a:xfrm>
        </p:grpSpPr>
        <p:sp>
          <p:nvSpPr>
            <p:cNvPr id="949" name="Google Shape;949;p34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34"/>
          <p:cNvGrpSpPr/>
          <p:nvPr/>
        </p:nvGrpSpPr>
        <p:grpSpPr>
          <a:xfrm>
            <a:off x="1134712" y="4314328"/>
            <a:ext cx="300062" cy="310882"/>
            <a:chOff x="-64781025" y="3361050"/>
            <a:chExt cx="317425" cy="315200"/>
          </a:xfrm>
        </p:grpSpPr>
        <p:sp>
          <p:nvSpPr>
            <p:cNvPr id="952" name="Google Shape;952;p34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34"/>
          <p:cNvGrpSpPr/>
          <p:nvPr/>
        </p:nvGrpSpPr>
        <p:grpSpPr>
          <a:xfrm>
            <a:off x="2805380" y="4122462"/>
            <a:ext cx="300095" cy="331612"/>
            <a:chOff x="5364750" y="3235150"/>
            <a:chExt cx="277275" cy="294950"/>
          </a:xfrm>
        </p:grpSpPr>
        <p:sp>
          <p:nvSpPr>
            <p:cNvPr id="957" name="Google Shape;957;p34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34"/>
          <p:cNvGrpSpPr/>
          <p:nvPr/>
        </p:nvGrpSpPr>
        <p:grpSpPr>
          <a:xfrm>
            <a:off x="4445075" y="4004225"/>
            <a:ext cx="300068" cy="310882"/>
            <a:chOff x="6168925" y="3936925"/>
            <a:chExt cx="296950" cy="295375"/>
          </a:xfrm>
        </p:grpSpPr>
        <p:sp>
          <p:nvSpPr>
            <p:cNvPr id="966" name="Google Shape;966;p34"/>
            <p:cNvSpPr/>
            <p:nvPr/>
          </p:nvSpPr>
          <p:spPr>
            <a:xfrm>
              <a:off x="6220900" y="416455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168925" y="3972375"/>
              <a:ext cx="227650" cy="259925"/>
            </a:xfrm>
            <a:custGeom>
              <a:rect b="b" l="l" r="r" t="t"/>
              <a:pathLst>
                <a:path extrusionOk="0" h="10397" w="9106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228775" y="3936925"/>
              <a:ext cx="106350" cy="53575"/>
            </a:xfrm>
            <a:custGeom>
              <a:rect b="b" l="l" r="r" t="t"/>
              <a:pathLst>
                <a:path extrusionOk="0" h="2143" w="4254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412300" y="4059000"/>
              <a:ext cx="52000" cy="105575"/>
            </a:xfrm>
            <a:custGeom>
              <a:rect b="b" l="l" r="r" t="t"/>
              <a:pathLst>
                <a:path extrusionOk="0" h="4223" w="208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413875" y="4007025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417800" y="4173200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4"/>
          <p:cNvGrpSpPr/>
          <p:nvPr/>
        </p:nvGrpSpPr>
        <p:grpSpPr>
          <a:xfrm>
            <a:off x="7097719" y="1255072"/>
            <a:ext cx="1589221" cy="2867388"/>
            <a:chOff x="6787256" y="950275"/>
            <a:chExt cx="1646519" cy="2867388"/>
          </a:xfrm>
        </p:grpSpPr>
        <p:sp>
          <p:nvSpPr>
            <p:cNvPr id="973" name="Google Shape;973;p34"/>
            <p:cNvSpPr/>
            <p:nvPr/>
          </p:nvSpPr>
          <p:spPr>
            <a:xfrm>
              <a:off x="7141096" y="36480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968330" y="36480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952171" y="950275"/>
              <a:ext cx="158643" cy="139322"/>
            </a:xfrm>
            <a:custGeom>
              <a:rect b="b" l="l" r="r" t="t"/>
              <a:pathLst>
                <a:path extrusionOk="0" h="4716" w="537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787256" y="15879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88555" y="1038900"/>
              <a:ext cx="1545220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87256" y="9502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5</a:t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282834" y="32625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</p:grpSp>
      <p:sp>
        <p:nvSpPr>
          <p:cNvPr id="980" name="Google Shape;980;p34"/>
          <p:cNvSpPr txBox="1"/>
          <p:nvPr/>
        </p:nvSpPr>
        <p:spPr>
          <a:xfrm>
            <a:off x="7237034" y="2230753"/>
            <a:ext cx="1408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1" name="Google Shape;981;p34"/>
          <p:cNvSpPr txBox="1"/>
          <p:nvPr/>
        </p:nvSpPr>
        <p:spPr>
          <a:xfrm>
            <a:off x="7237034" y="2621955"/>
            <a:ext cx="1408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2" name="Google Shape;982;p34"/>
          <p:cNvGrpSpPr/>
          <p:nvPr/>
        </p:nvGrpSpPr>
        <p:grpSpPr>
          <a:xfrm>
            <a:off x="7775625" y="3682471"/>
            <a:ext cx="301767" cy="301767"/>
            <a:chOff x="1492675" y="4992125"/>
            <a:chExt cx="481825" cy="481825"/>
          </a:xfrm>
        </p:grpSpPr>
        <p:sp>
          <p:nvSpPr>
            <p:cNvPr id="983" name="Google Shape;983;p3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5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0" name="Google Shape;990;p35"/>
          <p:cNvSpPr/>
          <p:nvPr/>
        </p:nvSpPr>
        <p:spPr>
          <a:xfrm flipH="1">
            <a:off x="3423588" y="361187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5"/>
          <p:cNvSpPr/>
          <p:nvPr/>
        </p:nvSpPr>
        <p:spPr>
          <a:xfrm flipH="1">
            <a:off x="3999838" y="304512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5"/>
          <p:cNvSpPr/>
          <p:nvPr/>
        </p:nvSpPr>
        <p:spPr>
          <a:xfrm flipH="1">
            <a:off x="4571338" y="247362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5"/>
          <p:cNvSpPr/>
          <p:nvPr/>
        </p:nvSpPr>
        <p:spPr>
          <a:xfrm flipH="1">
            <a:off x="5147613" y="190347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5"/>
          <p:cNvSpPr/>
          <p:nvPr/>
        </p:nvSpPr>
        <p:spPr>
          <a:xfrm flipH="1">
            <a:off x="5719113" y="133197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5"/>
          <p:cNvSpPr txBox="1"/>
          <p:nvPr/>
        </p:nvSpPr>
        <p:spPr>
          <a:xfrm>
            <a:off x="754763" y="3647725"/>
            <a:ext cx="904800" cy="48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Ad hoc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6" name="Google Shape;996;p35"/>
          <p:cNvCxnSpPr>
            <a:stCxn id="995" idx="3"/>
            <a:endCxn id="990" idx="5"/>
          </p:cNvCxnSpPr>
          <p:nvPr/>
        </p:nvCxnSpPr>
        <p:spPr>
          <a:xfrm>
            <a:off x="1659563" y="3888475"/>
            <a:ext cx="1764000" cy="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35"/>
          <p:cNvSpPr txBox="1"/>
          <p:nvPr/>
        </p:nvSpPr>
        <p:spPr>
          <a:xfrm>
            <a:off x="1250063" y="3080825"/>
            <a:ext cx="985800" cy="48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Incomplete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8" name="Google Shape;998;p35"/>
          <p:cNvCxnSpPr>
            <a:stCxn id="997" idx="3"/>
            <a:endCxn id="991" idx="5"/>
          </p:cNvCxnSpPr>
          <p:nvPr/>
        </p:nvCxnSpPr>
        <p:spPr>
          <a:xfrm>
            <a:off x="2235863" y="3321575"/>
            <a:ext cx="1764000" cy="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35"/>
          <p:cNvSpPr txBox="1"/>
          <p:nvPr/>
        </p:nvSpPr>
        <p:spPr>
          <a:xfrm>
            <a:off x="1902613" y="2513925"/>
            <a:ext cx="904800" cy="48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Managed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0" name="Google Shape;1000;p35"/>
          <p:cNvCxnSpPr>
            <a:stCxn id="999" idx="3"/>
            <a:endCxn id="992" idx="5"/>
          </p:cNvCxnSpPr>
          <p:nvPr/>
        </p:nvCxnSpPr>
        <p:spPr>
          <a:xfrm>
            <a:off x="2807413" y="2754675"/>
            <a:ext cx="1764000" cy="5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35"/>
          <p:cNvSpPr txBox="1"/>
          <p:nvPr/>
        </p:nvSpPr>
        <p:spPr>
          <a:xfrm>
            <a:off x="2478888" y="1947025"/>
            <a:ext cx="904800" cy="48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Internally integrated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2" name="Google Shape;1002;p35"/>
          <p:cNvCxnSpPr>
            <a:stCxn id="1001" idx="3"/>
            <a:endCxn id="993" idx="5"/>
          </p:cNvCxnSpPr>
          <p:nvPr/>
        </p:nvCxnSpPr>
        <p:spPr>
          <a:xfrm>
            <a:off x="3383688" y="2187775"/>
            <a:ext cx="1764000" cy="2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" name="Google Shape;1003;p35"/>
          <p:cNvSpPr txBox="1"/>
          <p:nvPr/>
        </p:nvSpPr>
        <p:spPr>
          <a:xfrm>
            <a:off x="3049463" y="1380125"/>
            <a:ext cx="904800" cy="48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Creating advantage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4" name="Google Shape;1004;p35"/>
          <p:cNvCxnSpPr>
            <a:stCxn id="1003" idx="3"/>
            <a:endCxn id="994" idx="5"/>
          </p:cNvCxnSpPr>
          <p:nvPr/>
        </p:nvCxnSpPr>
        <p:spPr>
          <a:xfrm flipH="1" rot="10800000">
            <a:off x="3954263" y="1618475"/>
            <a:ext cx="1764900" cy="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" name="Google Shape;1005;p35"/>
          <p:cNvSpPr txBox="1"/>
          <p:nvPr/>
        </p:nvSpPr>
        <p:spPr>
          <a:xfrm>
            <a:off x="3955237" y="4322675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6" name="Google Shape;1006;p35"/>
          <p:cNvSpPr txBox="1"/>
          <p:nvPr/>
        </p:nvSpPr>
        <p:spPr>
          <a:xfrm>
            <a:off x="4543787" y="3774175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7" name="Google Shape;1007;p35"/>
          <p:cNvSpPr txBox="1"/>
          <p:nvPr/>
        </p:nvSpPr>
        <p:spPr>
          <a:xfrm>
            <a:off x="5120037" y="3181625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8" name="Google Shape;1008;p35"/>
          <p:cNvSpPr txBox="1"/>
          <p:nvPr/>
        </p:nvSpPr>
        <p:spPr>
          <a:xfrm>
            <a:off x="5691537" y="2639375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9" name="Google Shape;1009;p35"/>
          <p:cNvSpPr txBox="1"/>
          <p:nvPr/>
        </p:nvSpPr>
        <p:spPr>
          <a:xfrm>
            <a:off x="6250712" y="2049500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0" name="Google Shape;1010;p35"/>
          <p:cNvSpPr txBox="1"/>
          <p:nvPr/>
        </p:nvSpPr>
        <p:spPr>
          <a:xfrm>
            <a:off x="6046238" y="4250575"/>
            <a:ext cx="1238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Implementing strategy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35"/>
          <p:cNvSpPr txBox="1"/>
          <p:nvPr/>
        </p:nvSpPr>
        <p:spPr>
          <a:xfrm>
            <a:off x="6951113" y="3615775"/>
            <a:ext cx="1238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Supporting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strategy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35"/>
          <p:cNvSpPr txBox="1"/>
          <p:nvPr/>
        </p:nvSpPr>
        <p:spPr>
          <a:xfrm>
            <a:off x="7608338" y="2980975"/>
            <a:ext cx="1238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Driving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strategy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3" name="Google Shape;1013;p35"/>
          <p:cNvCxnSpPr/>
          <p:nvPr/>
        </p:nvCxnSpPr>
        <p:spPr>
          <a:xfrm flipH="1" rot="10800000">
            <a:off x="5191813" y="4250863"/>
            <a:ext cx="480900" cy="480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4" name="Google Shape;1014;p35"/>
          <p:cNvCxnSpPr/>
          <p:nvPr/>
        </p:nvCxnSpPr>
        <p:spPr>
          <a:xfrm flipH="1" rot="10800000">
            <a:off x="5913863" y="3521863"/>
            <a:ext cx="480900" cy="480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5" name="Google Shape;1015;p35"/>
          <p:cNvCxnSpPr/>
          <p:nvPr/>
        </p:nvCxnSpPr>
        <p:spPr>
          <a:xfrm flipH="1" rot="10800000">
            <a:off x="6659238" y="2793275"/>
            <a:ext cx="480900" cy="48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6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1" name="Google Shape;1021;p36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6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6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6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36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026" name="Google Shape;1026;p36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7" name="Google Shape;1027;p36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 hoc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8" name="Google Shape;1028;p36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9" name="Google Shape;1029;p36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030" name="Google Shape;1030;p36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1" name="Google Shape;1031;p36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Repeatable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36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034" name="Google Shape;1034;p36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5" name="Google Shape;1035;p36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36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37" name="Google Shape;1037;p36"/>
          <p:cNvCxnSpPr/>
          <p:nvPr/>
        </p:nvCxnSpPr>
        <p:spPr>
          <a:xfrm>
            <a:off x="7705975" y="2028600"/>
            <a:ext cx="0" cy="1728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36"/>
          <p:cNvSpPr/>
          <p:nvPr/>
        </p:nvSpPr>
        <p:spPr>
          <a:xfrm>
            <a:off x="6978175" y="1696500"/>
            <a:ext cx="1455600" cy="408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9" name="Google Shape;1039;p36"/>
          <p:cNvSpPr txBox="1"/>
          <p:nvPr/>
        </p:nvSpPr>
        <p:spPr>
          <a:xfrm>
            <a:off x="6978183" y="3833325"/>
            <a:ext cx="1455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40" name="Google Shape;1040;p36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041" name="Google Shape;1041;p36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2" name="Google Shape;1042;p36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36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7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9" name="Google Shape;1049;p37"/>
          <p:cNvSpPr/>
          <p:nvPr/>
        </p:nvSpPr>
        <p:spPr>
          <a:xfrm>
            <a:off x="826144" y="1826753"/>
            <a:ext cx="185771" cy="73956"/>
          </a:xfrm>
          <a:custGeom>
            <a:rect b="b" l="l" r="r" t="t"/>
            <a:pathLst>
              <a:path extrusionOk="0" h="336" w="844">
                <a:moveTo>
                  <a:pt x="175" y="1"/>
                </a:moveTo>
                <a:cubicBezTo>
                  <a:pt x="81" y="1"/>
                  <a:pt x="14" y="81"/>
                  <a:pt x="14" y="175"/>
                </a:cubicBezTo>
                <a:cubicBezTo>
                  <a:pt x="1" y="215"/>
                  <a:pt x="28" y="255"/>
                  <a:pt x="54" y="295"/>
                </a:cubicBezTo>
                <a:cubicBezTo>
                  <a:pt x="94" y="322"/>
                  <a:pt x="135" y="335"/>
                  <a:pt x="175" y="335"/>
                </a:cubicBezTo>
                <a:lnTo>
                  <a:pt x="683" y="335"/>
                </a:lnTo>
                <a:cubicBezTo>
                  <a:pt x="763" y="335"/>
                  <a:pt x="844" y="268"/>
                  <a:pt x="844" y="175"/>
                </a:cubicBezTo>
                <a:cubicBezTo>
                  <a:pt x="844" y="121"/>
                  <a:pt x="830" y="81"/>
                  <a:pt x="790" y="54"/>
                </a:cubicBezTo>
                <a:cubicBezTo>
                  <a:pt x="763" y="27"/>
                  <a:pt x="723" y="1"/>
                  <a:pt x="683" y="1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7"/>
          <p:cNvSpPr/>
          <p:nvPr/>
        </p:nvSpPr>
        <p:spPr>
          <a:xfrm>
            <a:off x="814478" y="2442399"/>
            <a:ext cx="209322" cy="73736"/>
          </a:xfrm>
          <a:custGeom>
            <a:rect b="b" l="l" r="r" t="t"/>
            <a:pathLst>
              <a:path extrusionOk="0" h="335" w="951">
                <a:moveTo>
                  <a:pt x="228" y="0"/>
                </a:moveTo>
                <a:cubicBezTo>
                  <a:pt x="81" y="0"/>
                  <a:pt x="0" y="188"/>
                  <a:pt x="107" y="295"/>
                </a:cubicBezTo>
                <a:cubicBezTo>
                  <a:pt x="147" y="322"/>
                  <a:pt x="188" y="335"/>
                  <a:pt x="228" y="335"/>
                </a:cubicBezTo>
                <a:lnTo>
                  <a:pt x="736" y="335"/>
                </a:lnTo>
                <a:cubicBezTo>
                  <a:pt x="950" y="335"/>
                  <a:pt x="950" y="0"/>
                  <a:pt x="736" y="0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7"/>
          <p:cNvSpPr/>
          <p:nvPr/>
        </p:nvSpPr>
        <p:spPr>
          <a:xfrm>
            <a:off x="826144" y="3049240"/>
            <a:ext cx="197657" cy="76597"/>
          </a:xfrm>
          <a:custGeom>
            <a:rect b="b" l="l" r="r" t="t"/>
            <a:pathLst>
              <a:path extrusionOk="0" h="348" w="898">
                <a:moveTo>
                  <a:pt x="175" y="0"/>
                </a:moveTo>
                <a:cubicBezTo>
                  <a:pt x="81" y="0"/>
                  <a:pt x="14" y="80"/>
                  <a:pt x="14" y="174"/>
                </a:cubicBezTo>
                <a:cubicBezTo>
                  <a:pt x="1" y="214"/>
                  <a:pt x="28" y="254"/>
                  <a:pt x="54" y="294"/>
                </a:cubicBezTo>
                <a:cubicBezTo>
                  <a:pt x="81" y="321"/>
                  <a:pt x="135" y="335"/>
                  <a:pt x="175" y="348"/>
                </a:cubicBezTo>
                <a:lnTo>
                  <a:pt x="683" y="348"/>
                </a:lnTo>
                <a:cubicBezTo>
                  <a:pt x="830" y="348"/>
                  <a:pt x="897" y="161"/>
                  <a:pt x="790" y="54"/>
                </a:cubicBezTo>
                <a:cubicBezTo>
                  <a:pt x="763" y="27"/>
                  <a:pt x="723" y="0"/>
                  <a:pt x="683" y="0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7"/>
          <p:cNvSpPr/>
          <p:nvPr/>
        </p:nvSpPr>
        <p:spPr>
          <a:xfrm>
            <a:off x="826144" y="3658943"/>
            <a:ext cx="185771" cy="73736"/>
          </a:xfrm>
          <a:custGeom>
            <a:rect b="b" l="l" r="r" t="t"/>
            <a:pathLst>
              <a:path extrusionOk="0" h="335" w="844">
                <a:moveTo>
                  <a:pt x="175" y="0"/>
                </a:moveTo>
                <a:cubicBezTo>
                  <a:pt x="81" y="0"/>
                  <a:pt x="14" y="80"/>
                  <a:pt x="14" y="174"/>
                </a:cubicBezTo>
                <a:cubicBezTo>
                  <a:pt x="1" y="214"/>
                  <a:pt x="28" y="254"/>
                  <a:pt x="54" y="294"/>
                </a:cubicBezTo>
                <a:cubicBezTo>
                  <a:pt x="94" y="321"/>
                  <a:pt x="135" y="335"/>
                  <a:pt x="175" y="335"/>
                </a:cubicBezTo>
                <a:lnTo>
                  <a:pt x="683" y="335"/>
                </a:lnTo>
                <a:cubicBezTo>
                  <a:pt x="763" y="335"/>
                  <a:pt x="844" y="254"/>
                  <a:pt x="844" y="174"/>
                </a:cubicBezTo>
                <a:cubicBezTo>
                  <a:pt x="844" y="120"/>
                  <a:pt x="830" y="80"/>
                  <a:pt x="790" y="54"/>
                </a:cubicBezTo>
                <a:cubicBezTo>
                  <a:pt x="763" y="13"/>
                  <a:pt x="723" y="0"/>
                  <a:pt x="683" y="0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7"/>
          <p:cNvSpPr/>
          <p:nvPr/>
        </p:nvSpPr>
        <p:spPr>
          <a:xfrm>
            <a:off x="826144" y="4268646"/>
            <a:ext cx="197657" cy="73736"/>
          </a:xfrm>
          <a:custGeom>
            <a:rect b="b" l="l" r="r" t="t"/>
            <a:pathLst>
              <a:path extrusionOk="0" h="335" w="898">
                <a:moveTo>
                  <a:pt x="175" y="0"/>
                </a:moveTo>
                <a:cubicBezTo>
                  <a:pt x="81" y="0"/>
                  <a:pt x="14" y="67"/>
                  <a:pt x="14" y="161"/>
                </a:cubicBezTo>
                <a:cubicBezTo>
                  <a:pt x="1" y="201"/>
                  <a:pt x="28" y="254"/>
                  <a:pt x="54" y="281"/>
                </a:cubicBezTo>
                <a:cubicBezTo>
                  <a:pt x="81" y="308"/>
                  <a:pt x="135" y="335"/>
                  <a:pt x="175" y="335"/>
                </a:cubicBezTo>
                <a:lnTo>
                  <a:pt x="683" y="335"/>
                </a:lnTo>
                <a:cubicBezTo>
                  <a:pt x="897" y="335"/>
                  <a:pt x="897" y="0"/>
                  <a:pt x="683" y="0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7"/>
          <p:cNvSpPr/>
          <p:nvPr/>
        </p:nvSpPr>
        <p:spPr>
          <a:xfrm>
            <a:off x="941112" y="1481150"/>
            <a:ext cx="5058300" cy="60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7"/>
          <p:cNvSpPr/>
          <p:nvPr/>
        </p:nvSpPr>
        <p:spPr>
          <a:xfrm>
            <a:off x="941112" y="2075075"/>
            <a:ext cx="5583600" cy="60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7"/>
          <p:cNvSpPr/>
          <p:nvPr/>
        </p:nvSpPr>
        <p:spPr>
          <a:xfrm>
            <a:off x="941112" y="2676800"/>
            <a:ext cx="6141600" cy="609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7"/>
          <p:cNvSpPr/>
          <p:nvPr/>
        </p:nvSpPr>
        <p:spPr>
          <a:xfrm>
            <a:off x="941112" y="3275025"/>
            <a:ext cx="6711300" cy="609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7"/>
          <p:cNvSpPr/>
          <p:nvPr/>
        </p:nvSpPr>
        <p:spPr>
          <a:xfrm>
            <a:off x="941112" y="3872450"/>
            <a:ext cx="7388400" cy="609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7"/>
          <p:cNvSpPr/>
          <p:nvPr/>
        </p:nvSpPr>
        <p:spPr>
          <a:xfrm>
            <a:off x="826144" y="1538190"/>
            <a:ext cx="1110662" cy="327080"/>
          </a:xfrm>
          <a:custGeom>
            <a:rect b="b" l="l" r="r" t="t"/>
            <a:pathLst>
              <a:path extrusionOk="0" h="1486" w="5046">
                <a:moveTo>
                  <a:pt x="242" y="0"/>
                </a:moveTo>
                <a:cubicBezTo>
                  <a:pt x="108" y="0"/>
                  <a:pt x="1" y="107"/>
                  <a:pt x="1" y="228"/>
                </a:cubicBezTo>
                <a:lnTo>
                  <a:pt x="14" y="1486"/>
                </a:lnTo>
                <a:cubicBezTo>
                  <a:pt x="14" y="1392"/>
                  <a:pt x="81" y="1312"/>
                  <a:pt x="175" y="1312"/>
                </a:cubicBezTo>
                <a:lnTo>
                  <a:pt x="4818" y="1312"/>
                </a:lnTo>
                <a:cubicBezTo>
                  <a:pt x="4952" y="1312"/>
                  <a:pt x="5046" y="1205"/>
                  <a:pt x="5046" y="1084"/>
                </a:cubicBezTo>
                <a:lnTo>
                  <a:pt x="5046" y="228"/>
                </a:lnTo>
                <a:cubicBezTo>
                  <a:pt x="5046" y="107"/>
                  <a:pt x="4952" y="0"/>
                  <a:pt x="481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7"/>
          <p:cNvSpPr/>
          <p:nvPr/>
        </p:nvSpPr>
        <p:spPr>
          <a:xfrm>
            <a:off x="826144" y="2156477"/>
            <a:ext cx="1110662" cy="324438"/>
          </a:xfrm>
          <a:custGeom>
            <a:rect b="b" l="l" r="r" t="t"/>
            <a:pathLst>
              <a:path extrusionOk="0" h="1474" w="5046">
                <a:moveTo>
                  <a:pt x="4839" y="0"/>
                </a:moveTo>
                <a:cubicBezTo>
                  <a:pt x="4832" y="0"/>
                  <a:pt x="4825" y="1"/>
                  <a:pt x="4818" y="1"/>
                </a:cubicBezTo>
                <a:lnTo>
                  <a:pt x="242" y="1"/>
                </a:lnTo>
                <a:cubicBezTo>
                  <a:pt x="108" y="1"/>
                  <a:pt x="1" y="95"/>
                  <a:pt x="1" y="229"/>
                </a:cubicBezTo>
                <a:lnTo>
                  <a:pt x="14" y="1473"/>
                </a:lnTo>
                <a:cubicBezTo>
                  <a:pt x="14" y="1380"/>
                  <a:pt x="81" y="1299"/>
                  <a:pt x="175" y="1299"/>
                </a:cubicBezTo>
                <a:lnTo>
                  <a:pt x="4818" y="1299"/>
                </a:lnTo>
                <a:cubicBezTo>
                  <a:pt x="4952" y="1299"/>
                  <a:pt x="5046" y="1192"/>
                  <a:pt x="5046" y="1072"/>
                </a:cubicBezTo>
                <a:lnTo>
                  <a:pt x="5046" y="216"/>
                </a:lnTo>
                <a:cubicBezTo>
                  <a:pt x="5046" y="102"/>
                  <a:pt x="4950" y="0"/>
                  <a:pt x="4839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7"/>
          <p:cNvSpPr/>
          <p:nvPr/>
        </p:nvSpPr>
        <p:spPr>
          <a:xfrm>
            <a:off x="826144" y="2763098"/>
            <a:ext cx="1110662" cy="324659"/>
          </a:xfrm>
          <a:custGeom>
            <a:rect b="b" l="l" r="r" t="t"/>
            <a:pathLst>
              <a:path extrusionOk="0" h="1475" w="5046">
                <a:moveTo>
                  <a:pt x="4841" y="1"/>
                </a:moveTo>
                <a:cubicBezTo>
                  <a:pt x="4833" y="1"/>
                  <a:pt x="4826" y="1"/>
                  <a:pt x="4818" y="2"/>
                </a:cubicBezTo>
                <a:lnTo>
                  <a:pt x="242" y="2"/>
                </a:lnTo>
                <a:cubicBezTo>
                  <a:pt x="108" y="2"/>
                  <a:pt x="1" y="96"/>
                  <a:pt x="1" y="230"/>
                </a:cubicBezTo>
                <a:lnTo>
                  <a:pt x="14" y="1474"/>
                </a:lnTo>
                <a:cubicBezTo>
                  <a:pt x="14" y="1380"/>
                  <a:pt x="81" y="1313"/>
                  <a:pt x="175" y="1313"/>
                </a:cubicBezTo>
                <a:lnTo>
                  <a:pt x="4818" y="1313"/>
                </a:lnTo>
                <a:cubicBezTo>
                  <a:pt x="4952" y="1313"/>
                  <a:pt x="5046" y="1206"/>
                  <a:pt x="5046" y="1073"/>
                </a:cubicBezTo>
                <a:lnTo>
                  <a:pt x="5046" y="230"/>
                </a:lnTo>
                <a:cubicBezTo>
                  <a:pt x="5046" y="103"/>
                  <a:pt x="4962" y="1"/>
                  <a:pt x="484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7"/>
          <p:cNvSpPr/>
          <p:nvPr/>
        </p:nvSpPr>
        <p:spPr>
          <a:xfrm>
            <a:off x="826144" y="3370160"/>
            <a:ext cx="1110662" cy="324218"/>
          </a:xfrm>
          <a:custGeom>
            <a:rect b="b" l="l" r="r" t="t"/>
            <a:pathLst>
              <a:path extrusionOk="0" h="1473" w="5046">
                <a:moveTo>
                  <a:pt x="242" y="1"/>
                </a:moveTo>
                <a:cubicBezTo>
                  <a:pt x="108" y="1"/>
                  <a:pt x="1" y="108"/>
                  <a:pt x="1" y="228"/>
                </a:cubicBezTo>
                <a:lnTo>
                  <a:pt x="14" y="1473"/>
                </a:lnTo>
                <a:cubicBezTo>
                  <a:pt x="14" y="1379"/>
                  <a:pt x="81" y="1312"/>
                  <a:pt x="175" y="1312"/>
                </a:cubicBezTo>
                <a:lnTo>
                  <a:pt x="4818" y="1312"/>
                </a:lnTo>
                <a:cubicBezTo>
                  <a:pt x="4952" y="1312"/>
                  <a:pt x="5046" y="1205"/>
                  <a:pt x="5046" y="1085"/>
                </a:cubicBezTo>
                <a:lnTo>
                  <a:pt x="5046" y="228"/>
                </a:lnTo>
                <a:cubicBezTo>
                  <a:pt x="5046" y="108"/>
                  <a:pt x="4939" y="1"/>
                  <a:pt x="481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7"/>
          <p:cNvSpPr/>
          <p:nvPr/>
        </p:nvSpPr>
        <p:spPr>
          <a:xfrm>
            <a:off x="826144" y="3977001"/>
            <a:ext cx="1110662" cy="327080"/>
          </a:xfrm>
          <a:custGeom>
            <a:rect b="b" l="l" r="r" t="t"/>
            <a:pathLst>
              <a:path extrusionOk="0" h="1486" w="5046">
                <a:moveTo>
                  <a:pt x="242" y="0"/>
                </a:moveTo>
                <a:cubicBezTo>
                  <a:pt x="108" y="0"/>
                  <a:pt x="1" y="107"/>
                  <a:pt x="1" y="241"/>
                </a:cubicBezTo>
                <a:lnTo>
                  <a:pt x="14" y="1486"/>
                </a:lnTo>
                <a:cubicBezTo>
                  <a:pt x="14" y="1392"/>
                  <a:pt x="81" y="1312"/>
                  <a:pt x="175" y="1312"/>
                </a:cubicBezTo>
                <a:lnTo>
                  <a:pt x="4818" y="1312"/>
                </a:lnTo>
                <a:cubicBezTo>
                  <a:pt x="4939" y="1312"/>
                  <a:pt x="5046" y="1218"/>
                  <a:pt x="5046" y="1098"/>
                </a:cubicBezTo>
                <a:lnTo>
                  <a:pt x="5046" y="241"/>
                </a:lnTo>
                <a:cubicBezTo>
                  <a:pt x="5046" y="107"/>
                  <a:pt x="4952" y="14"/>
                  <a:pt x="481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7"/>
          <p:cNvSpPr txBox="1"/>
          <p:nvPr/>
        </p:nvSpPr>
        <p:spPr>
          <a:xfrm flipH="1">
            <a:off x="946190" y="1499411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37"/>
          <p:cNvSpPr txBox="1"/>
          <p:nvPr/>
        </p:nvSpPr>
        <p:spPr>
          <a:xfrm flipH="1">
            <a:off x="946190" y="2103580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37"/>
          <p:cNvSpPr txBox="1"/>
          <p:nvPr/>
        </p:nvSpPr>
        <p:spPr>
          <a:xfrm flipH="1">
            <a:off x="946190" y="2707749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37"/>
          <p:cNvSpPr txBox="1"/>
          <p:nvPr/>
        </p:nvSpPr>
        <p:spPr>
          <a:xfrm flipH="1">
            <a:off x="946190" y="3311918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37"/>
          <p:cNvSpPr txBox="1"/>
          <p:nvPr/>
        </p:nvSpPr>
        <p:spPr>
          <a:xfrm flipH="1">
            <a:off x="946190" y="3916086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37"/>
          <p:cNvSpPr txBox="1"/>
          <p:nvPr/>
        </p:nvSpPr>
        <p:spPr>
          <a:xfrm>
            <a:off x="3504751" y="1536950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a poisonous atmosphere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37"/>
          <p:cNvSpPr txBox="1"/>
          <p:nvPr/>
        </p:nvSpPr>
        <p:spPr>
          <a:xfrm>
            <a:off x="3504751" y="2130875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and innermost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37"/>
          <p:cNvSpPr txBox="1"/>
          <p:nvPr/>
        </p:nvSpPr>
        <p:spPr>
          <a:xfrm>
            <a:off x="3504751" y="3330825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fifth planet from the Sun and the largest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37"/>
          <p:cNvSpPr txBox="1"/>
          <p:nvPr/>
        </p:nvSpPr>
        <p:spPr>
          <a:xfrm>
            <a:off x="3504751" y="2732600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sixth planet from the Sun and the second-largest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37"/>
          <p:cNvSpPr txBox="1"/>
          <p:nvPr/>
        </p:nvSpPr>
        <p:spPr>
          <a:xfrm>
            <a:off x="3504750" y="3932250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it is blue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37"/>
          <p:cNvSpPr/>
          <p:nvPr/>
        </p:nvSpPr>
        <p:spPr>
          <a:xfrm>
            <a:off x="2268825" y="1613750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Chaotic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2268825" y="2207675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Reactive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6" name="Google Shape;1076;p37"/>
          <p:cNvSpPr/>
          <p:nvPr/>
        </p:nvSpPr>
        <p:spPr>
          <a:xfrm>
            <a:off x="2268825" y="2809400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Proactive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7" name="Google Shape;1077;p37"/>
          <p:cNvSpPr/>
          <p:nvPr/>
        </p:nvSpPr>
        <p:spPr>
          <a:xfrm>
            <a:off x="2268825" y="3407625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8" name="Google Shape;1078;p37"/>
          <p:cNvSpPr/>
          <p:nvPr/>
        </p:nvSpPr>
        <p:spPr>
          <a:xfrm>
            <a:off x="2268825" y="4009050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Optimal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84" name="Google Shape;1084;p38"/>
          <p:cNvCxnSpPr>
            <a:stCxn id="1085" idx="1"/>
          </p:cNvCxnSpPr>
          <p:nvPr/>
        </p:nvCxnSpPr>
        <p:spPr>
          <a:xfrm rot="10800000">
            <a:off x="2446225" y="1761238"/>
            <a:ext cx="214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38"/>
          <p:cNvSpPr/>
          <p:nvPr/>
        </p:nvSpPr>
        <p:spPr>
          <a:xfrm>
            <a:off x="4586725" y="1588888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Chaotic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6" name="Google Shape;1086;p38"/>
          <p:cNvSpPr txBox="1"/>
          <p:nvPr/>
        </p:nvSpPr>
        <p:spPr>
          <a:xfrm>
            <a:off x="6168763" y="149378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7" name="Google Shape;1087;p38"/>
          <p:cNvCxnSpPr>
            <a:stCxn id="1088" idx="1"/>
          </p:cNvCxnSpPr>
          <p:nvPr/>
        </p:nvCxnSpPr>
        <p:spPr>
          <a:xfrm rot="10800000">
            <a:off x="2756425" y="2379675"/>
            <a:ext cx="183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8" name="Google Shape;1088;p38"/>
          <p:cNvSpPr/>
          <p:nvPr/>
        </p:nvSpPr>
        <p:spPr>
          <a:xfrm>
            <a:off x="4586725" y="2207325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Reactive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9" name="Google Shape;1089;p38"/>
          <p:cNvSpPr txBox="1"/>
          <p:nvPr/>
        </p:nvSpPr>
        <p:spPr>
          <a:xfrm>
            <a:off x="6168763" y="211223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0" name="Google Shape;1090;p38"/>
          <p:cNvCxnSpPr>
            <a:stCxn id="1091" idx="1"/>
          </p:cNvCxnSpPr>
          <p:nvPr/>
        </p:nvCxnSpPr>
        <p:spPr>
          <a:xfrm rot="10800000">
            <a:off x="2953225" y="2998113"/>
            <a:ext cx="163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38"/>
          <p:cNvSpPr/>
          <p:nvPr/>
        </p:nvSpPr>
        <p:spPr>
          <a:xfrm>
            <a:off x="4586725" y="2825763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Proactive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2" name="Google Shape;1092;p38"/>
          <p:cNvSpPr txBox="1"/>
          <p:nvPr/>
        </p:nvSpPr>
        <p:spPr>
          <a:xfrm>
            <a:off x="6168763" y="273069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3" name="Google Shape;1093;p38"/>
          <p:cNvCxnSpPr>
            <a:stCxn id="1094" idx="1"/>
          </p:cNvCxnSpPr>
          <p:nvPr/>
        </p:nvCxnSpPr>
        <p:spPr>
          <a:xfrm rot="10800000">
            <a:off x="3248425" y="3616550"/>
            <a:ext cx="133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38"/>
          <p:cNvSpPr/>
          <p:nvPr/>
        </p:nvSpPr>
        <p:spPr>
          <a:xfrm>
            <a:off x="4586725" y="3444200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5" name="Google Shape;1095;p38"/>
          <p:cNvSpPr txBox="1"/>
          <p:nvPr/>
        </p:nvSpPr>
        <p:spPr>
          <a:xfrm>
            <a:off x="6168763" y="334914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6" name="Google Shape;1096;p38"/>
          <p:cNvCxnSpPr>
            <a:stCxn id="1097" idx="1"/>
          </p:cNvCxnSpPr>
          <p:nvPr/>
        </p:nvCxnSpPr>
        <p:spPr>
          <a:xfrm rot="10800000">
            <a:off x="3642325" y="4234988"/>
            <a:ext cx="94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p38"/>
          <p:cNvSpPr/>
          <p:nvPr/>
        </p:nvSpPr>
        <p:spPr>
          <a:xfrm>
            <a:off x="4586725" y="4062638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Optimal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8" name="Google Shape;1098;p38"/>
          <p:cNvSpPr txBox="1"/>
          <p:nvPr/>
        </p:nvSpPr>
        <p:spPr>
          <a:xfrm>
            <a:off x="6168763" y="396758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one with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38"/>
          <p:cNvSpPr/>
          <p:nvPr/>
        </p:nvSpPr>
        <p:spPr>
          <a:xfrm>
            <a:off x="1798075" y="1588900"/>
            <a:ext cx="1045200" cy="344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0" name="Google Shape;1100;p38"/>
          <p:cNvSpPr/>
          <p:nvPr/>
        </p:nvSpPr>
        <p:spPr>
          <a:xfrm>
            <a:off x="1498050" y="2232125"/>
            <a:ext cx="1645200" cy="344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1" name="Google Shape;1101;p38"/>
          <p:cNvSpPr/>
          <p:nvPr/>
        </p:nvSpPr>
        <p:spPr>
          <a:xfrm>
            <a:off x="1283700" y="2851088"/>
            <a:ext cx="2073900" cy="34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3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2" name="Google Shape;1102;p38"/>
          <p:cNvSpPr/>
          <p:nvPr/>
        </p:nvSpPr>
        <p:spPr>
          <a:xfrm>
            <a:off x="969450" y="3482813"/>
            <a:ext cx="2702400" cy="344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4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3" name="Google Shape;1103;p38"/>
          <p:cNvSpPr/>
          <p:nvPr/>
        </p:nvSpPr>
        <p:spPr>
          <a:xfrm>
            <a:off x="640800" y="4062438"/>
            <a:ext cx="3359700" cy="344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5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09" name="Google Shape;1109;p39"/>
          <p:cNvGrpSpPr/>
          <p:nvPr/>
        </p:nvGrpSpPr>
        <p:grpSpPr>
          <a:xfrm>
            <a:off x="457189" y="3664090"/>
            <a:ext cx="1389672" cy="820750"/>
            <a:chOff x="658800" y="3658973"/>
            <a:chExt cx="1237023" cy="825705"/>
          </a:xfrm>
        </p:grpSpPr>
        <p:sp>
          <p:nvSpPr>
            <p:cNvPr id="1110" name="Google Shape;1110;p39"/>
            <p:cNvSpPr/>
            <p:nvPr/>
          </p:nvSpPr>
          <p:spPr>
            <a:xfrm>
              <a:off x="672967" y="4016578"/>
              <a:ext cx="1208677" cy="468100"/>
            </a:xfrm>
            <a:custGeom>
              <a:rect b="b" l="l" r="r" t="t"/>
              <a:pathLst>
                <a:path extrusionOk="0" h="20916" w="54007">
                  <a:moveTo>
                    <a:pt x="1" y="1"/>
                  </a:moveTo>
                  <a:lnTo>
                    <a:pt x="1" y="5238"/>
                  </a:lnTo>
                  <a:cubicBezTo>
                    <a:pt x="1" y="6205"/>
                    <a:pt x="601" y="7172"/>
                    <a:pt x="1869" y="7906"/>
                  </a:cubicBezTo>
                  <a:lnTo>
                    <a:pt x="22517" y="19815"/>
                  </a:lnTo>
                  <a:cubicBezTo>
                    <a:pt x="23784" y="20549"/>
                    <a:pt x="25436" y="20916"/>
                    <a:pt x="27083" y="20916"/>
                  </a:cubicBezTo>
                  <a:cubicBezTo>
                    <a:pt x="28730" y="20916"/>
                    <a:pt x="30372" y="20549"/>
                    <a:pt x="31623" y="19815"/>
                  </a:cubicBezTo>
                  <a:lnTo>
                    <a:pt x="52138" y="7906"/>
                  </a:lnTo>
                  <a:cubicBezTo>
                    <a:pt x="53372" y="7172"/>
                    <a:pt x="53973" y="6238"/>
                    <a:pt x="54006" y="5271"/>
                  </a:cubicBezTo>
                  <a:lnTo>
                    <a:pt x="54006" y="34"/>
                  </a:lnTo>
                  <a:cubicBezTo>
                    <a:pt x="54006" y="1001"/>
                    <a:pt x="53372" y="1935"/>
                    <a:pt x="52138" y="2669"/>
                  </a:cubicBezTo>
                  <a:lnTo>
                    <a:pt x="31623" y="14578"/>
                  </a:lnTo>
                  <a:cubicBezTo>
                    <a:pt x="30372" y="15312"/>
                    <a:pt x="28730" y="15679"/>
                    <a:pt x="27087" y="15679"/>
                  </a:cubicBezTo>
                  <a:cubicBezTo>
                    <a:pt x="25444" y="15679"/>
                    <a:pt x="23801" y="15312"/>
                    <a:pt x="22550" y="14578"/>
                  </a:cubicBezTo>
                  <a:lnTo>
                    <a:pt x="1902" y="2669"/>
                  </a:lnTo>
                  <a:cubicBezTo>
                    <a:pt x="635" y="19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4D6B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58800" y="3676900"/>
              <a:ext cx="1237010" cy="716697"/>
            </a:xfrm>
            <a:custGeom>
              <a:rect b="b" l="l" r="r" t="t"/>
              <a:pathLst>
                <a:path extrusionOk="0" h="32024" w="55273">
                  <a:moveTo>
                    <a:pt x="52738" y="13376"/>
                  </a:moveTo>
                  <a:cubicBezTo>
                    <a:pt x="55273" y="14844"/>
                    <a:pt x="55273" y="17179"/>
                    <a:pt x="52771" y="18647"/>
                  </a:cubicBezTo>
                  <a:lnTo>
                    <a:pt x="32256" y="30555"/>
                  </a:lnTo>
                  <a:cubicBezTo>
                    <a:pt x="29755" y="32023"/>
                    <a:pt x="25685" y="32023"/>
                    <a:pt x="23183" y="30555"/>
                  </a:cubicBezTo>
                  <a:lnTo>
                    <a:pt x="2535" y="18647"/>
                  </a:lnTo>
                  <a:cubicBezTo>
                    <a:pt x="0" y="17179"/>
                    <a:pt x="0" y="14844"/>
                    <a:pt x="2502" y="13376"/>
                  </a:cubicBezTo>
                  <a:lnTo>
                    <a:pt x="23016" y="1468"/>
                  </a:lnTo>
                  <a:cubicBezTo>
                    <a:pt x="25518" y="0"/>
                    <a:pt x="29588" y="0"/>
                    <a:pt x="32090" y="1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58800" y="3658973"/>
              <a:ext cx="1237010" cy="716697"/>
            </a:xfrm>
            <a:custGeom>
              <a:rect b="b" l="l" r="r" t="t"/>
              <a:pathLst>
                <a:path extrusionOk="0" h="32024" w="55273">
                  <a:moveTo>
                    <a:pt x="52738" y="13377"/>
                  </a:moveTo>
                  <a:cubicBezTo>
                    <a:pt x="55273" y="14845"/>
                    <a:pt x="55273" y="17180"/>
                    <a:pt x="52771" y="18647"/>
                  </a:cubicBezTo>
                  <a:lnTo>
                    <a:pt x="32256" y="30556"/>
                  </a:lnTo>
                  <a:cubicBezTo>
                    <a:pt x="29755" y="32023"/>
                    <a:pt x="25685" y="32023"/>
                    <a:pt x="23183" y="30556"/>
                  </a:cubicBezTo>
                  <a:lnTo>
                    <a:pt x="2535" y="18647"/>
                  </a:lnTo>
                  <a:cubicBezTo>
                    <a:pt x="0" y="17180"/>
                    <a:pt x="0" y="14845"/>
                    <a:pt x="2502" y="13377"/>
                  </a:cubicBezTo>
                  <a:lnTo>
                    <a:pt x="23016" y="1468"/>
                  </a:lnTo>
                  <a:cubicBezTo>
                    <a:pt x="25518" y="1"/>
                    <a:pt x="29588" y="1"/>
                    <a:pt x="32090" y="1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961145" y="3658973"/>
              <a:ext cx="934678" cy="537523"/>
            </a:xfrm>
            <a:custGeom>
              <a:rect b="b" l="l" r="r" t="t"/>
              <a:pathLst>
                <a:path extrusionOk="0" h="24018" w="41764">
                  <a:moveTo>
                    <a:pt x="39262" y="18647"/>
                  </a:moveTo>
                  <a:lnTo>
                    <a:pt x="30022" y="24018"/>
                  </a:lnTo>
                  <a:cubicBezTo>
                    <a:pt x="29288" y="23784"/>
                    <a:pt x="28588" y="23484"/>
                    <a:pt x="27954" y="23150"/>
                  </a:cubicBezTo>
                  <a:lnTo>
                    <a:pt x="167" y="7106"/>
                  </a:lnTo>
                  <a:cubicBezTo>
                    <a:pt x="101" y="7039"/>
                    <a:pt x="34" y="7006"/>
                    <a:pt x="1" y="6972"/>
                  </a:cubicBezTo>
                  <a:lnTo>
                    <a:pt x="9507" y="1435"/>
                  </a:lnTo>
                  <a:cubicBezTo>
                    <a:pt x="12009" y="1"/>
                    <a:pt x="16079" y="1"/>
                    <a:pt x="18581" y="1435"/>
                  </a:cubicBezTo>
                  <a:lnTo>
                    <a:pt x="39229" y="13377"/>
                  </a:lnTo>
                  <a:cubicBezTo>
                    <a:pt x="41764" y="14845"/>
                    <a:pt x="41764" y="17180"/>
                    <a:pt x="39262" y="18647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>
            <a:off x="914261" y="3115685"/>
            <a:ext cx="1389697" cy="820194"/>
            <a:chOff x="1065664" y="3107258"/>
            <a:chExt cx="1237046" cy="825145"/>
          </a:xfrm>
        </p:grpSpPr>
        <p:sp>
          <p:nvSpPr>
            <p:cNvPr id="1115" name="Google Shape;1115;p39"/>
            <p:cNvSpPr/>
            <p:nvPr/>
          </p:nvSpPr>
          <p:spPr>
            <a:xfrm>
              <a:off x="1079115" y="3464862"/>
              <a:ext cx="1209393" cy="467541"/>
            </a:xfrm>
            <a:custGeom>
              <a:rect b="b" l="l" r="r" t="t"/>
              <a:pathLst>
                <a:path extrusionOk="0" h="20891" w="54039">
                  <a:moveTo>
                    <a:pt x="54039" y="34"/>
                  </a:moveTo>
                  <a:lnTo>
                    <a:pt x="54039" y="62"/>
                  </a:lnTo>
                  <a:lnTo>
                    <a:pt x="54039" y="62"/>
                  </a:lnTo>
                  <a:cubicBezTo>
                    <a:pt x="54039" y="53"/>
                    <a:pt x="54039" y="43"/>
                    <a:pt x="54039" y="34"/>
                  </a:cubicBezTo>
                  <a:close/>
                  <a:moveTo>
                    <a:pt x="33" y="1"/>
                  </a:moveTo>
                  <a:lnTo>
                    <a:pt x="0" y="5238"/>
                  </a:lnTo>
                  <a:cubicBezTo>
                    <a:pt x="0" y="6205"/>
                    <a:pt x="634" y="7172"/>
                    <a:pt x="1901" y="7873"/>
                  </a:cubicBezTo>
                  <a:lnTo>
                    <a:pt x="22550" y="19815"/>
                  </a:lnTo>
                  <a:cubicBezTo>
                    <a:pt x="23800" y="20532"/>
                    <a:pt x="25443" y="20891"/>
                    <a:pt x="27086" y="20891"/>
                  </a:cubicBezTo>
                  <a:cubicBezTo>
                    <a:pt x="28729" y="20891"/>
                    <a:pt x="30372" y="20532"/>
                    <a:pt x="31623" y="19815"/>
                  </a:cubicBezTo>
                  <a:lnTo>
                    <a:pt x="52137" y="7873"/>
                  </a:lnTo>
                  <a:cubicBezTo>
                    <a:pt x="53372" y="7172"/>
                    <a:pt x="54005" y="6205"/>
                    <a:pt x="54005" y="5271"/>
                  </a:cubicBezTo>
                  <a:lnTo>
                    <a:pt x="54039" y="62"/>
                  </a:lnTo>
                  <a:lnTo>
                    <a:pt x="54039" y="62"/>
                  </a:lnTo>
                  <a:cubicBezTo>
                    <a:pt x="54026" y="1020"/>
                    <a:pt x="53393" y="1943"/>
                    <a:pt x="52171" y="2669"/>
                  </a:cubicBezTo>
                  <a:lnTo>
                    <a:pt x="31656" y="14578"/>
                  </a:lnTo>
                  <a:cubicBezTo>
                    <a:pt x="30405" y="15295"/>
                    <a:pt x="28762" y="15654"/>
                    <a:pt x="27119" y="15654"/>
                  </a:cubicBezTo>
                  <a:cubicBezTo>
                    <a:pt x="25477" y="15654"/>
                    <a:pt x="23834" y="15295"/>
                    <a:pt x="22583" y="14578"/>
                  </a:cubicBezTo>
                  <a:lnTo>
                    <a:pt x="1935" y="2669"/>
                  </a:lnTo>
                  <a:cubicBezTo>
                    <a:pt x="667" y="1935"/>
                    <a:pt x="33" y="968"/>
                    <a:pt x="33" y="1"/>
                  </a:cubicBezTo>
                  <a:close/>
                </a:path>
              </a:pathLst>
            </a:custGeom>
            <a:solidFill>
              <a:srgbClr val="075A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1065664" y="3125185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6"/>
                  </a:moveTo>
                  <a:cubicBezTo>
                    <a:pt x="55240" y="14811"/>
                    <a:pt x="55273" y="17179"/>
                    <a:pt x="52772" y="18647"/>
                  </a:cubicBezTo>
                  <a:lnTo>
                    <a:pt x="32257" y="30555"/>
                  </a:lnTo>
                  <a:cubicBezTo>
                    <a:pt x="29755" y="32023"/>
                    <a:pt x="25686" y="32023"/>
                    <a:pt x="23184" y="30555"/>
                  </a:cubicBezTo>
                  <a:lnTo>
                    <a:pt x="2536" y="18647"/>
                  </a:lnTo>
                  <a:cubicBezTo>
                    <a:pt x="1" y="17179"/>
                    <a:pt x="1" y="14844"/>
                    <a:pt x="2502" y="13376"/>
                  </a:cubicBezTo>
                  <a:lnTo>
                    <a:pt x="23017" y="1468"/>
                  </a:lnTo>
                  <a:cubicBezTo>
                    <a:pt x="25519" y="0"/>
                    <a:pt x="29588" y="0"/>
                    <a:pt x="32090" y="1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065664" y="3107258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7"/>
                  </a:moveTo>
                  <a:cubicBezTo>
                    <a:pt x="55240" y="14811"/>
                    <a:pt x="55273" y="17180"/>
                    <a:pt x="52772" y="18647"/>
                  </a:cubicBezTo>
                  <a:lnTo>
                    <a:pt x="32257" y="30556"/>
                  </a:lnTo>
                  <a:cubicBezTo>
                    <a:pt x="29755" y="32024"/>
                    <a:pt x="25686" y="32024"/>
                    <a:pt x="23184" y="30556"/>
                  </a:cubicBezTo>
                  <a:lnTo>
                    <a:pt x="2536" y="18647"/>
                  </a:lnTo>
                  <a:cubicBezTo>
                    <a:pt x="1" y="17180"/>
                    <a:pt x="1" y="14845"/>
                    <a:pt x="2502" y="13377"/>
                  </a:cubicBezTo>
                  <a:lnTo>
                    <a:pt x="23017" y="1468"/>
                  </a:lnTo>
                  <a:cubicBezTo>
                    <a:pt x="25519" y="1"/>
                    <a:pt x="29588" y="1"/>
                    <a:pt x="32090" y="1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367270" y="3107258"/>
              <a:ext cx="935439" cy="537523"/>
            </a:xfrm>
            <a:custGeom>
              <a:rect b="b" l="l" r="r" t="t"/>
              <a:pathLst>
                <a:path extrusionOk="0" h="24018" w="41798">
                  <a:moveTo>
                    <a:pt x="39296" y="18647"/>
                  </a:moveTo>
                  <a:lnTo>
                    <a:pt x="30022" y="24018"/>
                  </a:lnTo>
                  <a:cubicBezTo>
                    <a:pt x="29289" y="23784"/>
                    <a:pt x="28621" y="23484"/>
                    <a:pt x="27988" y="23150"/>
                  </a:cubicBezTo>
                  <a:lnTo>
                    <a:pt x="201" y="7072"/>
                  </a:lnTo>
                  <a:cubicBezTo>
                    <a:pt x="134" y="7039"/>
                    <a:pt x="68" y="7006"/>
                    <a:pt x="1" y="6972"/>
                  </a:cubicBezTo>
                  <a:lnTo>
                    <a:pt x="9541" y="1435"/>
                  </a:lnTo>
                  <a:cubicBezTo>
                    <a:pt x="12043" y="1"/>
                    <a:pt x="16112" y="1"/>
                    <a:pt x="18614" y="1435"/>
                  </a:cubicBezTo>
                  <a:lnTo>
                    <a:pt x="39262" y="13377"/>
                  </a:lnTo>
                  <a:cubicBezTo>
                    <a:pt x="41764" y="14811"/>
                    <a:pt x="41797" y="17180"/>
                    <a:pt x="39296" y="18647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1370502" y="2563565"/>
            <a:ext cx="1389697" cy="820951"/>
            <a:chOff x="1471790" y="2551805"/>
            <a:chExt cx="1237046" cy="825906"/>
          </a:xfrm>
        </p:grpSpPr>
        <p:sp>
          <p:nvSpPr>
            <p:cNvPr id="1120" name="Google Shape;1120;p39"/>
            <p:cNvSpPr/>
            <p:nvPr/>
          </p:nvSpPr>
          <p:spPr>
            <a:xfrm>
              <a:off x="1485979" y="2910170"/>
              <a:ext cx="1208654" cy="467541"/>
            </a:xfrm>
            <a:custGeom>
              <a:rect b="b" l="l" r="r" t="t"/>
              <a:pathLst>
                <a:path extrusionOk="0" h="20891" w="54006">
                  <a:moveTo>
                    <a:pt x="1" y="0"/>
                  </a:moveTo>
                  <a:lnTo>
                    <a:pt x="1" y="5237"/>
                  </a:lnTo>
                  <a:cubicBezTo>
                    <a:pt x="1" y="6205"/>
                    <a:pt x="635" y="7139"/>
                    <a:pt x="1902" y="7873"/>
                  </a:cubicBezTo>
                  <a:lnTo>
                    <a:pt x="22550" y="19814"/>
                  </a:lnTo>
                  <a:cubicBezTo>
                    <a:pt x="23801" y="20532"/>
                    <a:pt x="25444" y="20890"/>
                    <a:pt x="27087" y="20890"/>
                  </a:cubicBezTo>
                  <a:cubicBezTo>
                    <a:pt x="28730" y="20890"/>
                    <a:pt x="30372" y="20532"/>
                    <a:pt x="31623" y="19814"/>
                  </a:cubicBezTo>
                  <a:lnTo>
                    <a:pt x="52138" y="7873"/>
                  </a:lnTo>
                  <a:cubicBezTo>
                    <a:pt x="53372" y="7172"/>
                    <a:pt x="54006" y="6205"/>
                    <a:pt x="54006" y="5271"/>
                  </a:cubicBezTo>
                  <a:lnTo>
                    <a:pt x="54006" y="34"/>
                  </a:lnTo>
                  <a:cubicBezTo>
                    <a:pt x="54006" y="968"/>
                    <a:pt x="53406" y="1935"/>
                    <a:pt x="52138" y="2635"/>
                  </a:cubicBezTo>
                  <a:lnTo>
                    <a:pt x="31623" y="14577"/>
                  </a:lnTo>
                  <a:cubicBezTo>
                    <a:pt x="30372" y="15295"/>
                    <a:pt x="28738" y="15653"/>
                    <a:pt x="27099" y="15653"/>
                  </a:cubicBezTo>
                  <a:cubicBezTo>
                    <a:pt x="25461" y="15653"/>
                    <a:pt x="23818" y="15295"/>
                    <a:pt x="22550" y="14577"/>
                  </a:cubicBezTo>
                  <a:lnTo>
                    <a:pt x="1902" y="2635"/>
                  </a:lnTo>
                  <a:cubicBezTo>
                    <a:pt x="635" y="1902"/>
                    <a:pt x="1" y="968"/>
                    <a:pt x="1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1471790" y="2570471"/>
              <a:ext cx="1237032" cy="715959"/>
            </a:xfrm>
            <a:custGeom>
              <a:rect b="b" l="l" r="r" t="t"/>
              <a:pathLst>
                <a:path extrusionOk="0" h="31991" w="55274">
                  <a:moveTo>
                    <a:pt x="52772" y="13377"/>
                  </a:moveTo>
                  <a:cubicBezTo>
                    <a:pt x="55274" y="14811"/>
                    <a:pt x="55274" y="17180"/>
                    <a:pt x="52772" y="18614"/>
                  </a:cubicBezTo>
                  <a:lnTo>
                    <a:pt x="32257" y="30556"/>
                  </a:lnTo>
                  <a:cubicBezTo>
                    <a:pt x="29756" y="31990"/>
                    <a:pt x="25719" y="31990"/>
                    <a:pt x="23184" y="30556"/>
                  </a:cubicBezTo>
                  <a:lnTo>
                    <a:pt x="2536" y="18614"/>
                  </a:lnTo>
                  <a:cubicBezTo>
                    <a:pt x="34" y="17180"/>
                    <a:pt x="1" y="14811"/>
                    <a:pt x="2503" y="13377"/>
                  </a:cubicBezTo>
                  <a:lnTo>
                    <a:pt x="23017" y="1435"/>
                  </a:lnTo>
                  <a:cubicBezTo>
                    <a:pt x="25519" y="1"/>
                    <a:pt x="29589" y="1"/>
                    <a:pt x="32124" y="14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1472551" y="2551805"/>
              <a:ext cx="1236271" cy="716697"/>
            </a:xfrm>
            <a:custGeom>
              <a:rect b="b" l="l" r="r" t="t"/>
              <a:pathLst>
                <a:path extrusionOk="0" h="32024" w="55240">
                  <a:moveTo>
                    <a:pt x="52738" y="18647"/>
                  </a:moveTo>
                  <a:lnTo>
                    <a:pt x="43498" y="24051"/>
                  </a:lnTo>
                  <a:lnTo>
                    <a:pt x="32257" y="30589"/>
                  </a:lnTo>
                  <a:cubicBezTo>
                    <a:pt x="29755" y="32024"/>
                    <a:pt x="25685" y="32024"/>
                    <a:pt x="23150" y="30589"/>
                  </a:cubicBezTo>
                  <a:lnTo>
                    <a:pt x="2502" y="18647"/>
                  </a:lnTo>
                  <a:cubicBezTo>
                    <a:pt x="0" y="17213"/>
                    <a:pt x="0" y="14845"/>
                    <a:pt x="2469" y="13377"/>
                  </a:cubicBezTo>
                  <a:lnTo>
                    <a:pt x="13477" y="7006"/>
                  </a:lnTo>
                  <a:lnTo>
                    <a:pt x="22983" y="1469"/>
                  </a:lnTo>
                  <a:cubicBezTo>
                    <a:pt x="25485" y="34"/>
                    <a:pt x="29555" y="1"/>
                    <a:pt x="32090" y="1469"/>
                  </a:cubicBezTo>
                  <a:lnTo>
                    <a:pt x="52738" y="13377"/>
                  </a:lnTo>
                  <a:cubicBezTo>
                    <a:pt x="55240" y="14845"/>
                    <a:pt x="55240" y="17213"/>
                    <a:pt x="52738" y="186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1774157" y="2551805"/>
              <a:ext cx="934678" cy="538284"/>
            </a:xfrm>
            <a:custGeom>
              <a:rect b="b" l="l" r="r" t="t"/>
              <a:pathLst>
                <a:path extrusionOk="0" h="24052" w="41764">
                  <a:moveTo>
                    <a:pt x="39262" y="18647"/>
                  </a:moveTo>
                  <a:lnTo>
                    <a:pt x="30022" y="24051"/>
                  </a:lnTo>
                  <a:cubicBezTo>
                    <a:pt x="29288" y="23818"/>
                    <a:pt x="28588" y="23518"/>
                    <a:pt x="27987" y="23151"/>
                  </a:cubicBezTo>
                  <a:lnTo>
                    <a:pt x="201" y="7106"/>
                  </a:lnTo>
                  <a:cubicBezTo>
                    <a:pt x="134" y="7073"/>
                    <a:pt x="67" y="7039"/>
                    <a:pt x="1" y="7006"/>
                  </a:cubicBezTo>
                  <a:lnTo>
                    <a:pt x="9507" y="1469"/>
                  </a:lnTo>
                  <a:cubicBezTo>
                    <a:pt x="12009" y="34"/>
                    <a:pt x="16079" y="1"/>
                    <a:pt x="18614" y="1469"/>
                  </a:cubicBezTo>
                  <a:lnTo>
                    <a:pt x="39262" y="13377"/>
                  </a:lnTo>
                  <a:cubicBezTo>
                    <a:pt x="41764" y="14845"/>
                    <a:pt x="41764" y="17213"/>
                    <a:pt x="39262" y="18647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39"/>
          <p:cNvGrpSpPr/>
          <p:nvPr/>
        </p:nvGrpSpPr>
        <p:grpSpPr>
          <a:xfrm>
            <a:off x="1827598" y="2017384"/>
            <a:ext cx="1389697" cy="820750"/>
            <a:chOff x="1878676" y="2002327"/>
            <a:chExt cx="1237046" cy="825705"/>
          </a:xfrm>
        </p:grpSpPr>
        <p:sp>
          <p:nvSpPr>
            <p:cNvPr id="1125" name="Google Shape;1125;p39"/>
            <p:cNvSpPr/>
            <p:nvPr/>
          </p:nvSpPr>
          <p:spPr>
            <a:xfrm>
              <a:off x="1892866" y="2360693"/>
              <a:ext cx="1208654" cy="467339"/>
            </a:xfrm>
            <a:custGeom>
              <a:rect b="b" l="l" r="r" t="t"/>
              <a:pathLst>
                <a:path extrusionOk="0" h="20882" w="54006">
                  <a:moveTo>
                    <a:pt x="0" y="0"/>
                  </a:moveTo>
                  <a:lnTo>
                    <a:pt x="0" y="5237"/>
                  </a:lnTo>
                  <a:cubicBezTo>
                    <a:pt x="0" y="6171"/>
                    <a:pt x="634" y="7139"/>
                    <a:pt x="1902" y="7873"/>
                  </a:cubicBezTo>
                  <a:lnTo>
                    <a:pt x="22550" y="19781"/>
                  </a:lnTo>
                  <a:cubicBezTo>
                    <a:pt x="23801" y="20515"/>
                    <a:pt x="25444" y="20882"/>
                    <a:pt x="27086" y="20882"/>
                  </a:cubicBezTo>
                  <a:cubicBezTo>
                    <a:pt x="28729" y="20882"/>
                    <a:pt x="30372" y="20515"/>
                    <a:pt x="31623" y="19781"/>
                  </a:cubicBezTo>
                  <a:lnTo>
                    <a:pt x="52138" y="7873"/>
                  </a:lnTo>
                  <a:cubicBezTo>
                    <a:pt x="53372" y="7139"/>
                    <a:pt x="54006" y="6205"/>
                    <a:pt x="54006" y="5271"/>
                  </a:cubicBezTo>
                  <a:lnTo>
                    <a:pt x="54006" y="34"/>
                  </a:lnTo>
                  <a:cubicBezTo>
                    <a:pt x="54006" y="968"/>
                    <a:pt x="53372" y="1902"/>
                    <a:pt x="52138" y="2636"/>
                  </a:cubicBezTo>
                  <a:lnTo>
                    <a:pt x="31623" y="14544"/>
                  </a:lnTo>
                  <a:cubicBezTo>
                    <a:pt x="30372" y="15278"/>
                    <a:pt x="28729" y="15645"/>
                    <a:pt x="27086" y="15645"/>
                  </a:cubicBezTo>
                  <a:cubicBezTo>
                    <a:pt x="25444" y="15645"/>
                    <a:pt x="23801" y="15278"/>
                    <a:pt x="22550" y="14544"/>
                  </a:cubicBezTo>
                  <a:lnTo>
                    <a:pt x="1902" y="2636"/>
                  </a:lnTo>
                  <a:cubicBezTo>
                    <a:pt x="634" y="1902"/>
                    <a:pt x="0" y="934"/>
                    <a:pt x="0" y="0"/>
                  </a:cubicBezTo>
                  <a:close/>
                </a:path>
              </a:pathLst>
            </a:custGeom>
            <a:solidFill>
              <a:srgbClr val="A561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878676" y="2020255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7"/>
                  </a:moveTo>
                  <a:cubicBezTo>
                    <a:pt x="55273" y="14844"/>
                    <a:pt x="55273" y="17179"/>
                    <a:pt x="52772" y="18647"/>
                  </a:cubicBezTo>
                  <a:lnTo>
                    <a:pt x="32257" y="30556"/>
                  </a:lnTo>
                  <a:cubicBezTo>
                    <a:pt x="29755" y="32023"/>
                    <a:pt x="25686" y="32023"/>
                    <a:pt x="23184" y="30556"/>
                  </a:cubicBezTo>
                  <a:lnTo>
                    <a:pt x="2536" y="18647"/>
                  </a:lnTo>
                  <a:cubicBezTo>
                    <a:pt x="34" y="17179"/>
                    <a:pt x="1" y="14844"/>
                    <a:pt x="2502" y="13377"/>
                  </a:cubicBezTo>
                  <a:lnTo>
                    <a:pt x="23017" y="1468"/>
                  </a:lnTo>
                  <a:cubicBezTo>
                    <a:pt x="25519" y="0"/>
                    <a:pt x="29588" y="0"/>
                    <a:pt x="32090" y="1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878676" y="2002327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7"/>
                  </a:moveTo>
                  <a:cubicBezTo>
                    <a:pt x="55273" y="14845"/>
                    <a:pt x="55273" y="17180"/>
                    <a:pt x="52772" y="18648"/>
                  </a:cubicBezTo>
                  <a:lnTo>
                    <a:pt x="32257" y="30556"/>
                  </a:lnTo>
                  <a:cubicBezTo>
                    <a:pt x="29755" y="32024"/>
                    <a:pt x="25686" y="32024"/>
                    <a:pt x="23184" y="30556"/>
                  </a:cubicBezTo>
                  <a:lnTo>
                    <a:pt x="2536" y="18648"/>
                  </a:lnTo>
                  <a:cubicBezTo>
                    <a:pt x="34" y="17180"/>
                    <a:pt x="1" y="14845"/>
                    <a:pt x="2502" y="13377"/>
                  </a:cubicBezTo>
                  <a:lnTo>
                    <a:pt x="23017" y="1469"/>
                  </a:lnTo>
                  <a:cubicBezTo>
                    <a:pt x="25519" y="1"/>
                    <a:pt x="29588" y="1"/>
                    <a:pt x="32090" y="14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2181044" y="2002327"/>
              <a:ext cx="934678" cy="537545"/>
            </a:xfrm>
            <a:custGeom>
              <a:rect b="b" l="l" r="r" t="t"/>
              <a:pathLst>
                <a:path extrusionOk="0" h="24019" w="41764">
                  <a:moveTo>
                    <a:pt x="39262" y="18648"/>
                  </a:moveTo>
                  <a:lnTo>
                    <a:pt x="30022" y="24018"/>
                  </a:lnTo>
                  <a:cubicBezTo>
                    <a:pt x="29288" y="23818"/>
                    <a:pt x="28587" y="23518"/>
                    <a:pt x="27954" y="23151"/>
                  </a:cubicBezTo>
                  <a:lnTo>
                    <a:pt x="167" y="7106"/>
                  </a:lnTo>
                  <a:cubicBezTo>
                    <a:pt x="100" y="7073"/>
                    <a:pt x="34" y="7039"/>
                    <a:pt x="0" y="7006"/>
                  </a:cubicBezTo>
                  <a:lnTo>
                    <a:pt x="9507" y="1469"/>
                  </a:lnTo>
                  <a:cubicBezTo>
                    <a:pt x="12009" y="1"/>
                    <a:pt x="16078" y="1"/>
                    <a:pt x="18580" y="1469"/>
                  </a:cubicBezTo>
                  <a:lnTo>
                    <a:pt x="39228" y="13377"/>
                  </a:lnTo>
                  <a:cubicBezTo>
                    <a:pt x="41763" y="14845"/>
                    <a:pt x="41763" y="17180"/>
                    <a:pt x="39262" y="18648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2284695" y="1471204"/>
            <a:ext cx="1389682" cy="820016"/>
            <a:chOff x="2285563" y="1452850"/>
            <a:chExt cx="1237032" cy="824966"/>
          </a:xfrm>
        </p:grpSpPr>
        <p:sp>
          <p:nvSpPr>
            <p:cNvPr id="1130" name="Google Shape;1130;p39"/>
            <p:cNvSpPr/>
            <p:nvPr/>
          </p:nvSpPr>
          <p:spPr>
            <a:xfrm>
              <a:off x="2298991" y="1810477"/>
              <a:ext cx="1209415" cy="467339"/>
            </a:xfrm>
            <a:custGeom>
              <a:rect b="b" l="l" r="r" t="t"/>
              <a:pathLst>
                <a:path extrusionOk="0" h="20882" w="54040">
                  <a:moveTo>
                    <a:pt x="54039" y="33"/>
                  </a:moveTo>
                  <a:lnTo>
                    <a:pt x="54039" y="60"/>
                  </a:lnTo>
                  <a:lnTo>
                    <a:pt x="54039" y="60"/>
                  </a:lnTo>
                  <a:cubicBezTo>
                    <a:pt x="54039" y="51"/>
                    <a:pt x="54039" y="42"/>
                    <a:pt x="54039" y="33"/>
                  </a:cubicBezTo>
                  <a:close/>
                  <a:moveTo>
                    <a:pt x="34" y="0"/>
                  </a:moveTo>
                  <a:lnTo>
                    <a:pt x="1" y="5237"/>
                  </a:lnTo>
                  <a:cubicBezTo>
                    <a:pt x="1" y="6171"/>
                    <a:pt x="634" y="7139"/>
                    <a:pt x="1902" y="7872"/>
                  </a:cubicBezTo>
                  <a:lnTo>
                    <a:pt x="22550" y="19781"/>
                  </a:lnTo>
                  <a:cubicBezTo>
                    <a:pt x="23818" y="20515"/>
                    <a:pt x="25469" y="20882"/>
                    <a:pt x="27112" y="20882"/>
                  </a:cubicBezTo>
                  <a:cubicBezTo>
                    <a:pt x="28755" y="20882"/>
                    <a:pt x="30389" y="20515"/>
                    <a:pt x="31623" y="19781"/>
                  </a:cubicBezTo>
                  <a:lnTo>
                    <a:pt x="52138" y="7872"/>
                  </a:lnTo>
                  <a:cubicBezTo>
                    <a:pt x="53405" y="7139"/>
                    <a:pt x="54006" y="6205"/>
                    <a:pt x="54006" y="5237"/>
                  </a:cubicBezTo>
                  <a:lnTo>
                    <a:pt x="54039" y="60"/>
                  </a:lnTo>
                  <a:lnTo>
                    <a:pt x="54039" y="60"/>
                  </a:lnTo>
                  <a:cubicBezTo>
                    <a:pt x="54027" y="985"/>
                    <a:pt x="53394" y="1908"/>
                    <a:pt x="52171" y="2635"/>
                  </a:cubicBezTo>
                  <a:lnTo>
                    <a:pt x="31657" y="14544"/>
                  </a:lnTo>
                  <a:cubicBezTo>
                    <a:pt x="30406" y="15278"/>
                    <a:pt x="28763" y="15645"/>
                    <a:pt x="27120" y="15645"/>
                  </a:cubicBezTo>
                  <a:cubicBezTo>
                    <a:pt x="25477" y="15645"/>
                    <a:pt x="23834" y="15278"/>
                    <a:pt x="22583" y="14544"/>
                  </a:cubicBezTo>
                  <a:lnTo>
                    <a:pt x="1935" y="2635"/>
                  </a:lnTo>
                  <a:cubicBezTo>
                    <a:pt x="668" y="1901"/>
                    <a:pt x="34" y="934"/>
                    <a:pt x="34" y="0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2285563" y="1470039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6"/>
                  </a:moveTo>
                  <a:cubicBezTo>
                    <a:pt x="55240" y="14844"/>
                    <a:pt x="55273" y="17213"/>
                    <a:pt x="52771" y="18647"/>
                  </a:cubicBezTo>
                  <a:lnTo>
                    <a:pt x="32257" y="30589"/>
                  </a:lnTo>
                  <a:cubicBezTo>
                    <a:pt x="29755" y="32023"/>
                    <a:pt x="25685" y="32023"/>
                    <a:pt x="23183" y="30589"/>
                  </a:cubicBezTo>
                  <a:lnTo>
                    <a:pt x="2535" y="18647"/>
                  </a:lnTo>
                  <a:cubicBezTo>
                    <a:pt x="0" y="17213"/>
                    <a:pt x="0" y="14844"/>
                    <a:pt x="2502" y="13376"/>
                  </a:cubicBezTo>
                  <a:lnTo>
                    <a:pt x="23017" y="1468"/>
                  </a:lnTo>
                  <a:cubicBezTo>
                    <a:pt x="25518" y="0"/>
                    <a:pt x="29588" y="0"/>
                    <a:pt x="32090" y="1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285563" y="1452850"/>
              <a:ext cx="1237032" cy="715959"/>
            </a:xfrm>
            <a:custGeom>
              <a:rect b="b" l="l" r="r" t="t"/>
              <a:pathLst>
                <a:path extrusionOk="0" h="31991" w="55274">
                  <a:moveTo>
                    <a:pt x="52738" y="13344"/>
                  </a:moveTo>
                  <a:cubicBezTo>
                    <a:pt x="55240" y="14812"/>
                    <a:pt x="55273" y="17180"/>
                    <a:pt x="52771" y="18614"/>
                  </a:cubicBezTo>
                  <a:lnTo>
                    <a:pt x="32257" y="30556"/>
                  </a:lnTo>
                  <a:cubicBezTo>
                    <a:pt x="29755" y="31991"/>
                    <a:pt x="25685" y="31991"/>
                    <a:pt x="23183" y="30556"/>
                  </a:cubicBezTo>
                  <a:lnTo>
                    <a:pt x="2535" y="18614"/>
                  </a:lnTo>
                  <a:cubicBezTo>
                    <a:pt x="0" y="17180"/>
                    <a:pt x="0" y="14812"/>
                    <a:pt x="2502" y="13377"/>
                  </a:cubicBezTo>
                  <a:lnTo>
                    <a:pt x="23017" y="1435"/>
                  </a:lnTo>
                  <a:cubicBezTo>
                    <a:pt x="25518" y="1"/>
                    <a:pt x="29588" y="1"/>
                    <a:pt x="32090" y="14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39"/>
          <p:cNvSpPr txBox="1"/>
          <p:nvPr/>
        </p:nvSpPr>
        <p:spPr>
          <a:xfrm flipH="1">
            <a:off x="4392425" y="1594775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39"/>
          <p:cNvSpPr txBox="1"/>
          <p:nvPr/>
        </p:nvSpPr>
        <p:spPr>
          <a:xfrm flipH="1">
            <a:off x="4392425" y="3952224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39"/>
          <p:cNvSpPr txBox="1"/>
          <p:nvPr/>
        </p:nvSpPr>
        <p:spPr>
          <a:xfrm flipH="1">
            <a:off x="4392425" y="2184137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39"/>
          <p:cNvSpPr txBox="1"/>
          <p:nvPr/>
        </p:nvSpPr>
        <p:spPr>
          <a:xfrm flipH="1">
            <a:off x="4392425" y="2773499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39"/>
          <p:cNvSpPr txBox="1"/>
          <p:nvPr/>
        </p:nvSpPr>
        <p:spPr>
          <a:xfrm flipH="1">
            <a:off x="4392425" y="3362862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8" name="Google Shape;1138;p39"/>
          <p:cNvGrpSpPr/>
          <p:nvPr/>
        </p:nvGrpSpPr>
        <p:grpSpPr>
          <a:xfrm flipH="1">
            <a:off x="1422288" y="1795175"/>
            <a:ext cx="2565640" cy="2357348"/>
            <a:chOff x="4707650" y="1940300"/>
            <a:chExt cx="4060200" cy="2099713"/>
          </a:xfrm>
        </p:grpSpPr>
        <p:cxnSp>
          <p:nvCxnSpPr>
            <p:cNvPr id="1139" name="Google Shape;1139;p39"/>
            <p:cNvCxnSpPr/>
            <p:nvPr/>
          </p:nvCxnSpPr>
          <p:spPr>
            <a:xfrm>
              <a:off x="4707650" y="1940300"/>
              <a:ext cx="802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40" name="Google Shape;1140;p39"/>
            <p:cNvCxnSpPr/>
            <p:nvPr/>
          </p:nvCxnSpPr>
          <p:spPr>
            <a:xfrm>
              <a:off x="4707650" y="2465228"/>
              <a:ext cx="1645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41" name="Google Shape;1141;p39"/>
            <p:cNvCxnSpPr/>
            <p:nvPr/>
          </p:nvCxnSpPr>
          <p:spPr>
            <a:xfrm>
              <a:off x="4707650" y="2990157"/>
              <a:ext cx="2364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42" name="Google Shape;1142;p39"/>
            <p:cNvCxnSpPr/>
            <p:nvPr/>
          </p:nvCxnSpPr>
          <p:spPr>
            <a:xfrm>
              <a:off x="4707650" y="3515085"/>
              <a:ext cx="3210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43" name="Google Shape;1143;p39"/>
            <p:cNvCxnSpPr/>
            <p:nvPr/>
          </p:nvCxnSpPr>
          <p:spPr>
            <a:xfrm>
              <a:off x="4707650" y="4040013"/>
              <a:ext cx="4060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144" name="Google Shape;1144;p39"/>
          <p:cNvSpPr txBox="1"/>
          <p:nvPr/>
        </p:nvSpPr>
        <p:spPr>
          <a:xfrm flipH="1">
            <a:off x="7622100" y="159477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Optimal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5" name="Google Shape;1145;p39"/>
          <p:cNvSpPr txBox="1"/>
          <p:nvPr/>
        </p:nvSpPr>
        <p:spPr>
          <a:xfrm flipH="1">
            <a:off x="7622100" y="218412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Reactive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6" name="Google Shape;1146;p39"/>
          <p:cNvSpPr txBox="1"/>
          <p:nvPr/>
        </p:nvSpPr>
        <p:spPr>
          <a:xfrm flipH="1">
            <a:off x="7622100" y="277347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Proactive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7" name="Google Shape;1147;p39"/>
          <p:cNvSpPr txBox="1"/>
          <p:nvPr/>
        </p:nvSpPr>
        <p:spPr>
          <a:xfrm flipH="1">
            <a:off x="7622100" y="336282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8" name="Google Shape;1148;p39"/>
          <p:cNvSpPr txBox="1"/>
          <p:nvPr/>
        </p:nvSpPr>
        <p:spPr>
          <a:xfrm flipH="1">
            <a:off x="7622100" y="395217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Chaotic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9" name="Google Shape;1149;p39"/>
          <p:cNvSpPr/>
          <p:nvPr/>
        </p:nvSpPr>
        <p:spPr>
          <a:xfrm>
            <a:off x="3987925" y="159417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0" name="Google Shape;1150;p39"/>
          <p:cNvSpPr/>
          <p:nvPr/>
        </p:nvSpPr>
        <p:spPr>
          <a:xfrm>
            <a:off x="3987925" y="218352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1" name="Google Shape;1151;p39"/>
          <p:cNvSpPr/>
          <p:nvPr/>
        </p:nvSpPr>
        <p:spPr>
          <a:xfrm>
            <a:off x="3987925" y="277287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2" name="Google Shape;1152;p39"/>
          <p:cNvSpPr/>
          <p:nvPr/>
        </p:nvSpPr>
        <p:spPr>
          <a:xfrm>
            <a:off x="3987925" y="336222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3" name="Google Shape;1153;p39"/>
          <p:cNvSpPr/>
          <p:nvPr/>
        </p:nvSpPr>
        <p:spPr>
          <a:xfrm>
            <a:off x="3987925" y="395157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0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59" name="Google Shape;1159;p40"/>
          <p:cNvCxnSpPr>
            <a:stCxn id="1160" idx="1"/>
            <a:endCxn id="1161" idx="3"/>
          </p:cNvCxnSpPr>
          <p:nvPr/>
        </p:nvCxnSpPr>
        <p:spPr>
          <a:xfrm rot="10800000">
            <a:off x="4850825" y="2363875"/>
            <a:ext cx="1522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0" name="Google Shape;1160;p40"/>
          <p:cNvSpPr txBox="1"/>
          <p:nvPr/>
        </p:nvSpPr>
        <p:spPr>
          <a:xfrm>
            <a:off x="6373625" y="2053225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Sun. It’s far away from Earth. It is blue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2" name="Google Shape;1162;p40"/>
          <p:cNvCxnSpPr>
            <a:stCxn id="1163" idx="1"/>
            <a:endCxn id="1164" idx="3"/>
          </p:cNvCxnSpPr>
          <p:nvPr/>
        </p:nvCxnSpPr>
        <p:spPr>
          <a:xfrm rot="10800000">
            <a:off x="4850825" y="3599600"/>
            <a:ext cx="1522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3" name="Google Shape;1163;p40"/>
          <p:cNvSpPr txBox="1"/>
          <p:nvPr/>
        </p:nvSpPr>
        <p:spPr>
          <a:xfrm>
            <a:off x="6373625" y="3288950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ringed one. This gas giant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5" name="Google Shape;1165;p40"/>
          <p:cNvCxnSpPr>
            <a:stCxn id="1166" idx="3"/>
            <a:endCxn id="1167" idx="1"/>
          </p:cNvCxnSpPr>
          <p:nvPr/>
        </p:nvCxnSpPr>
        <p:spPr>
          <a:xfrm>
            <a:off x="2770375" y="3003075"/>
            <a:ext cx="1522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6" name="Google Shape;1166;p40"/>
          <p:cNvSpPr txBox="1"/>
          <p:nvPr/>
        </p:nvSpPr>
        <p:spPr>
          <a:xfrm>
            <a:off x="457075" y="2692425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in the Solar System and the fourth-brightest object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8" name="Google Shape;1168;p40"/>
          <p:cNvCxnSpPr>
            <a:stCxn id="1169" idx="3"/>
            <a:endCxn id="1170" idx="1"/>
          </p:cNvCxnSpPr>
          <p:nvPr/>
        </p:nvCxnSpPr>
        <p:spPr>
          <a:xfrm>
            <a:off x="2770375" y="4232900"/>
            <a:ext cx="1678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9" name="Google Shape;1169;p40"/>
          <p:cNvSpPr txBox="1"/>
          <p:nvPr/>
        </p:nvSpPr>
        <p:spPr>
          <a:xfrm>
            <a:off x="457075" y="3922250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dust. It was named after a god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40"/>
          <p:cNvSpPr txBox="1"/>
          <p:nvPr/>
        </p:nvSpPr>
        <p:spPr>
          <a:xfrm>
            <a:off x="457075" y="2283238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Proactive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2" name="Google Shape;1172;p40"/>
          <p:cNvSpPr txBox="1"/>
          <p:nvPr/>
        </p:nvSpPr>
        <p:spPr>
          <a:xfrm>
            <a:off x="457075" y="3553088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Optimal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3" name="Google Shape;1173;p40"/>
          <p:cNvSpPr txBox="1"/>
          <p:nvPr/>
        </p:nvSpPr>
        <p:spPr>
          <a:xfrm>
            <a:off x="7406875" y="1671100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Reactive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4" name="Google Shape;1174;p40"/>
          <p:cNvSpPr txBox="1"/>
          <p:nvPr/>
        </p:nvSpPr>
        <p:spPr>
          <a:xfrm>
            <a:off x="7406875" y="2906625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5" name="Google Shape;1175;p40"/>
          <p:cNvSpPr txBox="1"/>
          <p:nvPr/>
        </p:nvSpPr>
        <p:spPr>
          <a:xfrm>
            <a:off x="457075" y="1568275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has a beautiful name and is the second planet from the Sun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40"/>
          <p:cNvSpPr txBox="1"/>
          <p:nvPr/>
        </p:nvSpPr>
        <p:spPr>
          <a:xfrm>
            <a:off x="457075" y="1159088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Chaotic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77" name="Google Shape;1177;p40"/>
          <p:cNvCxnSpPr/>
          <p:nvPr/>
        </p:nvCxnSpPr>
        <p:spPr>
          <a:xfrm>
            <a:off x="2770375" y="1763650"/>
            <a:ext cx="1522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178" name="Google Shape;1178;p40"/>
          <p:cNvGrpSpPr/>
          <p:nvPr/>
        </p:nvGrpSpPr>
        <p:grpSpPr>
          <a:xfrm>
            <a:off x="3094625" y="1488308"/>
            <a:ext cx="2954520" cy="3028413"/>
            <a:chOff x="2770365" y="1488315"/>
            <a:chExt cx="3359700" cy="3028413"/>
          </a:xfrm>
        </p:grpSpPr>
        <p:sp>
          <p:nvSpPr>
            <p:cNvPr id="1179" name="Google Shape;1179;p40"/>
            <p:cNvSpPr/>
            <p:nvPr/>
          </p:nvSpPr>
          <p:spPr>
            <a:xfrm>
              <a:off x="3927659" y="1488315"/>
              <a:ext cx="1045200" cy="621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627625" y="2075553"/>
              <a:ext cx="1645200" cy="6213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413275" y="2694515"/>
              <a:ext cx="2073900" cy="6213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3099026" y="3315802"/>
              <a:ext cx="2702400" cy="621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2770365" y="3895428"/>
              <a:ext cx="3359700" cy="6213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8" name="Google Shape;1188;p41"/>
          <p:cNvCxnSpPr/>
          <p:nvPr/>
        </p:nvCxnSpPr>
        <p:spPr>
          <a:xfrm>
            <a:off x="2105225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41"/>
          <p:cNvCxnSpPr/>
          <p:nvPr/>
        </p:nvCxnSpPr>
        <p:spPr>
          <a:xfrm>
            <a:off x="3742250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41"/>
          <p:cNvCxnSpPr/>
          <p:nvPr/>
        </p:nvCxnSpPr>
        <p:spPr>
          <a:xfrm>
            <a:off x="5391000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41"/>
          <p:cNvCxnSpPr/>
          <p:nvPr/>
        </p:nvCxnSpPr>
        <p:spPr>
          <a:xfrm>
            <a:off x="7016325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" name="Google Shape;1192;p41"/>
          <p:cNvSpPr/>
          <p:nvPr/>
        </p:nvSpPr>
        <p:spPr>
          <a:xfrm>
            <a:off x="5366070" y="1075925"/>
            <a:ext cx="1662900" cy="32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3737969" y="1075925"/>
            <a:ext cx="1650600" cy="32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2090574" y="1075925"/>
            <a:ext cx="1650600" cy="32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454625" y="1075925"/>
            <a:ext cx="1650600" cy="3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1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7" name="Google Shape;1197;p41"/>
          <p:cNvSpPr txBox="1"/>
          <p:nvPr/>
        </p:nvSpPr>
        <p:spPr>
          <a:xfrm>
            <a:off x="994596" y="1097750"/>
            <a:ext cx="55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8" name="Google Shape;1198;p41"/>
          <p:cNvSpPr txBox="1"/>
          <p:nvPr/>
        </p:nvSpPr>
        <p:spPr>
          <a:xfrm>
            <a:off x="2640975" y="1097750"/>
            <a:ext cx="543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9" name="Google Shape;1199;p41"/>
          <p:cNvSpPr txBox="1"/>
          <p:nvPr/>
        </p:nvSpPr>
        <p:spPr>
          <a:xfrm>
            <a:off x="4281599" y="1097750"/>
            <a:ext cx="543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0" name="Google Shape;1200;p41"/>
          <p:cNvSpPr txBox="1"/>
          <p:nvPr/>
        </p:nvSpPr>
        <p:spPr>
          <a:xfrm>
            <a:off x="5902876" y="1097750"/>
            <a:ext cx="582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1" name="Google Shape;1201;p41"/>
          <p:cNvSpPr/>
          <p:nvPr/>
        </p:nvSpPr>
        <p:spPr>
          <a:xfrm>
            <a:off x="476250" y="2909563"/>
            <a:ext cx="8196275" cy="1529075"/>
          </a:xfrm>
          <a:custGeom>
            <a:rect b="b" l="l" r="r" t="t"/>
            <a:pathLst>
              <a:path extrusionOk="0" h="61163" w="327851">
                <a:moveTo>
                  <a:pt x="0" y="61163"/>
                </a:moveTo>
                <a:cubicBezTo>
                  <a:pt x="10995" y="57518"/>
                  <a:pt x="38606" y="49484"/>
                  <a:pt x="65972" y="39290"/>
                </a:cubicBezTo>
                <a:cubicBezTo>
                  <a:pt x="93338" y="29097"/>
                  <a:pt x="131453" y="-310"/>
                  <a:pt x="164194" y="2"/>
                </a:cubicBezTo>
                <a:cubicBezTo>
                  <a:pt x="196935" y="314"/>
                  <a:pt x="235140" y="30999"/>
                  <a:pt x="262416" y="41161"/>
                </a:cubicBezTo>
                <a:cubicBezTo>
                  <a:pt x="289692" y="51323"/>
                  <a:pt x="316945" y="57671"/>
                  <a:pt x="327851" y="60973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202" name="Google Shape;1202;p41"/>
          <p:cNvSpPr/>
          <p:nvPr/>
        </p:nvSpPr>
        <p:spPr>
          <a:xfrm>
            <a:off x="5366070" y="4427425"/>
            <a:ext cx="1662900" cy="32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1"/>
          <p:cNvSpPr/>
          <p:nvPr/>
        </p:nvSpPr>
        <p:spPr>
          <a:xfrm>
            <a:off x="3737969" y="4427425"/>
            <a:ext cx="1650600" cy="32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1"/>
          <p:cNvSpPr/>
          <p:nvPr/>
        </p:nvSpPr>
        <p:spPr>
          <a:xfrm>
            <a:off x="2090574" y="4427425"/>
            <a:ext cx="1650600" cy="32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1"/>
          <p:cNvSpPr/>
          <p:nvPr/>
        </p:nvSpPr>
        <p:spPr>
          <a:xfrm>
            <a:off x="454625" y="4427425"/>
            <a:ext cx="1650600" cy="3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1"/>
          <p:cNvSpPr txBox="1"/>
          <p:nvPr/>
        </p:nvSpPr>
        <p:spPr>
          <a:xfrm>
            <a:off x="540881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7" name="Google Shape;1207;p41"/>
          <p:cNvSpPr txBox="1"/>
          <p:nvPr/>
        </p:nvSpPr>
        <p:spPr>
          <a:xfrm>
            <a:off x="2181499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8" name="Google Shape;1208;p41"/>
          <p:cNvSpPr txBox="1"/>
          <p:nvPr/>
        </p:nvSpPr>
        <p:spPr>
          <a:xfrm>
            <a:off x="3822126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9" name="Google Shape;1209;p41"/>
          <p:cNvSpPr txBox="1"/>
          <p:nvPr/>
        </p:nvSpPr>
        <p:spPr>
          <a:xfrm>
            <a:off x="5462753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0" name="Google Shape;1210;p41"/>
          <p:cNvSpPr/>
          <p:nvPr/>
        </p:nvSpPr>
        <p:spPr>
          <a:xfrm>
            <a:off x="7021316" y="1075925"/>
            <a:ext cx="1662900" cy="3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1"/>
          <p:cNvSpPr txBox="1"/>
          <p:nvPr/>
        </p:nvSpPr>
        <p:spPr>
          <a:xfrm>
            <a:off x="7558122" y="1097750"/>
            <a:ext cx="582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2" name="Google Shape;1212;p41"/>
          <p:cNvSpPr/>
          <p:nvPr/>
        </p:nvSpPr>
        <p:spPr>
          <a:xfrm>
            <a:off x="7021316" y="4427425"/>
            <a:ext cx="1662900" cy="3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1"/>
          <p:cNvSpPr txBox="1"/>
          <p:nvPr/>
        </p:nvSpPr>
        <p:spPr>
          <a:xfrm>
            <a:off x="7117999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4" name="Google Shape;1214;p41"/>
          <p:cNvSpPr txBox="1"/>
          <p:nvPr/>
        </p:nvSpPr>
        <p:spPr>
          <a:xfrm>
            <a:off x="685950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41"/>
          <p:cNvSpPr txBox="1"/>
          <p:nvPr/>
        </p:nvSpPr>
        <p:spPr>
          <a:xfrm>
            <a:off x="2322988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41"/>
          <p:cNvSpPr txBox="1"/>
          <p:nvPr/>
        </p:nvSpPr>
        <p:spPr>
          <a:xfrm>
            <a:off x="5602913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41"/>
          <p:cNvSpPr txBox="1"/>
          <p:nvPr/>
        </p:nvSpPr>
        <p:spPr>
          <a:xfrm>
            <a:off x="3965875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41"/>
          <p:cNvSpPr txBox="1"/>
          <p:nvPr/>
        </p:nvSpPr>
        <p:spPr>
          <a:xfrm>
            <a:off x="7248525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2"/>
          <p:cNvSpPr/>
          <p:nvPr/>
        </p:nvSpPr>
        <p:spPr>
          <a:xfrm rot="5400000">
            <a:off x="3772800" y="149424"/>
            <a:ext cx="627300" cy="72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2"/>
          <p:cNvSpPr/>
          <p:nvPr/>
        </p:nvSpPr>
        <p:spPr>
          <a:xfrm rot="5400000">
            <a:off x="3228650" y="1317600"/>
            <a:ext cx="627300" cy="616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2"/>
          <p:cNvSpPr/>
          <p:nvPr/>
        </p:nvSpPr>
        <p:spPr>
          <a:xfrm rot="5400000">
            <a:off x="3772800" y="-1099138"/>
            <a:ext cx="627300" cy="725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2"/>
          <p:cNvSpPr/>
          <p:nvPr/>
        </p:nvSpPr>
        <p:spPr>
          <a:xfrm rot="5400000">
            <a:off x="3991650" y="-1924726"/>
            <a:ext cx="627300" cy="769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2"/>
          <p:cNvSpPr/>
          <p:nvPr/>
        </p:nvSpPr>
        <p:spPr>
          <a:xfrm rot="5400000">
            <a:off x="3515401" y="-217907"/>
            <a:ext cx="627300" cy="674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2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29" name="Google Shape;1229;p42"/>
          <p:cNvGrpSpPr/>
          <p:nvPr/>
        </p:nvGrpSpPr>
        <p:grpSpPr>
          <a:xfrm>
            <a:off x="5915118" y="877471"/>
            <a:ext cx="2771220" cy="3862106"/>
            <a:chOff x="6459300" y="1211962"/>
            <a:chExt cx="2227489" cy="3104338"/>
          </a:xfrm>
        </p:grpSpPr>
        <p:sp>
          <p:nvSpPr>
            <p:cNvPr id="1230" name="Google Shape;1230;p42"/>
            <p:cNvSpPr/>
            <p:nvPr/>
          </p:nvSpPr>
          <p:spPr>
            <a:xfrm>
              <a:off x="8160086" y="1211962"/>
              <a:ext cx="493326" cy="1612230"/>
            </a:xfrm>
            <a:custGeom>
              <a:rect b="b" l="l" r="r" t="t"/>
              <a:pathLst>
                <a:path extrusionOk="0" h="10484" w="3208">
                  <a:moveTo>
                    <a:pt x="1614" y="1"/>
                  </a:moveTo>
                  <a:lnTo>
                    <a:pt x="0" y="2273"/>
                  </a:lnTo>
                  <a:lnTo>
                    <a:pt x="882" y="2781"/>
                  </a:lnTo>
                  <a:lnTo>
                    <a:pt x="882" y="9650"/>
                  </a:lnTo>
                  <a:lnTo>
                    <a:pt x="2326" y="10484"/>
                  </a:lnTo>
                  <a:lnTo>
                    <a:pt x="2326" y="3615"/>
                  </a:lnTo>
                  <a:lnTo>
                    <a:pt x="3207" y="4124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7570962" y="2027451"/>
              <a:ext cx="560067" cy="1643447"/>
            </a:xfrm>
            <a:custGeom>
              <a:rect b="b" l="l" r="r" t="t"/>
              <a:pathLst>
                <a:path extrusionOk="0" h="10687" w="3642">
                  <a:moveTo>
                    <a:pt x="0" y="0"/>
                  </a:moveTo>
                  <a:lnTo>
                    <a:pt x="0" y="8585"/>
                  </a:lnTo>
                  <a:lnTo>
                    <a:pt x="3641" y="10687"/>
                  </a:lnTo>
                  <a:lnTo>
                    <a:pt x="3641" y="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7739810" y="2124485"/>
              <a:ext cx="222212" cy="1448454"/>
            </a:xfrm>
            <a:custGeom>
              <a:rect b="b" l="l" r="r" t="t"/>
              <a:pathLst>
                <a:path extrusionOk="0" h="9419" w="1445">
                  <a:moveTo>
                    <a:pt x="1" y="0"/>
                  </a:moveTo>
                  <a:lnTo>
                    <a:pt x="1" y="8584"/>
                  </a:lnTo>
                  <a:lnTo>
                    <a:pt x="1445" y="9418"/>
                  </a:lnTo>
                  <a:lnTo>
                    <a:pt x="1445" y="8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8130868" y="2027451"/>
              <a:ext cx="555915" cy="1643447"/>
            </a:xfrm>
            <a:custGeom>
              <a:rect b="b" l="l" r="r" t="t"/>
              <a:pathLst>
                <a:path extrusionOk="0" h="10687" w="3615">
                  <a:moveTo>
                    <a:pt x="3614" y="0"/>
                  </a:moveTo>
                  <a:lnTo>
                    <a:pt x="0" y="2102"/>
                  </a:lnTo>
                  <a:lnTo>
                    <a:pt x="0" y="10687"/>
                  </a:lnTo>
                  <a:lnTo>
                    <a:pt x="3614" y="8585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7570962" y="1704208"/>
              <a:ext cx="1115828" cy="646645"/>
            </a:xfrm>
            <a:custGeom>
              <a:rect b="b" l="l" r="r" t="t"/>
              <a:pathLst>
                <a:path extrusionOk="0" h="4205" w="7256">
                  <a:moveTo>
                    <a:pt x="3614" y="0"/>
                  </a:moveTo>
                  <a:lnTo>
                    <a:pt x="0" y="2102"/>
                  </a:lnTo>
                  <a:lnTo>
                    <a:pt x="3641" y="4204"/>
                  </a:lnTo>
                  <a:lnTo>
                    <a:pt x="7255" y="210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7739810" y="1801242"/>
              <a:ext cx="777973" cy="451652"/>
            </a:xfrm>
            <a:custGeom>
              <a:rect b="b" l="l" r="r" t="t"/>
              <a:pathLst>
                <a:path extrusionOk="0" h="2937" w="5059">
                  <a:moveTo>
                    <a:pt x="3615" y="0"/>
                  </a:moveTo>
                  <a:lnTo>
                    <a:pt x="1" y="2102"/>
                  </a:lnTo>
                  <a:lnTo>
                    <a:pt x="1445" y="2936"/>
                  </a:lnTo>
                  <a:lnTo>
                    <a:pt x="5059" y="834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7015054" y="2844938"/>
              <a:ext cx="559144" cy="1149198"/>
            </a:xfrm>
            <a:custGeom>
              <a:rect b="b" l="l" r="r" t="t"/>
              <a:pathLst>
                <a:path extrusionOk="0" h="7473" w="3636">
                  <a:moveTo>
                    <a:pt x="1" y="0"/>
                  </a:moveTo>
                  <a:lnTo>
                    <a:pt x="1" y="5371"/>
                  </a:lnTo>
                  <a:lnTo>
                    <a:pt x="3635" y="7473"/>
                  </a:lnTo>
                  <a:lnTo>
                    <a:pt x="3635" y="2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7184056" y="2942895"/>
              <a:ext cx="221136" cy="953282"/>
            </a:xfrm>
            <a:custGeom>
              <a:rect b="b" l="l" r="r" t="t"/>
              <a:pathLst>
                <a:path extrusionOk="0" h="6199" w="1438">
                  <a:moveTo>
                    <a:pt x="0" y="1"/>
                  </a:moveTo>
                  <a:lnTo>
                    <a:pt x="0" y="5364"/>
                  </a:lnTo>
                  <a:lnTo>
                    <a:pt x="1438" y="6198"/>
                  </a:lnTo>
                  <a:lnTo>
                    <a:pt x="1438" y="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7574038" y="2844938"/>
              <a:ext cx="556991" cy="1149198"/>
            </a:xfrm>
            <a:custGeom>
              <a:rect b="b" l="l" r="r" t="t"/>
              <a:pathLst>
                <a:path extrusionOk="0" h="7473" w="3622">
                  <a:moveTo>
                    <a:pt x="3621" y="0"/>
                  </a:moveTo>
                  <a:lnTo>
                    <a:pt x="0" y="2102"/>
                  </a:lnTo>
                  <a:lnTo>
                    <a:pt x="0" y="7473"/>
                  </a:lnTo>
                  <a:lnTo>
                    <a:pt x="3621" y="5371"/>
                  </a:lnTo>
                  <a:lnTo>
                    <a:pt x="36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7015054" y="2521695"/>
              <a:ext cx="1115981" cy="646645"/>
            </a:xfrm>
            <a:custGeom>
              <a:rect b="b" l="l" r="r" t="t"/>
              <a:pathLst>
                <a:path extrusionOk="0" h="4205" w="7257">
                  <a:moveTo>
                    <a:pt x="3615" y="0"/>
                  </a:moveTo>
                  <a:lnTo>
                    <a:pt x="1" y="2102"/>
                  </a:lnTo>
                  <a:lnTo>
                    <a:pt x="3635" y="4204"/>
                  </a:lnTo>
                  <a:lnTo>
                    <a:pt x="7256" y="2102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7184056" y="2619653"/>
              <a:ext cx="777973" cy="451652"/>
            </a:xfrm>
            <a:custGeom>
              <a:rect b="b" l="l" r="r" t="t"/>
              <a:pathLst>
                <a:path extrusionOk="0" h="2937" w="5059">
                  <a:moveTo>
                    <a:pt x="3615" y="1"/>
                  </a:moveTo>
                  <a:lnTo>
                    <a:pt x="0" y="2103"/>
                  </a:lnTo>
                  <a:lnTo>
                    <a:pt x="1438" y="2937"/>
                  </a:lnTo>
                  <a:lnTo>
                    <a:pt x="5059" y="835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6459300" y="3565392"/>
              <a:ext cx="559144" cy="750908"/>
            </a:xfrm>
            <a:custGeom>
              <a:rect b="b" l="l" r="r" t="t"/>
              <a:pathLst>
                <a:path extrusionOk="0" h="4883" w="3636">
                  <a:moveTo>
                    <a:pt x="1" y="1"/>
                  </a:moveTo>
                  <a:lnTo>
                    <a:pt x="1" y="2781"/>
                  </a:lnTo>
                  <a:lnTo>
                    <a:pt x="3635" y="4883"/>
                  </a:lnTo>
                  <a:lnTo>
                    <a:pt x="3635" y="2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6628302" y="3662426"/>
              <a:ext cx="221136" cy="556991"/>
            </a:xfrm>
            <a:custGeom>
              <a:rect b="b" l="l" r="r" t="t"/>
              <a:pathLst>
                <a:path extrusionOk="0" h="3622" w="1438">
                  <a:moveTo>
                    <a:pt x="0" y="0"/>
                  </a:moveTo>
                  <a:lnTo>
                    <a:pt x="0" y="2787"/>
                  </a:lnTo>
                  <a:lnTo>
                    <a:pt x="1438" y="3621"/>
                  </a:lnTo>
                  <a:lnTo>
                    <a:pt x="1438" y="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7018284" y="3565392"/>
              <a:ext cx="556991" cy="750908"/>
            </a:xfrm>
            <a:custGeom>
              <a:rect b="b" l="l" r="r" t="t"/>
              <a:pathLst>
                <a:path extrusionOk="0" h="4883" w="3622">
                  <a:moveTo>
                    <a:pt x="3621" y="1"/>
                  </a:moveTo>
                  <a:lnTo>
                    <a:pt x="0" y="2103"/>
                  </a:lnTo>
                  <a:lnTo>
                    <a:pt x="0" y="4883"/>
                  </a:lnTo>
                  <a:lnTo>
                    <a:pt x="3621" y="2781"/>
                  </a:lnTo>
                  <a:lnTo>
                    <a:pt x="362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6459300" y="3242149"/>
              <a:ext cx="1115981" cy="646645"/>
            </a:xfrm>
            <a:custGeom>
              <a:rect b="b" l="l" r="r" t="t"/>
              <a:pathLst>
                <a:path extrusionOk="0" h="4205" w="7257">
                  <a:moveTo>
                    <a:pt x="3615" y="1"/>
                  </a:moveTo>
                  <a:lnTo>
                    <a:pt x="1" y="2103"/>
                  </a:lnTo>
                  <a:lnTo>
                    <a:pt x="3635" y="4205"/>
                  </a:lnTo>
                  <a:lnTo>
                    <a:pt x="7256" y="2103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628302" y="3339183"/>
              <a:ext cx="777973" cy="451652"/>
            </a:xfrm>
            <a:custGeom>
              <a:rect b="b" l="l" r="r" t="t"/>
              <a:pathLst>
                <a:path extrusionOk="0" h="2937" w="5059">
                  <a:moveTo>
                    <a:pt x="3614" y="0"/>
                  </a:moveTo>
                  <a:lnTo>
                    <a:pt x="0" y="2102"/>
                  </a:lnTo>
                  <a:lnTo>
                    <a:pt x="1438" y="2937"/>
                  </a:lnTo>
                  <a:lnTo>
                    <a:pt x="5059" y="835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42"/>
          <p:cNvSpPr txBox="1"/>
          <p:nvPr/>
        </p:nvSpPr>
        <p:spPr>
          <a:xfrm>
            <a:off x="1526225" y="2995316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42"/>
          <p:cNvSpPr txBox="1"/>
          <p:nvPr/>
        </p:nvSpPr>
        <p:spPr>
          <a:xfrm>
            <a:off x="607575" y="1798864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42"/>
          <p:cNvSpPr txBox="1"/>
          <p:nvPr/>
        </p:nvSpPr>
        <p:spPr>
          <a:xfrm>
            <a:off x="1526225" y="2371037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9" name="Google Shape;1249;p42"/>
          <p:cNvSpPr txBox="1"/>
          <p:nvPr/>
        </p:nvSpPr>
        <p:spPr>
          <a:xfrm>
            <a:off x="1526225" y="1764750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0" name="Google Shape;1250;p42"/>
          <p:cNvSpPr txBox="1"/>
          <p:nvPr/>
        </p:nvSpPr>
        <p:spPr>
          <a:xfrm>
            <a:off x="2908913" y="1685803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really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42"/>
          <p:cNvSpPr txBox="1"/>
          <p:nvPr/>
        </p:nvSpPr>
        <p:spPr>
          <a:xfrm>
            <a:off x="2908913" y="2292092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42"/>
          <p:cNvSpPr txBox="1"/>
          <p:nvPr/>
        </p:nvSpPr>
        <p:spPr>
          <a:xfrm>
            <a:off x="2908913" y="2916372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 a gas giant,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42"/>
          <p:cNvSpPr txBox="1"/>
          <p:nvPr/>
        </p:nvSpPr>
        <p:spPr>
          <a:xfrm>
            <a:off x="607575" y="2405152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4" name="Google Shape;1254;p42"/>
          <p:cNvSpPr txBox="1"/>
          <p:nvPr/>
        </p:nvSpPr>
        <p:spPr>
          <a:xfrm>
            <a:off x="607575" y="3029433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5" name="Google Shape;1255;p42"/>
          <p:cNvSpPr txBox="1"/>
          <p:nvPr/>
        </p:nvSpPr>
        <p:spPr>
          <a:xfrm>
            <a:off x="1526225" y="4243875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6" name="Google Shape;1256;p42"/>
          <p:cNvSpPr txBox="1"/>
          <p:nvPr/>
        </p:nvSpPr>
        <p:spPr>
          <a:xfrm>
            <a:off x="1526225" y="3619596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42"/>
          <p:cNvSpPr txBox="1"/>
          <p:nvPr/>
        </p:nvSpPr>
        <p:spPr>
          <a:xfrm>
            <a:off x="2908913" y="3540653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fifth planet from the Sun and the largest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42"/>
          <p:cNvSpPr txBox="1"/>
          <p:nvPr/>
        </p:nvSpPr>
        <p:spPr>
          <a:xfrm>
            <a:off x="2908913" y="4164934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it is blue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42"/>
          <p:cNvSpPr txBox="1"/>
          <p:nvPr/>
        </p:nvSpPr>
        <p:spPr>
          <a:xfrm>
            <a:off x="607575" y="3653713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0" name="Google Shape;1260;p42"/>
          <p:cNvSpPr txBox="1"/>
          <p:nvPr/>
        </p:nvSpPr>
        <p:spPr>
          <a:xfrm>
            <a:off x="607575" y="4277994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3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66" name="Google Shape;1266;p43"/>
          <p:cNvGrpSpPr/>
          <p:nvPr/>
        </p:nvGrpSpPr>
        <p:grpSpPr>
          <a:xfrm>
            <a:off x="457200" y="1361698"/>
            <a:ext cx="8115300" cy="442200"/>
            <a:chOff x="457200" y="1361698"/>
            <a:chExt cx="8115300" cy="442200"/>
          </a:xfrm>
        </p:grpSpPr>
        <p:cxnSp>
          <p:nvCxnSpPr>
            <p:cNvPr id="1267" name="Google Shape;1267;p43"/>
            <p:cNvCxnSpPr/>
            <p:nvPr/>
          </p:nvCxnSpPr>
          <p:spPr>
            <a:xfrm rot="10800000">
              <a:off x="2916600" y="1582798"/>
              <a:ext cx="565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68" name="Google Shape;1268;p43"/>
            <p:cNvGrpSpPr/>
            <p:nvPr/>
          </p:nvGrpSpPr>
          <p:grpSpPr>
            <a:xfrm>
              <a:off x="457200" y="1361698"/>
              <a:ext cx="2351725" cy="442200"/>
              <a:chOff x="457200" y="1361771"/>
              <a:chExt cx="2351725" cy="442200"/>
            </a:xfrm>
          </p:grpSpPr>
          <p:sp>
            <p:nvSpPr>
              <p:cNvPr id="1269" name="Google Shape;1269;p43"/>
              <p:cNvSpPr/>
              <p:nvPr/>
            </p:nvSpPr>
            <p:spPr>
              <a:xfrm flipH="1">
                <a:off x="2232891" y="1361800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3"/>
              <p:cNvSpPr txBox="1"/>
              <p:nvPr/>
            </p:nvSpPr>
            <p:spPr>
              <a:xfrm>
                <a:off x="457200" y="1361771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1" name="Google Shape;1271;p43"/>
              <p:cNvSpPr txBox="1"/>
              <p:nvPr/>
            </p:nvSpPr>
            <p:spPr>
              <a:xfrm>
                <a:off x="2329817" y="1471871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72" name="Google Shape;1272;p43"/>
            <p:cNvSpPr/>
            <p:nvPr/>
          </p:nvSpPr>
          <p:spPr>
            <a:xfrm>
              <a:off x="5860650" y="1361698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Initial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43"/>
          <p:cNvGrpSpPr/>
          <p:nvPr/>
        </p:nvGrpSpPr>
        <p:grpSpPr>
          <a:xfrm>
            <a:off x="457200" y="2093789"/>
            <a:ext cx="7842150" cy="442200"/>
            <a:chOff x="457200" y="2080089"/>
            <a:chExt cx="7842150" cy="442200"/>
          </a:xfrm>
        </p:grpSpPr>
        <p:cxnSp>
          <p:nvCxnSpPr>
            <p:cNvPr id="1274" name="Google Shape;1274;p43"/>
            <p:cNvCxnSpPr/>
            <p:nvPr/>
          </p:nvCxnSpPr>
          <p:spPr>
            <a:xfrm rot="10800000">
              <a:off x="2916450" y="2301189"/>
              <a:ext cx="5382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75" name="Google Shape;1275;p43"/>
            <p:cNvGrpSpPr/>
            <p:nvPr/>
          </p:nvGrpSpPr>
          <p:grpSpPr>
            <a:xfrm>
              <a:off x="457200" y="2080089"/>
              <a:ext cx="2351725" cy="442200"/>
              <a:chOff x="457200" y="2066315"/>
              <a:chExt cx="2351725" cy="442200"/>
            </a:xfrm>
          </p:grpSpPr>
          <p:sp>
            <p:nvSpPr>
              <p:cNvPr id="1276" name="Google Shape;1276;p43"/>
              <p:cNvSpPr/>
              <p:nvPr/>
            </p:nvSpPr>
            <p:spPr>
              <a:xfrm flipH="1">
                <a:off x="2232891" y="2066344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3"/>
              <p:cNvSpPr txBox="1"/>
              <p:nvPr/>
            </p:nvSpPr>
            <p:spPr>
              <a:xfrm>
                <a:off x="457200" y="2066315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8" name="Google Shape;1278;p43"/>
              <p:cNvSpPr txBox="1"/>
              <p:nvPr/>
            </p:nvSpPr>
            <p:spPr>
              <a:xfrm>
                <a:off x="2340742" y="2176415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79" name="Google Shape;1279;p43"/>
            <p:cNvSpPr/>
            <p:nvPr/>
          </p:nvSpPr>
          <p:spPr>
            <a:xfrm>
              <a:off x="5327250" y="2080089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Managed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0" name="Google Shape;1280;p43"/>
          <p:cNvGrpSpPr/>
          <p:nvPr/>
        </p:nvGrpSpPr>
        <p:grpSpPr>
          <a:xfrm>
            <a:off x="457200" y="2825879"/>
            <a:ext cx="7503050" cy="442200"/>
            <a:chOff x="457200" y="2791954"/>
            <a:chExt cx="7503050" cy="442200"/>
          </a:xfrm>
        </p:grpSpPr>
        <p:cxnSp>
          <p:nvCxnSpPr>
            <p:cNvPr id="1281" name="Google Shape;1281;p43"/>
            <p:cNvCxnSpPr/>
            <p:nvPr/>
          </p:nvCxnSpPr>
          <p:spPr>
            <a:xfrm rot="10800000">
              <a:off x="2916650" y="3013054"/>
              <a:ext cx="504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82" name="Google Shape;1282;p43"/>
            <p:cNvGrpSpPr/>
            <p:nvPr/>
          </p:nvGrpSpPr>
          <p:grpSpPr>
            <a:xfrm>
              <a:off x="457200" y="2791954"/>
              <a:ext cx="2351725" cy="442200"/>
              <a:chOff x="457200" y="2770858"/>
              <a:chExt cx="2351725" cy="442200"/>
            </a:xfrm>
          </p:grpSpPr>
          <p:sp>
            <p:nvSpPr>
              <p:cNvPr id="1283" name="Google Shape;1283;p43"/>
              <p:cNvSpPr/>
              <p:nvPr/>
            </p:nvSpPr>
            <p:spPr>
              <a:xfrm flipH="1">
                <a:off x="2232891" y="2770887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3"/>
              <p:cNvSpPr txBox="1"/>
              <p:nvPr/>
            </p:nvSpPr>
            <p:spPr>
              <a:xfrm>
                <a:off x="457200" y="2770858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5" name="Google Shape;1285;p43"/>
              <p:cNvSpPr txBox="1"/>
              <p:nvPr/>
            </p:nvSpPr>
            <p:spPr>
              <a:xfrm>
                <a:off x="2340730" y="2880958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86" name="Google Shape;1286;p43"/>
            <p:cNvSpPr/>
            <p:nvPr/>
          </p:nvSpPr>
          <p:spPr>
            <a:xfrm>
              <a:off x="4793850" y="2791954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Defined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7" name="Google Shape;1287;p43"/>
          <p:cNvGrpSpPr/>
          <p:nvPr/>
        </p:nvGrpSpPr>
        <p:grpSpPr>
          <a:xfrm>
            <a:off x="457200" y="3557970"/>
            <a:ext cx="7222425" cy="442200"/>
            <a:chOff x="457200" y="3503820"/>
            <a:chExt cx="7222425" cy="442200"/>
          </a:xfrm>
        </p:grpSpPr>
        <p:cxnSp>
          <p:nvCxnSpPr>
            <p:cNvPr id="1288" name="Google Shape;1288;p43"/>
            <p:cNvCxnSpPr/>
            <p:nvPr/>
          </p:nvCxnSpPr>
          <p:spPr>
            <a:xfrm rot="10800000">
              <a:off x="2916825" y="3724920"/>
              <a:ext cx="4762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89" name="Google Shape;1289;p43"/>
            <p:cNvGrpSpPr/>
            <p:nvPr/>
          </p:nvGrpSpPr>
          <p:grpSpPr>
            <a:xfrm>
              <a:off x="457200" y="3503820"/>
              <a:ext cx="2351725" cy="442200"/>
              <a:chOff x="457200" y="3475401"/>
              <a:chExt cx="2351725" cy="442200"/>
            </a:xfrm>
          </p:grpSpPr>
          <p:sp>
            <p:nvSpPr>
              <p:cNvPr id="1290" name="Google Shape;1290;p43"/>
              <p:cNvSpPr/>
              <p:nvPr/>
            </p:nvSpPr>
            <p:spPr>
              <a:xfrm flipH="1">
                <a:off x="2232891" y="3475430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3"/>
              <p:cNvSpPr txBox="1"/>
              <p:nvPr/>
            </p:nvSpPr>
            <p:spPr>
              <a:xfrm>
                <a:off x="457200" y="3475401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2" name="Google Shape;1292;p43"/>
              <p:cNvSpPr txBox="1"/>
              <p:nvPr/>
            </p:nvSpPr>
            <p:spPr>
              <a:xfrm>
                <a:off x="2329817" y="3585501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93" name="Google Shape;1293;p43"/>
            <p:cNvSpPr/>
            <p:nvPr/>
          </p:nvSpPr>
          <p:spPr>
            <a:xfrm>
              <a:off x="4260450" y="3503820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Quantitative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94" name="Google Shape;1294;p43"/>
          <p:cNvGrpSpPr/>
          <p:nvPr/>
        </p:nvGrpSpPr>
        <p:grpSpPr>
          <a:xfrm>
            <a:off x="457200" y="4290061"/>
            <a:ext cx="7117175" cy="442200"/>
            <a:chOff x="457200" y="4290061"/>
            <a:chExt cx="7117175" cy="442200"/>
          </a:xfrm>
        </p:grpSpPr>
        <p:cxnSp>
          <p:nvCxnSpPr>
            <p:cNvPr id="1295" name="Google Shape;1295;p43"/>
            <p:cNvCxnSpPr/>
            <p:nvPr/>
          </p:nvCxnSpPr>
          <p:spPr>
            <a:xfrm rot="10800000">
              <a:off x="2916875" y="4511161"/>
              <a:ext cx="4657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96" name="Google Shape;1296;p43"/>
            <p:cNvGrpSpPr/>
            <p:nvPr/>
          </p:nvGrpSpPr>
          <p:grpSpPr>
            <a:xfrm>
              <a:off x="457200" y="4290061"/>
              <a:ext cx="2351725" cy="442200"/>
              <a:chOff x="457200" y="4290096"/>
              <a:chExt cx="2351725" cy="442200"/>
            </a:xfrm>
          </p:grpSpPr>
          <p:sp>
            <p:nvSpPr>
              <p:cNvPr id="1297" name="Google Shape;1297;p43"/>
              <p:cNvSpPr/>
              <p:nvPr/>
            </p:nvSpPr>
            <p:spPr>
              <a:xfrm flipH="1">
                <a:off x="2232891" y="4290126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3"/>
              <p:cNvSpPr txBox="1"/>
              <p:nvPr/>
            </p:nvSpPr>
            <p:spPr>
              <a:xfrm>
                <a:off x="457200" y="4290096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9" name="Google Shape;1299;p43"/>
              <p:cNvSpPr txBox="1"/>
              <p:nvPr/>
            </p:nvSpPr>
            <p:spPr>
              <a:xfrm>
                <a:off x="2329817" y="4400196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300" name="Google Shape;1300;p43"/>
            <p:cNvSpPr/>
            <p:nvPr/>
          </p:nvSpPr>
          <p:spPr>
            <a:xfrm>
              <a:off x="3727050" y="4290061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Optimizing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01" name="Google Shape;1301;p43"/>
          <p:cNvGrpSpPr/>
          <p:nvPr/>
        </p:nvGrpSpPr>
        <p:grpSpPr>
          <a:xfrm>
            <a:off x="6603678" y="1260150"/>
            <a:ext cx="2083822" cy="3474581"/>
            <a:chOff x="6603678" y="1260150"/>
            <a:chExt cx="2083822" cy="3474581"/>
          </a:xfrm>
        </p:grpSpPr>
        <p:sp>
          <p:nvSpPr>
            <p:cNvPr id="1302" name="Google Shape;1302;p43"/>
            <p:cNvSpPr/>
            <p:nvPr/>
          </p:nvSpPr>
          <p:spPr>
            <a:xfrm flipH="1">
              <a:off x="8256726" y="1260150"/>
              <a:ext cx="428124" cy="716179"/>
            </a:xfrm>
            <a:custGeom>
              <a:rect b="b" l="l" r="r" t="t"/>
              <a:pathLst>
                <a:path extrusionOk="0" h="33910" w="20271">
                  <a:moveTo>
                    <a:pt x="0" y="0"/>
                  </a:moveTo>
                  <a:lnTo>
                    <a:pt x="20271" y="33910"/>
                  </a:lnTo>
                  <a:lnTo>
                    <a:pt x="189" y="337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03" name="Google Shape;1303;p43"/>
            <p:cNvSpPr/>
            <p:nvPr/>
          </p:nvSpPr>
          <p:spPr>
            <a:xfrm flipH="1">
              <a:off x="7387251" y="2654200"/>
              <a:ext cx="1296874" cy="769127"/>
            </a:xfrm>
            <a:custGeom>
              <a:rect b="b" l="l" r="r" t="t"/>
              <a:pathLst>
                <a:path extrusionOk="0" h="36417" w="61405">
                  <a:moveTo>
                    <a:pt x="0" y="199"/>
                  </a:moveTo>
                  <a:lnTo>
                    <a:pt x="39632" y="0"/>
                  </a:lnTo>
                  <a:lnTo>
                    <a:pt x="61405" y="36413"/>
                  </a:lnTo>
                  <a:lnTo>
                    <a:pt x="9" y="364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304" name="Google Shape;1304;p43"/>
            <p:cNvSpPr/>
            <p:nvPr/>
          </p:nvSpPr>
          <p:spPr>
            <a:xfrm flipH="1">
              <a:off x="6948543" y="3416650"/>
              <a:ext cx="1738957" cy="735990"/>
            </a:xfrm>
            <a:custGeom>
              <a:rect b="b" l="l" r="r" t="t"/>
              <a:pathLst>
                <a:path extrusionOk="0" h="34848" w="82337">
                  <a:moveTo>
                    <a:pt x="0" y="0"/>
                  </a:moveTo>
                  <a:lnTo>
                    <a:pt x="61439" y="63"/>
                  </a:lnTo>
                  <a:lnTo>
                    <a:pt x="82337" y="34848"/>
                  </a:lnTo>
                  <a:lnTo>
                    <a:pt x="166" y="344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305" name="Google Shape;1305;p43"/>
            <p:cNvSpPr/>
            <p:nvPr/>
          </p:nvSpPr>
          <p:spPr>
            <a:xfrm flipH="1">
              <a:off x="6603678" y="4142125"/>
              <a:ext cx="2080447" cy="592606"/>
            </a:xfrm>
            <a:custGeom>
              <a:rect b="b" l="l" r="r" t="t"/>
              <a:pathLst>
                <a:path extrusionOk="0" h="28059" w="98506">
                  <a:moveTo>
                    <a:pt x="0" y="0"/>
                  </a:moveTo>
                  <a:lnTo>
                    <a:pt x="82177" y="279"/>
                  </a:lnTo>
                  <a:lnTo>
                    <a:pt x="98506" y="28059"/>
                  </a:lnTo>
                  <a:lnTo>
                    <a:pt x="9" y="2759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306" name="Google Shape;1306;p43"/>
            <p:cNvSpPr/>
            <p:nvPr/>
          </p:nvSpPr>
          <p:spPr>
            <a:xfrm flipH="1">
              <a:off x="7823316" y="1967075"/>
              <a:ext cx="860809" cy="726845"/>
            </a:xfrm>
            <a:custGeom>
              <a:rect b="b" l="l" r="r" t="t"/>
              <a:pathLst>
                <a:path extrusionOk="0" h="34415" w="40758">
                  <a:moveTo>
                    <a:pt x="0" y="131"/>
                  </a:moveTo>
                  <a:lnTo>
                    <a:pt x="19862" y="0"/>
                  </a:lnTo>
                  <a:lnTo>
                    <a:pt x="40758" y="34412"/>
                  </a:lnTo>
                  <a:lnTo>
                    <a:pt x="9" y="34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</a:t>
            </a:r>
            <a:r>
              <a:rPr lang="en">
                <a:solidFill>
                  <a:schemeClr val="dk1"/>
                </a:solidFill>
              </a:rPr>
              <a:t>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57200" y="2759775"/>
            <a:ext cx="1647600" cy="116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57200" y="4055125"/>
            <a:ext cx="1647600" cy="6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104800" y="2426175"/>
            <a:ext cx="1647600" cy="149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104800" y="4055125"/>
            <a:ext cx="1647600" cy="6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3748200" y="2050125"/>
            <a:ext cx="1647600" cy="18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748200" y="4055125"/>
            <a:ext cx="1647600" cy="6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395800" y="1686200"/>
            <a:ext cx="1647600" cy="223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395800" y="4055125"/>
            <a:ext cx="1647600" cy="6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7039200" y="1334400"/>
            <a:ext cx="1647600" cy="258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039200" y="4055125"/>
            <a:ext cx="1647600" cy="67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774150" y="2427700"/>
            <a:ext cx="333600" cy="332075"/>
          </a:xfrm>
          <a:custGeom>
            <a:rect b="b" l="l" r="r" t="t"/>
            <a:pathLst>
              <a:path extrusionOk="0" h="13283" w="13344">
                <a:moveTo>
                  <a:pt x="13283" y="0"/>
                </a:moveTo>
                <a:lnTo>
                  <a:pt x="0" y="13283"/>
                </a:lnTo>
                <a:lnTo>
                  <a:pt x="13344" y="13283"/>
                </a:lnTo>
                <a:close/>
              </a:path>
            </a:pathLst>
          </a:custGeom>
          <a:solidFill>
            <a:srgbClr val="CC9087"/>
          </a:solidFill>
          <a:ln>
            <a:noFill/>
          </a:ln>
        </p:spPr>
      </p:sp>
      <p:sp>
        <p:nvSpPr>
          <p:cNvPr id="133" name="Google Shape;133;p17"/>
          <p:cNvSpPr/>
          <p:nvPr/>
        </p:nvSpPr>
        <p:spPr>
          <a:xfrm>
            <a:off x="3414600" y="2050125"/>
            <a:ext cx="333600" cy="377569"/>
          </a:xfrm>
          <a:custGeom>
            <a:rect b="b" l="l" r="r" t="t"/>
            <a:pathLst>
              <a:path extrusionOk="0" h="13283" w="13344">
                <a:moveTo>
                  <a:pt x="13283" y="0"/>
                </a:moveTo>
                <a:lnTo>
                  <a:pt x="0" y="13283"/>
                </a:lnTo>
                <a:lnTo>
                  <a:pt x="13344" y="13283"/>
                </a:lnTo>
                <a:close/>
              </a:path>
            </a:pathLst>
          </a:custGeom>
          <a:solidFill>
            <a:srgbClr val="FCF4E7"/>
          </a:solidFill>
          <a:ln>
            <a:noFill/>
          </a:ln>
        </p:spPr>
      </p:sp>
      <p:sp>
        <p:nvSpPr>
          <p:cNvPr id="134" name="Google Shape;134;p17"/>
          <p:cNvSpPr/>
          <p:nvPr/>
        </p:nvSpPr>
        <p:spPr>
          <a:xfrm>
            <a:off x="5062200" y="1687700"/>
            <a:ext cx="334525" cy="362425"/>
          </a:xfrm>
          <a:custGeom>
            <a:rect b="b" l="l" r="r" t="t"/>
            <a:pathLst>
              <a:path extrusionOk="0" h="14497" w="13381">
                <a:moveTo>
                  <a:pt x="13381" y="0"/>
                </a:moveTo>
                <a:lnTo>
                  <a:pt x="0" y="14497"/>
                </a:lnTo>
                <a:lnTo>
                  <a:pt x="13344" y="14497"/>
                </a:lnTo>
                <a:close/>
              </a:path>
            </a:pathLst>
          </a:custGeom>
          <a:solidFill>
            <a:srgbClr val="A3B9B2"/>
          </a:solidFill>
          <a:ln>
            <a:noFill/>
          </a:ln>
        </p:spPr>
      </p:sp>
      <p:sp>
        <p:nvSpPr>
          <p:cNvPr id="135" name="Google Shape;135;p17"/>
          <p:cNvSpPr/>
          <p:nvPr/>
        </p:nvSpPr>
        <p:spPr>
          <a:xfrm>
            <a:off x="6705600" y="1335925"/>
            <a:ext cx="336375" cy="350275"/>
          </a:xfrm>
          <a:custGeom>
            <a:rect b="b" l="l" r="r" t="t"/>
            <a:pathLst>
              <a:path extrusionOk="0" h="14011" w="13455">
                <a:moveTo>
                  <a:pt x="13455" y="0"/>
                </a:moveTo>
                <a:lnTo>
                  <a:pt x="0" y="14011"/>
                </a:lnTo>
                <a:lnTo>
                  <a:pt x="13344" y="14011"/>
                </a:lnTo>
                <a:close/>
              </a:path>
            </a:pathLst>
          </a:custGeom>
          <a:solidFill>
            <a:srgbClr val="6F9C9C"/>
          </a:solidFill>
          <a:ln>
            <a:noFill/>
          </a:ln>
        </p:spPr>
      </p:sp>
      <p:sp>
        <p:nvSpPr>
          <p:cNvPr id="136" name="Google Shape;136;p17"/>
          <p:cNvSpPr txBox="1"/>
          <p:nvPr/>
        </p:nvSpPr>
        <p:spPr>
          <a:xfrm>
            <a:off x="457200" y="3072800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the closest planet to the Sun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57200" y="2383900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01</a:t>
            </a:r>
            <a:endParaRPr sz="2400">
              <a:solidFill>
                <a:schemeClr val="accent1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94425" y="4128025"/>
            <a:ext cx="1373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242050" y="4128025"/>
            <a:ext cx="1373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887550" y="4128025"/>
            <a:ext cx="1373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471875" y="4128025"/>
            <a:ext cx="1491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Quantitatively managed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7178550" y="4128025"/>
            <a:ext cx="1373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102700" y="2050063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02</a:t>
            </a:r>
            <a:endParaRPr sz="2400">
              <a:solidFill>
                <a:schemeClr val="accent2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749250" y="1680050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03</a:t>
            </a:r>
            <a:endParaRPr sz="2400">
              <a:solidFill>
                <a:schemeClr val="accent3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394225" y="1322213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04</a:t>
            </a:r>
            <a:endParaRPr sz="2400">
              <a:solidFill>
                <a:schemeClr val="accent4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7039200" y="948225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05</a:t>
            </a:r>
            <a:endParaRPr sz="2400">
              <a:solidFill>
                <a:schemeClr val="accent5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104800" y="2759775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a really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748200" y="2426175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395800" y="2050075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7039200" y="1696200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for the most part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4"/>
          <p:cNvSpPr/>
          <p:nvPr/>
        </p:nvSpPr>
        <p:spPr>
          <a:xfrm>
            <a:off x="3727350" y="1239825"/>
            <a:ext cx="49572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 txBox="1"/>
          <p:nvPr/>
        </p:nvSpPr>
        <p:spPr>
          <a:xfrm>
            <a:off x="4610100" y="1575150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44"/>
          <p:cNvSpPr/>
          <p:nvPr/>
        </p:nvSpPr>
        <p:spPr>
          <a:xfrm flipH="1">
            <a:off x="3458700" y="1239825"/>
            <a:ext cx="1001100" cy="3492300"/>
          </a:xfrm>
          <a:prstGeom prst="cube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4"/>
          <p:cNvSpPr txBox="1"/>
          <p:nvPr/>
        </p:nvSpPr>
        <p:spPr>
          <a:xfrm flipH="1">
            <a:off x="3713200" y="1492759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5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5" name="Google Shape;1315;p44"/>
          <p:cNvSpPr txBox="1"/>
          <p:nvPr/>
        </p:nvSpPr>
        <p:spPr>
          <a:xfrm>
            <a:off x="6172200" y="1306225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Decline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6" name="Google Shape;1316;p44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7" name="Google Shape;1317;p44"/>
          <p:cNvSpPr/>
          <p:nvPr/>
        </p:nvSpPr>
        <p:spPr>
          <a:xfrm>
            <a:off x="3099050" y="1954800"/>
            <a:ext cx="55854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4"/>
          <p:cNvSpPr txBox="1"/>
          <p:nvPr/>
        </p:nvSpPr>
        <p:spPr>
          <a:xfrm>
            <a:off x="4610100" y="2290125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44"/>
          <p:cNvSpPr txBox="1"/>
          <p:nvPr/>
        </p:nvSpPr>
        <p:spPr>
          <a:xfrm>
            <a:off x="6172200" y="2021200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Reinvention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20" name="Google Shape;1320;p44"/>
          <p:cNvGrpSpPr/>
          <p:nvPr/>
        </p:nvGrpSpPr>
        <p:grpSpPr>
          <a:xfrm>
            <a:off x="8001000" y="2115360"/>
            <a:ext cx="350995" cy="349133"/>
            <a:chOff x="6168925" y="3936925"/>
            <a:chExt cx="296950" cy="295375"/>
          </a:xfrm>
        </p:grpSpPr>
        <p:sp>
          <p:nvSpPr>
            <p:cNvPr id="1321" name="Google Shape;1321;p44"/>
            <p:cNvSpPr/>
            <p:nvPr/>
          </p:nvSpPr>
          <p:spPr>
            <a:xfrm>
              <a:off x="6220900" y="416455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6168925" y="3972375"/>
              <a:ext cx="227650" cy="259925"/>
            </a:xfrm>
            <a:custGeom>
              <a:rect b="b" l="l" r="r" t="t"/>
              <a:pathLst>
                <a:path extrusionOk="0" h="10397" w="9106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6228775" y="3936925"/>
              <a:ext cx="106350" cy="53575"/>
            </a:xfrm>
            <a:custGeom>
              <a:rect b="b" l="l" r="r" t="t"/>
              <a:pathLst>
                <a:path extrusionOk="0" h="2143" w="4254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6412300" y="4059000"/>
              <a:ext cx="52000" cy="105575"/>
            </a:xfrm>
            <a:custGeom>
              <a:rect b="b" l="l" r="r" t="t"/>
              <a:pathLst>
                <a:path extrusionOk="0" h="4223" w="208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6413875" y="4007025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6417800" y="4173200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4"/>
          <p:cNvSpPr/>
          <p:nvPr/>
        </p:nvSpPr>
        <p:spPr>
          <a:xfrm flipH="1">
            <a:off x="2704539" y="1872239"/>
            <a:ext cx="1001100" cy="2859900"/>
          </a:xfrm>
          <a:prstGeom prst="cube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4"/>
          <p:cNvSpPr txBox="1"/>
          <p:nvPr/>
        </p:nvSpPr>
        <p:spPr>
          <a:xfrm flipH="1">
            <a:off x="2959050" y="2125532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4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9" name="Google Shape;1329;p44"/>
          <p:cNvSpPr/>
          <p:nvPr/>
        </p:nvSpPr>
        <p:spPr>
          <a:xfrm>
            <a:off x="2306400" y="2669775"/>
            <a:ext cx="63780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4"/>
          <p:cNvSpPr txBox="1"/>
          <p:nvPr/>
        </p:nvSpPr>
        <p:spPr>
          <a:xfrm>
            <a:off x="4610100" y="2977078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44"/>
          <p:cNvSpPr txBox="1"/>
          <p:nvPr/>
        </p:nvSpPr>
        <p:spPr>
          <a:xfrm>
            <a:off x="6172200" y="2708155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Maturity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32" name="Google Shape;1332;p44"/>
          <p:cNvGrpSpPr/>
          <p:nvPr/>
        </p:nvGrpSpPr>
        <p:grpSpPr>
          <a:xfrm>
            <a:off x="8006870" y="2810380"/>
            <a:ext cx="339253" cy="339253"/>
            <a:chOff x="1492675" y="4992125"/>
            <a:chExt cx="481825" cy="481825"/>
          </a:xfrm>
        </p:grpSpPr>
        <p:sp>
          <p:nvSpPr>
            <p:cNvPr id="1333" name="Google Shape;1333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35" name="Google Shape;1335;p44"/>
          <p:cNvSpPr/>
          <p:nvPr/>
        </p:nvSpPr>
        <p:spPr>
          <a:xfrm flipH="1">
            <a:off x="1958010" y="2496072"/>
            <a:ext cx="1001100" cy="22359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4"/>
          <p:cNvSpPr txBox="1"/>
          <p:nvPr/>
        </p:nvSpPr>
        <p:spPr>
          <a:xfrm flipH="1">
            <a:off x="2208386" y="2777890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3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37" name="Google Shape;1337;p44"/>
          <p:cNvSpPr/>
          <p:nvPr/>
        </p:nvSpPr>
        <p:spPr>
          <a:xfrm>
            <a:off x="1514400" y="3389925"/>
            <a:ext cx="71700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8" name="Google Shape;1338;p44"/>
          <p:cNvGrpSpPr/>
          <p:nvPr/>
        </p:nvGrpSpPr>
        <p:grpSpPr>
          <a:xfrm>
            <a:off x="8001279" y="3531062"/>
            <a:ext cx="350431" cy="339887"/>
            <a:chOff x="3270675" y="841800"/>
            <a:chExt cx="497700" cy="482725"/>
          </a:xfrm>
        </p:grpSpPr>
        <p:sp>
          <p:nvSpPr>
            <p:cNvPr id="1339" name="Google Shape;1339;p44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42" name="Google Shape;1342;p44"/>
          <p:cNvSpPr txBox="1"/>
          <p:nvPr/>
        </p:nvSpPr>
        <p:spPr>
          <a:xfrm>
            <a:off x="4610100" y="3698072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44"/>
          <p:cNvSpPr txBox="1"/>
          <p:nvPr/>
        </p:nvSpPr>
        <p:spPr>
          <a:xfrm>
            <a:off x="6172200" y="3429136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Growth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4" name="Google Shape;1344;p44"/>
          <p:cNvSpPr/>
          <p:nvPr/>
        </p:nvSpPr>
        <p:spPr>
          <a:xfrm flipH="1">
            <a:off x="1207353" y="2986227"/>
            <a:ext cx="1001100" cy="1745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4"/>
          <p:cNvSpPr txBox="1"/>
          <p:nvPr/>
        </p:nvSpPr>
        <p:spPr>
          <a:xfrm flipH="1">
            <a:off x="1458338" y="3246525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2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46" name="Google Shape;1346;p44"/>
          <p:cNvSpPr/>
          <p:nvPr/>
        </p:nvSpPr>
        <p:spPr>
          <a:xfrm>
            <a:off x="703200" y="4116925"/>
            <a:ext cx="79809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4"/>
          <p:cNvSpPr txBox="1"/>
          <p:nvPr/>
        </p:nvSpPr>
        <p:spPr>
          <a:xfrm>
            <a:off x="4610100" y="4439925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44"/>
          <p:cNvSpPr txBox="1"/>
          <p:nvPr/>
        </p:nvSpPr>
        <p:spPr>
          <a:xfrm>
            <a:off x="6172200" y="4165127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49" name="Google Shape;1349;p44"/>
          <p:cNvGrpSpPr/>
          <p:nvPr/>
        </p:nvGrpSpPr>
        <p:grpSpPr>
          <a:xfrm>
            <a:off x="8006204" y="4320468"/>
            <a:ext cx="340573" cy="339271"/>
            <a:chOff x="898875" y="4399275"/>
            <a:chExt cx="483700" cy="481850"/>
          </a:xfrm>
        </p:grpSpPr>
        <p:sp>
          <p:nvSpPr>
            <p:cNvPr id="1350" name="Google Shape;1350;p44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58" name="Google Shape;1358;p44"/>
          <p:cNvSpPr/>
          <p:nvPr/>
        </p:nvSpPr>
        <p:spPr>
          <a:xfrm flipH="1">
            <a:off x="457300" y="3619427"/>
            <a:ext cx="1001100" cy="11127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4"/>
          <p:cNvSpPr txBox="1"/>
          <p:nvPr/>
        </p:nvSpPr>
        <p:spPr>
          <a:xfrm flipH="1">
            <a:off x="690107" y="3882152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1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60" name="Google Shape;1360;p44"/>
          <p:cNvGrpSpPr/>
          <p:nvPr/>
        </p:nvGrpSpPr>
        <p:grpSpPr>
          <a:xfrm flipH="1">
            <a:off x="8007330" y="1364899"/>
            <a:ext cx="338316" cy="349619"/>
            <a:chOff x="3357325" y="2093500"/>
            <a:chExt cx="311525" cy="322825"/>
          </a:xfrm>
        </p:grpSpPr>
        <p:sp>
          <p:nvSpPr>
            <p:cNvPr id="1361" name="Google Shape;1361;p44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8" name="Google Shape;1368;p45"/>
          <p:cNvCxnSpPr>
            <a:stCxn id="1369" idx="2"/>
          </p:cNvCxnSpPr>
          <p:nvPr/>
        </p:nvCxnSpPr>
        <p:spPr>
          <a:xfrm rot="10800000">
            <a:off x="1540675" y="3213762"/>
            <a:ext cx="1521000" cy="1220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45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1" name="Google Shape;1371;p45"/>
          <p:cNvSpPr/>
          <p:nvPr/>
        </p:nvSpPr>
        <p:spPr>
          <a:xfrm>
            <a:off x="7110650" y="1406927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72" name="Google Shape;1372;p45"/>
          <p:cNvCxnSpPr>
            <a:stCxn id="1373" idx="3"/>
            <a:endCxn id="1371" idx="1"/>
          </p:cNvCxnSpPr>
          <p:nvPr/>
        </p:nvCxnSpPr>
        <p:spPr>
          <a:xfrm flipH="1" rot="10800000">
            <a:off x="6332211" y="1564557"/>
            <a:ext cx="778500" cy="6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45"/>
          <p:cNvSpPr/>
          <p:nvPr/>
        </p:nvSpPr>
        <p:spPr>
          <a:xfrm>
            <a:off x="7110650" y="2122661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Growth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75" name="Google Shape;1375;p45"/>
          <p:cNvCxnSpPr>
            <a:stCxn id="1376" idx="3"/>
            <a:endCxn id="1374" idx="1"/>
          </p:cNvCxnSpPr>
          <p:nvPr/>
        </p:nvCxnSpPr>
        <p:spPr>
          <a:xfrm flipH="1" rot="10800000">
            <a:off x="6340715" y="2280292"/>
            <a:ext cx="769800" cy="6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45"/>
          <p:cNvSpPr/>
          <p:nvPr/>
        </p:nvSpPr>
        <p:spPr>
          <a:xfrm>
            <a:off x="7110650" y="2838395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Maturity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78" name="Google Shape;1378;p45"/>
          <p:cNvCxnSpPr>
            <a:stCxn id="1379" idx="3"/>
            <a:endCxn id="1377" idx="1"/>
          </p:cNvCxnSpPr>
          <p:nvPr/>
        </p:nvCxnSpPr>
        <p:spPr>
          <a:xfrm flipH="1" rot="10800000">
            <a:off x="6332213" y="2996026"/>
            <a:ext cx="778500" cy="6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0" name="Google Shape;1380;p45"/>
          <p:cNvSpPr/>
          <p:nvPr/>
        </p:nvSpPr>
        <p:spPr>
          <a:xfrm>
            <a:off x="7110650" y="3554129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Reinvention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81" name="Google Shape;1381;p45"/>
          <p:cNvCxnSpPr>
            <a:stCxn id="1382" idx="3"/>
            <a:endCxn id="1380" idx="1"/>
          </p:cNvCxnSpPr>
          <p:nvPr/>
        </p:nvCxnSpPr>
        <p:spPr>
          <a:xfrm flipH="1" rot="10800000">
            <a:off x="6332213" y="3711888"/>
            <a:ext cx="778500" cy="6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3" name="Google Shape;1383;p45"/>
          <p:cNvSpPr/>
          <p:nvPr/>
        </p:nvSpPr>
        <p:spPr>
          <a:xfrm>
            <a:off x="3163375" y="3462566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5"/>
          <p:cNvSpPr/>
          <p:nvPr/>
        </p:nvSpPr>
        <p:spPr>
          <a:xfrm>
            <a:off x="3163375" y="2746961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5"/>
          <p:cNvSpPr/>
          <p:nvPr/>
        </p:nvSpPr>
        <p:spPr>
          <a:xfrm>
            <a:off x="3163375" y="2031097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5"/>
          <p:cNvSpPr/>
          <p:nvPr/>
        </p:nvSpPr>
        <p:spPr>
          <a:xfrm>
            <a:off x="3163375" y="1315406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5"/>
          <p:cNvSpPr/>
          <p:nvPr/>
        </p:nvSpPr>
        <p:spPr>
          <a:xfrm>
            <a:off x="3989811" y="1394307"/>
            <a:ext cx="2342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7" name="Google Shape;1387;p45"/>
          <p:cNvCxnSpPr/>
          <p:nvPr/>
        </p:nvCxnSpPr>
        <p:spPr>
          <a:xfrm flipH="1" rot="10800000">
            <a:off x="1496563" y="1535213"/>
            <a:ext cx="1666800" cy="133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8" name="Google Shape;1388;p45"/>
          <p:cNvSpPr/>
          <p:nvPr/>
        </p:nvSpPr>
        <p:spPr>
          <a:xfrm>
            <a:off x="3061675" y="1272725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6" name="Google Shape;1376;p45"/>
          <p:cNvSpPr/>
          <p:nvPr/>
        </p:nvSpPr>
        <p:spPr>
          <a:xfrm>
            <a:off x="3998315" y="2110042"/>
            <a:ext cx="2342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9" name="Google Shape;1389;p45"/>
          <p:cNvCxnSpPr>
            <a:endCxn id="1390" idx="2"/>
          </p:cNvCxnSpPr>
          <p:nvPr/>
        </p:nvCxnSpPr>
        <p:spPr>
          <a:xfrm flipH="1" rot="10800000">
            <a:off x="2464375" y="2286659"/>
            <a:ext cx="597300" cy="307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45"/>
          <p:cNvSpPr/>
          <p:nvPr/>
        </p:nvSpPr>
        <p:spPr>
          <a:xfrm>
            <a:off x="3061675" y="1988459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9" name="Google Shape;1379;p45"/>
          <p:cNvSpPr/>
          <p:nvPr/>
        </p:nvSpPr>
        <p:spPr>
          <a:xfrm>
            <a:off x="3989813" y="2825776"/>
            <a:ext cx="2342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1" name="Google Shape;1391;p45"/>
          <p:cNvCxnSpPr>
            <a:stCxn id="1392" idx="3"/>
            <a:endCxn id="1393" idx="2"/>
          </p:cNvCxnSpPr>
          <p:nvPr/>
        </p:nvCxnSpPr>
        <p:spPr>
          <a:xfrm>
            <a:off x="2530200" y="2996046"/>
            <a:ext cx="531600" cy="6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45"/>
          <p:cNvSpPr/>
          <p:nvPr/>
        </p:nvSpPr>
        <p:spPr>
          <a:xfrm>
            <a:off x="3061675" y="2704194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0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2" name="Google Shape;1382;p45"/>
          <p:cNvSpPr/>
          <p:nvPr/>
        </p:nvSpPr>
        <p:spPr>
          <a:xfrm>
            <a:off x="3989813" y="3536988"/>
            <a:ext cx="2342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4" name="Google Shape;1394;p45"/>
          <p:cNvCxnSpPr>
            <a:endCxn id="1395" idx="2"/>
          </p:cNvCxnSpPr>
          <p:nvPr/>
        </p:nvCxnSpPr>
        <p:spPr>
          <a:xfrm>
            <a:off x="2452675" y="3389028"/>
            <a:ext cx="609000" cy="329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5" name="Google Shape;1395;p45"/>
          <p:cNvSpPr/>
          <p:nvPr/>
        </p:nvSpPr>
        <p:spPr>
          <a:xfrm>
            <a:off x="3061675" y="3419928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2" name="Google Shape;1392;p45"/>
          <p:cNvSpPr/>
          <p:nvPr/>
        </p:nvSpPr>
        <p:spPr>
          <a:xfrm>
            <a:off x="457200" y="1927146"/>
            <a:ext cx="2073000" cy="213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6" name="Google Shape;1396;p45"/>
          <p:cNvGrpSpPr/>
          <p:nvPr/>
        </p:nvGrpSpPr>
        <p:grpSpPr>
          <a:xfrm>
            <a:off x="878550" y="2415100"/>
            <a:ext cx="1230300" cy="1162050"/>
            <a:chOff x="878550" y="2243375"/>
            <a:chExt cx="1230300" cy="1162050"/>
          </a:xfrm>
        </p:grpSpPr>
        <p:sp>
          <p:nvSpPr>
            <p:cNvPr id="1397" name="Google Shape;1397;p45"/>
            <p:cNvSpPr/>
            <p:nvPr/>
          </p:nvSpPr>
          <p:spPr>
            <a:xfrm>
              <a:off x="878550" y="2995325"/>
              <a:ext cx="410100" cy="410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1288650" y="2624375"/>
              <a:ext cx="410100" cy="7809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1698750" y="2243375"/>
              <a:ext cx="410100" cy="11619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 flipH="1">
              <a:off x="878550" y="2243375"/>
              <a:ext cx="955500" cy="955500"/>
            </a:xfrm>
            <a:prstGeom prst="arc">
              <a:avLst>
                <a:gd fmla="val 15129219" name="adj1"/>
                <a:gd fmla="val 0" name="adj2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1" name="Google Shape;1401;p45"/>
          <p:cNvSpPr/>
          <p:nvPr/>
        </p:nvSpPr>
        <p:spPr>
          <a:xfrm>
            <a:off x="7110650" y="4269864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Decline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402" name="Google Shape;1402;p45"/>
          <p:cNvCxnSpPr>
            <a:stCxn id="1403" idx="3"/>
            <a:endCxn id="1401" idx="1"/>
          </p:cNvCxnSpPr>
          <p:nvPr/>
        </p:nvCxnSpPr>
        <p:spPr>
          <a:xfrm flipH="1" rot="10800000">
            <a:off x="6332213" y="4427622"/>
            <a:ext cx="778500" cy="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45"/>
          <p:cNvSpPr/>
          <p:nvPr/>
        </p:nvSpPr>
        <p:spPr>
          <a:xfrm>
            <a:off x="3163375" y="4178300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5"/>
          <p:cNvSpPr/>
          <p:nvPr/>
        </p:nvSpPr>
        <p:spPr>
          <a:xfrm>
            <a:off x="3989813" y="4252722"/>
            <a:ext cx="2342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45"/>
          <p:cNvSpPr/>
          <p:nvPr/>
        </p:nvSpPr>
        <p:spPr>
          <a:xfrm>
            <a:off x="3061675" y="4135662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20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4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26" name="Google Shape;142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427" name="Google Shape;142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28" name="Google Shape;142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29" name="Google Shape;142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1" name="Google Shape;143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2" name="Google Shape;143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33" name="Google Shape;143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34" name="Google Shape;143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6" name="Google Shape;143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37" name="Google Shape;143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Google Shape;143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41" name="Google Shape;144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42" name="Google Shape;144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43" name="Google Shape;144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5" name="Google Shape;144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46" name="Google Shape;144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50" name="Google Shape;145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51" name="Google Shape;145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52" name="Google Shape;145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4" name="Google Shape;145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55" name="Google Shape;145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57" name="Google Shape;145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58" name="Google Shape;145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59" name="Google Shape;145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1" name="Google Shape;146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62" name="Google Shape;146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57200" y="2880795"/>
            <a:ext cx="820800" cy="17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278055" y="2520060"/>
            <a:ext cx="820800" cy="21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2098910" y="2219457"/>
            <a:ext cx="820800" cy="24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 rot="-5400000">
            <a:off x="341400" y="3232875"/>
            <a:ext cx="1052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 rot="-5400000">
            <a:off x="1029050" y="2991798"/>
            <a:ext cx="1318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 rot="-5400000">
            <a:off x="1609000" y="2940625"/>
            <a:ext cx="180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22000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342850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168713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8509925" y="1205125"/>
            <a:ext cx="177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623063" y="1250000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dust, giving the planet a reddish cast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868700" y="1397163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8509925" y="1889121"/>
            <a:ext cx="177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5623063" y="1944913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System. Jupiter is the fourth-brightest object in the sky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868700" y="2081119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8509925" y="2573124"/>
            <a:ext cx="177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5623063" y="2639876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 and it’s a gas giant, composed for the most part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868700" y="2776075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8509925" y="3257122"/>
            <a:ext cx="177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5623063" y="3312913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by diameter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868700" y="3449119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8509925" y="3941125"/>
            <a:ext cx="177000" cy="68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5623063" y="4007876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 is named after the Roman goddess of love and beauty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868700" y="4144075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919753" y="1921354"/>
            <a:ext cx="820800" cy="270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740600" y="1623250"/>
            <a:ext cx="820800" cy="300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 rot="-5400000">
            <a:off x="2193000" y="2867475"/>
            <a:ext cx="2274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Quantitatively  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989575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3815438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 rot="-5400000">
            <a:off x="3559500" y="2034275"/>
            <a:ext cx="1204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705343" y="2435877"/>
            <a:ext cx="342615" cy="340186"/>
            <a:chOff x="890400" y="4399350"/>
            <a:chExt cx="486600" cy="483150"/>
          </a:xfrm>
        </p:grpSpPr>
        <p:sp>
          <p:nvSpPr>
            <p:cNvPr id="187" name="Google Shape;187;p18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4014843" y="1162418"/>
            <a:ext cx="338340" cy="338340"/>
            <a:chOff x="-4573475" y="2045850"/>
            <a:chExt cx="293800" cy="293800"/>
          </a:xfrm>
        </p:grpSpPr>
        <p:sp>
          <p:nvSpPr>
            <p:cNvPr id="191" name="Google Shape;191;p18"/>
            <p:cNvSpPr/>
            <p:nvPr/>
          </p:nvSpPr>
          <p:spPr>
            <a:xfrm>
              <a:off x="-4573475" y="2045850"/>
              <a:ext cx="293800" cy="293800"/>
            </a:xfrm>
            <a:custGeom>
              <a:rect b="b" l="l" r="r" t="t"/>
              <a:pathLst>
                <a:path extrusionOk="0" h="11752" w="11752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-4521500" y="209940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8"/>
          <p:cNvGrpSpPr/>
          <p:nvPr/>
        </p:nvGrpSpPr>
        <p:grpSpPr>
          <a:xfrm>
            <a:off x="3160987" y="1459309"/>
            <a:ext cx="338327" cy="338315"/>
            <a:chOff x="-5635200" y="2037975"/>
            <a:chExt cx="293025" cy="291450"/>
          </a:xfrm>
        </p:grpSpPr>
        <p:sp>
          <p:nvSpPr>
            <p:cNvPr id="194" name="Google Shape;194;p18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8"/>
          <p:cNvSpPr/>
          <p:nvPr/>
        </p:nvSpPr>
        <p:spPr>
          <a:xfrm>
            <a:off x="1541219" y="2070543"/>
            <a:ext cx="338334" cy="338339"/>
          </a:xfrm>
          <a:custGeom>
            <a:rect b="b" l="l" r="r" t="t"/>
            <a:pathLst>
              <a:path extrusionOk="0" h="12634" w="12635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>
            <a:off x="2351336" y="1774743"/>
            <a:ext cx="338323" cy="333506"/>
            <a:chOff x="-6713450" y="2397900"/>
            <a:chExt cx="295375" cy="291450"/>
          </a:xfrm>
        </p:grpSpPr>
        <p:sp>
          <p:nvSpPr>
            <p:cNvPr id="198" name="Google Shape;198;p18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681050" y="1007250"/>
            <a:ext cx="327000" cy="32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508200" y="1334250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508200" y="1562850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57200" y="32568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457200" y="32568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778200" y="38310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sz="18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2171700" y="27996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2171700" y="2799628"/>
            <a:ext cx="1495500" cy="1495500"/>
          </a:xfrm>
          <a:prstGeom prst="blockArc">
            <a:avLst>
              <a:gd fmla="val 16221744" name="adj1"/>
              <a:gd fmla="val 10799131" name="adj2"/>
              <a:gd fmla="val 2504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492700" y="33738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75%</a:t>
            </a:r>
            <a:endParaRPr b="1" sz="18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3824250" y="233557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3824250" y="2335578"/>
            <a:ext cx="1495500" cy="1495500"/>
          </a:xfrm>
          <a:prstGeom prst="blockArc">
            <a:avLst>
              <a:gd fmla="val 21575869" name="adj1"/>
              <a:gd fmla="val 10799131" name="adj2"/>
              <a:gd fmla="val 2504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4145250" y="290982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1" lang="en"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 sz="18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595900" y="18914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5595900" y="18914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5916900" y="24656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sz="18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7191300" y="1304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7191300" y="1304128"/>
            <a:ext cx="1495500" cy="1495500"/>
          </a:xfrm>
          <a:prstGeom prst="blockArc">
            <a:avLst>
              <a:gd fmla="val 5412672" name="adj1"/>
              <a:gd fmla="val 10799131" name="adj2"/>
              <a:gd fmla="val 25044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7512300" y="1878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25</a:t>
            </a: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81050" y="1056450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4" name="Google Shape;224;p19"/>
          <p:cNvCxnSpPr/>
          <p:nvPr/>
        </p:nvCxnSpPr>
        <p:spPr>
          <a:xfrm>
            <a:off x="585825" y="1038975"/>
            <a:ext cx="0" cy="240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5" name="Google Shape;225;p19"/>
          <p:cNvSpPr/>
          <p:nvPr/>
        </p:nvSpPr>
        <p:spPr>
          <a:xfrm>
            <a:off x="2395550" y="1007250"/>
            <a:ext cx="327000" cy="32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2222700" y="1334250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2222700" y="1562850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2395550" y="1056450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9" name="Google Shape;229;p19"/>
          <p:cNvCxnSpPr/>
          <p:nvPr/>
        </p:nvCxnSpPr>
        <p:spPr>
          <a:xfrm>
            <a:off x="2300325" y="1038975"/>
            <a:ext cx="0" cy="196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0" name="Google Shape;230;p19"/>
          <p:cNvSpPr/>
          <p:nvPr/>
        </p:nvSpPr>
        <p:spPr>
          <a:xfrm>
            <a:off x="4048100" y="1007250"/>
            <a:ext cx="327000" cy="32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3875250" y="1334250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3875250" y="1562850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4048100" y="1056450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4" name="Google Shape;234;p19"/>
          <p:cNvCxnSpPr/>
          <p:nvPr/>
        </p:nvCxnSpPr>
        <p:spPr>
          <a:xfrm>
            <a:off x="3952875" y="1038975"/>
            <a:ext cx="0" cy="150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5" name="Google Shape;235;p19"/>
          <p:cNvSpPr/>
          <p:nvPr/>
        </p:nvSpPr>
        <p:spPr>
          <a:xfrm>
            <a:off x="8171000" y="3504075"/>
            <a:ext cx="327000" cy="32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7293300" y="3894025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7293300" y="4122625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8171000" y="3553275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9" name="Google Shape;239;p19"/>
          <p:cNvCxnSpPr/>
          <p:nvPr/>
        </p:nvCxnSpPr>
        <p:spPr>
          <a:xfrm>
            <a:off x="8605875" y="2590800"/>
            <a:ext cx="0" cy="216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0" name="Google Shape;240;p19"/>
          <p:cNvSpPr/>
          <p:nvPr/>
        </p:nvSpPr>
        <p:spPr>
          <a:xfrm>
            <a:off x="6524600" y="3504075"/>
            <a:ext cx="327000" cy="32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5646900" y="3894025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5646900" y="4122625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6524600" y="3553275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44" name="Google Shape;244;p19"/>
          <p:cNvCxnSpPr/>
          <p:nvPr/>
        </p:nvCxnSpPr>
        <p:spPr>
          <a:xfrm>
            <a:off x="6959475" y="3219450"/>
            <a:ext cx="0" cy="153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381000" y="13303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381000" y="3873175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6887400" y="1940000"/>
            <a:ext cx="1875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381000" y="161748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6769200" y="2227088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388400" y="1035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8147700" y="16449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388400" y="35902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381000" y="4160275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composed for the most part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20"/>
          <p:cNvCxnSpPr/>
          <p:nvPr/>
        </p:nvCxnSpPr>
        <p:spPr>
          <a:xfrm>
            <a:off x="5471994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60" name="Google Shape;260;p20"/>
          <p:cNvSpPr txBox="1"/>
          <p:nvPr/>
        </p:nvSpPr>
        <p:spPr>
          <a:xfrm>
            <a:off x="5135387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71%</a:t>
            </a:r>
            <a:endParaRPr b="1" sz="16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5135387" y="4386775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62" name="Google Shape;262;p20"/>
          <p:cNvCxnSpPr/>
          <p:nvPr/>
        </p:nvCxnSpPr>
        <p:spPr>
          <a:xfrm>
            <a:off x="3842531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63" name="Google Shape;263;p20"/>
          <p:cNvSpPr txBox="1"/>
          <p:nvPr/>
        </p:nvSpPr>
        <p:spPr>
          <a:xfrm>
            <a:off x="3505925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3505925" y="4386775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65" name="Google Shape;265;p20"/>
          <p:cNvCxnSpPr/>
          <p:nvPr/>
        </p:nvCxnSpPr>
        <p:spPr>
          <a:xfrm>
            <a:off x="4657263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66" name="Google Shape;266;p20"/>
          <p:cNvSpPr txBox="1"/>
          <p:nvPr/>
        </p:nvSpPr>
        <p:spPr>
          <a:xfrm>
            <a:off x="4320656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47%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4349606" y="4386775"/>
            <a:ext cx="61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68" name="Google Shape;268;p20"/>
          <p:cNvCxnSpPr/>
          <p:nvPr/>
        </p:nvCxnSpPr>
        <p:spPr>
          <a:xfrm>
            <a:off x="3027800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69" name="Google Shape;269;p20"/>
          <p:cNvSpPr txBox="1"/>
          <p:nvPr/>
        </p:nvSpPr>
        <p:spPr>
          <a:xfrm>
            <a:off x="2691194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5%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2691194" y="4386775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71" name="Google Shape;271;p20"/>
          <p:cNvCxnSpPr/>
          <p:nvPr/>
        </p:nvCxnSpPr>
        <p:spPr>
          <a:xfrm>
            <a:off x="6286725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72" name="Google Shape;272;p20"/>
          <p:cNvSpPr txBox="1"/>
          <p:nvPr/>
        </p:nvSpPr>
        <p:spPr>
          <a:xfrm>
            <a:off x="5950119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90</a:t>
            </a: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5950119" y="4386775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2612025" y="3854075"/>
            <a:ext cx="825400" cy="509350"/>
          </a:xfrm>
          <a:custGeom>
            <a:rect b="b" l="l" r="r" t="t"/>
            <a:pathLst>
              <a:path extrusionOk="0" h="20374" w="33016">
                <a:moveTo>
                  <a:pt x="0" y="20374"/>
                </a:moveTo>
                <a:lnTo>
                  <a:pt x="33016" y="0"/>
                </a:lnTo>
                <a:lnTo>
                  <a:pt x="32961" y="2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5" name="Google Shape;275;p20"/>
          <p:cNvSpPr/>
          <p:nvPr/>
        </p:nvSpPr>
        <p:spPr>
          <a:xfrm>
            <a:off x="3434700" y="3354675"/>
            <a:ext cx="815050" cy="1008750"/>
          </a:xfrm>
          <a:custGeom>
            <a:rect b="b" l="l" r="r" t="t"/>
            <a:pathLst>
              <a:path extrusionOk="0" h="40350" w="32602">
                <a:moveTo>
                  <a:pt x="0" y="40350"/>
                </a:moveTo>
                <a:lnTo>
                  <a:pt x="0" y="19770"/>
                </a:lnTo>
                <a:lnTo>
                  <a:pt x="32602" y="0"/>
                </a:lnTo>
                <a:lnTo>
                  <a:pt x="32602" y="403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76" name="Google Shape;276;p20"/>
          <p:cNvSpPr/>
          <p:nvPr/>
        </p:nvSpPr>
        <p:spPr>
          <a:xfrm>
            <a:off x="4249725" y="2851150"/>
            <a:ext cx="815050" cy="1512275"/>
          </a:xfrm>
          <a:custGeom>
            <a:rect b="b" l="l" r="r" t="t"/>
            <a:pathLst>
              <a:path extrusionOk="0" h="60491" w="32602">
                <a:moveTo>
                  <a:pt x="0" y="60491"/>
                </a:moveTo>
                <a:lnTo>
                  <a:pt x="1" y="20258"/>
                </a:lnTo>
                <a:lnTo>
                  <a:pt x="32508" y="0"/>
                </a:lnTo>
                <a:lnTo>
                  <a:pt x="32602" y="60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7" name="Google Shape;277;p20"/>
          <p:cNvSpPr/>
          <p:nvPr/>
        </p:nvSpPr>
        <p:spPr>
          <a:xfrm>
            <a:off x="5035775" y="2331750"/>
            <a:ext cx="879550" cy="2031675"/>
          </a:xfrm>
          <a:custGeom>
            <a:rect b="b" l="l" r="r" t="t"/>
            <a:pathLst>
              <a:path extrusionOk="0" h="81267" w="35182">
                <a:moveTo>
                  <a:pt x="0" y="81267"/>
                </a:moveTo>
                <a:lnTo>
                  <a:pt x="337" y="21281"/>
                </a:lnTo>
                <a:lnTo>
                  <a:pt x="35182" y="0"/>
                </a:lnTo>
                <a:lnTo>
                  <a:pt x="34884" y="81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78" name="Google Shape;278;p20"/>
          <p:cNvSpPr/>
          <p:nvPr/>
        </p:nvSpPr>
        <p:spPr>
          <a:xfrm>
            <a:off x="5879175" y="1846475"/>
            <a:ext cx="825450" cy="2516950"/>
          </a:xfrm>
          <a:custGeom>
            <a:rect b="b" l="l" r="r" t="t"/>
            <a:pathLst>
              <a:path extrusionOk="0" h="100678" w="33018">
                <a:moveTo>
                  <a:pt x="0" y="100678"/>
                </a:moveTo>
                <a:lnTo>
                  <a:pt x="277" y="19645"/>
                </a:lnTo>
                <a:lnTo>
                  <a:pt x="33018" y="0"/>
                </a:lnTo>
                <a:lnTo>
                  <a:pt x="32602" y="1006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79" name="Google Shape;279;p20"/>
          <p:cNvSpPr txBox="1"/>
          <p:nvPr/>
        </p:nvSpPr>
        <p:spPr>
          <a:xfrm>
            <a:off x="381000" y="26017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6887600" y="3211400"/>
            <a:ext cx="1875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6769200" y="3498488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388400" y="23188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8147700" y="29284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381000" y="288888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7013475" y="1461675"/>
            <a:ext cx="5688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 rot="-5400000">
            <a:off x="6436705" y="2260564"/>
            <a:ext cx="17346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Efficiency Check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7582542" y="1461675"/>
            <a:ext cx="5574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 txBox="1"/>
          <p:nvPr/>
        </p:nvSpPr>
        <p:spPr>
          <a:xfrm rot="-5400000">
            <a:off x="7188675" y="2066000"/>
            <a:ext cx="13452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Resolving Issues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8139816" y="1461675"/>
            <a:ext cx="5574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 rot="-5400000">
            <a:off x="7551254" y="2260564"/>
            <a:ext cx="17346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Improvement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3724940" y="1461675"/>
            <a:ext cx="5541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454625" y="1461675"/>
            <a:ext cx="5427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 rot="-5400000">
            <a:off x="-141230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Product Development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997323" y="1461675"/>
            <a:ext cx="5427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 rot="-5400000">
            <a:off x="401467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1540014" y="1461675"/>
            <a:ext cx="5541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 rot="-5400000">
            <a:off x="944165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094073" y="1461675"/>
            <a:ext cx="5427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 rot="-5400000">
            <a:off x="1498218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Enhancement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636771" y="1461675"/>
            <a:ext cx="5427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 rot="-5400000">
            <a:off x="2040916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Versioning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179462" y="1461675"/>
            <a:ext cx="5541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 rot="-5400000">
            <a:off x="2794805" y="2052688"/>
            <a:ext cx="13122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 rot="-5400000">
            <a:off x="3351773" y="2052688"/>
            <a:ext cx="13122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 &amp; 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4279122" y="1461675"/>
            <a:ext cx="5427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/>
        </p:nvSpPr>
        <p:spPr>
          <a:xfrm rot="-5400000">
            <a:off x="3683267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Margining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4821824" y="1461675"/>
            <a:ext cx="5541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 txBox="1"/>
          <p:nvPr/>
        </p:nvSpPr>
        <p:spPr>
          <a:xfrm rot="-5400000">
            <a:off x="4225965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QA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5376801" y="1461675"/>
            <a:ext cx="5541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 txBox="1"/>
          <p:nvPr/>
        </p:nvSpPr>
        <p:spPr>
          <a:xfrm rot="-5400000">
            <a:off x="4792430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Re-engineering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5930983" y="1461675"/>
            <a:ext cx="5427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 rot="-5400000">
            <a:off x="5607072" y="1992047"/>
            <a:ext cx="1190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Maintenance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6473675" y="1461675"/>
            <a:ext cx="5541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 rot="-5400000">
            <a:off x="5877826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Technical Support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7021316" y="1139350"/>
            <a:ext cx="1662900" cy="322200"/>
          </a:xfrm>
          <a:prstGeom prst="rect">
            <a:avLst/>
          </a:prstGeom>
          <a:solidFill>
            <a:srgbClr val="CE79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7624125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5366070" y="1139350"/>
            <a:ext cx="1662900" cy="322200"/>
          </a:xfrm>
          <a:prstGeom prst="rect">
            <a:avLst/>
          </a:prstGeom>
          <a:solidFill>
            <a:srgbClr val="0E9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5974900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3737969" y="1139350"/>
            <a:ext cx="1650600" cy="322200"/>
          </a:xfrm>
          <a:prstGeom prst="rect">
            <a:avLst/>
          </a:prstGeom>
          <a:solidFill>
            <a:srgbClr val="82BA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4337413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2090574" y="1139350"/>
            <a:ext cx="1650600" cy="322200"/>
          </a:xfrm>
          <a:prstGeom prst="rect">
            <a:avLst/>
          </a:prstGeom>
          <a:solidFill>
            <a:srgbClr val="F5D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2696025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454625" y="1139350"/>
            <a:ext cx="1650600" cy="322200"/>
          </a:xfrm>
          <a:prstGeom prst="rect">
            <a:avLst/>
          </a:prstGeom>
          <a:solidFill>
            <a:srgbClr val="E15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1054563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E15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7026100" y="3743875"/>
            <a:ext cx="1662100" cy="682850"/>
          </a:xfrm>
          <a:custGeom>
            <a:rect b="b" l="l" r="r" t="t"/>
            <a:pathLst>
              <a:path extrusionOk="0" h="27314" w="66484">
                <a:moveTo>
                  <a:pt x="0" y="27241"/>
                </a:moveTo>
                <a:lnTo>
                  <a:pt x="98" y="0"/>
                </a:lnTo>
                <a:lnTo>
                  <a:pt x="66484" y="7400"/>
                </a:lnTo>
                <a:lnTo>
                  <a:pt x="66419" y="27314"/>
                </a:lnTo>
                <a:close/>
              </a:path>
            </a:pathLst>
          </a:custGeom>
          <a:solidFill>
            <a:srgbClr val="CE796B"/>
          </a:solidFill>
          <a:ln>
            <a:noFill/>
          </a:ln>
        </p:spPr>
      </p:sp>
      <p:sp>
        <p:nvSpPr>
          <p:cNvPr id="331" name="Google Shape;331;p21"/>
          <p:cNvSpPr txBox="1"/>
          <p:nvPr/>
        </p:nvSpPr>
        <p:spPr>
          <a:xfrm>
            <a:off x="994596" y="1161175"/>
            <a:ext cx="55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2640975" y="1161175"/>
            <a:ext cx="543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4281599" y="1161175"/>
            <a:ext cx="543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5902876" y="1161175"/>
            <a:ext cx="582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540881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2181499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3822126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5462753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7558122" y="1161175"/>
            <a:ext cx="582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7117999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456900" y="3522233"/>
            <a:ext cx="1628825" cy="904500"/>
          </a:xfrm>
          <a:custGeom>
            <a:rect b="b" l="l" r="r" t="t"/>
            <a:pathLst>
              <a:path extrusionOk="0" h="36180" w="81584">
                <a:moveTo>
                  <a:pt x="12" y="36180"/>
                </a:moveTo>
                <a:lnTo>
                  <a:pt x="81584" y="36180"/>
                </a:lnTo>
                <a:lnTo>
                  <a:pt x="81584" y="0"/>
                </a:lnTo>
                <a:lnTo>
                  <a:pt x="0" y="22676"/>
                </a:lnTo>
                <a:close/>
              </a:path>
            </a:pathLst>
          </a:custGeom>
          <a:solidFill>
            <a:srgbClr val="E15554"/>
          </a:solidFill>
          <a:ln>
            <a:noFill/>
          </a:ln>
        </p:spPr>
      </p:sp>
      <p:sp>
        <p:nvSpPr>
          <p:cNvPr id="342" name="Google Shape;342;p21"/>
          <p:cNvSpPr/>
          <p:nvPr/>
        </p:nvSpPr>
        <p:spPr>
          <a:xfrm>
            <a:off x="2085647" y="2692083"/>
            <a:ext cx="1647732" cy="1734650"/>
          </a:xfrm>
          <a:custGeom>
            <a:rect b="b" l="l" r="r" t="t"/>
            <a:pathLst>
              <a:path extrusionOk="0" h="69386" w="84749">
                <a:moveTo>
                  <a:pt x="0" y="69386"/>
                </a:moveTo>
                <a:lnTo>
                  <a:pt x="84749" y="69386"/>
                </a:lnTo>
                <a:lnTo>
                  <a:pt x="84749" y="0"/>
                </a:lnTo>
                <a:lnTo>
                  <a:pt x="0" y="33206"/>
                </a:lnTo>
                <a:close/>
              </a:path>
            </a:pathLst>
          </a:custGeom>
          <a:solidFill>
            <a:srgbClr val="F5DFBB"/>
          </a:solidFill>
          <a:ln>
            <a:noFill/>
          </a:ln>
        </p:spPr>
      </p:sp>
      <p:sp>
        <p:nvSpPr>
          <p:cNvPr id="343" name="Google Shape;343;p21"/>
          <p:cNvSpPr/>
          <p:nvPr/>
        </p:nvSpPr>
        <p:spPr>
          <a:xfrm>
            <a:off x="3733414" y="2692083"/>
            <a:ext cx="1647851" cy="1734650"/>
          </a:xfrm>
          <a:custGeom>
            <a:rect b="b" l="l" r="r" t="t"/>
            <a:pathLst>
              <a:path extrusionOk="0" h="69386" w="82537">
                <a:moveTo>
                  <a:pt x="82537" y="69386"/>
                </a:moveTo>
                <a:lnTo>
                  <a:pt x="0" y="69386"/>
                </a:lnTo>
                <a:lnTo>
                  <a:pt x="0" y="0"/>
                </a:lnTo>
                <a:lnTo>
                  <a:pt x="82397" y="28063"/>
                </a:lnTo>
                <a:close/>
              </a:path>
            </a:pathLst>
          </a:custGeom>
          <a:solidFill>
            <a:srgbClr val="82BAA8"/>
          </a:solidFill>
          <a:ln>
            <a:noFill/>
          </a:ln>
        </p:spPr>
      </p:sp>
      <p:sp>
        <p:nvSpPr>
          <p:cNvPr id="344" name="Google Shape;344;p21"/>
          <p:cNvSpPr/>
          <p:nvPr/>
        </p:nvSpPr>
        <p:spPr>
          <a:xfrm>
            <a:off x="5381200" y="3394250"/>
            <a:ext cx="1653250" cy="1032475"/>
          </a:xfrm>
          <a:custGeom>
            <a:rect b="b" l="l" r="r" t="t"/>
            <a:pathLst>
              <a:path extrusionOk="0" h="41299" w="66130">
                <a:moveTo>
                  <a:pt x="0" y="41299"/>
                </a:moveTo>
                <a:lnTo>
                  <a:pt x="65909" y="41299"/>
                </a:lnTo>
                <a:lnTo>
                  <a:pt x="66130" y="13951"/>
                </a:lnTo>
                <a:lnTo>
                  <a:pt x="0" y="0"/>
                </a:lnTo>
                <a:close/>
              </a:path>
            </a:pathLst>
          </a:custGeom>
          <a:solidFill>
            <a:srgbClr val="0E9594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457200" y="35429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651125" y="33942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576000" y="40532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651175" y="3789263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853825" y="34404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2139075" y="29333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2333000" y="27846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2257875" y="34436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2333050" y="3179663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2535700" y="28308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3820950" y="23237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4014875" y="21750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3939750" y="28340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4014925" y="2570063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4217575" y="22212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5502825" y="17141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5696750" y="15654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5621625" y="22244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5508325" y="1960475"/>
            <a:ext cx="149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Quant. Managed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5899450" y="16116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7184700" y="11045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7378625" y="9558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 txBox="1"/>
          <p:nvPr/>
        </p:nvSpPr>
        <p:spPr>
          <a:xfrm>
            <a:off x="7303500" y="16148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7378675" y="1350863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7581325" y="10020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" name="Google Shape;375;p22"/>
          <p:cNvCxnSpPr/>
          <p:nvPr/>
        </p:nvCxnSpPr>
        <p:spPr>
          <a:xfrm flipH="1" rot="10800000">
            <a:off x="2453275" y="2577275"/>
            <a:ext cx="6244800" cy="215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2"/>
          <p:cNvCxnSpPr/>
          <p:nvPr/>
        </p:nvCxnSpPr>
        <p:spPr>
          <a:xfrm flipH="1" rot="10800000">
            <a:off x="457200" y="958413"/>
            <a:ext cx="6244800" cy="215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1507950" y="3912550"/>
            <a:ext cx="613200" cy="27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3171900" y="4187900"/>
            <a:ext cx="5514900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457200" y="4187900"/>
            <a:ext cx="2714700" cy="52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1128000" y="4280600"/>
            <a:ext cx="137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3171900" y="4280600"/>
            <a:ext cx="521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place,.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3405254" y="3392060"/>
            <a:ext cx="5281620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805386" y="3392060"/>
            <a:ext cx="2599868" cy="52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1447811" y="3484760"/>
            <a:ext cx="1315018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3405254" y="3484760"/>
            <a:ext cx="4995746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3629560" y="2596187"/>
            <a:ext cx="5057715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1139908" y="2596187"/>
            <a:ext cx="2489651" cy="52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1755099" y="2688887"/>
            <a:ext cx="125927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3629560" y="2688887"/>
            <a:ext cx="478396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3853620" y="1800367"/>
            <a:ext cx="4833258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1474457" y="1800367"/>
            <a:ext cx="2379163" cy="5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1549025" y="1893075"/>
            <a:ext cx="2230087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Quantitatively  managed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3853620" y="1893067"/>
            <a:ext cx="4571653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4044358" y="1004513"/>
            <a:ext cx="4641891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1759395" y="1004513"/>
            <a:ext cx="2284963" cy="52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 txBox="1"/>
          <p:nvPr/>
        </p:nvSpPr>
        <p:spPr>
          <a:xfrm>
            <a:off x="2324008" y="1097213"/>
            <a:ext cx="1155738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4044358" y="1097213"/>
            <a:ext cx="4390644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and farthest-known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1798713" y="3116688"/>
            <a:ext cx="613200" cy="27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2078125" y="2320825"/>
            <a:ext cx="613200" cy="27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2357475" y="1525025"/>
            <a:ext cx="613200" cy="27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urity Model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15554"/>
      </a:accent1>
      <a:accent2>
        <a:srgbClr val="CE796B"/>
      </a:accent2>
      <a:accent3>
        <a:srgbClr val="F5DFBB"/>
      </a:accent3>
      <a:accent4>
        <a:srgbClr val="82BAA8"/>
      </a:accent4>
      <a:accent5>
        <a:srgbClr val="0E9594"/>
      </a:accent5>
      <a:accent6>
        <a:srgbClr val="12747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