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A905-9168-D1BC-097F-40FBB696B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BF3AE-8AFD-8C7E-27EB-C8A73FB5E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4A1E2-8813-435B-CCB7-000169A6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FA91-00FC-4C37-AA5C-DAA56CE3C44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5D085-2775-2294-C91D-D79479A3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E78C7-185D-61F6-4EA8-94F6EAA1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295-62E6-4C5E-9DE3-CB7E22E75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51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7220-AF81-B527-44E4-6D32BCDC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0EA94-AD2A-2938-500E-EAB27971C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0B842-0930-A2A5-D024-57192B34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FA91-00FC-4C37-AA5C-DAA56CE3C44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61AE9-D523-24B1-9EF1-DC778A94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D5879-9CC7-721D-293F-284D4A6E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295-62E6-4C5E-9DE3-CB7E22E75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54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91BE3-375B-C814-BC81-E1392F1F3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39E18-0508-A4A0-4C61-E259A7F98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A1F7D-03FA-BCDD-9ACE-CA4ECA29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FA91-00FC-4C37-AA5C-DAA56CE3C44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FA46-46D5-4E2D-9234-9D973DE2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60CA5-1569-0A53-F95D-E89DB6F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295-62E6-4C5E-9DE3-CB7E22E75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76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73D9-14B8-DEA7-C26C-1038D6C3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99D42-2FBD-9F16-F818-F964604D1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D77DF-38CE-F833-E4B9-015ABEEC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FA91-00FC-4C37-AA5C-DAA56CE3C44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FCFE-6507-A287-51D4-E1EEEB1E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19A34-4564-2832-1DAD-666A277F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295-62E6-4C5E-9DE3-CB7E22E75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54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5A8B-3152-7850-62AA-0B3812B5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B86B9-B899-86FF-CEAE-23D857C5A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7CC6A-745F-A21B-0CEA-71B2AB6A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FA91-00FC-4C37-AA5C-DAA56CE3C44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38482-5EF4-7024-2078-D16D0A4C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4AA20-8003-89E4-9E7E-48CC6228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295-62E6-4C5E-9DE3-CB7E22E75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78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E493-C6B9-C46D-9FDC-5CBACFF8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5E51C-B463-9A9C-8C37-828F6F19E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056D2-DEA5-4A7E-B903-52C24E73B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1CA19-2681-F211-F98C-251FAF7C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FA91-00FC-4C37-AA5C-DAA56CE3C44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464C6-CFC9-72E7-E53F-5A7C8E02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515BA-04F0-9D44-DC02-0B6C1D86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295-62E6-4C5E-9DE3-CB7E22E75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9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67A0-BCB8-B594-B7B7-02573EA5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84054-D3E7-9E7F-983E-7412BEE6A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CD257-8DED-8549-87A4-7CB8BFFEE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9A157-E5A0-1A42-EB3B-1EC77C382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A1B48-44D5-D3E5-E487-F30EDC328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EA875-8B58-44BB-78FE-D98FDAB2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FA91-00FC-4C37-AA5C-DAA56CE3C44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B054A-A76A-011B-B6B5-E4ECA690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DED4F-8CF8-81FE-2C0A-595FB30F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295-62E6-4C5E-9DE3-CB7E22E75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82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23C4-204B-4778-0FC8-D986F667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A32E4-0D8F-334D-6EA5-36F6EB05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FA91-00FC-4C37-AA5C-DAA56CE3C44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5F1DA-250C-D976-50D5-793A8951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DA166-32EF-CCDE-83DA-299CA4A6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295-62E6-4C5E-9DE3-CB7E22E75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56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1B7D5-FA93-6439-99D2-2C2DFDE8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FA91-00FC-4C37-AA5C-DAA56CE3C44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24F4C-2898-E6CB-E43F-5C60EA47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02080-24BF-590F-5ED3-5129DE69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295-62E6-4C5E-9DE3-CB7E22E75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14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D36B-2C9F-754F-65B6-1AEEE5AE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4D606-AE44-264A-0F0C-A67E5C196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ABD90-F564-A525-D15E-C70F5E841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EE2D5-28CD-B6D1-C637-700BB9D8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FA91-00FC-4C37-AA5C-DAA56CE3C44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DCC1A-48A8-0A2A-09D8-D4FBD04D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2B0C-0CD1-EA56-7918-E65BF909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295-62E6-4C5E-9DE3-CB7E22E75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43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4359-3F48-F33F-130A-53E76098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0BCF6-2F9D-BC30-0F3F-9ACB13765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C945-A701-0DA5-7B64-89E1A921A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78BBE-D52C-8A70-CEB3-08D3A9E1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FA91-00FC-4C37-AA5C-DAA56CE3C44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F10AF-99F5-ACE5-4E03-A706FB1D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8BEE6-8D93-B0A3-CB9B-9D4E149F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1295-62E6-4C5E-9DE3-CB7E22E75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99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ECBBBF-12D9-D7FA-CD80-5E2002F6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91DE-D8A3-EB8A-5555-D0138D4DB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9B71F-F9FA-752B-0E40-DE525E891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FA91-00FC-4C37-AA5C-DAA56CE3C44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F3979-749D-E5AA-3749-21F8D05F4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6F7DC-A399-69F5-5744-BF7AAAE2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1295-62E6-4C5E-9DE3-CB7E22E75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6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9" name="Rectangle 1128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Rectangle 1130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Rectangle 1132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5" name="Rectangle 1134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B3969-2A93-9167-4CE1-B63F1092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NLP and its Applications</a:t>
            </a:r>
          </a:p>
        </p:txBody>
      </p:sp>
      <p:pic>
        <p:nvPicPr>
          <p:cNvPr id="1026" name="Picture 2" descr="NLP tasks">
            <a:extLst>
              <a:ext uri="{FF2B5EF4-FFF2-40B4-BE49-F238E27FC236}">
                <a16:creationId xmlns:a16="http://schemas.microsoft.com/office/drawing/2014/main" id="{68E8ABAD-E27A-37B7-2746-848E6C2E83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18" b="2"/>
          <a:stretch/>
        </p:blipFill>
        <p:spPr bwMode="auto">
          <a:xfrm>
            <a:off x="409471" y="1994563"/>
            <a:ext cx="4555272" cy="259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9D37291-36AF-2BB4-FA8B-38FED29A8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9576" y="4343401"/>
            <a:ext cx="4676774" cy="222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Natural Language Processing Functionality in AI">
            <a:extLst>
              <a:ext uri="{FF2B5EF4-FFF2-40B4-BE49-F238E27FC236}">
                <a16:creationId xmlns:a16="http://schemas.microsoft.com/office/drawing/2014/main" id="{CFC5DDF5-EA74-F839-8E41-0A484A5ECE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191035"/>
            <a:ext cx="5783999" cy="177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09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205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D0642-42B8-57B4-9C90-9E5B82BBF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Evolution of NLP</a:t>
            </a:r>
          </a:p>
        </p:txBody>
      </p:sp>
      <p:pic>
        <p:nvPicPr>
          <p:cNvPr id="2050" name="Picture 2" descr="Diagram&#10;&#10;Description automatically generated">
            <a:extLst>
              <a:ext uri="{FF2B5EF4-FFF2-40B4-BE49-F238E27FC236}">
                <a16:creationId xmlns:a16="http://schemas.microsoft.com/office/drawing/2014/main" id="{DEBDF068-ED21-969A-D9A9-F642224DEF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8373" y="1675227"/>
            <a:ext cx="8175253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29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1" name="Rectangle 308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12" name="Freeform: Shape 308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13" name="Freeform: Shape 308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EB19F-0C91-75B1-3CCF-EC6590F8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IN" sz="2800"/>
              <a:t>Bag of Words(BOW)</a:t>
            </a:r>
          </a:p>
        </p:txBody>
      </p:sp>
      <p:sp>
        <p:nvSpPr>
          <p:cNvPr id="3114" name="Rectangle 308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15" name="Rectangle 308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A8FAB-D833-37CD-B8CA-59113F13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IN" sz="1700" dirty="0"/>
              <a:t>Example</a:t>
            </a:r>
          </a:p>
          <a:p>
            <a:r>
              <a:rPr lang="en-US" sz="1700" b="1" i="0" dirty="0">
                <a:effectLst/>
                <a:latin typeface="Lato" panose="020B0604020202020204" pitchFamily="34" charset="0"/>
              </a:rPr>
              <a:t>Statement 1</a:t>
            </a:r>
            <a:r>
              <a:rPr lang="en-US" sz="1700" b="0" i="0" dirty="0">
                <a:effectLst/>
                <a:latin typeface="Lato" panose="020B0604020202020204" pitchFamily="34" charset="0"/>
              </a:rPr>
              <a:t>: Game of Thrones is an amazing tv series!</a:t>
            </a:r>
          </a:p>
          <a:p>
            <a:r>
              <a:rPr lang="en-US" sz="1700" b="1" i="0" dirty="0">
                <a:effectLst/>
                <a:latin typeface="Lato" panose="020B0604020202020204" pitchFamily="34" charset="0"/>
              </a:rPr>
              <a:t>Statement 2</a:t>
            </a:r>
            <a:r>
              <a:rPr lang="en-US" sz="1700" b="0" i="0" dirty="0">
                <a:effectLst/>
                <a:latin typeface="Lato" panose="020B0604020202020204" pitchFamily="34" charset="0"/>
              </a:rPr>
              <a:t>: Game of Thrones is the best tv series!</a:t>
            </a:r>
          </a:p>
          <a:p>
            <a:r>
              <a:rPr lang="en-US" sz="1700" b="1" dirty="0">
                <a:latin typeface="Lato" panose="020B0604020202020204" pitchFamily="34" charset="0"/>
              </a:rPr>
              <a:t>Statement</a:t>
            </a:r>
            <a:r>
              <a:rPr lang="en-US" sz="1700" b="1" i="0" dirty="0">
                <a:effectLst/>
                <a:latin typeface="Lato" panose="020B0604020202020204" pitchFamily="34" charset="0"/>
              </a:rPr>
              <a:t> 3</a:t>
            </a:r>
            <a:r>
              <a:rPr lang="en-US" sz="1700" b="0" i="0" dirty="0">
                <a:effectLst/>
                <a:latin typeface="Lato" panose="020B0604020202020204" pitchFamily="34" charset="0"/>
              </a:rPr>
              <a:t>: Game of Thrones is so great</a:t>
            </a:r>
          </a:p>
          <a:p>
            <a:endParaRPr lang="en-US" sz="1700" dirty="0">
              <a:latin typeface="Lato" panose="020B0604020202020204" pitchFamily="34" charset="0"/>
            </a:endParaRPr>
          </a:p>
          <a:p>
            <a:endParaRPr lang="en-US" sz="1700" b="0" i="0" dirty="0">
              <a:effectLst/>
              <a:latin typeface="Lato" panose="020B0604020202020204" pitchFamily="34" charset="0"/>
            </a:endParaRPr>
          </a:p>
          <a:p>
            <a:endParaRPr lang="en-IN" sz="1700" dirty="0"/>
          </a:p>
        </p:txBody>
      </p:sp>
      <p:pic>
        <p:nvPicPr>
          <p:cNvPr id="3076" name="Picture 4" descr="Bag-of-Words with Python  example">
            <a:extLst>
              <a:ext uri="{FF2B5EF4-FFF2-40B4-BE49-F238E27FC236}">
                <a16:creationId xmlns:a16="http://schemas.microsoft.com/office/drawing/2014/main" id="{F512C5C2-BA5C-D663-7DAF-DE74A0DEB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184" y="2674609"/>
            <a:ext cx="6922008" cy="160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23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10" name="Freeform: Shape 410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Freeform: Shape 410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9132B-0B7B-4972-2A15-E39F4564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IN" sz="2800"/>
              <a:t>TD-IDF</a:t>
            </a: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4FF5-4C18-70A4-9443-CB3FBFDD7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b="1" i="0">
                <a:effectLst/>
                <a:latin typeface="source-serif-pro"/>
              </a:rPr>
              <a:t> Statement 1</a:t>
            </a:r>
            <a:r>
              <a:rPr lang="en-US" sz="1700" b="0" i="0">
                <a:effectLst/>
                <a:latin typeface="source-serif-pro"/>
              </a:rPr>
              <a:t>: Game of Thrones is an amazing TV series!</a:t>
            </a:r>
          </a:p>
          <a:p>
            <a:r>
              <a:rPr lang="en-US" sz="1700" b="1" i="0">
                <a:effectLst/>
                <a:latin typeface="source-serif-pro"/>
              </a:rPr>
              <a:t>Statement 2</a:t>
            </a:r>
            <a:r>
              <a:rPr lang="en-US" sz="1700" b="0" i="0">
                <a:effectLst/>
                <a:latin typeface="source-serif-pro"/>
              </a:rPr>
              <a:t>: Game of Thrones is the best TV series!</a:t>
            </a:r>
          </a:p>
          <a:p>
            <a:r>
              <a:rPr lang="en-US" sz="1700" b="1" i="0">
                <a:effectLst/>
                <a:latin typeface="source-serif-pro"/>
              </a:rPr>
              <a:t>Statement 3</a:t>
            </a:r>
            <a:r>
              <a:rPr lang="en-US" sz="1700" b="0" i="0">
                <a:effectLst/>
                <a:latin typeface="source-serif-pro"/>
              </a:rPr>
              <a:t>: Game of Thrones is so great.</a:t>
            </a:r>
          </a:p>
          <a:p>
            <a:endParaRPr lang="en-IN" sz="17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6E94921-E109-875C-C3A8-3885B6F1C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184" y="1567087"/>
            <a:ext cx="6922008" cy="382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86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31" name="Freeform: Shape 513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36" name="Freeform: Shape 513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3AF74-71DD-E8E8-3050-C9A5C47E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IN" sz="2800"/>
              <a:t>Word2vec</a:t>
            </a: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C2563A09-0AE9-58EB-97A5-BB9EE894B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b="1" dirty="0">
                <a:latin typeface="Lato" panose="020B0604020202020204" pitchFamily="34" charset="0"/>
              </a:rPr>
              <a:t>The quick brown fox jumped over the lazy dog.</a:t>
            </a:r>
          </a:p>
        </p:txBody>
      </p:sp>
      <p:pic>
        <p:nvPicPr>
          <p:cNvPr id="5122" name="Picture 2" descr="Word2vec Skip gram Explained - ThinkInfi">
            <a:extLst>
              <a:ext uri="{FF2B5EF4-FFF2-40B4-BE49-F238E27FC236}">
                <a16:creationId xmlns:a16="http://schemas.microsoft.com/office/drawing/2014/main" id="{86BB94CB-BDDF-1482-10D4-26EF18946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8898" y="1915182"/>
            <a:ext cx="6922008" cy="302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75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9" name="Rectangle 9224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6D78E-78BB-8668-3319-BB6530FF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IN" sz="4000"/>
              <a:t>RNN/LSTM</a:t>
            </a:r>
          </a:p>
        </p:txBody>
      </p:sp>
      <p:pic>
        <p:nvPicPr>
          <p:cNvPr id="9218" name="Picture 2" descr="The Complete LSTM Tutorial With Implementation - Analytics Vidhya">
            <a:extLst>
              <a:ext uri="{FF2B5EF4-FFF2-40B4-BE49-F238E27FC236}">
                <a16:creationId xmlns:a16="http://schemas.microsoft.com/office/drawing/2014/main" id="{9AA57872-E702-8A0B-6005-FC01FE807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9985" y="2405149"/>
            <a:ext cx="7025933" cy="389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50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8" name="Rectangle 6167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1A684-3EDE-05E9-A3ED-0835B7AC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Large Language Models</a:t>
            </a:r>
          </a:p>
        </p:txBody>
      </p:sp>
      <p:pic>
        <p:nvPicPr>
          <p:cNvPr id="6146" name="Picture 2" descr="Figure explaining the purpose and application of a foundation model">
            <a:extLst>
              <a:ext uri="{FF2B5EF4-FFF2-40B4-BE49-F238E27FC236}">
                <a16:creationId xmlns:a16="http://schemas.microsoft.com/office/drawing/2014/main" id="{4FDBFE4C-EB9C-2DAA-2C19-98A65C996B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490"/>
          <a:stretch/>
        </p:blipFill>
        <p:spPr bwMode="auto">
          <a:xfrm>
            <a:off x="198741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91E80E-476E-A9AC-F437-46137E1EA0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8" r="1" b="1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  <p:sp>
        <p:nvSpPr>
          <p:cNvPr id="6" name="AutoShape 8" descr="Large language models - LLM - building blocks">
            <a:extLst>
              <a:ext uri="{FF2B5EF4-FFF2-40B4-BE49-F238E27FC236}">
                <a16:creationId xmlns:a16="http://schemas.microsoft.com/office/drawing/2014/main" id="{C6929407-E73F-9912-06C0-AA96E13A78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3930" y="3276600"/>
            <a:ext cx="3194470" cy="319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70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6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DDDD543-B2B6-7491-27FD-00A603B8A7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1834" y="643467"/>
            <a:ext cx="994833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66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C0852-DA18-E92E-55DF-2FD7E6D2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Transformer Architecture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99FCDE3-B960-A1D5-B4B2-0531C4767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8750" y="1220012"/>
            <a:ext cx="9620250" cy="507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9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102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source-serif-pro</vt:lpstr>
      <vt:lpstr>Office Theme</vt:lpstr>
      <vt:lpstr>NLP and its Applications</vt:lpstr>
      <vt:lpstr>Evolution of NLP</vt:lpstr>
      <vt:lpstr>Bag of Words(BOW)</vt:lpstr>
      <vt:lpstr>TD-IDF</vt:lpstr>
      <vt:lpstr>Word2vec</vt:lpstr>
      <vt:lpstr>RNN/LSTM</vt:lpstr>
      <vt:lpstr>Large Language Models</vt:lpstr>
      <vt:lpstr>PowerPoint Presentation</vt:lpstr>
      <vt:lpstr>Transformer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and its Applications</dc:title>
  <dc:creator>bindu priya</dc:creator>
  <cp:lastModifiedBy>bindu priya</cp:lastModifiedBy>
  <cp:revision>1</cp:revision>
  <dcterms:created xsi:type="dcterms:W3CDTF">2023-04-17T03:49:32Z</dcterms:created>
  <dcterms:modified xsi:type="dcterms:W3CDTF">2023-04-17T08:41:35Z</dcterms:modified>
</cp:coreProperties>
</file>