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1" r:id="rId7"/>
    <p:sldId id="263" r:id="rId8"/>
    <p:sldId id="259" r:id="rId9"/>
    <p:sldId id="264" r:id="rId10"/>
    <p:sldId id="267" r:id="rId11"/>
    <p:sldId id="268" r:id="rId12"/>
    <p:sldId id="265" r:id="rId13"/>
    <p:sldId id="266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Confusion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 custT="1"/>
      <dgm:spPr/>
      <dgm:t>
        <a:bodyPr/>
        <a:lstStyle/>
        <a:p>
          <a:r>
            <a:rPr lang="en-US" sz="1300" dirty="0"/>
            <a:t>Manual</a:t>
          </a:r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Pressure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 custT="1"/>
      <dgm:spPr/>
      <dgm:t>
        <a:bodyPr/>
        <a:lstStyle/>
        <a:p>
          <a:r>
            <a:rPr lang="en-US" sz="1300" dirty="0"/>
            <a:t>Delay</a:t>
          </a:r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 custT="1"/>
      <dgm:spPr/>
      <dgm:t>
        <a:bodyPr/>
        <a:lstStyle/>
        <a:p>
          <a:r>
            <a:rPr lang="en-US" sz="1300" dirty="0"/>
            <a:t>Stress</a:t>
          </a:r>
        </a:p>
      </dgm:t>
    </dgm:pt>
    <dgm:pt modelId="{85ABB011-1269-4707-B5FF-D9F907FAC80B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65CF76BF-FF2C-41AE-BF7D-CDC763EC2230}" type="pres">
      <dgm:prSet presAssocID="{6750AC01-D39D-4F3A-9DC8-2A211EE986A2}" presName="composite" presStyleCnt="0"/>
      <dgm:spPr/>
    </dgm:pt>
    <dgm:pt modelId="{95AF965C-E1CF-488A-949C-8B6E9E886F84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0BCA30-35D1-44F7-91EC-9C1C94DEFCA9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C37E18E-7178-4B9D-9CC4-B0716F45E049}" type="pres">
      <dgm:prSet presAssocID="{6750AC01-D39D-4F3A-9DC8-2A211EE986A2}" presName="BalanceSpacing" presStyleCnt="0"/>
      <dgm:spPr/>
    </dgm:pt>
    <dgm:pt modelId="{FF342C28-449A-4E10-9634-AFC6C3795165}" type="pres">
      <dgm:prSet presAssocID="{6750AC01-D39D-4F3A-9DC8-2A211EE986A2}" presName="BalanceSpacing1" presStyleCnt="0"/>
      <dgm:spPr/>
    </dgm:pt>
    <dgm:pt modelId="{01B17F07-67A6-457D-BF2C-5EAF27D4BF9A}" type="pres">
      <dgm:prSet presAssocID="{CA077D98-8478-47EA-B6A9-99ACE60C64D4}" presName="Accent1Text" presStyleLbl="node1" presStyleIdx="1" presStyleCnt="6"/>
      <dgm:spPr/>
    </dgm:pt>
    <dgm:pt modelId="{3E1FDA5D-F1E1-4FB9-BEF8-5C7739592BAF}" type="pres">
      <dgm:prSet presAssocID="{CA077D98-8478-47EA-B6A9-99ACE60C64D4}" presName="spaceBetweenRectangles" presStyleCnt="0"/>
      <dgm:spPr/>
    </dgm:pt>
    <dgm:pt modelId="{9B5BE7FE-8E0D-4E6E-95FD-522360D0F98E}" type="pres">
      <dgm:prSet presAssocID="{0BEF68B8-1228-47BB-83B5-7B9CD1E3F84E}" presName="composite" presStyleCnt="0"/>
      <dgm:spPr/>
    </dgm:pt>
    <dgm:pt modelId="{A5D00B4A-B1AB-43BF-9531-FBAB4809BAD2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401EE7B-692E-47DC-B60D-878281997427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97DD22E-C5CB-4856-ACCB-214A22132069}" type="pres">
      <dgm:prSet presAssocID="{0BEF68B8-1228-47BB-83B5-7B9CD1E3F84E}" presName="BalanceSpacing" presStyleCnt="0"/>
      <dgm:spPr/>
    </dgm:pt>
    <dgm:pt modelId="{0EB5B11E-BE86-4730-A612-8A2B7EF5F63E}" type="pres">
      <dgm:prSet presAssocID="{0BEF68B8-1228-47BB-83B5-7B9CD1E3F84E}" presName="BalanceSpacing1" presStyleCnt="0"/>
      <dgm:spPr/>
    </dgm:pt>
    <dgm:pt modelId="{56F95D85-6DF9-405C-A8A5-4A458952DC3F}" type="pres">
      <dgm:prSet presAssocID="{FD949706-EDCC-4ADC-8EDF-8EDA49C92325}" presName="Accent1Text" presStyleLbl="node1" presStyleIdx="3" presStyleCnt="6"/>
      <dgm:spPr/>
    </dgm:pt>
    <dgm:pt modelId="{DFE554BE-2024-484C-9B8E-30391F8307DB}" type="pres">
      <dgm:prSet presAssocID="{FD949706-EDCC-4ADC-8EDF-8EDA49C92325}" presName="spaceBetweenRectangles" presStyleCnt="0"/>
      <dgm:spPr/>
    </dgm:pt>
    <dgm:pt modelId="{F1E7F368-4BB3-4EE3-94D6-663BB70B0DB0}" type="pres">
      <dgm:prSet presAssocID="{5605D28D-2CE6-4513-8566-952984E21E14}" presName="composite" presStyleCnt="0"/>
      <dgm:spPr/>
    </dgm:pt>
    <dgm:pt modelId="{855E1C0A-71D5-4933-94EF-D63F8616DC1E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BAD7FC2-9FE6-4238-8C19-518CC0A0DACF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F5BFECE-B858-4BE4-95D5-ABAAC908496E}" type="pres">
      <dgm:prSet presAssocID="{5605D28D-2CE6-4513-8566-952984E21E14}" presName="BalanceSpacing" presStyleCnt="0"/>
      <dgm:spPr/>
    </dgm:pt>
    <dgm:pt modelId="{1667D51F-8548-455D-AFF6-5B1EB6988B1B}" type="pres">
      <dgm:prSet presAssocID="{5605D28D-2CE6-4513-8566-952984E21E14}" presName="BalanceSpacing1" presStyleCnt="0"/>
      <dgm:spPr/>
    </dgm:pt>
    <dgm:pt modelId="{F9FB2EDF-6DAF-4033-B569-4E26A8BBC48F}" type="pres">
      <dgm:prSet presAssocID="{823D1971-2C4D-4EC5-A874-2F463DE37109}" presName="Accent1Text" presStyleLbl="node1" presStyleIdx="5" presStyleCnt="6"/>
      <dgm:spPr/>
    </dgm:pt>
  </dgm:ptLst>
  <dgm:cxnLst>
    <dgm:cxn modelId="{011B9002-4C72-4213-8CAB-FD01474390F2}" type="presOf" srcId="{FD949706-EDCC-4ADC-8EDF-8EDA49C92325}" destId="{56F95D85-6DF9-405C-A8A5-4A458952DC3F}" srcOrd="0" destOrd="0" presId="urn:microsoft.com/office/officeart/2008/layout/AlternatingHexagons"/>
    <dgm:cxn modelId="{23C76706-284A-4EB2-8F9B-67D79998EDAE}" type="presOf" srcId="{5605D28D-2CE6-4513-8566-952984E21E14}" destId="{855E1C0A-71D5-4933-94EF-D63F8616DC1E}" srcOrd="0" destOrd="0" presId="urn:microsoft.com/office/officeart/2008/layout/AlternatingHexagons"/>
    <dgm:cxn modelId="{E6BA8B13-C5B6-4404-B8B4-82FBD637FAA1}" type="presOf" srcId="{0BEF68B8-1228-47BB-83B5-7B9CD1E3F84E}" destId="{A5D00B4A-B1AB-43BF-9531-FBAB4809BAD2}" srcOrd="0" destOrd="0" presId="urn:microsoft.com/office/officeart/2008/layout/AlternatingHexagons"/>
    <dgm:cxn modelId="{8E024A3C-BCE4-4202-B009-7D16BD405F51}" type="presOf" srcId="{7E5AA53B-3EEE-4DE4-BB81-9044890C2946}" destId="{85ABB011-1269-4707-B5FF-D9F907FAC80B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0A0516E-DF81-4AAC-9EF1-073A8929DE3E}" type="presOf" srcId="{823D1971-2C4D-4EC5-A874-2F463DE37109}" destId="{F9FB2EDF-6DAF-4033-B569-4E26A8BBC48F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A52F4C1-0EE4-495B-A16C-5B4616DB43A8}" type="presOf" srcId="{6750AC01-D39D-4F3A-9DC8-2A211EE986A2}" destId="{95AF965C-E1CF-488A-949C-8B6E9E886F84}" srcOrd="0" destOrd="0" presId="urn:microsoft.com/office/officeart/2008/layout/AlternatingHexagons"/>
    <dgm:cxn modelId="{3746E2D9-EDBC-4B3C-85AF-9FD62B7BE4B2}" type="presOf" srcId="{CA077D98-8478-47EA-B6A9-99ACE60C64D4}" destId="{01B17F07-67A6-457D-BF2C-5EAF27D4BF9A}" srcOrd="0" destOrd="0" presId="urn:microsoft.com/office/officeart/2008/layout/AlternatingHexagons"/>
    <dgm:cxn modelId="{FBBECC04-A4F6-4172-8728-4EB670040EEF}" type="presParOf" srcId="{85ABB011-1269-4707-B5FF-D9F907FAC80B}" destId="{65CF76BF-FF2C-41AE-BF7D-CDC763EC2230}" srcOrd="0" destOrd="0" presId="urn:microsoft.com/office/officeart/2008/layout/AlternatingHexagons"/>
    <dgm:cxn modelId="{201805B0-27E8-4EEA-AB00-B75F36FE8BE0}" type="presParOf" srcId="{65CF76BF-FF2C-41AE-BF7D-CDC763EC2230}" destId="{95AF965C-E1CF-488A-949C-8B6E9E886F84}" srcOrd="0" destOrd="0" presId="urn:microsoft.com/office/officeart/2008/layout/AlternatingHexagons"/>
    <dgm:cxn modelId="{B40F7933-70FE-46A9-A4FF-275753910CE3}" type="presParOf" srcId="{65CF76BF-FF2C-41AE-BF7D-CDC763EC2230}" destId="{650BCA30-35D1-44F7-91EC-9C1C94DEFCA9}" srcOrd="1" destOrd="0" presId="urn:microsoft.com/office/officeart/2008/layout/AlternatingHexagons"/>
    <dgm:cxn modelId="{17164C56-1A2D-45C5-A47C-11DB02C21B56}" type="presParOf" srcId="{65CF76BF-FF2C-41AE-BF7D-CDC763EC2230}" destId="{2C37E18E-7178-4B9D-9CC4-B0716F45E049}" srcOrd="2" destOrd="0" presId="urn:microsoft.com/office/officeart/2008/layout/AlternatingHexagons"/>
    <dgm:cxn modelId="{62B51E25-05F4-43BF-8F0F-85ACE6270DC7}" type="presParOf" srcId="{65CF76BF-FF2C-41AE-BF7D-CDC763EC2230}" destId="{FF342C28-449A-4E10-9634-AFC6C3795165}" srcOrd="3" destOrd="0" presId="urn:microsoft.com/office/officeart/2008/layout/AlternatingHexagons"/>
    <dgm:cxn modelId="{9D96FF74-EE66-446B-A554-BB2EB4ECD4CB}" type="presParOf" srcId="{65CF76BF-FF2C-41AE-BF7D-CDC763EC2230}" destId="{01B17F07-67A6-457D-BF2C-5EAF27D4BF9A}" srcOrd="4" destOrd="0" presId="urn:microsoft.com/office/officeart/2008/layout/AlternatingHexagons"/>
    <dgm:cxn modelId="{D75C1C94-A24C-48ED-87D8-099FF04A4311}" type="presParOf" srcId="{85ABB011-1269-4707-B5FF-D9F907FAC80B}" destId="{3E1FDA5D-F1E1-4FB9-BEF8-5C7739592BAF}" srcOrd="1" destOrd="0" presId="urn:microsoft.com/office/officeart/2008/layout/AlternatingHexagons"/>
    <dgm:cxn modelId="{2697488E-AA03-4BAE-9F98-D7C45A827C49}" type="presParOf" srcId="{85ABB011-1269-4707-B5FF-D9F907FAC80B}" destId="{9B5BE7FE-8E0D-4E6E-95FD-522360D0F98E}" srcOrd="2" destOrd="0" presId="urn:microsoft.com/office/officeart/2008/layout/AlternatingHexagons"/>
    <dgm:cxn modelId="{C1C899A6-8489-41AD-8B8B-B20D95F7BD6B}" type="presParOf" srcId="{9B5BE7FE-8E0D-4E6E-95FD-522360D0F98E}" destId="{A5D00B4A-B1AB-43BF-9531-FBAB4809BAD2}" srcOrd="0" destOrd="0" presId="urn:microsoft.com/office/officeart/2008/layout/AlternatingHexagons"/>
    <dgm:cxn modelId="{3931D0E6-4B47-4973-969E-9194D14CD9BE}" type="presParOf" srcId="{9B5BE7FE-8E0D-4E6E-95FD-522360D0F98E}" destId="{A401EE7B-692E-47DC-B60D-878281997427}" srcOrd="1" destOrd="0" presId="urn:microsoft.com/office/officeart/2008/layout/AlternatingHexagons"/>
    <dgm:cxn modelId="{39F04E5B-7B2A-469B-A0DA-38C8D4A7B501}" type="presParOf" srcId="{9B5BE7FE-8E0D-4E6E-95FD-522360D0F98E}" destId="{E97DD22E-C5CB-4856-ACCB-214A22132069}" srcOrd="2" destOrd="0" presId="urn:microsoft.com/office/officeart/2008/layout/AlternatingHexagons"/>
    <dgm:cxn modelId="{0A238CBA-E374-452A-98F2-D887F71B8DBA}" type="presParOf" srcId="{9B5BE7FE-8E0D-4E6E-95FD-522360D0F98E}" destId="{0EB5B11E-BE86-4730-A612-8A2B7EF5F63E}" srcOrd="3" destOrd="0" presId="urn:microsoft.com/office/officeart/2008/layout/AlternatingHexagons"/>
    <dgm:cxn modelId="{77DD6FD8-75E8-4093-9E67-004BC9257211}" type="presParOf" srcId="{9B5BE7FE-8E0D-4E6E-95FD-522360D0F98E}" destId="{56F95D85-6DF9-405C-A8A5-4A458952DC3F}" srcOrd="4" destOrd="0" presId="urn:microsoft.com/office/officeart/2008/layout/AlternatingHexagons"/>
    <dgm:cxn modelId="{BEA2EE76-043F-427A-AC20-A2FFFB1382C1}" type="presParOf" srcId="{85ABB011-1269-4707-B5FF-D9F907FAC80B}" destId="{DFE554BE-2024-484C-9B8E-30391F8307DB}" srcOrd="3" destOrd="0" presId="urn:microsoft.com/office/officeart/2008/layout/AlternatingHexagons"/>
    <dgm:cxn modelId="{5B4DA23C-5BE1-4731-9875-168387B07D2A}" type="presParOf" srcId="{85ABB011-1269-4707-B5FF-D9F907FAC80B}" destId="{F1E7F368-4BB3-4EE3-94D6-663BB70B0DB0}" srcOrd="4" destOrd="0" presId="urn:microsoft.com/office/officeart/2008/layout/AlternatingHexagons"/>
    <dgm:cxn modelId="{178E453A-BD76-4DF1-982B-8E2340DCB579}" type="presParOf" srcId="{F1E7F368-4BB3-4EE3-94D6-663BB70B0DB0}" destId="{855E1C0A-71D5-4933-94EF-D63F8616DC1E}" srcOrd="0" destOrd="0" presId="urn:microsoft.com/office/officeart/2008/layout/AlternatingHexagons"/>
    <dgm:cxn modelId="{C132832A-1AD5-40D8-83F5-A119C36BE332}" type="presParOf" srcId="{F1E7F368-4BB3-4EE3-94D6-663BB70B0DB0}" destId="{BBAD7FC2-9FE6-4238-8C19-518CC0A0DACF}" srcOrd="1" destOrd="0" presId="urn:microsoft.com/office/officeart/2008/layout/AlternatingHexagons"/>
    <dgm:cxn modelId="{97B2AEAB-B2A9-48A3-B49E-D96AB0B42622}" type="presParOf" srcId="{F1E7F368-4BB3-4EE3-94D6-663BB70B0DB0}" destId="{3F5BFECE-B858-4BE4-95D5-ABAAC908496E}" srcOrd="2" destOrd="0" presId="urn:microsoft.com/office/officeart/2008/layout/AlternatingHexagons"/>
    <dgm:cxn modelId="{FE1E3A70-D91B-47F3-8921-C26F6BEB0CA4}" type="presParOf" srcId="{F1E7F368-4BB3-4EE3-94D6-663BB70B0DB0}" destId="{1667D51F-8548-455D-AFF6-5B1EB6988B1B}" srcOrd="3" destOrd="0" presId="urn:microsoft.com/office/officeart/2008/layout/AlternatingHexagons"/>
    <dgm:cxn modelId="{ED70A7C0-79BC-4C97-97E3-3DFCC1AAC5C5}" type="presParOf" srcId="{F1E7F368-4BB3-4EE3-94D6-663BB70B0DB0}" destId="{F9FB2EDF-6DAF-4033-B569-4E26A8BBC4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EDE62-664C-4E16-996D-CDA247DA0CEB}" type="doc">
      <dgm:prSet loTypeId="urn:microsoft.com/office/officeart/2005/8/layout/matrix1" loCatId="matrix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28CA4DBA-5752-4076-8F04-E63ACA9ADF6E}">
      <dgm:prSet phldrT="[Text]"/>
      <dgm:spPr/>
      <dgm:t>
        <a:bodyPr/>
        <a:lstStyle/>
        <a:p>
          <a:r>
            <a:rPr lang="en-IN" dirty="0"/>
            <a:t>Blockchain based eClosing</a:t>
          </a:r>
        </a:p>
      </dgm:t>
    </dgm:pt>
    <dgm:pt modelId="{BC92ACD3-3E15-4D02-9C42-E4492BEAD364}" type="parTrans" cxnId="{69E49304-1B71-4AD2-96C3-977F5751C836}">
      <dgm:prSet/>
      <dgm:spPr/>
      <dgm:t>
        <a:bodyPr/>
        <a:lstStyle/>
        <a:p>
          <a:endParaRPr lang="en-IN"/>
        </a:p>
      </dgm:t>
    </dgm:pt>
    <dgm:pt modelId="{F5FAF851-61A9-44CE-876C-3658377F3A5B}" type="sibTrans" cxnId="{69E49304-1B71-4AD2-96C3-977F5751C836}">
      <dgm:prSet/>
      <dgm:spPr/>
      <dgm:t>
        <a:bodyPr/>
        <a:lstStyle/>
        <a:p>
          <a:endParaRPr lang="en-IN"/>
        </a:p>
      </dgm:t>
    </dgm:pt>
    <dgm:pt modelId="{8987D5CC-A699-4A1A-916D-99B2406874C7}">
      <dgm:prSet phldrT="[Text]"/>
      <dgm:spPr/>
      <dgm:t>
        <a:bodyPr/>
        <a:lstStyle/>
        <a:p>
          <a:r>
            <a:rPr lang="en-IN" dirty="0"/>
            <a:t>Transparency</a:t>
          </a:r>
        </a:p>
      </dgm:t>
    </dgm:pt>
    <dgm:pt modelId="{8669EAE8-BD6D-48B4-88A6-7E6774F52FD6}" type="parTrans" cxnId="{0AEC0A47-3102-4094-B7E5-C609A47D4CAB}">
      <dgm:prSet/>
      <dgm:spPr/>
      <dgm:t>
        <a:bodyPr/>
        <a:lstStyle/>
        <a:p>
          <a:endParaRPr lang="en-IN"/>
        </a:p>
      </dgm:t>
    </dgm:pt>
    <dgm:pt modelId="{2A265E87-D66C-44AB-9D9B-8F788DE67D73}" type="sibTrans" cxnId="{0AEC0A47-3102-4094-B7E5-C609A47D4CAB}">
      <dgm:prSet/>
      <dgm:spPr/>
      <dgm:t>
        <a:bodyPr/>
        <a:lstStyle/>
        <a:p>
          <a:endParaRPr lang="en-IN"/>
        </a:p>
      </dgm:t>
    </dgm:pt>
    <dgm:pt modelId="{69E3953E-2B7D-4F0F-923B-019486EF082A}">
      <dgm:prSet phldrT="[Text]"/>
      <dgm:spPr/>
      <dgm:t>
        <a:bodyPr/>
        <a:lstStyle/>
        <a:p>
          <a:r>
            <a:rPr lang="en-IN" dirty="0"/>
            <a:t>No physical Intervention</a:t>
          </a:r>
        </a:p>
      </dgm:t>
    </dgm:pt>
    <dgm:pt modelId="{1404955E-6315-4467-9C8E-CF76D1837F0B}" type="parTrans" cxnId="{96592E70-E34D-4E7D-8A77-434E4F8508D4}">
      <dgm:prSet/>
      <dgm:spPr/>
      <dgm:t>
        <a:bodyPr/>
        <a:lstStyle/>
        <a:p>
          <a:endParaRPr lang="en-IN"/>
        </a:p>
      </dgm:t>
    </dgm:pt>
    <dgm:pt modelId="{EAE6C132-597C-41D8-BBF3-CCDF8CADEDF4}" type="sibTrans" cxnId="{96592E70-E34D-4E7D-8A77-434E4F8508D4}">
      <dgm:prSet/>
      <dgm:spPr/>
      <dgm:t>
        <a:bodyPr/>
        <a:lstStyle/>
        <a:p>
          <a:endParaRPr lang="en-IN"/>
        </a:p>
      </dgm:t>
    </dgm:pt>
    <dgm:pt modelId="{D920E4D1-0FBB-49A2-BBCA-700467C7717B}">
      <dgm:prSet phldrT="[Text]"/>
      <dgm:spPr/>
      <dgm:t>
        <a:bodyPr/>
        <a:lstStyle/>
        <a:p>
          <a:r>
            <a:rPr lang="en-IN" dirty="0"/>
            <a:t>Real time view</a:t>
          </a:r>
        </a:p>
      </dgm:t>
    </dgm:pt>
    <dgm:pt modelId="{5C1CF44F-9B68-4D39-92FA-9925990CFAE7}" type="parTrans" cxnId="{6154C8C4-4DB6-42C6-B56C-FBED74DB165A}">
      <dgm:prSet/>
      <dgm:spPr/>
      <dgm:t>
        <a:bodyPr/>
        <a:lstStyle/>
        <a:p>
          <a:endParaRPr lang="en-IN"/>
        </a:p>
      </dgm:t>
    </dgm:pt>
    <dgm:pt modelId="{4AFC629F-DBEF-47C1-A362-9BDDB0C2DB2F}" type="sibTrans" cxnId="{6154C8C4-4DB6-42C6-B56C-FBED74DB165A}">
      <dgm:prSet/>
      <dgm:spPr/>
      <dgm:t>
        <a:bodyPr/>
        <a:lstStyle/>
        <a:p>
          <a:endParaRPr lang="en-IN"/>
        </a:p>
      </dgm:t>
    </dgm:pt>
    <dgm:pt modelId="{2DFE23F1-9DD2-4771-9D6D-E13BF8AEC888}">
      <dgm:prSet phldrT="[Text]"/>
      <dgm:spPr/>
      <dgm:t>
        <a:bodyPr/>
        <a:lstStyle/>
        <a:p>
          <a:r>
            <a:rPr lang="en-IN" dirty="0"/>
            <a:t>Faster funds transfer</a:t>
          </a:r>
        </a:p>
      </dgm:t>
    </dgm:pt>
    <dgm:pt modelId="{FBAB131E-C222-410B-BAC3-02FA100C0EDB}" type="parTrans" cxnId="{97300CCC-D663-491A-BBCB-0FBB3438DC6C}">
      <dgm:prSet/>
      <dgm:spPr/>
      <dgm:t>
        <a:bodyPr/>
        <a:lstStyle/>
        <a:p>
          <a:endParaRPr lang="en-IN"/>
        </a:p>
      </dgm:t>
    </dgm:pt>
    <dgm:pt modelId="{C3E85F60-8523-43EF-B55A-6C6405C8F561}" type="sibTrans" cxnId="{97300CCC-D663-491A-BBCB-0FBB3438DC6C}">
      <dgm:prSet/>
      <dgm:spPr/>
      <dgm:t>
        <a:bodyPr/>
        <a:lstStyle/>
        <a:p>
          <a:endParaRPr lang="en-IN"/>
        </a:p>
      </dgm:t>
    </dgm:pt>
    <dgm:pt modelId="{59AD1063-B240-4C92-AF27-5E620EC2F86F}" type="pres">
      <dgm:prSet presAssocID="{567EDE62-664C-4E16-996D-CDA247DA0CE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92999D-9064-4F17-B407-019FAACB4738}" type="pres">
      <dgm:prSet presAssocID="{567EDE62-664C-4E16-996D-CDA247DA0CEB}" presName="matrix" presStyleCnt="0"/>
      <dgm:spPr/>
    </dgm:pt>
    <dgm:pt modelId="{C0CBEA2C-99D7-4AE5-AB02-61D8052B44FB}" type="pres">
      <dgm:prSet presAssocID="{567EDE62-664C-4E16-996D-CDA247DA0CEB}" presName="tile1" presStyleLbl="node1" presStyleIdx="0" presStyleCnt="4"/>
      <dgm:spPr/>
    </dgm:pt>
    <dgm:pt modelId="{B91905CE-0DB7-491E-8920-0C5B2EC4A110}" type="pres">
      <dgm:prSet presAssocID="{567EDE62-664C-4E16-996D-CDA247DA0CE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A71516-F405-45AA-B436-6C88F96D0D04}" type="pres">
      <dgm:prSet presAssocID="{567EDE62-664C-4E16-996D-CDA247DA0CEB}" presName="tile2" presStyleLbl="node1" presStyleIdx="1" presStyleCnt="4"/>
      <dgm:spPr/>
    </dgm:pt>
    <dgm:pt modelId="{169CBC84-D781-481B-A893-A1B742A14017}" type="pres">
      <dgm:prSet presAssocID="{567EDE62-664C-4E16-996D-CDA247DA0CE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1FCFED-1366-4391-8DB7-2A4175414E53}" type="pres">
      <dgm:prSet presAssocID="{567EDE62-664C-4E16-996D-CDA247DA0CEB}" presName="tile3" presStyleLbl="node1" presStyleIdx="2" presStyleCnt="4"/>
      <dgm:spPr/>
    </dgm:pt>
    <dgm:pt modelId="{3BA26ECE-624D-4ADA-A96B-A8870AE1C4F4}" type="pres">
      <dgm:prSet presAssocID="{567EDE62-664C-4E16-996D-CDA247DA0CE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F782FC-4F1D-45F7-8872-2D0184A48BE4}" type="pres">
      <dgm:prSet presAssocID="{567EDE62-664C-4E16-996D-CDA247DA0CEB}" presName="tile4" presStyleLbl="node1" presStyleIdx="3" presStyleCnt="4"/>
      <dgm:spPr/>
    </dgm:pt>
    <dgm:pt modelId="{12985594-C614-458E-91D7-EB671F11F728}" type="pres">
      <dgm:prSet presAssocID="{567EDE62-664C-4E16-996D-CDA247DA0CE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E40A0DB-1BD4-4238-A6CE-DDB55973CB0E}" type="pres">
      <dgm:prSet presAssocID="{567EDE62-664C-4E16-996D-CDA247DA0CE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4EFBF02-A2AE-4377-98DA-75D9AB33BB10}" type="presOf" srcId="{69E3953E-2B7D-4F0F-923B-019486EF082A}" destId="{169CBC84-D781-481B-A893-A1B742A14017}" srcOrd="1" destOrd="0" presId="urn:microsoft.com/office/officeart/2005/8/layout/matrix1"/>
    <dgm:cxn modelId="{69E49304-1B71-4AD2-96C3-977F5751C836}" srcId="{567EDE62-664C-4E16-996D-CDA247DA0CEB}" destId="{28CA4DBA-5752-4076-8F04-E63ACA9ADF6E}" srcOrd="0" destOrd="0" parTransId="{BC92ACD3-3E15-4D02-9C42-E4492BEAD364}" sibTransId="{F5FAF851-61A9-44CE-876C-3658377F3A5B}"/>
    <dgm:cxn modelId="{94BF6422-D163-4056-9679-E3761CF723A5}" type="presOf" srcId="{69E3953E-2B7D-4F0F-923B-019486EF082A}" destId="{F9A71516-F405-45AA-B436-6C88F96D0D04}" srcOrd="0" destOrd="0" presId="urn:microsoft.com/office/officeart/2005/8/layout/matrix1"/>
    <dgm:cxn modelId="{C2C0DC35-76C9-430A-9A4C-D0C83A7E25F8}" type="presOf" srcId="{567EDE62-664C-4E16-996D-CDA247DA0CEB}" destId="{59AD1063-B240-4C92-AF27-5E620EC2F86F}" srcOrd="0" destOrd="0" presId="urn:microsoft.com/office/officeart/2005/8/layout/matrix1"/>
    <dgm:cxn modelId="{74F2793B-C9E9-423F-8437-85B90CC5C107}" type="presOf" srcId="{2DFE23F1-9DD2-4771-9D6D-E13BF8AEC888}" destId="{DCF782FC-4F1D-45F7-8872-2D0184A48BE4}" srcOrd="0" destOrd="0" presId="urn:microsoft.com/office/officeart/2005/8/layout/matrix1"/>
    <dgm:cxn modelId="{0AEC0A47-3102-4094-B7E5-C609A47D4CAB}" srcId="{28CA4DBA-5752-4076-8F04-E63ACA9ADF6E}" destId="{8987D5CC-A699-4A1A-916D-99B2406874C7}" srcOrd="0" destOrd="0" parTransId="{8669EAE8-BD6D-48B4-88A6-7E6774F52FD6}" sibTransId="{2A265E87-D66C-44AB-9D9B-8F788DE67D73}"/>
    <dgm:cxn modelId="{C90E104B-8ACB-4093-9863-1886D893A74D}" type="presOf" srcId="{28CA4DBA-5752-4076-8F04-E63ACA9ADF6E}" destId="{2E40A0DB-1BD4-4238-A6CE-DDB55973CB0E}" srcOrd="0" destOrd="0" presId="urn:microsoft.com/office/officeart/2005/8/layout/matrix1"/>
    <dgm:cxn modelId="{96592E70-E34D-4E7D-8A77-434E4F8508D4}" srcId="{28CA4DBA-5752-4076-8F04-E63ACA9ADF6E}" destId="{69E3953E-2B7D-4F0F-923B-019486EF082A}" srcOrd="1" destOrd="0" parTransId="{1404955E-6315-4467-9C8E-CF76D1837F0B}" sibTransId="{EAE6C132-597C-41D8-BBF3-CCDF8CADEDF4}"/>
    <dgm:cxn modelId="{9D88A87D-72DC-43D4-B768-610DF72353B5}" type="presOf" srcId="{D920E4D1-0FBB-49A2-BBCA-700467C7717B}" destId="{371FCFED-1366-4391-8DB7-2A4175414E53}" srcOrd="0" destOrd="0" presId="urn:microsoft.com/office/officeart/2005/8/layout/matrix1"/>
    <dgm:cxn modelId="{05FEC58E-EF79-45EB-9C5F-8E7AD3DA4CEF}" type="presOf" srcId="{8987D5CC-A699-4A1A-916D-99B2406874C7}" destId="{B91905CE-0DB7-491E-8920-0C5B2EC4A110}" srcOrd="1" destOrd="0" presId="urn:microsoft.com/office/officeart/2005/8/layout/matrix1"/>
    <dgm:cxn modelId="{A32362BC-80C5-4FFF-8FB0-878EA534F88F}" type="presOf" srcId="{8987D5CC-A699-4A1A-916D-99B2406874C7}" destId="{C0CBEA2C-99D7-4AE5-AB02-61D8052B44FB}" srcOrd="0" destOrd="0" presId="urn:microsoft.com/office/officeart/2005/8/layout/matrix1"/>
    <dgm:cxn modelId="{6154C8C4-4DB6-42C6-B56C-FBED74DB165A}" srcId="{28CA4DBA-5752-4076-8F04-E63ACA9ADF6E}" destId="{D920E4D1-0FBB-49A2-BBCA-700467C7717B}" srcOrd="2" destOrd="0" parTransId="{5C1CF44F-9B68-4D39-92FA-9925990CFAE7}" sibTransId="{4AFC629F-DBEF-47C1-A362-9BDDB0C2DB2F}"/>
    <dgm:cxn modelId="{100216C6-70E1-47A8-8E74-D3C604FC4D07}" type="presOf" srcId="{D920E4D1-0FBB-49A2-BBCA-700467C7717B}" destId="{3BA26ECE-624D-4ADA-A96B-A8870AE1C4F4}" srcOrd="1" destOrd="0" presId="urn:microsoft.com/office/officeart/2005/8/layout/matrix1"/>
    <dgm:cxn modelId="{97300CCC-D663-491A-BBCB-0FBB3438DC6C}" srcId="{28CA4DBA-5752-4076-8F04-E63ACA9ADF6E}" destId="{2DFE23F1-9DD2-4771-9D6D-E13BF8AEC888}" srcOrd="3" destOrd="0" parTransId="{FBAB131E-C222-410B-BAC3-02FA100C0EDB}" sibTransId="{C3E85F60-8523-43EF-B55A-6C6405C8F561}"/>
    <dgm:cxn modelId="{128EB5FF-4C66-4031-A8AE-ACAC62C5DF75}" type="presOf" srcId="{2DFE23F1-9DD2-4771-9D6D-E13BF8AEC888}" destId="{12985594-C614-458E-91D7-EB671F11F728}" srcOrd="1" destOrd="0" presId="urn:microsoft.com/office/officeart/2005/8/layout/matrix1"/>
    <dgm:cxn modelId="{FA72FA58-1F21-4813-B71E-50205BC6990F}" type="presParOf" srcId="{59AD1063-B240-4C92-AF27-5E620EC2F86F}" destId="{C292999D-9064-4F17-B407-019FAACB4738}" srcOrd="0" destOrd="0" presId="urn:microsoft.com/office/officeart/2005/8/layout/matrix1"/>
    <dgm:cxn modelId="{D82DC5D2-8833-430E-9CB2-B372BA95ED52}" type="presParOf" srcId="{C292999D-9064-4F17-B407-019FAACB4738}" destId="{C0CBEA2C-99D7-4AE5-AB02-61D8052B44FB}" srcOrd="0" destOrd="0" presId="urn:microsoft.com/office/officeart/2005/8/layout/matrix1"/>
    <dgm:cxn modelId="{04E6B124-7550-43A3-83EE-74C0605691EE}" type="presParOf" srcId="{C292999D-9064-4F17-B407-019FAACB4738}" destId="{B91905CE-0DB7-491E-8920-0C5B2EC4A110}" srcOrd="1" destOrd="0" presId="urn:microsoft.com/office/officeart/2005/8/layout/matrix1"/>
    <dgm:cxn modelId="{11191AD3-112E-4B70-8E93-0B704B17E23A}" type="presParOf" srcId="{C292999D-9064-4F17-B407-019FAACB4738}" destId="{F9A71516-F405-45AA-B436-6C88F96D0D04}" srcOrd="2" destOrd="0" presId="urn:microsoft.com/office/officeart/2005/8/layout/matrix1"/>
    <dgm:cxn modelId="{3972147B-BBCC-4732-893C-A832D127370F}" type="presParOf" srcId="{C292999D-9064-4F17-B407-019FAACB4738}" destId="{169CBC84-D781-481B-A893-A1B742A14017}" srcOrd="3" destOrd="0" presId="urn:microsoft.com/office/officeart/2005/8/layout/matrix1"/>
    <dgm:cxn modelId="{C3ACAE6D-ABC9-41D9-80DC-9317226B5F41}" type="presParOf" srcId="{C292999D-9064-4F17-B407-019FAACB4738}" destId="{371FCFED-1366-4391-8DB7-2A4175414E53}" srcOrd="4" destOrd="0" presId="urn:microsoft.com/office/officeart/2005/8/layout/matrix1"/>
    <dgm:cxn modelId="{9741781F-DD9C-4A33-96B5-C3F82DDBA9FB}" type="presParOf" srcId="{C292999D-9064-4F17-B407-019FAACB4738}" destId="{3BA26ECE-624D-4ADA-A96B-A8870AE1C4F4}" srcOrd="5" destOrd="0" presId="urn:microsoft.com/office/officeart/2005/8/layout/matrix1"/>
    <dgm:cxn modelId="{7CA04032-548C-4C01-BCDA-853272A66CBA}" type="presParOf" srcId="{C292999D-9064-4F17-B407-019FAACB4738}" destId="{DCF782FC-4F1D-45F7-8872-2D0184A48BE4}" srcOrd="6" destOrd="0" presId="urn:microsoft.com/office/officeart/2005/8/layout/matrix1"/>
    <dgm:cxn modelId="{B60B31E5-77D6-4A90-9067-C6B57110ABE7}" type="presParOf" srcId="{C292999D-9064-4F17-B407-019FAACB4738}" destId="{12985594-C614-458E-91D7-EB671F11F728}" srcOrd="7" destOrd="0" presId="urn:microsoft.com/office/officeart/2005/8/layout/matrix1"/>
    <dgm:cxn modelId="{8896CF81-C682-4E2C-9C16-CCDCA0DE9282}" type="presParOf" srcId="{59AD1063-B240-4C92-AF27-5E620EC2F86F}" destId="{2E40A0DB-1BD4-4238-A6CE-DDB55973CB0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F965C-E1CF-488A-949C-8B6E9E886F84}">
      <dsp:nvSpPr>
        <dsp:cNvPr id="0" name=""/>
        <dsp:cNvSpPr/>
      </dsp:nvSpPr>
      <dsp:spPr>
        <a:xfrm rot="5400000">
          <a:off x="3060920" y="87189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Confusion</a:t>
          </a:r>
        </a:p>
      </dsp:txBody>
      <dsp:txXfrm rot="-5400000">
        <a:off x="3325704" y="207101"/>
        <a:ext cx="790558" cy="908686"/>
      </dsp:txXfrm>
    </dsp:sp>
    <dsp:sp modelId="{650BCA30-35D1-44F7-91EC-9C1C94DEFCA9}">
      <dsp:nvSpPr>
        <dsp:cNvPr id="0" name=""/>
        <dsp:cNvSpPr/>
      </dsp:nvSpPr>
      <dsp:spPr>
        <a:xfrm>
          <a:off x="4330090" y="265407"/>
          <a:ext cx="1473261" cy="7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17F07-67A6-457D-BF2C-5EAF27D4BF9A}">
      <dsp:nvSpPr>
        <dsp:cNvPr id="0" name=""/>
        <dsp:cNvSpPr/>
      </dsp:nvSpPr>
      <dsp:spPr>
        <a:xfrm rot="5400000">
          <a:off x="1820529" y="87189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Manual</a:t>
          </a:r>
        </a:p>
      </dsp:txBody>
      <dsp:txXfrm rot="-5400000">
        <a:off x="2085313" y="207101"/>
        <a:ext cx="790558" cy="908686"/>
      </dsp:txXfrm>
    </dsp:sp>
    <dsp:sp modelId="{A5D00B4A-B1AB-43BF-9531-FBAB4809BAD2}">
      <dsp:nvSpPr>
        <dsp:cNvPr id="0" name=""/>
        <dsp:cNvSpPr/>
      </dsp:nvSpPr>
      <dsp:spPr>
        <a:xfrm rot="5400000">
          <a:off x="2438348" y="1207713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 Pressure</a:t>
          </a:r>
        </a:p>
      </dsp:txBody>
      <dsp:txXfrm rot="-5400000">
        <a:off x="2703132" y="1327625"/>
        <a:ext cx="790558" cy="908686"/>
      </dsp:txXfrm>
    </dsp:sp>
    <dsp:sp modelId="{A401EE7B-692E-47DC-B60D-878281997427}">
      <dsp:nvSpPr>
        <dsp:cNvPr id="0" name=""/>
        <dsp:cNvSpPr/>
      </dsp:nvSpPr>
      <dsp:spPr>
        <a:xfrm>
          <a:off x="1050895" y="1385930"/>
          <a:ext cx="1425737" cy="7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95D85-6DF9-405C-A8A5-4A458952DC3F}">
      <dsp:nvSpPr>
        <dsp:cNvPr id="0" name=""/>
        <dsp:cNvSpPr/>
      </dsp:nvSpPr>
      <dsp:spPr>
        <a:xfrm rot="5400000">
          <a:off x="3678740" y="1207713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Delay</a:t>
          </a:r>
        </a:p>
      </dsp:txBody>
      <dsp:txXfrm rot="-5400000">
        <a:off x="3943524" y="1327625"/>
        <a:ext cx="790558" cy="908686"/>
      </dsp:txXfrm>
    </dsp:sp>
    <dsp:sp modelId="{855E1C0A-71D5-4933-94EF-D63F8616DC1E}">
      <dsp:nvSpPr>
        <dsp:cNvPr id="0" name=""/>
        <dsp:cNvSpPr/>
      </dsp:nvSpPr>
      <dsp:spPr>
        <a:xfrm rot="5400000">
          <a:off x="3060920" y="2328237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Cost</a:t>
          </a:r>
        </a:p>
      </dsp:txBody>
      <dsp:txXfrm rot="-5400000">
        <a:off x="3325704" y="2448149"/>
        <a:ext cx="790558" cy="908686"/>
      </dsp:txXfrm>
    </dsp:sp>
    <dsp:sp modelId="{BBAD7FC2-9FE6-4238-8C19-518CC0A0DACF}">
      <dsp:nvSpPr>
        <dsp:cNvPr id="0" name=""/>
        <dsp:cNvSpPr/>
      </dsp:nvSpPr>
      <dsp:spPr>
        <a:xfrm>
          <a:off x="4330090" y="2506454"/>
          <a:ext cx="1473261" cy="7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B2EDF-6DAF-4033-B569-4E26A8BBC48F}">
      <dsp:nvSpPr>
        <dsp:cNvPr id="0" name=""/>
        <dsp:cNvSpPr/>
      </dsp:nvSpPr>
      <dsp:spPr>
        <a:xfrm rot="5400000">
          <a:off x="1820529" y="2328237"/>
          <a:ext cx="1320126" cy="11485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Stress</a:t>
          </a:r>
        </a:p>
      </dsp:txBody>
      <dsp:txXfrm rot="-5400000">
        <a:off x="2085313" y="2448149"/>
        <a:ext cx="790558" cy="908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BEA2C-99D7-4AE5-AB02-61D8052B44FB}">
      <dsp:nvSpPr>
        <dsp:cNvPr id="0" name=""/>
        <dsp:cNvSpPr/>
      </dsp:nvSpPr>
      <dsp:spPr>
        <a:xfrm rot="16200000">
          <a:off x="1837927" y="-1837927"/>
          <a:ext cx="1839119" cy="5514975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Transparency</a:t>
          </a:r>
        </a:p>
      </dsp:txBody>
      <dsp:txXfrm rot="5400000">
        <a:off x="-1" y="1"/>
        <a:ext cx="5514975" cy="1379339"/>
      </dsp:txXfrm>
    </dsp:sp>
    <dsp:sp modelId="{F9A71516-F405-45AA-B436-6C88F96D0D04}">
      <dsp:nvSpPr>
        <dsp:cNvPr id="0" name=""/>
        <dsp:cNvSpPr/>
      </dsp:nvSpPr>
      <dsp:spPr>
        <a:xfrm>
          <a:off x="5514975" y="0"/>
          <a:ext cx="5514975" cy="1839119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156131"/>
                <a:satOff val="-16878"/>
                <a:lumOff val="13591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156131"/>
                <a:satOff val="-16878"/>
                <a:lumOff val="1359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No physical Intervention</a:t>
          </a:r>
        </a:p>
      </dsp:txBody>
      <dsp:txXfrm>
        <a:off x="5514975" y="0"/>
        <a:ext cx="5514975" cy="1379339"/>
      </dsp:txXfrm>
    </dsp:sp>
    <dsp:sp modelId="{371FCFED-1366-4391-8DB7-2A4175414E53}">
      <dsp:nvSpPr>
        <dsp:cNvPr id="0" name=""/>
        <dsp:cNvSpPr/>
      </dsp:nvSpPr>
      <dsp:spPr>
        <a:xfrm rot="10800000">
          <a:off x="0" y="1839119"/>
          <a:ext cx="5514975" cy="1839119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312261"/>
                <a:satOff val="-33755"/>
                <a:lumOff val="27181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312261"/>
                <a:satOff val="-33755"/>
                <a:lumOff val="2718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Real time view</a:t>
          </a:r>
        </a:p>
      </dsp:txBody>
      <dsp:txXfrm rot="10800000">
        <a:off x="0" y="2298898"/>
        <a:ext cx="5514975" cy="1379339"/>
      </dsp:txXfrm>
    </dsp:sp>
    <dsp:sp modelId="{DCF782FC-4F1D-45F7-8872-2D0184A48BE4}">
      <dsp:nvSpPr>
        <dsp:cNvPr id="0" name=""/>
        <dsp:cNvSpPr/>
      </dsp:nvSpPr>
      <dsp:spPr>
        <a:xfrm rot="5400000">
          <a:off x="7352903" y="1191"/>
          <a:ext cx="1839119" cy="5514975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468392"/>
                <a:satOff val="-50633"/>
                <a:lumOff val="40772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468392"/>
                <a:satOff val="-50633"/>
                <a:lumOff val="4077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Faster funds transfer</a:t>
          </a:r>
        </a:p>
      </dsp:txBody>
      <dsp:txXfrm rot="-5400000">
        <a:off x="5514974" y="2298898"/>
        <a:ext cx="5514975" cy="1379339"/>
      </dsp:txXfrm>
    </dsp:sp>
    <dsp:sp modelId="{2E40A0DB-1BD4-4238-A6CE-DDB55973CB0E}">
      <dsp:nvSpPr>
        <dsp:cNvPr id="0" name=""/>
        <dsp:cNvSpPr/>
      </dsp:nvSpPr>
      <dsp:spPr>
        <a:xfrm>
          <a:off x="3860482" y="1379339"/>
          <a:ext cx="3308985" cy="919559"/>
        </a:xfrm>
        <a:prstGeom prst="roundRect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Blockchain based eClosing</a:t>
          </a:r>
        </a:p>
      </dsp:txBody>
      <dsp:txXfrm>
        <a:off x="3905371" y="1424228"/>
        <a:ext cx="3219207" cy="82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618653"/>
            <a:ext cx="10993549" cy="60023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E-closing: modernizing the mortgage loan climax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With Blockchain															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222922-E42A-C175-4B6F-D676C5DA3B89}"/>
              </a:ext>
            </a:extLst>
          </p:cNvPr>
          <p:cNvSpPr txBox="1">
            <a:spLocks/>
          </p:cNvSpPr>
          <p:nvPr/>
        </p:nvSpPr>
        <p:spPr>
          <a:xfrm>
            <a:off x="617260" y="5918653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7CEBFF"/>
                </a:solidFill>
              </a:rPr>
              <a:t>																				bindu priya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989-96F6-049C-C6F4-B765F9B8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375B-F0E6-E1EC-B776-BC2F25BE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Know your loan status</a:t>
            </a:r>
          </a:p>
          <a:p>
            <a:r>
              <a:rPr lang="en-IN" dirty="0"/>
              <a:t>Your mortgage app</a:t>
            </a:r>
          </a:p>
        </p:txBody>
      </p:sp>
    </p:spTree>
    <p:extLst>
      <p:ext uri="{BB962C8B-B14F-4D97-AF65-F5344CB8AC3E}">
        <p14:creationId xmlns:p14="http://schemas.microsoft.com/office/powerpoint/2010/main" val="103379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6DB7-323F-B366-7820-367623BA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7EB55-92A3-6566-9EAD-09455CF1E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794282" y="2693048"/>
            <a:ext cx="6535287" cy="32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1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41D7-2E49-844F-F90D-AC8C2AA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59FC-22E4-7D62-C785-FB2C959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Problem Statement</a:t>
            </a:r>
          </a:p>
          <a:p>
            <a:pPr marL="342900" indent="-342900">
              <a:buAutoNum type="arabicPeriod"/>
            </a:pPr>
            <a:r>
              <a:rPr lang="en-IN" dirty="0"/>
              <a:t>As-Is State</a:t>
            </a:r>
          </a:p>
          <a:p>
            <a:pPr marL="342900" indent="-342900">
              <a:buAutoNum type="arabicPeriod"/>
            </a:pPr>
            <a:r>
              <a:rPr lang="en-IN" dirty="0"/>
              <a:t>Pain points</a:t>
            </a:r>
          </a:p>
          <a:p>
            <a:pPr marL="342900" indent="-342900">
              <a:buAutoNum type="arabicPeriod"/>
            </a:pPr>
            <a:r>
              <a:rPr lang="en-IN" dirty="0"/>
              <a:t>Proposed solution</a:t>
            </a:r>
          </a:p>
          <a:p>
            <a:pPr marL="342900" indent="-342900">
              <a:buAutoNum type="arabicPeriod"/>
            </a:pPr>
            <a:r>
              <a:rPr lang="en-IN" dirty="0"/>
              <a:t>Conclusion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89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C47B52-8CE8-181F-5745-FD94F4ED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874643"/>
            <a:ext cx="11029615" cy="367830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Existing Mortgage closing process is one of the major pain points for borrower, lender and other stakeholders included in the process because of the complexity involved in the documentation process.</a:t>
            </a:r>
          </a:p>
          <a:p>
            <a:pPr marL="0" indent="0" algn="just">
              <a:buNone/>
            </a:pPr>
            <a:r>
              <a:rPr lang="en-IN" sz="2400" dirty="0"/>
              <a:t>The direct interaction with customer is required for the loan closing process, which is the last step in a customer’s largest and most complex transaction. Getting all the stakeholders at one place and completing the process is time consuming and involves cost.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2028-A940-F6C3-61D8-F4E57745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MORTGAGE LOAN Processing state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8046F6F-BB58-7F0E-59D4-ACD8F2CD8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7" r="8959" b="5295"/>
          <a:stretch/>
        </p:blipFill>
        <p:spPr>
          <a:xfrm>
            <a:off x="738271" y="2006082"/>
            <a:ext cx="10715458" cy="4650921"/>
          </a:xfrm>
        </p:spPr>
      </p:pic>
    </p:spTree>
    <p:extLst>
      <p:ext uri="{BB962C8B-B14F-4D97-AF65-F5344CB8AC3E}">
        <p14:creationId xmlns:p14="http://schemas.microsoft.com/office/powerpoint/2010/main" val="326048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Pain points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4567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8BDC-3BE4-74C3-10CF-9D57132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- </a:t>
            </a:r>
            <a:r>
              <a:rPr lang="en-IN" dirty="0" err="1"/>
              <a:t>bLOCKCHAIN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40BF-2BCC-BCB9-69D5-CF4175D6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Blockchain is positioning to become a viable technology to address these issues.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While blockchain technology is just beyond the cutting edge for most lenders, so too, was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eClosing</a:t>
            </a:r>
            <a:r>
              <a:rPr lang="en-US" b="0" i="0" dirty="0">
                <a:solidFill>
                  <a:srgbClr val="434343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 just a couple of years ago. But now as the blockchain is widely adopted across different domains, this looks most promising solution for this use case.</a:t>
            </a:r>
          </a:p>
          <a:p>
            <a:endParaRPr lang="en-US" dirty="0">
              <a:solidFill>
                <a:srgbClr val="434343"/>
              </a:solidFill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b="0" i="0" dirty="0">
              <a:solidFill>
                <a:srgbClr val="434343"/>
              </a:solidFill>
              <a:effectLst/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5202836-DFB3-B5D7-139D-812864243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3505052"/>
            <a:ext cx="5343693" cy="321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1424-1513-C2B3-27F7-4F524322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2654-1AC2-5A6A-24BB-ECE87B28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Customer registers through the digital signature while opening the account</a:t>
            </a:r>
          </a:p>
          <a:p>
            <a:r>
              <a:rPr lang="en-IN" dirty="0"/>
              <a:t>Customer digitally signs the closing disclosure document and sends it to the lender.</a:t>
            </a:r>
          </a:p>
          <a:p>
            <a:r>
              <a:rPr lang="en-IN" dirty="0"/>
              <a:t>The digital signature is stored in the chain.</a:t>
            </a:r>
          </a:p>
          <a:p>
            <a:r>
              <a:rPr lang="en-IN" dirty="0"/>
              <a:t>Smart contract will validate the signature and initiate the fund transfer.</a:t>
            </a:r>
          </a:p>
          <a:p>
            <a:r>
              <a:rPr lang="en-IN" dirty="0"/>
              <a:t>Escrow agent, distract attorney, and registrars have read access to the document to verify customer consent.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51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4B21-F8F6-98E1-783A-5B75110A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BE8DE13-4ACC-6DDF-17C6-9C218615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3" y="1813000"/>
            <a:ext cx="9767013" cy="4933033"/>
          </a:xfrm>
        </p:spPr>
      </p:pic>
    </p:spTree>
    <p:extLst>
      <p:ext uri="{BB962C8B-B14F-4D97-AF65-F5344CB8AC3E}">
        <p14:creationId xmlns:p14="http://schemas.microsoft.com/office/powerpoint/2010/main" val="4344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3A8F-D0E5-A8EF-D334-468042C5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587879-3613-FE80-19EA-0F4EAB1B1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596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5911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823</TotalTime>
  <Words>311</Words>
  <Application>Microsoft Office PowerPoint</Application>
  <PresentationFormat>Widescreen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Heebo</vt:lpstr>
      <vt:lpstr>Wingdings 2</vt:lpstr>
      <vt:lpstr>Dividend</vt:lpstr>
      <vt:lpstr>E-closing: modernizing the mortgage loan climax</vt:lpstr>
      <vt:lpstr>Contents</vt:lpstr>
      <vt:lpstr>Problem statement</vt:lpstr>
      <vt:lpstr>Current MORTGAGE LOAN Processing state</vt:lpstr>
      <vt:lpstr>Pain points</vt:lpstr>
      <vt:lpstr>Proposed solution - bLOCKCHAIN</vt:lpstr>
      <vt:lpstr>Proposed Solution</vt:lpstr>
      <vt:lpstr>Proposed solution</vt:lpstr>
      <vt:lpstr>advantages</vt:lpstr>
      <vt:lpstr>accelerators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E-closing: modernizing the mortgage loan climax</dc:title>
  <dc:creator>bindu priya</dc:creator>
  <cp:lastModifiedBy>bindu priya</cp:lastModifiedBy>
  <cp:revision>5</cp:revision>
  <dcterms:created xsi:type="dcterms:W3CDTF">2022-08-15T18:09:56Z</dcterms:created>
  <dcterms:modified xsi:type="dcterms:W3CDTF">2022-08-16T07:53:00Z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