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Peng" initials="BP" lastIdx="1" clrIdx="0">
    <p:extLst>
      <p:ext uri="{19B8F6BF-5375-455C-9EA6-DF929625EA0E}">
        <p15:presenceInfo xmlns:p15="http://schemas.microsoft.com/office/powerpoint/2012/main" userId="S::dpen466@UoA.auckland.ac.nz::5a8dd39a-4201-4f87-93fa-6075cbf6c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6807" autoAdjust="0"/>
  </p:normalViewPr>
  <p:slideViewPr>
    <p:cSldViewPr snapToGrid="0">
      <p:cViewPr varScale="1">
        <p:scale>
          <a:sx n="104" d="100"/>
          <a:sy n="104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95E5-DD92-42A9-8709-7FADBA45B9B7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C1EA-D98F-4F05-BE94-3ADB2895F4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3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CC1EA-D98F-4F05-BE94-3ADB2895F4CC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47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0649-55AC-4FEF-9894-AF3456DC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8012-446B-4C02-9F47-C40A6787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48BE-41BB-416E-AE5F-ED06655F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58D5-3301-42DB-AB6D-169BC47E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72A4-6759-475E-9002-4FEDE06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6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1FD9-0A48-487C-96AD-6CA62199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4D38-0E64-4FB4-A75B-7A748645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4F3C-1907-4071-AB23-E2971DA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7382-7A91-44D0-A73D-4E81739F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033B-1270-4BC6-9F50-43605A6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078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A1C0-2E56-449B-906B-235FB90E4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ABCD4-4A75-44F6-BA62-C555F98D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E5A5-7E7C-4CF7-9650-37328234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238F-B2C9-40A0-96CB-398A731C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3103-736A-46E2-AB7E-A815B871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29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B7DF-6136-49AD-BDD9-6B74D6DE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37D8-98EC-45C9-ADFB-91265F40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FFB6-6837-488A-AC4C-567D85B9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A589-C437-4909-A34C-68B4D3EE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78A3-C642-4C7C-8E9A-D2E7CE5B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86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0B27-E368-496E-B61D-2A8F9793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7D03C-FA90-4375-9B43-D2FF93E4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4E1A-4E51-4C0F-A5F5-A024DC36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4CD1-9B0C-40BD-A409-379B8E79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94B5-60FF-4745-B4E9-8A2C63C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64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5B2-B459-490E-8FBD-23B677F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C718-959A-438A-A23E-03EA173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05B1B-A6E0-49FF-B474-43DF8BAE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19298-DBDF-483E-AE84-A4722167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B160-4889-4B30-A57B-F9FD7905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A6C6-FD17-44C8-AAB8-F54A914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19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9FA5-9464-494D-A065-83A75C4F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98277-94A5-4817-B915-AC8BCB28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BDD0-6054-44F4-B922-7A2D3BAB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93CB8-1A2A-43F1-BBE8-5CCB0E71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BDC00-235F-44B6-B2E0-8A9449D36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03EA3-1A59-440D-9E3B-8FBD16D5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3B68F-1BEA-4876-A4B7-43394BD6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DF989-4F4D-41BF-B214-47624192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02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A935-033E-455A-8484-4F677F6B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1DD9-9FD1-4F6C-A57F-EE6C26D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BE41-7B0B-401B-907B-721D6733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1F4F9-93E5-415E-9E2C-21E91397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0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B06F3-391A-4D85-BBC2-5FABBF8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09443-3532-42C8-9BB4-52EC3DDC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73490-3670-48DF-B4C8-A504F12E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4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487-0666-482C-82F2-8350CBB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0B94-3A47-4598-9388-22C78B32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715C-5BE7-4413-8297-6CE69E8F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3098-DA2A-4A17-A3A7-FE1D4416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A749-F6DD-4143-840F-21B522A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A013-8487-41CC-8D67-DA73C806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98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3A90-E062-483C-A28C-7985F3C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0469A-43BC-4B32-BE65-D2E7B88C4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7C1D-BF52-47FF-BF9D-AD68E129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0E93-9E2C-4D7A-82B0-87AFCF76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F9C8-486A-4D55-9AEA-941B12D8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CFE3-A379-4772-B84C-92C1B0CF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27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1428A-31C8-4E43-A3C0-19DBA859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01B2-C52C-4087-A5DD-4C54FF109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CA1D-F897-4219-9A67-8DCD8099C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DF3F-8DBD-4A25-B5D4-F50E9AA3EF59}" type="datetimeFigureOut">
              <a:rPr lang="en-NZ" smtClean="0"/>
              <a:t>22/01/2021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C5AF-F77D-4A78-B6A2-95293BDC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1CC6-3D18-42A5-ABFD-A504970A3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0E89-0235-4BDA-8828-D3FCBB3DDD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1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DDD70D-CF86-4574-B0BE-F455AECD0FF6}"/>
              </a:ext>
            </a:extLst>
          </p:cNvPr>
          <p:cNvSpPr/>
          <p:nvPr/>
        </p:nvSpPr>
        <p:spPr>
          <a:xfrm>
            <a:off x="510368" y="1993470"/>
            <a:ext cx="1635473" cy="716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AllTrials.txt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62301-58D6-4A12-8E15-7F57CA5B4C2A}"/>
              </a:ext>
            </a:extLst>
          </p:cNvPr>
          <p:cNvSpPr/>
          <p:nvPr/>
        </p:nvSpPr>
        <p:spPr>
          <a:xfrm>
            <a:off x="137631" y="1058298"/>
            <a:ext cx="2533398" cy="115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Data files from </a:t>
            </a:r>
            <a:r>
              <a:rPr lang="en-US" u="sng" dirty="0" err="1">
                <a:solidFill>
                  <a:schemeClr val="tx1"/>
                </a:solidFill>
              </a:rPr>
              <a:t>Matlab</a:t>
            </a:r>
            <a:endParaRPr lang="en-NZ" u="sn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A840-F541-4671-9797-00F5627FB44B}"/>
              </a:ext>
            </a:extLst>
          </p:cNvPr>
          <p:cNvSpPr/>
          <p:nvPr/>
        </p:nvSpPr>
        <p:spPr>
          <a:xfrm>
            <a:off x="2380219" y="2439682"/>
            <a:ext cx="1861638" cy="96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CleanfileFlanker.R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EF82D-014A-4A75-A552-059CCA8228AD}"/>
              </a:ext>
            </a:extLst>
          </p:cNvPr>
          <p:cNvSpPr/>
          <p:nvPr/>
        </p:nvSpPr>
        <p:spPr>
          <a:xfrm>
            <a:off x="510367" y="3010928"/>
            <a:ext cx="1635473" cy="716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dynamics.txt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C3F6F-E304-4BBD-B363-A364B745215C}"/>
              </a:ext>
            </a:extLst>
          </p:cNvPr>
          <p:cNvSpPr/>
          <p:nvPr/>
        </p:nvSpPr>
        <p:spPr>
          <a:xfrm>
            <a:off x="4431198" y="1993470"/>
            <a:ext cx="1635473" cy="716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AllTrials.csv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36333-0EC2-45E5-B8ED-0B6EE05AA48E}"/>
              </a:ext>
            </a:extLst>
          </p:cNvPr>
          <p:cNvSpPr/>
          <p:nvPr/>
        </p:nvSpPr>
        <p:spPr>
          <a:xfrm>
            <a:off x="4431197" y="3010928"/>
            <a:ext cx="1635473" cy="716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dynamics.csv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9F5093-B75D-4E06-8B52-DB785CEEB792}"/>
              </a:ext>
            </a:extLst>
          </p:cNvPr>
          <p:cNvSpPr/>
          <p:nvPr/>
        </p:nvSpPr>
        <p:spPr>
          <a:xfrm>
            <a:off x="6513253" y="2465082"/>
            <a:ext cx="1309944" cy="96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Convert2Scherbaum.m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3BF5D-EC52-4E34-ABC3-22FAAEEDCB2B}"/>
              </a:ext>
            </a:extLst>
          </p:cNvPr>
          <p:cNvSpPr/>
          <p:nvPr/>
        </p:nvSpPr>
        <p:spPr>
          <a:xfrm>
            <a:off x="8375997" y="2661948"/>
            <a:ext cx="1041345" cy="570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logn.m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B1205-D162-4941-998F-F9D6FA42E5C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145841" y="2351860"/>
            <a:ext cx="234378" cy="56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7A851-248C-490C-9AC8-3BDEDD10760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145840" y="2921641"/>
            <a:ext cx="234379" cy="4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5F490C-412C-49E8-A6D9-9C81A8C19B4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241857" y="2351860"/>
            <a:ext cx="189341" cy="56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B6922-90F1-47F5-A5B3-8584A773E1E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241857" y="2921641"/>
            <a:ext cx="189340" cy="4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86EBD-28BD-431D-971E-09586D174C6F}"/>
              </a:ext>
            </a:extLst>
          </p:cNvPr>
          <p:cNvSpPr/>
          <p:nvPr/>
        </p:nvSpPr>
        <p:spPr>
          <a:xfrm>
            <a:off x="3982234" y="1059829"/>
            <a:ext cx="2533398" cy="115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Cleaned data files</a:t>
            </a:r>
            <a:endParaRPr lang="en-NZ" u="sng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3BC22-F131-4F51-B7CD-2D369EE45805}"/>
              </a:ext>
            </a:extLst>
          </p:cNvPr>
          <p:cNvSpPr/>
          <p:nvPr/>
        </p:nvSpPr>
        <p:spPr>
          <a:xfrm>
            <a:off x="7523752" y="1058298"/>
            <a:ext cx="2533398" cy="115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Data format for TCMR</a:t>
            </a:r>
            <a:endParaRPr lang="en-NZ" u="sng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97697-34B7-471D-A154-519218034948}"/>
              </a:ext>
            </a:extLst>
          </p:cNvPr>
          <p:cNvSpPr/>
          <p:nvPr/>
        </p:nvSpPr>
        <p:spPr>
          <a:xfrm>
            <a:off x="9970142" y="2553410"/>
            <a:ext cx="1967855" cy="773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Analyze_demodata.m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D6DAE-E251-41A4-8EA2-0437AD0799D5}"/>
              </a:ext>
            </a:extLst>
          </p:cNvPr>
          <p:cNvSpPr/>
          <p:nvPr/>
        </p:nvSpPr>
        <p:spPr>
          <a:xfrm>
            <a:off x="9585770" y="1058298"/>
            <a:ext cx="2533398" cy="115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TCMR</a:t>
            </a:r>
            <a:endParaRPr lang="en-NZ" u="sng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DC94F9-2F84-47A4-90DA-E287D12627D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066671" y="2351860"/>
            <a:ext cx="446582" cy="59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D863C5-1705-47FB-B37B-735D2D18166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066670" y="2947041"/>
            <a:ext cx="446583" cy="4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894B11-AA62-4F1A-85F7-0676A9FACAA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823197" y="2947041"/>
            <a:ext cx="5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3329E-551F-490A-890A-CFB3FA156A9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9417342" y="2940400"/>
            <a:ext cx="552800" cy="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7B3F6AC-7FC4-458B-B477-C9890C8B8311}"/>
              </a:ext>
            </a:extLst>
          </p:cNvPr>
          <p:cNvSpPr/>
          <p:nvPr/>
        </p:nvSpPr>
        <p:spPr>
          <a:xfrm>
            <a:off x="1191491" y="5079998"/>
            <a:ext cx="9365673" cy="42227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3A4028-C022-4223-85C3-145EBC02B39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168225" y="3429000"/>
            <a:ext cx="0" cy="6257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CF0F65-66BF-4E3E-B87F-6789F29515BD}"/>
              </a:ext>
            </a:extLst>
          </p:cNvPr>
          <p:cNvSpPr/>
          <p:nvPr/>
        </p:nvSpPr>
        <p:spPr>
          <a:xfrm>
            <a:off x="6289961" y="3812255"/>
            <a:ext cx="1862735" cy="96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Spilt_response.m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175B3-056D-4E9E-9A60-95F15DE9326D}"/>
              </a:ext>
            </a:extLst>
          </p:cNvPr>
          <p:cNvSpPr/>
          <p:nvPr/>
        </p:nvSpPr>
        <p:spPr>
          <a:xfrm>
            <a:off x="6619470" y="3232133"/>
            <a:ext cx="1862735" cy="96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</a:t>
            </a:r>
            <a:endParaRPr lang="en-NZ" sz="12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40201F-BDEA-4166-A8DB-708CC62F0C84}"/>
              </a:ext>
            </a:extLst>
          </p:cNvPr>
          <p:cNvCxnSpPr>
            <a:cxnSpLocks/>
          </p:cNvCxnSpPr>
          <p:nvPr/>
        </p:nvCxnSpPr>
        <p:spPr>
          <a:xfrm>
            <a:off x="8115752" y="4294214"/>
            <a:ext cx="7439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94D8CA-E762-41EE-85C0-D7D3D34C0E74}"/>
              </a:ext>
            </a:extLst>
          </p:cNvPr>
          <p:cNvSpPr/>
          <p:nvPr/>
        </p:nvSpPr>
        <p:spPr>
          <a:xfrm>
            <a:off x="8928797" y="4039400"/>
            <a:ext cx="1041345" cy="570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logn.m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DA9298-882A-4D62-A57D-1319AD3C10B6}"/>
              </a:ext>
            </a:extLst>
          </p:cNvPr>
          <p:cNvCxnSpPr>
            <a:cxnSpLocks/>
            <a:stCxn id="44" idx="3"/>
            <a:endCxn id="25" idx="2"/>
          </p:cNvCxnSpPr>
          <p:nvPr/>
        </p:nvCxnSpPr>
        <p:spPr>
          <a:xfrm flipV="1">
            <a:off x="9970142" y="3327389"/>
            <a:ext cx="983928" cy="997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48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Peng</dc:creator>
  <cp:lastModifiedBy>Bruce Peng</cp:lastModifiedBy>
  <cp:revision>4</cp:revision>
  <dcterms:created xsi:type="dcterms:W3CDTF">2021-01-21T01:03:31Z</dcterms:created>
  <dcterms:modified xsi:type="dcterms:W3CDTF">2021-01-22T20:35:43Z</dcterms:modified>
</cp:coreProperties>
</file>