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72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C6D6-55C0-445D-9007-5DE54C6011B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CE7F-D76B-4B85-A9C0-496A37A5E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0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C6D6-55C0-445D-9007-5DE54C6011B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CE7F-D76B-4B85-A9C0-496A37A5E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8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C6D6-55C0-445D-9007-5DE54C6011B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CE7F-D76B-4B85-A9C0-496A37A5E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3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C6D6-55C0-445D-9007-5DE54C6011B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CE7F-D76B-4B85-A9C0-496A37A5E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99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C6D6-55C0-445D-9007-5DE54C6011B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CE7F-D76B-4B85-A9C0-496A37A5E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40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C6D6-55C0-445D-9007-5DE54C6011B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CE7F-D76B-4B85-A9C0-496A37A5E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7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C6D6-55C0-445D-9007-5DE54C6011B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CE7F-D76B-4B85-A9C0-496A37A5E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27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C6D6-55C0-445D-9007-5DE54C6011B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CE7F-D76B-4B85-A9C0-496A37A5E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3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C6D6-55C0-445D-9007-5DE54C6011B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CE7F-D76B-4B85-A9C0-496A37A5E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87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C6D6-55C0-445D-9007-5DE54C6011B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CE7F-D76B-4B85-A9C0-496A37A5E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9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C6D6-55C0-445D-9007-5DE54C6011B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CE7F-D76B-4B85-A9C0-496A37A5E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0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C6D6-55C0-445D-9007-5DE54C6011B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8CE7F-D76B-4B85-A9C0-496A37A5E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0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 -</a:t>
            </a:r>
            <a:r>
              <a:rPr lang="en-US" dirty="0" err="1" smtClean="0"/>
              <a:t>Mrna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download mRNA data from </a:t>
            </a:r>
            <a:r>
              <a:rPr lang="en-US" dirty="0" err="1" smtClean="0"/>
              <a:t>BluePrint</a:t>
            </a:r>
            <a:endParaRPr lang="en-US" dirty="0" smtClean="0"/>
          </a:p>
          <a:p>
            <a:r>
              <a:rPr lang="en-US" dirty="0" smtClean="0"/>
              <a:t>We download known ratios between gene expression to protein intensity from Wilhelm, M . Nature (2014).</a:t>
            </a:r>
          </a:p>
          <a:p>
            <a:r>
              <a:rPr lang="en-US" dirty="0" smtClean="0"/>
              <a:t>We map the genes to the proteins by indexes : </a:t>
            </a:r>
          </a:p>
          <a:p>
            <a:pPr lvl="1"/>
            <a:r>
              <a:rPr lang="en-US" dirty="0" smtClean="0"/>
              <a:t>Without gene &lt;-&gt; protein correction : “</a:t>
            </a:r>
            <a:r>
              <a:rPr lang="en-US" dirty="0" smtClean="0"/>
              <a:t>UniProt</a:t>
            </a:r>
            <a:r>
              <a:rPr lang="en-US" dirty="0" smtClean="0"/>
              <a:t>” (3417/5338 stays)</a:t>
            </a:r>
          </a:p>
          <a:p>
            <a:pPr lvl="1"/>
            <a:r>
              <a:rPr lang="en-US" dirty="0" smtClean="0"/>
              <a:t>With </a:t>
            </a:r>
            <a:r>
              <a:rPr lang="en-US" dirty="0" smtClean="0"/>
              <a:t>gene &lt;-&gt; protein correction : “Gene name”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48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 -Protein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remove proteins base on </a:t>
            </a:r>
            <a:r>
              <a:rPr lang="en-US" dirty="0" err="1" smtClean="0"/>
              <a:t>MaxQuent</a:t>
            </a:r>
            <a:r>
              <a:rPr lang="en-US" dirty="0" smtClean="0"/>
              <a:t> recommendations (5700/19800 stayed)</a:t>
            </a:r>
          </a:p>
          <a:p>
            <a:r>
              <a:rPr lang="en-US" dirty="0" smtClean="0"/>
              <a:t>We took the median values between all versions of the same cell</a:t>
            </a:r>
          </a:p>
          <a:p>
            <a:r>
              <a:rPr lang="en-US" dirty="0" smtClean="0"/>
              <a:t>For some of the plots we remove proteins with normalized STD bigger than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97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ideas  - protein base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always go where the paper we reviewed last year went  - we can find small subset of proteins to infer the difference between persons for *specific cell/cells*, and for that we can use Felix new proteins \ known profiles. Its not exactly deconvolution, its much more modest, and our novelty will came from the robustness we give for noisy mixtures and not necessarily noisy profiles  </a:t>
            </a:r>
            <a:endParaRPr lang="en-US" dirty="0"/>
          </a:p>
        </p:txBody>
      </p:sp>
      <p:sp>
        <p:nvSpPr>
          <p:cNvPr id="4" name="AutoShape 2" descr="data:image/png;base64,iVBORw0KGgoAAAANSUhEUgAAAmcAAAG5CAYAAADLbpPTAAAAOXRFWHRTb2Z0d2FyZQBNYXRwbG90bGliIHZlcnNpb24zLjMuMiwgaHR0cHM6Ly9tYXRwbG90bGliLm9yZy8vihELAAAACXBIWXMAAAsTAAALEwEAmpwYAAEAAElEQVR4nOydd3gVVf6H3zMzt6RB6B1C7713UURBKQo2FHvXn6ura11dddVd2669gL1gQ5COFJXee+8JNZSE9Ntm5vz+mJuQclsgIeDe93l4NHOnnJk7d85nvlVIKYkSJUqUKFGiRIlyfqBU9ACiRIkSJUqUKFGinCYqzqJEiRIlSpQoUc4jouIsSpQoUaJEiRLlPCIqzqJEiRIlSpQoUc4jouIsSpQoUaJEiRLlPCIqzqJEiRIlSpQoUc4jouIsSpTzACHER0KIZyt6HOc7QogkIYQUQmj+v/8QQtxZ0eP6s3I211cI0VAIkSOEUMt6XFGi/NmJirMo/3MIIZKFEIMjXPecTP5SynullP/0H/MiIcShM92XEOJ5v4C5ttAyzb8sqdCyPkKI34QQ2UKITCHEdCFEG/9nN/on1hwhhEsIYRb6OyfM8ZP92+QIIU4JIWYKIRoUW2esEGKNf52jQojZQoh+Z3rOUSqe4r8rKeUBKWW8lNKogLF0EkKsFULk+f/bKcS6VYUQU4QQuUKIFCHE2GKf1xBCTPT/Rk4JIb4ttu0PQog0IcRJIcS3QohK5XhqUf5HiIqzKFH+nKQDLwSzWgghegNzgalAXaAxsBFYKoRoIqX81j+xxgNDgSP5f/uXhWO4f706wDHg3ULH/ivwFvAKUAtoCHwAjDyzU72wyLf6VcBx1WJ/V8g4yhshhB3rvv4GqAJ8CUz1Lw/E+4AX6168EfhQCNG20OeTgVSs+7Qm8Eahz17yH6Mx0NS/j+fL6lyi/O8SFWdR/qcRQtwqhFgihHjD/1a8Xwgx1P/Zy0B/4D2/hec9//JWQoh5Qoh0IcTOYhaqL4QQ7/utRdlCiJVCiKb+z4QQ4r9CiONCiCwhxGYhRLtC270khIgDZgN1C1mq6votANUKHaeLEOKEEMIW5NTmYE04NwX5/DXgKynl21LKbCllupTy78AKynBykVK6gUlAvkWuMvAi8ICUcrKUMldK6ZNSTpdS/s2/jiKEeFIIsddvkfhRCFE13LH83+VS/zXOEELs81sHbxVCHPRf91sKre/wf+8HhBDHhOVajvF/dpEQ4pAQ4nH/dkeFEKOEEMOEELv83/3Txfb1lhDiiP/fW0IIR7F9PSGESAU+F0JsEUIML7S9zW956Rzk3O4SQmz331PbhBBd/MtbC8u6myGE2CqEGFFomy+EEB8KIWYJIXKBQcKybj0hhNgE5ArLotpLCLHMv4+NQoiLgoyhqbAsrYWtRIn+z77GEi/T/ffs46KkC7quEGKa/9rtEULcVWjfz/u/56/857hVCNEt3HcehIsADXhLSumRUr4DCODiAOcUB4wGnpVS5kgplwDTgHH+z4cADYC/SSkz/ffq+kK7aAz8IqXMklJmAlOAtkSJcpZExVmUKNAT2AlUxxItnwohhJTyGWAx8KDfYvSg/2E+D5iI9RZ9PfCB8LsD/VwPvID1Rr0HeNm/fAgwAGgBVAauBdIKD0RKmUtJS9UR4A//+vmMA76XUvqCnJMEngX+UVzACSFigT7ATwG2+xG4NMg+S43/WNdhiT6A3oATaxILxv8Bo4CBWFa9U1jWjUjoCWwCqmF9R98D3YFmWEL1PSFEvuXv31jfRSf/5/WA5wrtq7Z/rPnLJ/j30RVLtD8rhGjsX/cZoJd/Xx2BHsDfi+2rKtAIuBv4iqLCeRhwtNjED4AQ4hoswXwzUAkYAaT5v9fpWBbQmljX7VshRMtCm4/Fuv8SgCX+ZTcAVwCJWJaemVgWoKrAY8DPQogaxceBJXD+hfWdtMYSLc8DSCnHAQfwW0yllK8F2P574JB/+zHAK0KIwoJphH+dRCyB9F6AfeRfkxlCiCeDfNwW2CSL9ibcRGDR1ALQpZS7Ci3bWGjdXljPhi/9onS1EGJgoXXfB64UQlQRQlTBEnqzg407SpRIiYqzKFEgRUo5wR8b8yWWK65WkHWvBJKllJ9LKXX/ZPozcE2hdaZIKVdJKXXgW6wJG8CHNUm2AoSUcruU8miEY/wS/2QuLPfUDcDXoTaQUk4DTgDFY+aqYv32Ax37KJZIPVt+EUJkAJlYYu91//JqwEn/tQnGvcAzUspDUkoPlgAYIyJzw+33fzcG8AOWgHjRb0GZi2VNbCaEEFgi6RG/1TAby816faF9+YCX/QL4e6zrkm9p3ApswxJiYLnDXpRSHpdSnsAS5+MK7csE/uEfhwvL5TZMnI5PGkfw7/NO4DUp5WppsUdKmYIlHOKBf0spvVLK34AZWPdGPlOllEullKbfignwjpTyoH8cNwGzpJSz/OvMA9ZgicUi+I87z38OJ4D/YAnosAgr5rAv8ISU0i2l3AB8giU481niH4fhvxYdS+6pYCxXSin/HeTjeKz7rjCZWL+9QOtmhVi3PtZL1e9YAvtNLBdp/m9kHWDHeslKAwwsF32UKGdFVJxFiWLFkwAgpczz/2+wuKpGQE+/CyjDL0BuxHpwl9gfkJe/L//k+R7W2/ZxIcR4EXnw8FSgjd9ScymQKaVcFcF2f8ey6jgLLTuFJRbqBFi/DnAywjGFYpSUMtF/3AeBhUKI2lgTWPUwQqsRMKXQ9d2ONekFE8yFOVbo/10AUsriy+KBGkAssLbQceb4l+eTViiY3RVk//n3SV0gpdBnKf5l+ZwoJI7wW0OXAqP9rsGhWEI+EA2AvQGW1wUOSinNYsetV+jvgwG2K7ysEXBNsfu5HwHuDSFELSHE90KIw0KILCyBGamQrwvki+BgYy3+u3FGKMiLk4NlYSxMJSD7DNZ1Yb2Mfep3aX6Pdf36+j//EdiFJeYqYX1P35zBmKNEKUJUnEWJEhpZ7O+DwEIpZWKhf/FSyvsi2pmU70gpu2LFYLUA/hbBMfNjt37EsnSEsrIU324elmv1/kLLcoHlFLX25XMtsCCSfUd4fENKORlLXPXzH9eD5bYMxkFgaLFr7JRSHi6rcWEJUBfQttAxKkeY7BCII1hCJ5+G/mX5lPhOOW0NvQZYHuL8DmIFmwc6ZgMhROHneEOg8H4CHbfwsoPA18WudVwQq9Qr/m3bSykr+ccuwhyr8FirCiEKW6+Kj7Ws2Ap08FtH8+ngX16cXYAmhGheaFnHQutuouR5Ff67E/CxP3YyB/iIAFbHKFFKS1ScRYkSmmNAk0J/zwBaCCHG+YO4bUKI7kKI1uF25F+vpz9WKBdwY1mwAh2zmrCC5wvzFXArVmxOROLMzzPA48WWPQncIoR4SAiR4I+ZeQkrJuyFUuw7JMJiJFb83XZ/0PRzwPvCCrCP9V/DoUKI/Dilj4CXhRCN/Puo4d9HmeG3Nk0A/iuEqOk/Tj0hxGVnuMvvgL/7x1od6xzDWVB+AboAf8H6bgvwB+7f6v/zE+AxIURX//Vs5r82K7EsTI/7r+FFwHAsF2ykfAMMF0JcJoRQhRBOYSUw1A+wbgKWpSlTCFGPki8WxX8rBUgpDwLLgH/5j9EBuIPysTL9gfUy8JCwEjUe9C//LcC4crGyMV8UQsQJIfpiZQ3n/76mAFWEELf4r88YLFfnUv/nq4E7hRAxwkomuRtL0EWJclZExVmUKKF5Gyve6ZQQ4h2/W2YIVmzSESxXzKuAI4J9VcISBKewXDppnI7FKkBKuQNrst/ndzXV9S9fiiXm1vljjiLCv92qYsuWAJcBV2PFmaUAnYF+Usrdke47BNOFVQ8tCysg/RZ/nBZSyjeBv2K5XE9gWW8exBIrYF3zacBcIUQ2VjJBzzIYU3GewLIqrvC76eYDLUNvEpSXsGK1NgGbsWKRXgq1gT/m62esjL/J+cuFVfKhGv4kCinlT1jXcCKWu+0XoKqU0oslxoZiWQI/AG723z8R4RdNI4GnOf1d/I3Ac8MLWGIyEyuJYHKxz/+FJVAzhBCPBdj+BiAJ63czBSsGb36kYy2MsOriPR3oM/91GYUVz5YB3I7lZvf6t31aCFE4aP9+IAY4jvW7u6/QvZqO9TL0GNZ5PwmMlFLmu/5v95/TISwrYBPgFqJEOUuElKEs0VGiRDmfEEL8BkyUUn5S0WOJcvYIIZ4DWkgpbyq0rB9WqZEbgm8ZJUqUPzNRcRYlygWCEKI7VhmPBsUCq6NcgAirdtt6YJyUclFFjydKlCjnD1G3ZpQoFwBCiC+x3G4PV7QwE6d7Jgb617Aix3ahIKwCrAeB2VFhFiVKlOJELWdRokSJEiVKlCjnEVHLWZQoUaJEiRIlynnEn6rxbfXq1WVSUlJFDyNKlChRokSJEiUsa9euPSmlLNEu7U8lzpKSklizZk1FDyNKlChRokSJEiUsQoiAZZGibs0oUaJEiRIlSpTziKg4ixIlSpQoUaJEOY+IirMoUaJEiRIlSpTziKg4ixIlSpQoUaJEOY+IirMoUaJEiRIlSpTziKg4ixIlSpQoUaJEOY+IirMoUaJEiRIlSpTziKg4ixIlSpQoUaJEOY+IirMoUaJEiRIlSpTziKg4ixIlSpQoUaJEOY/4U7VvihIlSpQoUaJcGHhcXv6YtILJ787h+ME0bA4bPS/vxOj/u5yktvUrengVSlScVTBSSpK3HiTnVC5VaidSv3mdih5SlHImK8vFxg0HcHt81KmdSNt29RBCVPSwokSpUHTdYNWqfRw9fAq7Q6NHj6bUql25oocVpZxIO3qKv176MhknsnDneqyF2W7mf7eUP35eyW3Pj+HqBy6r2EFWIFFxVkFIKZn96QK++eckstNzUDUV3adTq1ENbn95LH1H9ajoIUYpY3Jy3Lzz9lwWLdqBTVOREkASH+/kvvsvYeBFrSt6iFGilAter87iJTtJSUnDZlfp1qUxrVrVKXgpmTFtPRPG/4ZhSnSfgaIIPnhvPu3b1+fJZ0ZQtWp8uY4vL8/DvDmbmTxpNWlp2dhtGv0GtGT0tT1plFS9XI8dKbpukJGRh6oIEqvEXdAvdKZp8sQVr3LiUBqGbhb9zDDxurx88fwk6japRa+hnSpmkBWMkNYM8aegW7ducs2aNRU9jLBIKXn7/gks+GbR6TeGQjhi7dz8/HVc+9iIChhdlPIgL8/D/fd+QWpqJj6fUeJzh0PjvvsvYfiILhUwuihRyo9fpq5lwid/gACXy4eiCOx2jRrVE3jh+atZvnQXX3+1FI/bV2JbVVWoUjWO8RPuoHJibLmM7+iRDB5+8EtycjxFxqCqAk1Tue/BS7lyZMX9LjNO5TL+g9/4bf4WTFOClFSqFMv1N/Vm5Oju2GxqhY3tTFkzfzMv3fQerhx3yPUat63PRytfPkejqhiEEGullN1KLI+Ks3PP8ulreGXsWwGFWT6OWDvvLHuFJh0ancORRc6ptBx+nbKG/buO4XDa6D2oNT0GtERVozkmgfjwgwVM/WVtQGGWj92u8u1395e7lSBKxeNye1nw+3ZmztlIWnoubrcXl18Y1K2TyPVjenDxRW1w2C9s58YPP63kiy+X4PGUFF5CgNNhw3DrIX8XmqZw+dCOPPLo0DId2969x/hl2jrm/brZOr5hggnF7VEOh8aL/7qWrt0al+nxI2H/vuPcd8en6IYJEmtw/ilbCGjWrDZvf3gLdseFdZ88f91bLJ+5Pux6jhg7H618ibpNap2DUVUMwcTZhfWN/kn47l+TQwozAJ9HZ9J/pvP4Fw+eo1FFhmmaTHhzDjN+WIUQ4PXoACyeuwW708YL79xEqw4NKniU5xder86smRtCTkD5TJ+2nltu7Q+AYZhs23mErBw3VRPjaNW89gXjyvD5DPLyvMTF2dG0C+/NvjzZsfMojz3zAz6fgcf/+ylMyoE03v5gPj/8vJp33hhLpYSYMz6Wx+Nj4/bD5Lm81KyeQOtm5+4eyszM4/MvFuH1Br7vpQR3rgcRxj6g6ybz5m7h3vsvISbGftbjcrm8/OOFKWzechCvV7fCCxQBwv9i6TOLjMnj0fni04XnXJz5fDoP3PWZJczgtGr0/1dK2L0nlbfemMXjz1w4XhYpJScOpUe0rmZTOXUs808tzoIRFWfnGN2ns2PVnrDrmYbJiulrz8GISsdHr87i1ylr8XmtSUUCKII8t488t4/H7/yMt7+5h8YtalfoOM8nDhxIi2g9r9dg5Yo9jLu5Hz/8spqJk1ah6wZCCEzTJC7OwW1j+9K7exOmz9nE0tV70HWT5k1rcs3wrjQ/Dx5gW7Ye4ttvlrFmbTKKIpBS0q9fC24c24emTWtW9PAqnKOpGfz1ye/Jc3lDrud2+zh0OJ1nnv+Zd9+8ifSMXFas20+ey0vtGpXo2blxSHeWz2fw8beLmTp3I4pfjJlSUineyf03D+SSfq3K9LwCMWv2RkQJO1RRpBny4wJUTeFAShotW51dwpSUkqee+YkdO47gLf6yJARIibQp4DWLjHzPrlTS03KoWu3cWbW//3Y5nkJjLHEl/Va0BfO28OAjlxEb6zhnYystWadymf71UmZ8vYSMkzkIQFRKQLpc4Cv5gpKPoZvEVS4fd/b5TlScnWN8Hh+KomCY4a0ovhA3bUWQevgUcyavwevRC0QZxdyYHsPkb/d8zieTHyKxSlyFjLO0GIZJnsuL02Erl/iNfIEV2bomr/x3JouX78ZdzKricvv4z4dzkR9YsTj5k8v+Ayf5fclOendrwnOPXllhlqqp09bx0Ue/FVgjDP8tvnDhTpYv38MzT4+gX78WFTK284Vvf1iBxxvZ71rXTXbtOcZfnv2BzbuOoKoKhmGiaSpCwB3X9eWaK7uUuLd03eDhF35ix57UEsdyuX288v4cjqdlc8PI7mV2XoHYuPlgxOcaDoElrM6W9etT2L0ntaQwKziQX6BpAqGfPp7NppKRkXvOxNmBg2l88+MKjJjTv2VhSJRiVj0EGKZkzap9DDhPE4oO7z/Bo2PewZXrKfC0SEDYbWC3IfNckOcKuG2lavE0al3vHI72/CEaIHSOccY5ccRGZpqv2aBaOY+mdMz4fqUVkAqWKFMV62FW7F92tocHbvyY7KzAP7jzhUNHTvHa27O5fPRbjBr7HkOu+g+PPPU96zaklOlx6tWrEpHQVhRBQrU4Fq/YU0KYgfVA03WJYcoik4tpSjweneWr9/Hqu3PKcugRs33HET766Dc8Hr+bqBBSWuN7+ZVpHDmSUSHjOx/QDZN5C7ZiGBGai7Bcahs3HMDrM3C5fXh9BnkuL7l5XsZPXMLH3y4uWFdKiZSSybM3sGNvSWFWeJ8TJi7h0NFTZ31OoYjohSRCD6vPZ1C/QdWzGxDw08+rcblKxr8VHZMARVD4NtZ1k7h451kfPxKWr9zLXQ9+gccwijxXpSownCqGWvKiZWbknZOxlRbdZ/DEDR+QdSqvQJgVIARCCERsDDhKzomOWAdjnxhxwYRylDVRcXaOEUIw5NZBqE4HwuH/p5U0YDrjHIz56/AKGGFwdm09hO4zTlvNQvxoTqXl8N2ni87Z2ErLxi0HufPBL5gzfwter46um5imZN3GAzz1ws98OXFZxPvKc3nJyMoLOukmJMTQs1ezUJcLsO6NtBwX7gBZawUTRYh9eLw6vy/ZydFjmZENvAz59tvleMNYSQzDZMqU8z9hp7zIyXFjnoH1xwxyX7k9Pn6csY4vf1nJ9Y9/Tt+b/0vfcf/h/a8XBoxlK7JPUzJp5rpSj6U0dOnUCEe4QPUAQqM4iiIYMLAV8WUgjlIOnIx85UJDq1M3kVq1yr/m2pGjGbzwylTr+yv+wMgXaXYFWeyjmrUqlfvYzoTl87aQl+MOafW0BFpR16Uz1sHF1/Xm8lsGlvcQz1ui4uwcM+frRfw6cTloNhSb9U84HChxcQUiTdUUKteoxKAb+lXwaIui5bv8IsjINAyTWVPWhp2wK4KsbBdP/uNnXG4fhlHyoeH26Ez8aQUrVu8Lug8pJXMXb+fmR75g6C3vcdXdH3P5ze/y9me/cTI9p8T6N47rgwSCPaIkoNsEyf7JQwJSBF8/+LhgxtxNpdzq7DBNycqVe0tYzIqj6ybzF2w9N4M6D3E4NEwzcqsZ+L//EPrF69X55PulJB9OxzQlpinR9fDH0A2TZWuD399lweWXdQh7TyiqQu26iTidtoCfCyGIj3dyx10XlcmYSuXy94/d4bRx820DyuT44fj5lzXoRviQF1M7/QxWFEG3Hk3Lc1hnzJzvluMKk/wGIFQF1WFDUQQtuzXhiU/v4S/v3Po/azWDaMzZOWXBD8v48LFv8RazjBTcgA4HNqeNmvWq8PqCf+A8zwI8ew5sxdb1B3DrZkirWT5SwrEjGTQoRRFHl9vLgj+2s3L1PgzDpFWLOlw5tCNVyzB+bcavm8K6ltwenS+/W0av7k1KfGaakuf/O4Nla/fh9pcIMAzL9TLl1w3MWbiND1++gaT6p93Sm3YeQVRxIk+5CyasQlnxmHaBYRcICYZNYBaeq0xQPRIlgnndpxukHIosAaGssGLMIpORgayC/yvEOO00a1KLnbtTS7Vd4Yk44Oc+87QFqhRqXi+FezUSfLrB0o37OXwiE4dNo3f7Rjxw3yV88NGCgJY8RRHExTl44z9jmTNrIz/9sBIhBG63VQvNZteoWyeRF18aQ82aZWMZ6tunOZOnrIkocxrA6bQx8uquDBx0buK55v62Nby4FgKpAf6f0uAh7c7bEkYZaSVfVAMRWymGp7+6h/Y9m2J3BBbqwfC6fSyaspqZn/1O5oksKldP4IrbBzHg6h7Yg4j+C4GoODtH6D6dDx77Fk+ILC0hBPb4OMZvfAOb/fy7qQYP78xnb82NeP3SvvQsWrqLV96YCZyexNesT+ab75dz3Zge3D6uX5m8Sc2euzmiQOVde1LJznaTkFDUnfLD9DUsW7s3YFyYrpvk5Lp5+PkfmfTxPWj+h+aM+ZvxmAZU0hC6FdiLBKkITIdixbgI0PNDLwqfpwqmXSI8kYXoxJZBuYHS4HBoaJoakZW0UqUzLwvxZ+Cm63vz8mszCkR9KCRg2AWGA4QEYUTw/Zfi59G4DGNaJy3YwAc/LcGUVjykqii89Z2kfdM63Hn3IL76YjGGbuL16SiKQCBIalydZ58ZRZ3aidx2+0Cuva4Xf/y+jUOHThHjtNGrdzNatCzbdnajRnZhyi9hsuClRJiSTp0acsNNfenWo+QLWnnhCpPFWxgJ1K9XhUefuLL8BnSWVKlRCbYfCbue4TOo07BaqYXZgZ1HeHzYq3hc3oKCtkf2HSd52yEm/P0HXp35BEkXaEJBVJydI1bO2Rg0dqQ4axdsPS9bVsQlOPnri1fx779PtmJnwgglKaFWncjiNFat3c/Lr88o8YadXyPpp8mrURWFW2/qe2aDL0RuXngzO1gukJw8TxFxZhgm3/6yKqAwy0dKyHP7WL52H/17NAMgO9+0LwTSJjBsRd90rYkYQAScYKVa2M4WnJgYG4P6tgy7XiAOHctg8+4jSAktkmrQrEGNiLYTQnDp4LbM+XVTQDdxPna7xojhnc9obH8W+vVpzmWXtuPX+VtCWhFlvIYrFmQxg4jiAc0jC24RSbF1hECqEsIIuRinjetHlE225hczVvHZ1BW4C4nzfKvchl2HSUk9xZef3snuHUc5eCgdm6bSpUsSSY2KWtTj4hxccWX53h+1alYOac1zODRatqjDq69ci6MCrC7xcQ4yMiNLpLriyk785dGh563VDGDo2F5sW7s/rGuzZr0q1E2K7HmTT1ZaDo9d9i+yT+WUcJ+7cjy4cz387fJ/MWHtKyRWPz9j8kJRbt+qEKKBEOJ3IcQ2IcRWIcRf/MtfF0LsEEJsEkJMEUIkBtn+ciHETiHEHiHEk+U1znNFyvbDYQvPAnhcXlK2Hz4HIzozBl7egfv/NjSsMNM0hctGdo7oTUhKyX/fmxsyiNnt0Zn44wqys0O3+4iEqomRuUgN3aRyMavZzn3HgqfhFyLP5WXW71sKHTN0rZ6CCTbYZRUCUwsvz2Kcdnp0KV2xzANHT3H3i98z9skvee2LBbzxxQLu+Md33PTUV2zdezSifVx3Xc+wVk2fYTD40ralGtufDSEEDz9wKX99cAj16lbBbldx2LWCn5MQYKvhxFtZtQR5sUxo0wG+uKKZhGaxV+z8v4PdK3abSsumtejavuFZn8+x9Gw++WV5EWFWGMOUZGS7+GjyUvr0bs511/Tk6qu6lRBm55LhV3bm2WdGUr9+VZxOG3FxDmJj7cTG2hl9dXfeeO36ChFmAEOHdMBmCz0tK4pg2OUd+OvjV5zXwgyg1yVtSUiMRSjBnw2OGBvj/lr67g8zP/sdd54naFyjlODO8zLjk99Lve/zgfK0nOnAo1LKdUKIBGCtEGIeMA94SkqpCyFeBZ4Cnii8oRBCBd4HLgUOAauFENOklNvKcbzliqqpKKrA0ENPr4oqUMPEmFQ0w6/ryf69x5k3c2PJ9GisGlyVq8Rx452RBdFu33mUjIy8IpNJoJ+yUAS/LtjKmFFdz2zgfq4a0YV3PloQ0nIhBHTt3KhEYcecXE9YESIFmCrsPnqS5Zv206NdI64e2pn/HJxf0KKnOKZKWMFr2gWKIdFUpURcihCCGKeN154bXaoHdsqRdO74x0Ry3V7rIVdIeO45eJIHXv6Jt58cTccWoV0DUhX44lXIsMZV+EwKgtor25i1cBvjru7JkjV7+XH2OlJPZhHrtDN0QBuGX9yOSvF/frenEIIhg9tx6SVtOZqaSW6uhypVYqlaJZ7ko+nc/MK36CHqcElVYthB84JUsTKnC6MIDIdE9Zzu+OPfFLtNo2v7hrz42HCUEBNmpPy8YGP4RBDDZO6KnTx64yBinefW5R6MPr2b06d3c/btP87x41nEOO20aVOvwvtUXjWiC79MX4fPF9zLYrep3HBNr3M4qjNH1VT+PfF+Hh3zDnk5bjyFypgIIbA7Na697xL6D+tY6n1PG7+gRPx2cXweHzMmLOCmJ0eWev8VTbmJMynlUeCo//+zhRDbgXpSysJBSyuAMQE27wHskVLuAxBCfA+MBC5YcdaxfytsdhuGHtp6pmoqHc5B9e6z5cEnr6BSYiyTv12OUARulw/NL0CbtazD31+7lsoRWqjWbEjBhYHpKDRZmKAYElHoGeXx6OzZd+ysx37JgNZM+GIRHo8v6MRit2vcOrakC7V61TiMINlUUoDuFNaECRzKzOapD2Zg01TuH9OPGKcdd7BjRjJPCoGjmoP+bZNYsXo/UkqEsBIRendvyt03D6BB3SoR7Og0//hw9mlhFgC3V+eZd2Yw7Z27Q07mP81ci6kJ9MoqqsdE9UhLGSj5cVMKSJPvZ65h9pJtpGfkklfowfrJT8v4bNJy/vXYCHp0SCrVOVyoCCGoWyexyLKfFmwIn60nBKbD6r5gqkG+OEVgOKXVK9IEFUHHNvV57M7BRRJVzpbV2w7g08NbkjVVYf/hNNo2LdsYsrOlSeOaNGl8/nSuqFmjEv/+5zU8+dxP6LpZJHFB0xQ0TeWFv4+iQf2zr/l2rqjTsBrj5z/JnO9XMPWLxZw6kYWmqXQd0Iox9wyidZekM9pv5omsyNY7me1/Vl5YmZ/nJOZMCJEEdAZWFvvoduCHAJvUAw4W+vsQ0DPIvu8G7gZo2PDszfTlRctuTahWtwqH9wTP1BICajWsTotSuqUqAkVRuPX+S7jm5r4sWbCNY0czcMbY6TWwJQ1LETuwdPVevvh5OQaUDIJXsILnCz37y6IRtNNp493XxvLg3ybidnuLxI9pmoKqKjz1yDBaBwhGbtygOtWrxHMoNaPIcgn4Yv3xYoXa5VgCxMd/J/7B9cO6MGfWJlyuosdUVSsZIJL8Md0wuf3Gfjz90DBSDqVhGCZ1ayeScAY1oPYfTmP/obSwlo9ct5dVW1LoFUI0rdyYbMUZKQIjRsUIYACTQI7LS67Hd7qYsZ/8BI0nX5/K+JfG0qxR6eJP/iws2bQPwwznvAbNrtKzXQNWb0nBFyS7TwoBKki7QLOpPHnfZdSvlVim4420bluuy8uzX83hvpF9GdSxWUGiTJSSdGzfgK8m3MWUaWuZNXczOTkeYmPtDLmkLaNHdqNO7fKvt1bWxFeKYczdgxhz96Ay26fNYQuZYJePZtMuOGEG50CcCSHigZ+Bh6WUWYWWP4Pl+vz2bPYvpRwPjAfo1q3b2ff3KCeEEDzz1f08OuQV3LnuEhOiEFb3gKe/uK9iBniGxMU7uWxklzPa9tjJLJ5/c3rQySU/ZVxKy4IWE2OjZ7eyyZxqUL8qEz+9iznztjB5+jrSM3JxOmxcPLAVo4d3LWHROD0kwb03DeCf784qEiNnOIoKs+K4vToT565l4ivjWLl2P5NmriP9VB4Ou8ZFfVrQrk09Xvs8uNszn/q1E2lQ27KONTvLN/71Ow5FZLFzuX2s3X4wpDgrLraCIQEZYl2PT+fTScv416MXnhuiLIi0vIWqCB668SL++fEctu09WrIrQ/7/KFaYQbumdcpcmAF0alGP3QdPhC3/IIH9J07xj6/n8sPCDbz/4NU4bNF8tGDUqJ7A3bdfxN23X3TG+5BSsnb7QX6cu55DxzOIcdgZ2rc1Q/u2Ie4cZ3SXBz0u68CSaWtDPk+EEHQf0uEcjqrsKNdfhxDChiXMvpVSTi60/FbgSuASGbhA0mGgQaG/6/uXXdA0adeA/y74O+889AV7Nqag2lQEVouL5p2T+Ms7t9KwZd2KHuY5Y8qsDRFZCUxVoJoSh91GzwB1x86UuFgHo0d2ZfTI0sWwXdS7BUeOZ/Dp98vw6QaGKa26ZBG8nc1evp17ru7LNVcWPaaUku/nrGPvgRNBJ2iHXeP+6/uXaqyhME1JWLOZn3CTb8smtTh6PCt0vbMIjCVSwrJ1+8l1ef8UE0hpaVy3GiczcsOuJ4SgXs3KfPzsdfw0bz3vTlyEacoiogysjOPEhBj+ef+wchnvtYM78fNvG0OuI/HHxgmBy+tjS8oxXvhmHq/cVvog8CiRkZXr5qHXfib5SDquQmVb9h46wfs/Lub1h0fSrc3562mKhDF/GcqqXzeFtJ7ZnTauebh87v3ypjyzNQXwKbBdSvmfQssvBx4HRkgpgzUEWw00F0I0FkLYgeuBaeU11nNJUut6/GfeM3y04iUeefc2Hn73Nj5e+RJv/vr0/5QwA5i7cFv4YpBCgGKluL/03FXnTXbS2JE9mPDqTQwb1I6ESk4iMUF5fQYrtwbu2ymE4O2nRtOwblViimWKaZqCw6bxl3EX0adz2YnTpg2qoyjhr2eM00aLMG7G64d3C+9yjtC1oKkKpzLPz16B5c1Nl3clJkyGs6oqXNmvDTZNRdNUbhjajSlv38WQfq2xOzXi4h3ExTpwOGwM7duar18aR/XE8mnYXa9mItcO7owzyHefLxaNQnk1Hp/Ogg27OZkZXoRGKR1ur860pVu56qnP2HboOLk+X5FEK5dHJ8/t49H//MLuAycqbJxlQcuuTRj3zFU4grzEOWLsjH1iBK3P0+4J4ShPy1lfYBywWQixwb/saeAdwAHM8/uBV0gp7xVC1AU+kVIO82dyPgj8CqjAZ1LK86rvizvXw++TVjD7i4Vkp+dSpWYlrrzzYvqN6hZR+Yi6TWpSt0nFBKJmZbnYvPUQum5Qr25VmjWtmHHkRVgtXgjBv54fTbs251cxwSYNq/Pk/ZcxbE97Hn5zMjkRxD+Ecv9VTojhy1duYvHavXw3cy2HjmVgt6kM7N6cay7vXOZuqU4t61EpzlnkzToQAri4R4uQ67RtXoeenZJYsX5/wAK/wt/kOJIYJd0wib2AK3ufDb3aJtGiYQ22Jwcu2SIExDnt3HpFjyLLa1VN4MX7hpGd6yb5aDpCCBrXrXZOrI//d11/Yp02vpy5GtOU+HSjiAVPd1Iio1QImLtuF2MH/W/XvStL5qzcwUtfz8c0TTw+wzK95Jdo0UEtnFzl1fn452W88ciFHT4w5qHLadiyDl+/8gvJ2w5hs2v4vAaNWtdl3NNX0fPy0meBni+ISNuuXAh069ZNrllT/o2V92xM4akRr+Pz6kVql8XEO4mJd/D6rCep16x2uY+jtGRnu3nrvbksWrLTcjVIyw1SvWo8f3tkKN27nttEhBvu/5RDR0+FXc+mqcz97qGI+uK5PT5W7zhIrstDzSoJdGper0xKBoQiK9fNsIc/Dlv/zKYqXH1xRx69MXRQ7LGMbKas2Mreo2nEOmwM7ticvq2TyuU8VmxK5om3pgXtmOC0a/z15kGMuKh92H3pusGrH81l/tIdgGUpFAKcdhs1qiXQs2tjps7baE0chTD9GZ35LatUoXDz0G5cd3EnapTS4pOZ6+bIyUw0VaVxnaoXZOC5y+Pj8fems36X9QKV7/qPddpIiHXy3mOjSapz/mXr5bq8vPjFr/y2bjcm/vIwIRqb33FZDx4ccfZFpf+sSCnZcuAYB09mYNdUujWrT2Jc4FIz89fs4h+f/xq03hxSougUaQFn11RmvXsPCXFn31D+fCDt6Cky03KoXC2eanVKl7VekQgh1kopu5VYHhVnpePkkVPc3eMZ8rICV3EWQlC5egKfrvsXcZVDFx49l2Rnu7n7gc9JPZ51OsyocNF5AQ/dN5irSxl/dTb8OH0tE75dHLLavqIIBvdvzbNh4ga8Pp13Jy1myqLNqIpCfvRNjN3GfVf3ZVT/8OLibHj6gxn8tnp3SMuQw6Yx4e/XsWzXAb5bvJ6T2XnYVJW+rRtx2yXdadOgFi//tIAZq7db5+QvURDrsBHnsPPePaNoVb/srZyL1+3l+Q9nIwuySyHGYUNKyV9uuoirLi5dQO2JtGxm/bGVQ6mnSIh1Mqh3C9q1rMupzDxG/98nRYSgroERU6gCqx+7pmLTVN5/5GraNwlffmH/0TTenbyU5VuTsWsqprTqwV13cSduG9rjggw+33v4JFP+2MzhE5lUinNwea/W9GzbKKBIP56Vw7fLNzBpzRayXG5ibDaGdWzJLX270LjGuRNyU5Zt4fWf/iDP6ysorCzMkk5/u6byfyP7cdPFZ5ZM9Gdn4dZ9vPrz76TnuKz6wwh8hsHFHZrxzJiLqRR7WlDphsmQRz8mMzdMgW4pUb2nv4tYp51Pn7ueJvUrriBwlKg4KzMmPPMDUz+eh+4NbiVxxNi55bmrufqBy8p1LKXh1TdnMmfeFkuYBXqZ9S//avwdNGx4bn6sObkerr/vE7JyXEHj0p0OjfGv30TjBsHHpOsG9705iW37j+HxlRR6TrvGzZd34+6Rfcpq6CU4ciKTcf/4hhxX4IrVTrvGxT1asHB/CrkeTxHrkRDg0DQa1kjkwIkM3AHOASDOYWPiYzeSVLPs3wp9usHvq3azdttBTNOkXfM6DOndukT829mydO1e/v7WDLxeHUOxqt2HikWLj7Hzy8u3UyUheHHaLftTufc/k3B7S9aQc9g0mtWrxvjHrg0aF3Whs+HAEe76fDI+3cRbqEaapgg0VeWVMZdxefvQbumyYm9qGle/+RW+Ypfaajt1+tFj11SmPX8btaoknJNxXUhMX7WNf/60IOCzzKYq1K6SwHeP3khCjBXIt2jjXp6ZMJu8cP1ai1nPHHaN7165mXo1E8v4DKKUhmDi7MKz+Vcws79cGFKYgdWCaeqH88/RiMKTl+dh/m/bggszTi9//a0552pYxMc5ePfl66iUEIPTUfRpbrepOB02Xn5yVEhhBjDpj01sTw4szMAKkv1y9hr2Hj5ZZmMvTt0alfns2RtoUKsKToet4DI77Rp2m8q1gzux9MABTuXmlXDrSQlun86uIyeDCjOAPK+Pt6cvLpfx2zSVIX1a8dSdl/LM3ZcxclCHMhdmAH27NuXDF66nV+fGmM5CQTFB8OkmUxZvDvG5wUPvTMEVpLivx6ez53Aa701ZcpYjPz9Jy8nj7s+nkOvxFRFmALopcft0np70KzuOln/w95GMLG79dBK6DX9ZmdP/TAd44613QLum0rdtUoUJs6MZ2fxn9hIu+dcE+rzwISP/+xU/rtxEnjeyGNjyJCPXxT9/mh/0WeYzTFJP5fDujKUFy/YcTgvuzixOoZ9bYkIMdWtceDXT/lf4c75KlhNejw93TmS9HU8dyyzn0UTOzl2pRFiGiq07juDx+HBEkNRQFjRuUJ0fPryTOX9sY/Ks9WRk5hETY2fooLaMvKwj1auGjjmSUvL1nDVhH066YfDt3LU8d1v5WTMb1anKT/+6lc17j7Jkwz7cHh8N61Tlsp4tWb7rADlrNkVauSIgUsKSbclk5LqCxp4A5Hm8TFm1la8XryM1IwdVEXRvWp/bB3WnR7MGQbc7V7RqUot/PzaSfg++B2Hqenl8OlMWbeb2YT0Cfv77hj1hK9R7fDq/LN7Cg1f1O2fWszyPl1V7D5Lr8VE7MZ7Ojcon9vHHVZvwheko4NUNJvyxijdvuKLMj1+YB7+exqk8V+CengJQwIwXNK1SjZduvrxcxpDr8fLrlt0cTM/AabMxoGUSreucDgWYv2U3T/wwB9OUBWI20+XmtZkLeX/+cr6+9zoaVkssl7FFwpQVWxHhXlgMg6mrt/LIyP7E2G2oirB6VxqRP1ycdo2br+heZsVZU46kM2fRNo6dzKZq5ViG9G9Ni6Tzp/PChUhUnJUCrRR912zO8+fS6oaJKQMEfgThZFoO9UrZBuhsiIt1MHpYZ0YPK33m1qlsF+nZ4csuGKZkRZAyFmWJEIIOzerSoVnRsiiTlm0O73aIALumcuBERlBxdjwzh3Hv/UB6Tl6BFc4wYenOFNbtO8zVPdvzxMiBFV4xO9ftRYlwDJl5wV+I5q3eFdF1VRTBpn1H6NGqfGs7eXw6r89YxC9rtqIqCvijH+Psdh4e1o+RXduU6fEmrd6CJ4w4NaVk3tY96IZZbgkS2w4fI/nkqdDZuAKwCd64+8oy77EppeSjP1YyYdFqhL+emioEHy9cSaNqVXh37HAy89w88cOcgNZpl1fH7dO5+aMfmfP47TgrKEZx0dZ9Ia3n+WiKwq7DJ+jYuC5dmtfHrqm4IihgLExLmPVo14irLz77TMZcl5dn/zuddVsPYZomumGiCMHPv26gacPqvPbEVVQ9j2KvLySibs1SoCgKnS8K/3BVNYU+V567wPpwNGxQLWKLjRAioqzI8wEpJZv2H8FQJKZi9bYMdZqRVrEvD9Kyy6amk4SgE6yUknsmTOZYZnbgCcin8/PKzUxaEdxNeK6Ic9ojbv1TKcYR9LNIBa+AyF0/Z4hX17n940lMWb0Ft08n12O1qsrz+DiRnctLkxfwye+ryvSYma7ILPm6abI65VCZHrswC7btLUhgCYVdU1m+72DY9UrLm78u5pNFq3H7dFx+96QhLbfu7mMnufajifxnzuKg7kKwLNO5Hi+zN+4s8/HtPn6SWVt2Mnfbbk7mBH8W6GZkHSIADP+67ZrUpkYEfYyFEFSvFMu91/Tl1YdGnLUlV9cN/u/FH1m39SBen15QPNuUEo9XZ9f+49z9zERyIygxFKUkUXFWSq599MqgRe/yUW0ao//v/EkGqFWzEtWqxoVWLn4S4p3UqH7+B+lu2HuYEf/4nKc/n41PSKQGps36J4M8c5rULbuGz6WlSnxwN2RpkFLStHbg81iz9xBH0rNCdl1w+3Q+nLeiQoUqWDFufdolhTXmOmwqo/q3C/p54zpVUSOYZHTTpF71SqUcZen4dukGdh49EdSS5fJf+5QT4cvHREqCM7hwLYwEnpsxP3QHh7Mgx+ONSGwbplkgnsqKA2kZfLtiA64gwsuUkqw8Nyv3Hgz7CMzz+pi4bEOZjW3dgcOM/OBrrhn/Hc9OncfTv8zl4v98yn0Tp3I8O6fE+m0b1ESLoDC0Vzdo5E8MEkLw77uvIDZEKIrDpvHqPVcw4+17uOGyrmXiYv995W5SDqUHLSGkGyZpGTn8Mi90B4kogYmKs1LSsX8rxjw8FEds8KrEd798HUlt6p/jkYXmkQeHhHVrqorg+mt6lHtdsLNl/Z7D3PfuZA6dzMSVbw0R/qw/RQQUaDEOG+MuL5EQc84Y06dDyIdnJNg1ldG92wctCzF51ZaIJr5cj5dth46d1VhKw6G0TF6fupBLXhxP379/wKjXvuKn5Zu4cUhX7GHcR6qqcPWA4KU8Rg9oj6aGt/TWrVaJpnXLLwvZNCVfLlob1iVlmJKvl6wvs+Ne3bVtWFelBFDgZE4eGw4dLbNjF6ZhtcSIXIGaqlK3StmK5IkrNmCEEYal6FTGiTKyci/bm8LtX01m5zEr0SfX6yPH48VrGCzavZ+rPvy2hEC7vn/niLqg2Bwq6Xmnyzm1bFiTz568jrZJtXDYNGIdNmIdNhw2jTaNavHl09dzSbcWZfps/3ba6rAFrD1eg+9nri2zY/4vcf4ERl1AjHtqFM06NOTrV37h4K6jaHYN3avTrGMjxj1zFV0Gta3oIRawffdRvv9lNRu3HcIWo+FzBZ48FEXQqmUdRo+sOAETCVJKnvp8VmgXlRCYmkTxWXrUblNp3agWPds0OmfjLM4lHZrxxpSFuAKUe8jH5n8o+wLEjthUlXrVKnPf0N5Bj3E8MzcS4yiKEKTnnJv2SLPW7eAfP87DMM2C88pyeXh92iISYhzcNaoXE35Zgc8wiljzNE3Bpqq883+jqFopeMxK4zrV6NMuiWVbkoO6rBw2jUeuHVi2J1aMY1k55LhDu28k4MNk7rbdDO/emvZ1a5/1ZHl9zw58smh12PWkagWSrz94lM4NStcmzjBNVh06RGp2DvF2O30aNSTOXvTl9IqOLXl99qKw+1KEoH+LpFIdPxzrDhyJuGF8JMSXQTycVzd4+MeZQcW6YUoyXC6emzafj24cVbA8qWYVrujaillrdwTdVgKZ0svYj7/n67uuo1Udq7Va8/o1+OqZsew/ms72FOvlq3WjmjSuUz4egwNHIrMAn8rIw+vTw76IRSlK9GqdIb2v6ELvK7qQdvQU2adyqVw9gSo1z5+0ZCklb340j1//2IrXd3riExooBiAtS5miKihCcOXQjtxzx0XYSpH0UBGs3nWQ7DxP+BUFqKpAUxR6t03i5buHVahF0KapfPJ/13DrWz+Q5/EWcX0JrJpDt1zcjZZ1q/P6lIUFQfACgW4YXNqpBU9dM4i4EBNH9RAipjCmlCGzPcuKDclH+MeP84IEYPvw+HQmrtzA+MfG8N2C9fy2fg9en0Gc087Ifm0ZO7gLdaqFt7K8fOdQHv9oBmt2HrTudb/6dfjv5WduGkyftkllem7F0Q0jaJKFBEwNpN9wesKXx+1f/Uys3c6DF/Xi2q7tzzhBo0aleK7o0oopq7cBRY3j+VJXqhT4SErr1vxuwyb+u2QpHsNASokiBIZpMqZ9W568aCAOzZpCEmNjuLZ7eyat2RJUVMTYNB4c3BtbBJbOMkdYL6Dh3PlOm8bILmeftDF/x56CmLBgGKZk2d4DnMjOpUbC6Zixv197CZqq8OPSTfnlJwH/9ynAcIJUINfr49EfZjLz4VuL7Ldxnao0DtFBQkrJ4h3JfLpgNZsPHMWUknpVK3PrRV0Z3q1NxMkQkT5PJTKiHr5RihIVZ2dJtTpVzstWEV/+tJxf/9haovq+1BQMVWJXVdq3qscNV3WnY/uGOC+QXoab96dGFNgthKBjy3o8e9OlNKx1fnw/STWr8Mszt/Djko18t3gjp7LzUFWFPq0acdsl3ejS1HKFX9yhGZtTUjmclold0+jevH6RiuDBuKpHO/7Yui9svaYYu412Dcq/vdj7c5aHdPOZUpLl8nAgI5OX77I6QJimLLWIdtg03v6/UWxNTmXi/HXsOXwSm6YyqFMzrh7QnioJ5Z8tVrNSPIGCOiX+OEiNgllWYk2suV4f//51Iclpp3jisjO37F3atjmzt+3C7dKRhfWAUlSY2TWV1nVCN7AvzH+XLOWzNWsDxnL9tHkr24+f5OvrxhSIrSeuGEi228uvW3bh1U+LZE1RUBWFm/t24abenc7wLIPTq0lDdqWeLFHnrTiKJrBLNeQ9qQjBmB5n301k4a795EYQYmDXVNYeOMzlbU8XCVYVhaE9WvHz1m14c3WE6U920vzfZ6GfR2pmNpsPpdK+fmS/Z9OUPDVxNr9v3VckBOLAyQxem7qQbxev58sHr6NyBM+burUqsyc5fP28xvWrXZBt1CqaqDj7E+Lx+Jg4eVXwtkhC4DVNNu0+wnPNa18wwgysCV1G4LxTVYW+7RufN8Isn8S4GO6+rBd3X9YLKWVAi4kQgg5JdeiQFL5tUWF6NmtArcR4DpzMCJoUEGPTuPuSnuVuRczMc7N23+Gw6+V5fExcsoFhXVoBkb+NB6JtUm1evjN0m6/ywmHTGNGlDT+v2lIk406qRYVZcVw+ne/XbGJwq2Z0bVTvjI49oFkSTruGS/f/3oMUm4532OnVOLJSIjtPnODT1Wtx64GfIW5dZ+uxY3y3cRM3d7FK4KiKwr+uuYxxfTvz1ZJ1bDqUiiIEPZs0YFzfziRVL5/f4g09O/LV8nUh19EUhRGd21A9Npavl6wrITgVIXBoKu/ePIIqZWBVDld7Lh8pCfhbXZN82HL1h8n38Jkma5IPRyzOPp6/kt+27A0oUN0+nQMnM3jos2l8+eC1Iffj9emkpGcEu9VOI+CmkYFrFEYJTVSc/QlZvnZfRG4SAcxftJ1rR5R/nNnJzFy2pKRimpJmdavT8AxbhrRqUJMYuy1sCQW7ptKqQemLILp9Ogu37+NEdi5xDjsDWzWmanz5WF7KutaYEILxd4/mpne/JyPPjcenI4XlUkOAXVG4rENLbuh79vWNwpGWnYdNUyKapE5klU0AdkVzzyU9mbNpF1kud0FcoRlCmOXj9ul8snTNGYszVVF4ecQQ/jppliWmAhzPqWm8PGJIxLXlPluzLux359J1Jqxaw7jOnYrcy23q1uTf15ZPkdlA1ElM4N6BPRm/aFVA0aEqgipxMTx8aV+qxcfSJaku439bxcaDqWiKQAKXtW/OXYN60LRm+PistLw8vtu4ie83bCLD7SbWZmN4m1bc2qULDRKt0Ja2dWvx2459QcVtPoY0aRbgmKYpI8p+lVKGdZ/m49V1vvwjdNKKzzDZdugYu46epEWd4Ak0f6zdA6rfkmcE7wioqIKaNc//7P/zkag4K2dceR7WLd9Lbo6bqtUT6NyzCWo51xE7mZ4Ttmo6gNdncOxEVrmO5dipbF75bgErdhzA5j9v3TBpUa86T11/Ma0b1irV/vq0aYTDpoUVZ3FOOz1aRl5wVErJRwtW8tnCNQhhPaQ0ReHFKQsY3LYZz48eTJyjbAtnlge1ExOY8tjNfLNkHR8tW41H+u8DAVIVTNu9g/h5Dh4b3N9fJLV8qBTjiDhIuywCsEtL8slTTFu/jeNZuVRPiOPKTq0CTpKloWbleCY+cD33fDqF9Jw8y60VwSWWwIr9Z1f766IWTejTuhG/bdlbwruqKoIXRgymf7OkiPe3NDklbAYkWEIlPc9FtbiKLTR676CeJMQ4eHveUqSUeHSjoMRKh/p1eOO6oVTzv2T1b9mY/i0bk+f14fL6SHA6sEf4TN6SeoxxP/6EVzfw+MWrW9eZuH4jP27czH+uHMalzZtxdee2vPPbsrD7a1ilMi1rlRRBzWpVI9ZuC+sadWoazWtFdt+u3B3ZPebVDaat2cZjwwcEXWdHynFcHh3sIHygBNB7UgNiFfYcOkmXVhXfmSQS0o5mMOPzP1g2Yz0+r06DFrW5+r5L6dCv5Tkv3B0VZ+WE16sz4c05zJ2yDlVTME0ToSioquDGewYx6sbe5fZlx8Y40FQFX5D6M/moiiAhoWhswY7kY3w3dx3b9x9DVQV92jfmmsGdqF0sMPtoWhYb9x7BMEya1a9Oy2JWKikluw+f5O63JpGV50ZCkSKVm5NTuf0/P/LRQ6Pp2CTy7DFVUXhh3BD+9snMkNl5z48bUioX2QuTFzBj/fYi7g4v1ngXbN3DvhPpTLz/+qBlLM4nhAJTtm/HUCQU0kf5k8l3azZxMieP1666vNzuweqV4kiqUYVdR0P3M42xa1zVI3gds7Imx+3hke9msCb5MIYp0U0TVRF8uXQdHRrU5u2xw0mMIN4mGI1qVGH2E7exeu8hZmzYwY9btkS0XaTWj2A8M38eCw8n442XCN2f9AOYKhg2+NfyRfRr2ohqsZGJqEiLoSpCoMuyy5Q8G27s1YlrurVn0a79HEzPxKGp9GueFLQdU6zdRqw98pCOUy4XN/84iWxPyaxcn2niM00emTGLn2+6gZY1anBXv+58unRN0PprTpvGc1deHPCzgS0bR1RSw65p9GueFNn4c10RJYSYUnI8s2QNtsIUPFuFQNrBsEmEScGLgRUbJ7AJJWJrbUUz7/tlvPvXb0BKvP6QoKP7j7Nx8U6adWjIP394iJj4M382lJZolF45oPsMnr7nC+ZOWYvH4yMv14Pb5cOV6yEny82X781nwpvl12C8d7cmGBFYLTRNZWBvKxBVN0ye+XAmd7/yA7+u2EHy0XT2Hkrj+7nrGfPk53wzew0AR05mcu9/JnH1s1/w8tfzeeXbBdz+6g9c848vWb/7MLphMmnxJoY/9znXv/INmX5hFgi3V+fRj6eXemLq374Jr915BZXjnEVqh8U6bCTGx/DG3VfSp01SxPvbdOAo04sJs8J4dIPkE6f4bvmGUo2zovhi+TqOZecEnWDdPp35O/aUW82rfO4d0its5pciFEZ2L9uWRsHw6jo3f/ITq/cfxqMbBdfHMCUeXWfDgaPcNP6HiNrnhEIIQY9mDXhxzKVUj9AlXjfxzF0/244fZ+qOHVbMmbCyQg2nP6vPBgaSdJeL91aujHifLWtEVhNOVRSqxpR/5m+k2DWVwW2acVu/rozt1alM+2T+uGlz2KQDr2Hw4QqrC8QDF/Xi9r7dcGgqTu307yDObiPeYefd64fTrVHgepg2VeW54ReH/P04bRr/GHFJxBbwxLiYiISSIgQ1KoXuONClZX1iC8cqC4FUBVKz/pF/HAEdmp+Zu76syc1xs3rhTpbO3cK+HUeKfLZmwRbee/QbvG5fgTADKybQneth57r9vDjug3M63vPfDHABMmfKWnZvO4InSEC+2+Vj5k+rGTSsA83blP2NW6VyLP17Nmfxyt1BqzdrqkLzJjVp3MB6CL/61QIWrd+Lp1gmpM8wwIDxU5aBAp/NWU1WnhtTUqQcxN6j6dz330k0rl+N5OOnIm6V4/L6WLY1mf7tm5TqHAe0b8L8f9/D4s372HrAqunTPqk2/do1LrW77vNFa8O2nnH7dL5YtI5b+net8L6Uhcl/E84fk2GafL1qQ9h+i26fzufL15a65lVpuLRDczanpPL9sg2niwX7UYXAbtP44M5RJIRoz1SWzN68i5STGUEnWJ9hcDQji6nrtnJdz7KJy7u5Z2fe+X15WEtUu/qlc++7fD4WHUgmzeVi+vYdeI3QvzfdNPlp6xae7N+/oPxFKO7o3o31R46S5wvuVrMpCtd3aF8xpTEqgO82bgobQ2ZKya+7dqObVljE/w3qzU09OvHz+q1sOXIMm6owoHljLmvTDHuY72FYh1bohuSFaQsQgoIs7Hxr3wsjB3Np22YRj79X8wYRJVPZNZUR3UK/MPVql4TTbiPPHdrt2qBmIi0aRp4hXB7k5XgY/6/p/D5jI5pmzQ2GYVKjTiL3PjOcrv1a8Mlzk/C4gp+Lz6OzbfVedm9MoXnHc1MvMyrOyhgpJT99vhhPmJvW59WZ9OVSnno1dFbMmfL4A5dx4HA6Bw6nlxBcNptKlcqxDLqkDXe+9D0nM3I4ejLrdHHUANrD7dV5b/JSdEzMQOtJ8BgmOw6eiLjBOljZesu3p5RanIElMAd1asagTpE/oAKxLvlwRMG3mS43GXnuMsnmOhsM02TO9t2MX7aancdPIqWkUdUq3NW7G72T6kdk+ZHAxkOp5T7Wvw7vT7dm9ZkwfyWbD6SiKgoCGNalFXde0oOG1RPLfQz5fLJoNa4QYgOs7MlPF68tM3F2Tdf2/Pe3pUGz2vLvunl79+LR9bDCyTBN3lyxlC82rkcVAkOauHUdqfh3Zlq18QIhgMNZWTSpGrwGVj79khrRoXZt1h85UuAOL4wiBJWcTu7u0T3svv4sZETYxxQhyPF4SPRbFKvExXBnvzNLuhrRuTWXtm3G7M27WJdyGLeuk2v6WJV6mL/Mmc2jc3+lX1JD7unVne4NQnelsWsa4wZ25Yvf1wR9RmiqQqt6NWhZN7SgUhTBK/dfwcP/mRL0RTzWaePFe4ZGdqLlhCvXw8PXvk/qwXR8Xp3CDulD+07wzwe+ZtyDl3A0gpIgPo/OjM/+4JG3bym/ARciKs7OAp9XZ+ncLcz4djlpx7OIr+Rk4JWdOHk8fJC9aUo2rtpXbmOLjbHz4b/HMnnWen6YtoasHDdCCBx2jYsHtGLepj28P2kJrkAiMsBMIgFvfmxJoGe/sBZLE8tZXgqBFs7KU95E3BQeIm7WXV54DYN7f5jKuoNHilg1ktNP8dLc36lfuRIRNVEtxJajx/h8xVo2HPaXPmhUn1t7dqFZjbKpLD6gdWMGtG6My+vD7dVJ8MdElpYjGVks2ZOMy6tTv0pl+jdPijiQGyAlLSOi9Q5nZJ5RvbVAbDqaij1Ww52rU/idpuAbElYdNBDM3bmH4W1bBd2XlJL/mzODP1L2ny6bUWg/gFXbzJQBBZpVxDSyc1KE4JPRo3hk5mwW7U/GME1000QAMTYbdRIS+HTMVRWeCHAuibfbyfGGb+ItpSTWXrokFyklLl3HrqolemvG2G1c3bUt7RrW4oaJP+Ly6QXWX900WbgvmZUHDnF3r278X9/gHUQA7ru0F/uPpbNo+/4Srd6cNo3aiQm8e/vIsGNdtecg61OOMHBAS1ZtTCYv011wz0kJjepU4fm7LqdZg4q1mn319twCYRYIj9vHF2/MwqaFfx6ZhsmRveeu7V1UnJ0hqQfT+duNH5Gb5cKVd/oHe3DfCUyXDxwahHGvlXfzaYfDxg1X9eD6Ud3JyMzDlBKhCK57+kuycoLHggElBJoszVxqAhHOmTF2jZb1yq/nYSS0rleTJTuTw67ntNnOKli8LHhl7kLWHDgc0L3i8ukkp2dYgblhUISgY/3a/G3qHObu2I2nUNHQQxmZTNuygxu7deTxS/qXmRs3xm4jphQB2Pmk5eTxxM+zWZ1y2LIWmRKbqiIE/OWSPtzUq3NE+4k0MFkgItUwYdmblo5Pmph2QILwd+eQ4nRBUSkkuYaX15cv4ek/5iGBltWqc3e3bgxu0rTATb8geR8LDySXFGanB376vwF+3IoQ1K8UeV9Lp83Gh6NGkHIqg0mbt3AwM5PKTifDW7eia72655V7/1xwdbs2fLp6bUBLYj4C6J/UCHuErt7UnGw+WbeWH7ZstiygQLc6dbmvew8GJjUuWM+j69z0/SQy3SW7o0issibjV6yhVY0aXNoiuCdBUQSvjxvGH1v38envq9lyIBUpoW7VStzm7xAQ6je6MfkIj305k2yXB5fHhwTiHDaoqjKsfUva169N+6Z1aFq/Yp/pAF6Pjzk/rQ4qzPIRQuDzRmYgiE04d16TqDg7A1y5Hh674UNOncwuIbAK/NYeHRw2CPH23ahp6etwnQlCCKokWgGen01bgdujl9K2Unhn4T8uzb5NKRnWo/WZjqZMuG1AV9buPxyyabhdUxnbp1O5lp8IR7bbw88bt5SwNOa3dQHLuqkCdlUNGbxs11QUVeHX7btLCD1DSgxdZ+LajVSPi+WO3hXXbzUjz801H0/kRHZukbit/HP7z7wlZLk83D+oV9h9dahfmzXJ4Qvjtqlbs8yEh6YolkVBYAkxpejvQyIty5kKh3JOW9zXpx7l0V/n0L5WLb4YdTUOTePjtatCxoABBccp/iO0Kwpj23eIWDQUplGVRB4d0K/U2/3ZuLFzJz5fux5C/K4cmsZ9vXpGtL/tJ05w/aQfcOs6vkL39qojh9k8czo3tu/I0wOszhGzduwKG67g0nXeWrI8pDgDaz4Y1K4pg9o1BQhaDLs4m1NSuevDn0u4MXP9ZY2mb9xB19YNzgthBrB/Z2pE1m+vCUoECXQx8Q4GjYnsuy0LotmaZ8Bv09aTm+0OafkSACHcdc5YO2NuPfcPvEkLNgYtQRGScjDyOe0adw/rRfw5CggPRs+mDejZtH7QzChNUaieEMfN/SOz0BQnw+Vm/s69zNy6k22px894nL/v3ldCHErBaTeyYv0zFPCap+s8FSfGpnFxy6bM37UnZICzy6fz3uKVeMMEQZcn7/62jJM5uUED6l0+nfGLV3H4VGbYfd3Rv1tYy12M3cYdA8pOjPZq1CCkxc7UsKzMAVbJ8/nYmJrK4/N+BWDjsQhjBAVFAr9tikLN+Hju7xGt1H421IqP56NRI4jRNNRi36nAqjn29KCBdKkXPsnGrfu4afJPZHu9RYRZPi5d59vNG5m+cwcA32/YXCDMJRIpJFLx/xOnu6Ykp5/iSFZ2qc4r0heR576fGzLRy+3T+eePCyr0eVEYnzd4v9vCCCFIrF8NR0xoV7Rm1+g7vEtZDS8sUcvZGTD1yyW4XeFjD4RhWtl0xW4Qu0OjWas6dO/XvLyGGBDdMEnLLEU19kKuTYeq4orEXxYBNk1FALdf1oPbhlR8QLEQgv/eNJx/TlnAjA07EFBQxFJTVdrUrcnbNw+nUkzpXJqZLjcvzPmNeTv3YFNVpLSqftdOSOC5ywfRt0npsn5OuVxFCrvKfCtJ8eePAoYAYUh/X0OBzzBx2jRMU3JTj07UqpzA/N17KVIILQi/79nPZa2K3qtZbjc/b9zKrzt249UNWtSszs3dO9OmdtlZg90+nSnrt+EL81ZrSvhm5QaeuDx0f8oBLRtzUcvG/L5jX0ArhNOm0atJAy5tU3a/yxY1qtOkWlW2Hzte4v1GIq0ncIj5w63r/LpnD8dycgJvX1ic+xMCAOyKiqaomFLSq34D/jt0KJWcFeuS/zPQN6kR024Zxyer1/DL1m0FLw0XN23Kvb2607FOZC3XZu7aFbYsh0vXeXvlcoa3bEW6ywVYLvBgISPSsNz9GS4XdSuVbVX+7YeOczg9/AuQRDJv426u6HpuvCGGbrJ8+W5mzdxIRkYuVavGc+XwznTv0YS6jaoVKYsRDFVV6DmsC0c272fHmv14is3tiiJwxNp56ce/YLOfO8kUFWdnQFoEAf8ACHA4bXi9BlJKNJuKogi69mnOE/8ag3KOXGSrtqbw+fRVrN9xKOLgd6Bg0rDbVOrVqEyN2pVZtjX57AajQP16ifx1xAD6tU46u32VIXZN5Z/XDOEvl/dl1oadHM3IpnKMg8Htm9Mswgrchclyu7nq0285lpWDzzSLuCL3p5/ivh+n8drIy7i8dYsQeylK1dhYbKqC1zBOuzKDTewCdM2KB3moTy/yfDq1EuK4tHVz4h12/j1vYdiyAOAvL5FZ9E187o7d/G3aHJAUxD9tO3aCWdt30a9xI966aliJMgEbDx/l02VrWLQ3GZ9hUjM+jnE9OnFN5/YkOANbTpPTTkXklvAZBiv3ha9+LoTgtWuH8v6CFXy1bB1CCEzTRFGsItE39OrEw5f2jcwVYhhkuz3E2m3E2EJb494aOYzRX35HrtdbJKFERuhhFMD0XTtJqpzInlPp1rZCnn565w9XAgpoQuHBjr2oGhPLoMaNqVeKOLMo4WlctQovX3YpLw0ZjEfXsWtaqQutfr9lM7nhXNTAkexsDmZmUj02ln3p6UGtrACo4DK8VI2w0HBp2HYoskD4PI+PTclHz4k4O3woncf+OpHsbDeuQoJqw/oUEqvE8uZ/b6R9j8asW7I75H5Um8qoW/tRr9FIpo7/jZ/fm0tutgtFUdB9On2u6My4J0dQv1lk/UvLiqg4OwPsDht5OSUDM4ujCMErH9/Kkvlbycp0UatOIpeO7Eyd+uFT2cuKD35awvfz1gVvgh4EVRE4HBqKojDm4o7cemUPTmbmcu2LX4esCaapCopqVQ0v3NA3X0yYNth3PJ2/fjGdG/p14uEr+51XgcWW+/LsTdevzl/MseycgC4LsCwij0/9lX5NGhHviMytO6h5k9PXNMJLpkuThtWrcFGzxkWWJzgd/lIModW6qihFqqivTDnIY1PnlBB2ppS4fTpL9qXw6NTZvDt6eMFnHy5eyUdLV+EtlHRwJCubt/9Yzmcr1vHdrdfRoErlEsc2pYw46TfSLFpVUXjo0j7cc1EPluxOIT03jyqxMfRt3iiiZIVdJ07y/rKVzN29F0VYBWy71qvLA3160icpcLuwxtWqMOW2sTw3Zz5rDh4piPvKw4cuzLARAx7D4FhODvd07c5zfywgT/eVFGaF/l8KyZxDu5h29bgSmX+BSHPnMW3/NlKyMkiw27msYQvaVTu3E9GFiBACp1+YH8vNYW7KbrK9XmrGxnFZUnMS7MF/1xnuyMpyaIpCmiuPUe1as/rYQUL+IgSYAqqU0sIfCSJogZYgAzlL9h04wc+zN7A35QQOu8ZFvVpw2cA2xPpdj5mZeTz04FdkZpbseuByefF4fDz04Fc8//eRbFuXgjsvsKfL4bTR59K2NGpm1Rkc/cAQrrpvMKkpJ9G9BtXqJBJXqWJKJ0XF2RnQ7/L2zP5hJYYe2t3Suksj2nZuRO36VcnKzKNSYizVqp+7JrC/rd7F93PXRVwQNh+HXeOpWwfTunEtGtRMRPOXK2jotPPGvcN5fPwMa6ItJL40VcGmqrxx33CqV47jm9/WMmvVDnTDPN182+9+yZ/Iv1uygQbVKzOmd4cyPOvAmKZk6d4U/thpubRa1KrOyE5tyiX7MsfjZfqWHWHdcULAlE3bGde9U0T7jXfYubZzO35cvwVXmKKj+Xh0g71p6SXE2SUtmvLx0tUY4RozmyYDC237ShiLm1vXWbgnmT0n02hWvRpzt+/mo6WBG1K7dR1Pjs6o8V9zb/+eXNqyGUnVqhR83qhqYkT9OTVF0KlBZO6kfBw2jUvaNC3VNn/s3c+Dv8zAaxhFxODKg4fY9HMqD/Tpyb29A8d1NaqSyJc3jOFoVjabjx5DIknJyuCdVSvCBvnbFIVqMTEMb9GKzzesY3vGCcx8l2YADGnte37KXi5vHNxFq5smL65awPe7NyKEwGPoKMCEratpXKkqn1w8mnrxUatbKLK9Hh77Yza/H9qHIgQ+w8Chavx9yTzGtenEkz0GBkwiqhUfx55TaUDwunQSSY7uYcyk7xBCYGiAabVJCraNTVWYtWsXV7Up264b7RvVjsjrEuuw0aUU7fiK4/MZvPD2TJav3Yev0ByzdddRPvhqIS8+OpzeXZswbeo68vK8QdtRmaYkO8vF9t3HeOXzO/nHPV+g+wxcuZZRJd+L1X9YB/7y4tVFtlUUhbqNz02yXiiiCQFnwKhb+hUIlmA4Ymx07NeC+8Z9zM2j3+GRe77g5qve4cHbJrB6+Z5zMs4JvywvtTBz2jXuGNGLYX3b0LhutRLn2a99Y354bhxjBnQgPsaOIgQJMQ7GDOzAj/8YR+82jWherzrXDOyIiFMwnGA6CGiOd/t0Pvx1RbmXFNlyOJWL3pzAwz/MYOKqjUxev5W3FizlojfG89b8pRH1mysN21KPR1THy+XT+W3X3lLt+8lLB9K7cQNsEdYJU4QIaD1pVasGzWtUC5o0AFbGZ/+mjaiVEA/A/rRT7E87FfaYPsPgu7UbAXjrj2Uhs8wkkOP18d/flzJi/DeM++on0nLzAIhz2BnavkXIMQKoisotfco3UDc1O4f/mzoDt64HtNK5dJ33l61kecqBkPupUymBIS2bcVnL5lzbvl1ErcsUIRjavAUOVePrq8aEdm35yfX5+GTjmpDrPLpkJj/t2YTXNPD4xb4JuA2dXRknGDnzS064ShGj+j+GW/cxZtpEfj+4D69h4NZ1DCnJ0324DZ1vtm/gkT9mlni+rEk9TIbpRjok0iExHSamZhZJ4siPJ5RYYls3zYL4Qqn53doB8BgGaw+Hz0guLc3rVCepZpWw66mKwsUdzrwo+IvvWMLM49WLzAtujw+Xx8ff35jG5h2H+WXyGrxh5jaPR+fnSato3akhE5c8w1//NYaBV3Sk56DWXH1bf8bP+iuP/usaNNv52eEiKs7OgHpJ1Xng+VE4nIHdII4YG806NOTHH1exd/cxfF6DvFwPPp/Bru1HefHJn/j5uxXlOsbj6dkcPJYR0bqKENhtKi0b1uDl+6/g1uGhs7oa1EjkyRsuZtFbD7Dmo4dZ+Nb9PH7dIOpVP+2amrxiS9DWUYXJ9XjZfKD8KtXvPn6SWz6fxIns3IL2J2AJQ49u8NXydbwxd3GZHtNnGBEb9iNtMJ2Ppih8eO1IHhrQO6LYqPyisoF4/5oRVI2NDSje7KpK3coJvDrisoJlBzMyIxKFhpTsPpHOgfQMDmdEFp+Z399y3cEjjPl0Ill+t8/Dl/SlktMZNKYnxqYxuktbGlcv31CBies3FnHTByJfoEVKojOG4S1bFem7WBybotCzfn0aJSYCVlKPXYlsMtmfGVxIbzp5lLkHdgW1wBpSkul1896mZREd63+Rr7dtICUrA68Z+Dnn0nXmpexlZeqhgmUfrl/FuJk/sTXt2OmYUQGoWGItP/MyWDxpfkkWtWhGbtF1yidM5KWxl4VsFO+0abw89rIzbue1/+BJlq7ZV6KjTWE8Xp13Pv+dzMy8iPZ58qQVL6vZVPpd1p4n/3MDz390C7c9ejm1zmF40ZkQFWcRcuLIKVb9to3Vf2wnIy2HS6/uxj8/vZ323Rtjs6vExDmwOTSSWtTm2vsuZufBtKAtnDweH1989Bu7ijVfLUuy8zxoEf5IalSJZ/Jrt/P1P8fRv3PpXD3BOJqRHVEckCIE6TmR/dDOhFdm/VFElBXH5dP5duUGUjNLl34eiibVqkbU9cCmKrQ9g+xGRQju6d2d+omhXU4CK3i5VU2rSrdH15mxYyfvLV/BhNVryPS4mX7XTYzt2pFYm41YmxXcnuBwcEevrky+48YiGX5OTYs4oSTGppGe54rYwpePbpqczMnjk2WW1admpXh+uucGmteqhtN2OvA6xqbh0FTG9erMM8MGleoYZ8KULdvDZtcBrD50OOLG6aaUPNV/AG1r1CQmgEBzahpJiYm8M/SKgmV2VcWQkQn6UNf+k22r8QQRFfn4TJOf9mzGHaEL/X8JKSUTNq8Oe23cuo8Jm6xG6H8c2M8765bh0gPUmcwXXfYQwqz4GAJ8vXE2Gz3qlU+j8RZ1a/DFQ9fSpFZVnHYNm6ZgUxViHTZqVIrjzVuv5KJ2Zz5/TJ69ASOC5+be5BMRxymH83Cdz0RjzsKQsjuVD/8xmW3rkrHbNSRW26buA1tx3wtX89q395KRnkNmei5x8U6q167Ms499h9cTpremz2DSt8t5+p+jy2XcVSrF4ouwLVLt6pWoWbVsY+GqxkcWRCklQRtfHz6VxbfL1zN13XZyPF4qOR1c3a0tY3t1olbl+LD7Ts3MZt2B8AJYSsn3qzfx8OC+EY05HHUqJ9Cpfh1WpRwKuZ4iBGO7nVkPRyEE7101nBu++YE8r6/Ew14Rgji7jbdGDQPgq3XreWPJUpASl8+Hqii8tXQZzapV5b3hw3n8kn4cycpGQVCnckLAt98OdWtHJLjj7DaGtWlJYowzaEJEKLyGwcQ1m/i/gb2xqSr1qlTml/vHse3ocf7YsY9cr5dG1RIZ2q5liUxPr64zZ/tuFu1NxmsYdKxbm6s7tqVK7NkF9eZG0LYHrEzJXJ83aM08gK0njvPhupXM2bcHKSWKELSvWYsT2Xkcyc5CCEHt+Hju6tqNa9u2K5INWtnhpH5C5ZBWsfxxXNIw+ES58eTRiL5LgeBIThZNKp/fVoZzTabHzSm3K+x6Elh//CgAb69dFry7Q2Ei0R35JVSK/byEEFzWvPxKNLWqV5NfnryFrQdSWbf/CFJKWtStQY9mDc663dn+gyfDWqcB7HaNhs1qsndX6AxSIaBbt8Yh1zmfiYqzEOzddpi/Xfse7jwPUlqNT/NZMX8rW9bs591pf6VmvSokVj0tFtas2BvWwmCakhVLdpXX0KlaKZbWSbXYtCe0OIl12rjmkrJp8lyYEd3bsGDTnpBWK7CyQjsllQwgXbo7hYe+mYZumgWB9Wm5eXy5ZB3fLt/AR7eMolvj0I1+955ItyrlhxGpXsNk46GjYc7ICo4XQkSUNv/0pQO54csfcAWxosTYNEa1b03DKolh9xWM1rVq8NPN1/OPX39j09FUbH53l88w6FK/Lv+8fDCNqiby4cpVvL98RZGJwTRNfKbJtuMnGPXNt0y/eRxJVUPHlDhtGtd2bs936zaGtAwqQuHy1s2xqyq1EuJJSc8o9bnppsGJnFzqVj5tHWxTpyZt6gS3NC7am8zDk60Yn1z/fffH7v28tXAZ9/TpwQP9e55xZnD1uFiyPOEztCWQECL79pdd23ny97lFkgoMKdl4MhW7qvLulVdwSVLToA3QhRDc37kn/1jiz9oMgqYo3N6ha9DPI829k8hSl4kIRJo7lx/2rWdx6j4MadK5Wn1uataVBvHh45jON/ZknOSPw/swFNN6uyzcoiMI6a48tp48HthlKa1/+d9Jabus5OPUNP49ZEjQe6csaduwNm0blm1GryPCGmJSSi69vD2HD6TjDuKdAkvEXXdD6F6j5zNRcRYEKSUv3v1ZQXZHcUxTkpPp4vVHvuX1Hx8ssjxcFmc+kfbzOlPuGd2Hv/73l6A+fCEE8TEOBnUr+zetHs0aUKNyHAdPZgZ9Q4+xa9wyqGuJ4PmUtAwe+mZaQGHjNQyr+feXvzD94Vuokxjc4leaSSVYyQG3T+fnTVv4dOXagvipZjWqcXfv7lzRpmXQ7drUrsnnY0dz349T8RpGgVjIL6MwpmNbnh5yUcTjC0bzGtWZeNO1HMzIZNsxq/tAhzq1qeMvQnk8J4d3ly0P2g/QlJIsj4d/L1zIO8OvDLiOlJKVBw8xYdUaNhw5gs80ESJww/gYm42Prh1RMEH8ZWAfnpkxN6hIDUZpJ6dVKYd48KfpJTJJ8/+esHw1ihDc3//M2q/c1KUTr/+xOKTlQxGCy1o0C9oiafvJEzz5+9yA2a6Gv/H1owvmMOf6W2hUOTHocUa3aMu85D0sPhS4z6ZT1Xi8R3+aJga3dvWt04hDOZnoYVykmqJQP75kmZPSMHHPWl7eMA8hKHADbj51lK/3rGZs06480+nS86qcTjD2ZaXz8OLp7Mo4CYCpmqcDg3SsOhZFsISYqZhcPetbfKoOwi/mip+vON2wPtJ7X2B9Pw5VxWmz8fLgwVza7MyD8SuaQX1asmnHYVwhBBdYz6wRV3bhxNEsZk5fH1CgORw2rr2+J23alo+L91wQFWdB2LxyL1mnQmcqmYbJzk0HOJJykrqNrH5iiiKoVDmGrMzwJu/EqnFlMtZgdG/TkEdvHMSb3/6OrhtFTMZOu0Z8jIOPn74WWzn45YUQfHzPaG5653uy8twlrFcxdhsD2jTmjout5AMpJZsOpnIkI4tf1m0LG9+jGyYTl2/g0aH9g67Ttm5NfBHECcXYNAY0L2n+znZ7uOHrHziYkVlEXOw+kcZzs+fz88atfHLdqBIFV/Pp0qAuSx+5hwW79jJ/516rhEfN6lzbuV1BBmRZkOP1ku52UbtyAk2rViXefroNycSNm8Jub0rJ/D17yXC5SIwp6v4zTJNHZ85mwd59uH1+96lqNfAWUqAqghibDa9u0KNhff52SX9a16pRsP0V7Vqy/dhxvlm9oVQCzaGq1CzFNfrH7AVhW1F9uHQlN3brSOUzqAN1VbvWvLd0RUFz6uJIJNhg4dFkWr/3NpUcDq5t245xHTtRM846j4/Wrwp7P+qmyacb1/LigEuCrqMIwYeXjuDjjasZv3E1PtPAUAy86NhUlZ6169K/YejuE7e36cbPe7eELFViV1RubtWl4AUk3ZPLT/s3sD7tIIpQ6FerCSMatifeFtxSOP3AVl7ZOA+PWfS78fnj3X7Yt54Y1cajHco/bvBsSM46xaiZX5Ht8xT9/vM1liaLCTRZkFWb4XWT4XWfdkWC1dYif+N8U5liCbT8v0NZNx2qysAGjelSuy4tq1enf6NGFdr3tywY3K8V73z+e8h17DaV4YM74LBr3Hf/JTRtWpMvv1hMZkYeqqpgGCbVqsVz2x0DGXRx2ZYTOdeIsi4jUJF069ZNrlkTOn08Uj5/bQY/fvhb2PUcMTbueXYUQwuZTz//6DcmTVwe0jJmd2jcdPsArr+l/PtrJh9J57tf1/Lbmt14fQbVE+O4fkgXhvVtQ1yYfmJnS2aum++XbuDbxevJdlnu4ZZ1a3DHJd25tGNzhBDM3LiDN+csJsvlQYjTjXTDkRjrZNnf7wu5zuOTZjN7y66QWZEOTWPx43eXiF+6/bvJrDpwEG+QCcypWa7JF4cOjmi8Zc2J3FxeX7KE6bt2YvM/mHXT5MoWLflbv37UiIvj+u9+YHUEqfUJDjvjR42iR4OiruJ//7GQb9ZvDCx8pL/cRlISL102mBrxwV82ViYfZPyy1SzfdyBs4VuHpnJn7248dFGfsOMGq3RJKBdyPk5N45GL+nBbr+DuvlDsOZnG2Ik/4dJ9RY6lagKfaqKpSpH7zKGqaIrCpyOvoke9+rT46K2IkgoqOxxsvPPBsOsBLD6yn7t/n4wpZYEAUoXApqgMqteUt/oPx6EGfnl4Y90iPt22OmDGpl1RqR9fmelX3kKsZuPjHUt5b/uignpoADGqDYnk5a5XMrxh+xL7MKWkz7S3OOkJ/ZLrUDSWjfgLle0VU+yzOKaULD66j/UnrZCQDtXq8PGWVaw+doiQJYMl4PULqvz33QD6quD2N4utkO/eNAToocVZotPJwpvvpFKEBawvFFZvTOGpV6cELJput6k0qleVD18Zi9NxOg5TSklK8kkyM/NIrBJHw4bVLghLbD5CiLVSyhINfaOWsyB43JG95UtTohcrGTHqmh5M/3lNUHEmBMTE2Bk26swmidKSVLcqT912KU/dduk5OV5hKsc5uWdIL+6+tCdun15QrDafL5es4+15SyPOcCtMjjt8kPaTQweyav8h0nLzAgo0p03jxRGDSwizA6cyWH3wUFBhBpbLbMrmbfxtUP+gLYjKi6PZ2Yyc+C0Zbje6aVLY+f7L9m38nryfqWNvLPV+s9xuJm3dyvy9e3HpOltTj2EYQeqSC6vB+uKU5LBv7T2TGtAzqQFSSv4xawHTNm8PKKZsqkrtSgnc3jvy38aeE2kRubDdus7Ws2g836x6NRbccxtTt27nq7UbSMtz4bCpnDTywCxZFsVjGHgMg9unTmHOTbdEZMUFImrrA7AlLZW7/5iMyyi6viElhqHz++G9/GXxND666OqA2z/auT9VnbG8tWEJJhKfaVpdI0yTi+s35dW+w4iz2fl053I+3LGkRMmI/OM+s3YGTtXGpfVaFfl8xfHkEmMLhBAwLWUL45pXfJ/dJUf388iy6bh0L3m6ZSmOUW3kRRqColiuRl2aQcPQCkICigeX5a+vABpIXfoXn95RjKbh0DS+v/q6P50wA+jesRHvvngd732xkO17jmKzqVZYn5SMuLQDd93Qr4gwA8tLk9S4RpA9XrhExVkQGresjTPWHrTtQz6qplK/SdEg5SrV4nnzo1t5/IGv8Hj0Ik3SY2LsOGNsvP7BLVSqfH68KZ4LhBAl2uMcSs/krblLIio7EYhI2u1UjYtl0n1j+fsv81i+9wA2VcH096KvHOPk71cM4uJWJbPaZm3bGVHmkCoUft+zjxHtzk2j33wenDmDUy5XQCuULiUZLhcPzpjOgIZJbEpNDRpzlo9HN0jJOMVtUyYjoGgsk+KfTIIUpVeEYNbOndzUuVPYcQsheGHYJVSPi+OzFWtQhMCj66iKCkh6JjXgjVFDI25pBURU8DefM63BlE+Cw8HYzh1pVC2R3WnpzNmzmxOpoS1DumEwcfNGnJoNV4gg/nwqhWj7U5iX1/4Wcn9uQ+ePw/vYfuo4rauUTKQQQnB7m26Ma9WZhYf3cyQ3i1jNxsB6TagRY1lBc3Uvb2/7A7dfZBXWwPm3ntvQeWH9HAbXbVnEYpGSkx5R2Q+3obMn62Qkp1yEXN1LSo5VZT8pvhqx2tl5AZamJnPXwkklymNYHRwiqG8hoFX16hzJzibLFzp5RPgLzAY1xCmADTBOx6IlOp080K0n17RuR+U/cRP71s3q8P5L13PsZBaHUzOw2zSaN64ZccLAn4X/rbMtBQOu7MyHz08Ju54z1k7HPiWDMBs3rck3v/yFhQu2MXPKWjIzcqlSNZ4rr+5G/4tbY/8fu9EC8c2y9RH3RCyOpigM79Qq/IpA9fg4PrppFMezcliVfAivbpBULZHODesGNX+n5bkiKhCrmyYZrsj65JUVe9PT2X7iREj3oCElO06e5Il+/Rm/anXI/SlC0LlObZ7//ffA7svimWXFcOs6J3IiryQvhOChi3pzZ59uLNi5l6NZ2cQ57FzcvAl1Kpe+pEuX+vXCtsoCq8THgKZJpd5/Yebs3sWzv/2G2+fDZ5p4ZfgXC69p8sOWLVzdsjU/bNuMHuJ7sysq17cp6SIszrG8bNadCO+u9pkGX25fy7/7DA26jk1RGdwgcCD5zINbEbKoKMu3/OQvk1KSq3tYeSKFXjWTCtZzqJE1BBdAjBb+RSufk+4c/rv1d2Yc2owmLLGtS5ORDdrzcNtBVHWEjuU95cljasoW9menEac5GFyvBZ2q1uWxZTPOuqZbq6o12O1vyxQZxU1ohS80BTO0RNInqSF3di7h/apQdMPElBJ7OcQt16peiVrV/3fbh0UVQhBi4hzc+PBlfPv2r3hcgd9OHU4b9z1/NUoQl47DaWPIFR0ZckXZl6r4M7BoV3JEk2ogNFXh5r6la9lTs1I8V3aITNDVjI/Drioh3ZpgFfqsGhtbqnGcLX8k78eMSDgaLDt4kLt6dOPT1WsDZvYpQlDJ4eBYbm7IgPqCptoBrGc2RTkjt26s3cbw9pF9H6GoXSmeXkkNWLovJaRgVRWFwS3PvEjm1O3beWr+vKLXKcKCodleD3d16sbkndvQQ1xnm6pwc/tOYfeXkp2BXdHCWkQNKdmRceau3G2njuCWJa1movD9IKx7bW/2ySLirHfNxhG94MSoNgbViSxjPDUvi9G/TyDD6/Jnmp6+lj+nbOC31F38POguasWUFPmmlLy6cQHf7FlTkDkqgK/3rCbRHkNmMGtXhLUtYlQNm6L63ZCleekstK6wugQgS7Yat50nAf+GaTJz404+WbSavcfTAEGN+Fhu6deFa3t0IM5RvnHM/yucH9/2ecqYuwdx3f2DsTk07IX83M4YO3anjQdfGkP/YVHhdaboEcbgFEZVBE6bxn9uuIKG1RLLflB+rmjTkkhmXcOUDAqQ6VmeuHU9/KQnLPfmh2tW8dG61cQ4bDhUlTibzfKYKApOTaNNzRr8Z9jlHMvNiezgAS6JUs6FLyPhpSsuJTE2BjWIpcZp03h39JVn7NbM8/l4urgwKwWxNhtJiVWYMGwUsTZbiXIb1ndj58vho6kdn4CUMmTPV7uqBm/fU4xgCQGRkJyTDgTvCJS/3MQsqLOXT53YSvSqmYQmgk8zAqjqjKNHjYYRjeehlT9xypsXsASILk3SPXk8smpSwG2fWzuLiXvX4jH1AguZxIqdO+rKwouHQKIq0thyl6EzM3k7OuGfa/lhAtYBiv1TAFUW+X7jbDYGNEiKbCDliM8wuPeLKbzwy3z2HEsriAc7np3LO/OXM/q9bzmVG75SQZTwRC1nIRBCcMODlzL0+l7M+WEl29bsR1EEXQa05JKruxOX8Of1+58LWtSuweFTWRFNMUJYE9IVHVtxe/9uNKlZvhXL61auxEXNGrNwz/6g1gmnpjG2awfi7Of2TbFBpcrE2GzBA8fF6f/q0gQJaV4XTptKUpUqDGnSDKem0T8piZY1qvPr7t2RpeEHMAjYVZUeDerTIPHsamGdLbUrxfPLnTfy3Kz5LN13oED86KZJ42pVeH7oxXSuX7LYcaRM3b49eAZYoaoIgdAUhREtLQthvwaNWDD2Nr7avJ6ftm8lx+elst3BtW3ac23rdixNTeaxZbNIyTqFEILWVWpwb/ueDEtqWeQ7ChRDFohYzcawRmdundyTfSKsOBECDEx61Ugq8dnrPUYwct4nnHTnlhBUCoJYzc74ftdGlF23J+sEO7KOhXHnm2w5dZTknDSS4qsV2vYkv6SEb0UlVBNpBBDwiiyZXVkCSZ7hK/Q7CXNOwe6b/O1ViTTyEwIEw5q0DL2/c8AbsxezNuVI0QQu/9fh8eocTs/kwa+n8u2911fMAP9ERMVZBCRWT+D6ByqmXMKfmVv7dWHF3gMhuwioQjCic2v+MeoSbKp6TlOkXx9xObdO/Jkdx0/iKiaEYmw2+jVpxGODgtdZKy+GNGvK0/PnBf5QFPtvIdyGwd6MdFDgzu6nY1fOtKK4Q9OoVymBt4ZfEX7lc0CthHg+vm4Ux7NzWH/4KIZp0rxGNZrXqH7W+15+8IA/MLwYYYQZWFbKOzqfzj6tE5/AE70H8ETvAQXLsr0erp39HclZpwqC/KWUbE0/zhNL5zBpzxY+GXx1gXXKoWrc2KIzX2xfE7JHppRwdZN2kZ9oMdLDlMEoTMMA1f6rOeOYNuQuXtu4gBkHt6IJFSHAY+gMqN2U+9v0ZU/OUTZmpFDLWYneNZqVsMDlszB1d0TufIlkYeoekpqdFmdf7FpZUFstKCJfF5X8UoUAqUiEKbCrWqFyIpq/FIkssp+CYrMBbg5BoWzNEGPJ36VT03j74itwnoPK/4Vx+XysSj5EjsdLrUpxtKxZg59Wbz4tzAJoZMOUbD6YyuZDqbSvX7YdBP7XiIqzKBVG16R6dG5YlzXJhwJmbAogzmHngcG9gxZ6LU9ibDa+ueka5u7cw4Tla9ibloZA0L5OLe7s3Y2LmjaukHo6Ts3GQ7168fby5YEr1ocYkkvX+XT9Wu7p1r3Axde1bt2IemAKLBemKgSVY5zc3q0rN3XqRGwEWbPByPZ4+HnLNmZu30mez0eTqlW4pWtnutYLnqwRjpoJ8VzWqmzdrCFrswUqh4D1YmFXVd66fBiNEhND7v///pjG3oy0EuUqAPJ0HytTD/LSqt95odfpl8RHOvZj6dFkdmemFYiFwjhVjXcHjCAhwuzPQKhCRJS0E8p1WdURy797DOfvnYewM/M4ppTUiU3gg10LuGPFJ2hCwZQSVSgoQnBfi0GMbdy7xPfvMnz4Isj+1E2zILs0nw1ph8PW1wuHEFAzLobXeg1n5bEDeE2D7enHWZGaUtKRqWApsILhChyqRsOEylyR1Irxm1aRGy5zV0Ccw8b4wVfRr37oosJlRZ7Xx7pDh/luzSaW7E1BUxV/Vq71/RiK/xoW06KFMUzJA19O5de/3R5RRn2UwETFWZQKQwjBe+NG8PiPs1m0cz+GKQtiqWLtNirHOBl/21XUTay4jB2bqnJFm5b+GLTyJ8vjIcfroYozpkjD6+Lc1bUbOV4vE9aswcSKBYk0ON2Qkg2pqXSvZ7U2SXA4GNGqFVO3bw9ZJLWy08m8W2/FpqrE2+1nLUwX7kvmwakzAFlQ82zXiZMs3JdM21o1mTB6FPHnSXBx93r1+GP//uDtmwpZQhQh0BSFK5u35J5u3WlerVrgbfykZJ1ieeqBgMIsH7eh88OuTfyta/+CivxOzcaky2/i9fWL+G73BhRhBZH7TIMWiTX4e7eL6VGrwZmcbgGdqzVg1cmUiNYLR7zNQdfqDXAbPsYtHU9yzkm8pk7xYkXv7JzPCU8OD7ceUmR5/bgqxKo2y3UYAlVRmHloM6tO7qNb9UZc06gragjxWJhQd3SMqvF2v5H0qtWIgfWsONMh0z7BCBaYIQDVsqA5VY2PLxrFwPpNmJ28K+LfTs869c+JMMvxeHn9t0VM3rQN3WeeFuTFb3cBQgVFL/gzIKdyXbwxaxHPjgre6SJKaKLirBRIKdm6LoVjh0/hcNro2LMpCf9DtcrKA4dN4+0bh5OSlsGk1ZtJOXmKhBgHQ9u3pE+zRijKhVPp+WxYmLKfd1YtZ9PxY9gUq9L8wEaN+UuP3rSrWavE+kII/tqnL9e2bcdXGzew8tAh9mWkR1TAVAA53qKZaX+/6CLWHznCgczMgAIt1mZj/KhRZZaZuuloKg/8UrIXpsQKvt94NJW7fv6FiTdcc15U+766dRteXbw49EoSutSuw9ejx+DUtBLj9hhWIkesZivy2Yz9OyKyTqlCsODgXkY2Od2WxqnZeLb7Jfyt8wA2paXiMXQaJiTSKKGkizFS0j25zDq0kQN56dSMicGhaCXaLxUmRrVxV4vIujkAfL1vGSl+YRYIt+Hj233L2JF5hFR3JpqiMrBmS4bX7xJRfKrPNNiddYw92bAu7QAf71xEu0oNsStqSAEMlguxiiOBdI+rwJpsUxQSHTG82Xs4vWpFlrhQBAGaKqgdZ2WQVnfGRnQeihDUiS//F9Mcj5cxn3/HoYxMvP6C6kF/cQKkDaRhheEFw5SSX9Zt49FhA87Ksl4cr09n6Zp9HDmeicOu0atzY+rXTiyz/Z9PRMVZhCycvYlPXptFbrbbaoMmBLpu0HdIOx54dgRx8dHkgLOhUbVEHr383MdvnQ+8vXIZH69bXWCVybceLti/lyUHU3hryDAuaxrYTVe/cmWeHjAQgCfnz2XStq1hJ3pDSmrFF+1bGW+3M3nsWN5cupSftmzxW2GsRvPd69XjqYEDaVWj7Kpwv7ZwScjMR69hsPXYcdYdPkLX+hXfvLiS08kT/fvz2pLg44612Xhp8OAiFk9TSqbv3c4H61eyO8NyiyfY7dzctjO3t+tKojOG467ciNzKumlyyh04E86p2c7aSmZIk1e3zGLygXUIsASZFEjUoMUhYlQbQ+u1oX+tyBpum9Lk2/3LQ4o9AJ80WJG2t+DvA7kn+Wb/MvrWasHSY6E6D0gEsiCJIf84WzIPYsrQ1jObonJt484823kIa08cZmOa1b6pXdXa9KjZIOBLQvea9dmXmR62gbxhmjRMSASgS826OFWNXF/oAucOVeP6FuFr3p0tr85fZAkzPYwwK4TUgDDvgZqisHb/Yfq3TDrbISKl5KdZ65nww1KQ4PH5UBWF979eSJvmdXjh4SuoXqXs+hWfD0TFWQTM/H4FE16bjcdd8m5cMmcze7Ye5q0f7ic27s/XTiNK+bL4QHIRYVYYiVU24+G5s5h/023USwj9Fn1Duw5M37kjuOvNT/WYWFpXLym04ux2nhs0iMf79WPbiRP4DIOkKlVKCLmz5UROLusOHwm7nsvn48u1G84LcQZwa+cu2FSVfy9aVGDhE1ixiVViYvjwyuG0KnRdDdPkvvlTWXwopVAlf0mGx83HG1bx/Y5NTBl1E7Vi4rEpSliBpqkq1ZzlV1Pv2fVTmJ+6zW/R8gscIUGYKCiYpkqMZi+ov6UJhbtb9uX25iXjw4Jx3J1Nnh66ej5QQiHkW7zWpO+mX60WLErdhynNYjFo/nZHAYbilTqaqqFJLWDGpk1RqRWTwMPtBiKEoFvN+nSrWb/kjopxW+vuYRvIa0Lh6qbtCgrtqorCw5378MrqhUE7PNgUhZZVqtOhRp2wYzgbcr1epm4JHc5QAgFSJaw4k4A7wlZk4fhi0nK+mbq6SM9Nwz/mzTsOc/sT3/Dl6zdTpfK5rTlZnkTFWRjST2Tx8b9n4fMGnvB8PoPUQ+lM/GABd/5t2DkeXZQLnfdXrwwrpkwp+XrTBp7sOyDkeh1r16ZtzZpsTE0NOtE7NY2/9e0XcjJ12mx0qXvmZSfCcSQ7G4emhp0QJLAvPb3cxnEm3NihI2PatGX27t3sTkvDpij0btiAHvXql7im765bzuJDyQG/X49pkObKY9zMn/hy6Gje3rg07LFN0+TiBmdeRDcU2zKOMD91G27DW6LYrPXPBGnSJL46d7a4iCr2WLpWa4hWysKoppRhuwaE+tgjfSS7jjDtknv4eu8q1qYdJNvn5rg7E12aIbd12hQuq9OWuYd24TUNDGlaHhDTpH/tJvy7+3Aq2UvnAWlWuRo3NO/I97s3BbTmqUKhiiOGRzoW9QqMa92ZfVmn+H7nJtz+Hp75xGo26sZX4oshY0o1ljNh4+FUq/3Z2TVGCIgpJfWqnL1bNvVEFl9NWVXgci2OYUoyslx8/N0Snrx3SMB1LkSi4iwMM75fGXYdn9dg1o+rufkvQ6JtmaJEjFv3seZo+BY8XsNg6s7tYcUZwCcjRnHjz5PYn3GqSOkHVQhsqsrDvXpzRQsrucHl87HqyGFyfV7qxifQsVbtcxLfFaNpEfUtBUImRVQUDk1jVOvQvVS9hsGnWwJ3ZcjHkJLU3GwO52TTr24SS44kB62pF6NqjG3ViThb+SRIfL1vGV5TLxA3xW8D4U822ZN3FCl99PTXNDvlzeFArtV4vll8bWLC9Les4YyPqKVTKNI8ueSZbp7tZLWk+nT3Ut7etiCsOy7P8FInLp4VIx5hybH9HMrNIEbT6FerCTUDdBSIlOe6DybB7mT81pUoQpCn+7ApCqpQaF2lJh9edBXVY4q2lBJC8HyvSxiW1IKPNq1i+dEDGNJyfd7TvgfDm7Q+J6UzvIZxRi30IpHkNRJiaV03snp8ofh5znrCDdEwTOYu3s5Dt1xEbMz5kUR0tkSVRBjWLNoV1GpWnEP7TtCkVfmaoQtjmhKvT8dhLxl8HOX8J88fN2FE4FLI9npYkLyXSg4HnWvVDWqxqORwMuX6sfy2fx8T1q5hf8YpbIrKxY0bc1vnLjSrWg2PrvPvZYv4YevmgsKmppRUccbwVN8BXNG8fDNTm1arilPTAtcNK0SMTePK1hVfePNMWJ16KGSF/3xcuo/Ju7fyzsDh3DD7e/ZkppFXzNUVq9noW6cRT3W7qJxGC1syDmP6LU/hHiVvbJ9Dm8S6vLtrDitO7sauaEgkhmkyrF4X7m8xhEq2wIlSNkXjqgZd+SF5Fb4AfUkjeYwpQnA0L4M2lS13t11RLcEX5nKrWDXKVEVhYJ2ys0AKIfhrp/7c07Yns1J2cCgnk1jNzsX1m9I8MXSNvR61G9Cj9pnFCkop2XLiOMdzc6znQu3gz4WgY4fTv0MFq9E6oePOYu022lWrydaUY3iCvHw4bRqPXzHwrOYlwzTZtPsIf6zcjS9AqaXiaKpCypF0Wjf9c9RXi4qzMOgR3BTgr5J9hn0iS8uabQf4Yvoq1m47CMLKeBw+oB03Du1K7f/hRrEXGqWpP5Wn+3h4/kyktAJt7+ncnXs69whohdAUhSFNmzGkackgbY+hc8OUH9l+4jjuYqIwz+fjsflzOJ6by22dSte3tDSoisLt3bvw3rKVIZMCBIKr27UJ+vn5TJbHHdF6Ekh35RFnszPpihuZmbyDjzavZF9mOgJBu2q1uLd9TwY3bHbWFqdQKBGFgVvkGC7GLXsPj6kjkQUxagC/HFrB9MOr6JSYxA1J/ehdo2WJMhZ3NBvInCObOeXNw4igbllxBBSx0PWu0aREH8pA2FWNvjXLxy0MEGezc02zDuW2/8JM2bGN15cvIdPjRhUCKa3Wdnd16cZ9XXtGdK9IKfnXgoXWH/mrK4AZXKA5NJW2tWsyYexV/O372SzbnYJXP219c/gboD8zYhCDWp/ZtZZS8uO89Xw2bSUen4GeGTpxooA/mX0iKs7C0LxtPVL2HMcMI7x0n0GdBuXbUgjgkynL+Xrmatz51jwJLo+Pyb9tZObirbz35BjaNPlzvDn82bGpKlc0b8m0ndtDFsjM77KX7T39kHpnzXK2njzOu5deWaq30883rGP7yRMlhFk+bl3n1WWLuLRJU+pXsloyGabJ7yn7mbJjG6fcLhpUqswNbTvQqfaZW4nv7NGNZSkHWXf4SECB5tQ03h15JQmOCzPJpnpsXETlElQhqBNvudTsqspVTdtyVdO25Tu4APSs0YSUvBMRTHASiRe3WXRZ4c0MabL21D62Zx2iuqMSH/S4i+qO0y+NVR1xfNvvXh5a/Q0puVYBXYlEEwoGEWStSpPOVU/X/mpWqSbNK9VkW8ZRzCBXXQD1YhNpm1h+sZTnindWLeOjtYGTiN5fvZItx4/z/tDhYQXapiOpHM3KLrowv7enWbL1p11T6dO4If8dfQVOm413x41g88FUvl62np1HT2BTFQa1bsq1PTtQI6GoG7c0vPHN70xfvKUg+F8REoXwt6aumzSsc+YlZM43ouIsDKPG9WHhrE14QogzRRH0GtSa+ErlW/Ns8fq9RYVZIXTDRDe8PPTaz0z9713E/Un87n92Hujagzl7dgWNTSpoflzsyeTSdX5L3sfMvTu5sllkvRNNKfl0/dqwzbtNCV9uWs8z/S5iT3oa436ZRLbXU1BDbaU4xPRdO2hTvSafjbiKSo7Sl5HRFIXPrrmKT1at4bM163D7dFQh8BgG3erX5bEB/ehQ58J9yehaqx4xWvhyCXZV5fpW58baEoobG/fmpwOrMKUM6Vos+ZElzAJtk2d4OexK556VH/Ndv0ewK6enm9oxlflxwANszTjM/KNbyfK5qRtTmc/2LSY3RDanQ9EYVb8rMWrR59t/ul/DNX+MJ9vnLiHQFARxNgdv97gu+IldIGw7cZwP164O+ht26TqLUpKZvmsHI1uGjotclnwgYGeWAoEGVocDAd0b1eeFoZfQpHpRA0T7BrV57bqhpT+RIKzbcZDpi7YUmeNM7XTR22CoiuCSPi2Ii70wX+YCUToHdSkQQjQQQvwuhNgmhNgqhPiLf/k1/r9NIUS3ENsnCyE2CyE2CCHWlNc4w9G4ZR36XNoWhzN4YLIz1s4tD0eeJZLn8vL7oh1Mmb6OBX9sJy8vgtRyYMLk5QGFWWF0w2DOsm0RjyVKxdK0ajUmXDmKWJsNpxrkXSnIa2Oe7uOFJb9x3dTvufaX73lz1RKO5eYEPdbhrKywYgGsIp6/7d/HsZwcxkz6nmO5OUWK25pS4tJ1Nh1PZezknwrqspUWTVG4t1cPlt9/N5Nuup4vrhvNwnvu4KvrxlzQwgysuKiHu/YlJkRQt01RaFe9Nm2rlywyfK5pFF+Ny+t2CBvzpQizSGxXOGuGIU3SvTn8lro54OdtE+vxl9ZDeLbDCGwqgBfrACUtYAqCZgm1SnQOAKt7wM+D7uHiOi2xKxrxmoMEzYFdURlQqzmTLrqbxgln32O1ovlk/RqrG0gI8nQfH61dFXZfhd2RJcg3l6mgagoXNW9cQpiVB1/NXI2n+BynCEwteEihoggS4pzcfcOfq05meVrOdOBRKeU6IUQCsFYIMQ/YAlwNfBzBPgZJKU+W4xgj4tGXR+N02pg/dT1AQYJATKyd+EoxvPDRLdRtGLpFC1jWrfGfLWTqzPWoioJumGiqgmGYDLusAw/cPQhNC9z0Ny0zl32H08Iew+XR+eX3zYy+pFPkJ/gnIZI0/fORvg0aseiWO/l+yyYmbd9Kjs9LustluXjCtGQ64crjhCsPgI3HjzJ+w2ru79KTh7qWrD3lNY2Ir4/PNPlo7SryfN6gD0WfabI/8xTz9+3l8mZn3stSVRRalEFz8vONG1t35GB2Jl9tXYdHN4pYdGI1Gw0rJfLJZVdV4AiL8nKnq1lyfCfZeuF4ucLOLUt0ImSRz8LdUi7Dy3fJS7i8bueg6yTnHOfj3fPxSQObAropStx3mgKj6nfEqQZ+Ua4bm8g7Pa8n3ZPLjsxUAFpUqkV155+nOOnClOSIeoTuTk8jz+cjNkS2c5PqVYm128jzhk7McWgqjaudG3fh+p2HAz5vTP9pFLagaapAU1WS6lXllb+NpEbVP8/3DOUozqSUR4Gj/v/PFkJsB+pJKecBF1R2oaqpPPTCVYy9/2LmTVnLgb0niI1z0HdIWzr1aopSLEMmKzOPA8knEYqgcZOaxMY5ME3J8y//wup1yXgKFdLLt2PMmruJQ0dO8e8XRqOqJQ2a2bkeNFVQIsEtwGXMyo0sGPnPwNbjxxm/ejVz9+zBaxgk2O2MadeO27t0oW6lCyc5olpMLA9078UD3XsB0HbCO+GtXMW++/wyDB+tX0WMZuPuTt2LfF4nPiGiB7sAWlStxo/bt4QtjJrn8zFh/ZqzEmd/VoQQPNVzIJc3bs74jatZduQAummSVCmRuzv2YGjjFtjVwC9jFYEiFCb0uo3bln+C13SjFerPIyVIqRGrODCEHrT1UjCOuTNCfv7fHbMKsjeFAJsqkVIWDUwXMDFlKWMa9Qo5f1R1xNGnHAP/KwopZcAG94FQhLAsbCHE2ZCWzXhu9vyw+9IUlQFNG0c8zrMhaFKdEJh2MG0SYYBiwh3X9KFv16Y0a1R2nUvOJ85JzJkQIgnoDIQvGnYaCcwVQkjgYynl+PIYW2moXqsyN9x7cdDPjx4+xfj357Ny+R7sNg2Jle05aHBbOvRozJr1KUWEWWE8Hp3NWw+xaOkuBg0oGkPk8ep8NX0VbleAbfOfXoWeVdUqn3kw5oXED5s38+Lvvxep1ZPt9fLNhg38uHkzn48eTddyLKZqSkmO14tT08p8kv1/9s47zorqfv/vMzO3bWdhl6WXpffem1IEFUUsWMCuMWrUNPNNYqIxzeRnYoqJxtgbKIoNQar03ntZWGDZ3tvtM+f3x93K3jK7LCUJz+uFwr1zZ87cO3PmOZ/yPB3j4jlcmB96gzBrG5ffz1+2b2Je30H1dMKiLBZmdu/JoiOHwpI0h2bhtj792ZBxxtRYT5UUm9rufxWDk9vyytQbL9rxpJRsK0jn3RObOVGRh0WoXN2mN3d0GUGKIz7sZxNt0bSwqRR766eRhABVGIxo2ZlNhccbPSZriGgXBCydthY03KcQDS/zPHcppT4nCdb/jTmuGt+eOskv165qILMSCnZNC9lM49V1Np86Q5HTxcx+vfl8/yHcvhCSGJrGM1MnNVqiwwyKK1ws2rifRRv2U1bpJsZhwxZrwVOsh/H2FEgNWiREc8/sUc0+pssJF5ycCSFigE+Bp6SUZY346DgpZaYQIhlYIYQ4IqVcF2T/DwMPA3Ts2ART2mbCmdMFPPHwW7icXgxD4vPW1gWsWrafZRuO4IsQtXC7fXz48ZZ65Mzn13nsdws5fjrwoD73opXV/6l6I8pu4Zapg877fC537MrK4vlvvw1aGOszDHyGwf2LFvHtAw+Q6GjeRo2MshJe3b2dRccO4jcMDCkZmtKOx4aMZGLH5llhPjxoOD9fu8L0ZHwuBLD05DFm96zf+ffEiDEsO5FGudcTNH1gU1WGtGnLiLbtMEzKHFiCRHqv4NLA6ffy2Nb3OViSjUuvjby+f3IzH5zcwv/1n8EtnYKX+kopeXLHm5T6nLWNKHWgS4PtRWn0jWvPkfIs3LqPiOJigCZUJrcO7RG5teB40OOFgi+Cefl/G74+fpQfrfomMNeZ+Jqsispd/Qc2KGEwpOSVTdt4feuOmn8rQqAbRo1IdfV86tA0DCQ/nTKRG/uHbywAyC4pp7jSSUKUg7YmXAH2p2fz6N8X4dMNPFXEsMLtRVMU/FEC1S1Rzp1+pEQYgRJcn9PHfT9/n5umDGTamF7YbZefWPX54oKSMyGEhQAx+0BKuagxn5VSZlb9P08I8RkwAmhAzqoiaq8BDBs2rPFSx80AKSW//MnHOCs9QZWM/f4AWTCjsJh2Mh8pZU3Y/pMVezh+Jr/mAj4XNYbEEoQCDpuFycN7NP1k/kPw8pYtIQUQq+E3DD7ev59HRoxotuPuysli3uKFePx6PbPjbdln2bUki6ldUnl56swacdem4tpuPfjnrq2cKi02ZYp9Lir9Pk6VNoxotY+LY+Ett3PPF5/W68DUqhTNJ3bqzF+vuRa7ZqFDXDwnI0TFVCG4unPXRo/vCi4MfrD9I/YVZzZIO1Z7U/7hwFJa2WKZlNJQ3HdP8Sly3CVhtcfcho/0imxS7HGcqiysnXvCTG261FmcvYm1BbuYkTKMmzqMoZWtNoJ3pCzLNDWTQIL1v8c/MRIqvV5+XE3MTEARghirlQcG1SfgUkqeXryM5ceO4wryLLFbVDrEx9E2Lg4hBKM6deCWgX2Js4fvxF5z+CR/X7GJ9PwiLKqKTzfo2DKex6eOYUrfhjqLAPmlFXz374uodDcs2/AbgTpb3S4QLlmnvFGi+GuDExWVHo6k5/KXd7/llQXrefmZ20jt8N9Vt3ohuzUF8AZwWEr550Z+NrqqiQAhRDQwjUAjwWWJQwfOUlhQHtFiwhzq1nlIPlyys2H3ShCoQpAQG8WrP5+D7b/cQsrt87HxzJmIE7rb72fB/uBdYk1BudfDPV9/SqXPV4+YVcMvDZaePM7At15mW/bZ8zqWTdX4+Kbb6dMqGYdmqb8KNlGuqQqBTQu+muzRshUb73uYl6fP5KaefZjSJZV7Bw5myR3z+Nd1N2Kv+tx3h40gKsQ+qmFRVe4fNNT0eV3BhcPR0hx2Fp0OWw/m1v38+dDyoO99nbkTtx6pm1fiwkmuJx+L6kcRgc7KcG4IitDxGF4KPGV8lLGOuzb/kZ1FtWlMIaofRJEn0D7x7bAo/93zW118fvRwfYHdMPd+lMVCm5hYPr31DlpF1Sew69NPs+JYWlBiBuD265wtK+fWQf157bZZ3D9yaERi9ua67fxw/tccyc7H49ep8Hjx+P0czy3kJx8t5Z8rNwf93Edr90ZW/Bcg7EqV80N9YlYXLo+PknIXj/76I4rLnOH3+R+GC3mVjwXmAfuFEHuqXvsZYAP+DiQBXwsh9kgprxFCtAVel1JeC7QGPquKHmnAh1LKby7gWM8LWzel4XZHSD8ZEtTIT9W2bRJqomZFZU5KK1wRPyOAKLuVT/54HzGN0Hlxenx8vesw763fRV5pBVZNY0r/bsydMISuyRe+bbqpqPB6A92uJiJKZe7ma4747Ogh/CZSKhVeL/cs+YT5M+cwKLnpQq0t7A4+v/ku9uTlMP/gXrIqyrGqCuvPno4YTbOoKhM7dA75viIEkzp3YVLn0GnY2b36svxEGhsyTgfVYbNrGt8fOYZuiZE7la/gwmPh6R14TRSM57hKOVaWS4+4+hIehd7yiPRIqco16QSsnjTVQEowpKhZnApEVaWFgapIlDqNBdXE8ad73+atkd+nXVQr+sV3xK5qOGvSpMHmycDrc7uMi3h+/01Yczq9YWlDTbqkFpoieGTocB4bNipoR/ZrW7ZHtEtz+nz8a8t2pvUMHvGqiwNnc/jHyi0ha9XcPj9vrtvByG4dGdq5Xb33Fm3Yj9eMHZNd5YZRvdmx/zTZuaUYYfx4PR4fn63cy/2zR0fc738KLmS35gZC8/zPgmyfBVxb9feTwMALNbbmhsvlbXCzSAABUgmY1aleA90KKKHN6+w2jdtvqU3B6bphuqvVZtUaRcyyi8uY9/JHlLncuKoic5UeH59tO8BXOw/z9A0TuXX0pRfHDIZYmw3dZKovoRnrzT46sj+skXVduHx+nlm/gsU3331exxRCMLh1Gwa3riV5sxd9wN68nJBF/YoQdIpLoF/S+elnKULwyrU38MrObby+ewe6ERAo1Q1Jy6gofjJm/AX34bwC8zhVURBSIb8uVKGQ4yptQM6S7fFVxCrUPmTQCT3QLFAbPVOFQBUirNq/z/Cz4MxaftjrZoYmdiXOEoVLL606cn35jup/J9timZh88d0TLiWCReiBBk9Wh8VCn1bJIaVy9mRmmzregZzcemU1ofDmuh0RCZbb5+eNtdsbkLMyk7qeLq+fR28Zx41rD4UlZgAen86nK/ZcIWdXUB8dO7XCZrfgqYqeSUBaqjLG1Re5lCg+iVBAt9CAoFk0lbZtWjBtcr+a1xLjotBUBTOXcrdG5Nt9us69/1xIflllAxFCvyHxG37++OVa2reMZ3SPTiH20nQYUrIt4yxZZWU4LBbGduoYMYReFzZNY2Lnzqw+eTLso8iuadwxoPkIZqlJv8RqpBUXkVZcSLcWzRtZ+vvUmcz85D1KPe4GBE0RglirlVevaZ7uQFVReHz4KB4ZOoI9OdmUez20jo6hd6uk/yg5nP8FhDIbPxcSGijsA8xsN4xl2XtDpjaFCP+ArL0cDCLFRXQMlmXv5Ie9bg4Yh/e6nv/b+0EgKCSpR9Kqd/vdHtNCXnP57jI+PbOd/SUZaEJhXHJPrm03iGjtP1sxfnDrNmw+e6ZGJicUvLpOz5ahnwFmJHSAhvIlIbDuSHpoAdvqfQEbj51u8LrDqlERpN7sXKiK4Nqn/oUeQuHgXJSUR84y/SfhSptVM+DqqX2RRu100oCYVf1dAEiJ6jNQq1KcqqpgtaoMGtiBv714Z716MU1TufGq/li08D+Tw2bhrutCmi00wJqDJylxusLeXG6fn5e/2WR6n2bx6f6DjPnHa3xn0Rc8t+Jbfrp0BaP/+RpPL1lGpdekwS3w+KhR2MKor0MgtXdr3+ZbaSdHNU7kUFMUjhSFkcNoItrFxvHZ7Lvon5wSqNcRAk0RWBSFaZ27sfiWu+mS0LyikZqiMKxtO67q3JU+SclXiNlliGvb9SdKM2fbNrBF+wav9Y3vQOfoJDQRer4x86ubLb31GH58VWnOzzI3YVED9WtCyICfYtUfISSaqvNW+vIGtW1SSv5+ZBkz1/yZt0+uZ3NBGuvzj/GXI8uYuuoFlmc1X83ppcAdfQeY+j4HJKfUeOEGQ8eE8BIq1WgbF2dKqNobwWu6Gn7DaBD1mjq0B6oS/hgCEH6J16+bvp6sIQTc/1NxhZw1A6Jj7Nx65yhsdguyuq4s1AUuwWbRmDCyO7OuH8w9d47hzVfu5//95jZiohuu8uZdP5zYaDtKiIvZZlHp170Nw/qYlxFZsGkvTk9kiYYjWfnklYa2A2osXtu6nWdXrKbA6aTS68Pp81Hh9eLx6yw+fJQ5H3yEK0JdRDUGpKTw26lTsWsa6jnftU1VibVaeffmm5s1rXlPv8FEhxF1rIeqIYV70DUVBwtzuXHxexyryMewGOiajk/V0exwvLLgv26SugJzmJTSE7sS/vq0KRbu6DwcaxCrMCEELw29l7aOxAYq/AKwKBqaEvnaMsvbVaFQ4XOx4PQa9pWcAHRURUdVjBpipioGqhKobyv1VbKn5GS9ffzz2Ermn9qC16gvjOvSvbh1H8/tW8SGvKPmBnQZIik6mocGDQtrA+bQLDw3IbT+JsCDI4fhsIRfzNo1jQdGmmvuaRVjrmO2RZSjwbNr3uShWCLoQkoJeKoCHiIy4VeEYNzQ/y7h4SvkrJlwz4MTuf7GwaAqEWcnj8dP5ulCnnpsKnffOYb2bUNHOVrERfHGr+6kU5tE7DZLza4tmorVojJ2cCov/mBWSPIWDPll5giXVVMpqmieDpiMklL+unFzyJZwr66TXlTMv7eZt1Gd1bs3n991Fzf37Uu01YoqBC0dDh4cNowV993HgJTm9WecntqdWKstcvSgagOvoTOoddMbAoIhq6KMOUsWUOxxUen31poUK+DU/aSXFXHr1x+abr2/gv8eaIrKv0bPI1qzoQS5Su2Khf4t2vFor6tC7qOFNYZ3xzzBD3rNpFNUEhahYlctjE7qyZ8G3RfSOqkuBErERYkAWlpjuG3jb3njxDdIdBQkmpAowkBRDBQlUONYPee5dC9bCmqJVonXyXvpG3EboRd0bsPHHw4uDttNernjh6PG8vDg4dhUtR5Ji7ZYSIqK4oNZt9AnKTnsPm7o24v28fEhSZFFUUiJjeHm/uYyDXeNGYQ9AtmzaSq3j2pYVtIlJZFn503DbtEaROkC7hAKdilqZDSkibWmxaIy9/rhkTf8D8KVmrNmghCCux+cyKIvd4e2oKiD7OwS0/tu0yqOD1+4m4Mnslmx+ShlFW7aJsdz3YS+tE0yF66uiziHufoun24Q62iemo13d+2JXNSp67yzcw+Pjh5pWpG6e8uW/H7aNH4/zbzxfFNhUzU+nnU7N382n3xnZegNRaAoenTbDqRExzbrGF7dvxVXGGFaXUoKXJUsOXWU2d3+t4qnrwB6xbdh4cRHeOXoGpZnHUQVCgaSWM3OPd3GcGeXkVgiRL/sqoUb2g/nhvYNH3bfSZ3BP44vDkmI7IqFG9qN5KusLaGL2asaC4q95fhlbS1V9XNakSCRGEEIZt16uK8zd9eXmQiBHHcp+4szGJB46UTKzwdCCJ4aOYb7Bg5h0dFDHC7Ix65qTOrchYkdO5vSVLRpGvPn3sajn37JvuxcfLqOXiVCa1VVeiW34l+3zCLKai4zcMuI/ry9fhcevz+ohJQA7BYLd4weFPTz04f1pHPrFrzxzTbW7jsRUP6XkrF9O2PxC9buSKvdWBFIRVJtNdzg3Kwaj94+np5dzq8B6nLDFXLWjNA01fQKLZh/ZjgIIejXrS39ujXdjujw2TzeWbuTk7mRDdQB2iTE0i6x8eQvGNadPFUjhFmNYBOrT9c5W1JK58SLY7TbWHSMS2DNnQ/wu01r+fDQ3vrh9iobLVUI4mx2fj+heQmj3zBYePxAmIdeAJV+H/8+sO2SkrOcynJOlBShKQp9W7YmxmquFupiweX3cby4EF0adI1PJN5mviHlckeH6ER+N2Q2zwy4nlx3GVZFpY0jHqUZUuw3dRhNhe7mrZMrkFBTM6YJFUUIbu4wlke6zWBgiy785uB8fIa/XgepQKAiUISoR8zqQtRV1q4zRwgEnaJrI0THynLwhImaVUOXBkuz9v7HkrNqxNvt3DdwyHl9/oO7buNYfgGf7T9ETnkFyTHR3NivN31ah4+8NdiXw877j9zGva8tpMLjrWeeHmW14LBaePPBW2gZJv3Zq0My/++h6/HpOpUuL9F2KxZN5U8ffNtgW6kJpCFRdGpynAJon5LAj++bwoj+zd+4dqlxhZw1I6xWjS5dkjhxIi/sdooiGD7i4qmqSyn501fr+GjTPrz+Wh/KcItOh1Xju9Oax7ssp7ycrMqyBkl0SfVqqM4ELERE8nGpEW2x8tuJU5me2p2fr19BgdNJIBoQGPuQ1m15cdIM2sY0r/F6uddjStsNILOivFmPbRZHi/J5ftNqtudmYlM1kBKfYXBDt978bOREEuzNa6XVWJR63Ly4fT2fHDuIWtWk4zV0pnbqxk9GTqRDbPMsRi4HRGlWusQ0v2r6vM5XMT1lCJ+d3cyOouNIYGBCF27uMIY2joA+4sTk/rSPasX7p1azNi9QlC+RjEzsxcHSk5T7I3fWKedEzySynoG6zUSKtRob8o/yE2aa3v6/GT2SWvGTqyec9346tWrBsqcfYNWhND7aso+CikoSo6O4bUR/pvXvjjVCw1Y1LKpKQkztvNCpTSKKIhpmWhSBoUB1qM5iUXnp/26mfXLCeZ/L5Ygr5KyZceddY/h/f/w6rCitxaJy620jL9qY3l+3m4837WsoGHiunFAVHFaNW0b159rB9Q3Ym4KssnJufP/9gJBiMGNQBaQhawia39BpG9u8pOZCYXz7zqy9/UH25OVwvLgATVEY3qb9BXvA21Q1rLVOXYQyYs9zVvDe0d2sOHMcn6HTMyGJB/oOY0hSu/PuwNybl80diz+qEc301mn//+z4QTZmnmbx7LtpcYkIWrHbxczP3iO3sryBiO+S9GOsO3uKRbPuolvC5S+qa0iDldmHeSttPUfKcpBS0im6Jfd1G8e17QYELfhvTiTZ43m423QeZnrIbVJj2vBsv7vQpYHT78GhWinxVXDnpt9H3H9t9Kw+vszcykOp16ApKuOSevDJmW2mxpvtKsGle4NKiFxB02HVVGYM6MmMAc2jd5iWWcDfPl0X0FQMtZEIRF77dm3zX0vM4Ao5a3ZMnNSL9euPsnlTGp4gHZE2m8Ztc0bRo0fzFquHgk/XeWXFlpC2HUBN9kARgoGd2vDg5BFM6N08Bt5Pf/MNpaFU+qvvvjoELSHKYbru4XJAMJHYC4Uoi5XeickcKMwNu50mFK7p1L3B6x8f38cvtqwAKfFUpZhPlhaxJvMkw5Lb89rVN9VYNzUWumHwwLJFIY3afYZBnrOCn61fzitTm0eDrbF4eu03QYkZBLT3yr0eHvhmEWvmPHhZS4X4DJ0nt3/IzsJTuPTa7zu9soDfH/ia+ae28uaY+y8bjS9VKMRWabAZUpqqEwsFXRqkVWTTK649Y5N7BBPLDzEGFZ+h47jSyHzZQkrJT175CpfHF2gC0EMnd6IdVp598JqLObyLjivdms0MIQQ/f+ZG7r5nLHFxDqKirERH23A4LCQnx/HU96dz733jL9p4thw7E7EQH0ATgkemjuTdx+c0GzE7W1rKzqws8wKISPI9FXx36ZfM/Ph9blu0gHf376aiEfpnlwu8um7axaAxeGzgKBwRCJSmKNzft35L/OqME/xyywo8ur+GmEHgweb0+9iWm8H31n7Z5HGtyUgP26gAAYK2+swJCl0X3wMvz1nB2rPpYW2vJJDvrGRHbubFG1gT8KdD37CjoD4xq4ZL93GiPI+f7Fx4CUYWGYnW2IgNCVBXiLY+hBA1dWaqUGgfZc5mzqKolw1ZvYLgOJieQ25RRa27jlqlG3rOH6HArx6ZQbv/4qgZXImcXRAoiuD2O0Zz620jOXwoi4oKN4mJ0XTvkXLRV+R5pRWmSILfkOQUN2+d0tazZ9EUpV56KyiqCul1q0RXJd+cPF4zMR/Iz+OFTev55/SZTOrUPKTRLHKd5RwrKUAVgr6JKRGLxks9Lt47tou3j+6g2O1CIunfsg2P9B3F9A49m+W3n9GpB2u6nOTL9CNByZBd1fj5iKtIja+fmvvt9tW4w/guunU/67NOkVZSQLeExtcprTidRqUJjTqLorI1O4Nru15c26f1Z09hMXEtuvw+VpxKY3hKQ5HWywGVfg+fnt6JJ4y5udfQ2VJwkrPOYtpHXV6NNZqickO7MSw8sxZfiIaAagTr1vQZftrYa8/poW5X8dsDX4T9PjShMqvDUNQLoDl4Bc2H7Ucy8NWVABIgNWpZWdVrikXhdE4x4y5Pd8FmwxVydgGhqgr9+l/aST7abo2oxgyBGo+4qObtWPPpekSLj2oYqgSVwA1Z5/XqNNkj33zJglm3hdUN21+Qw2v7t7Eh6zR+adA1LpGH+4/gmk7dTUtzAKSVFvL89pVszT1TU7vjNXSmd+jBM8Mmk+SIbvCZrMoyZn/zDiVeN546JGhfYTY/2rSYpe2O8pdxN5hS3w4HIQR/GDedQclt+fueTZR43KhCwWfopMYn8vSwCUxqX7/Z5EhxPlnOyMTbZ+i8f3QPz42c0uhxRYqaVUNKWe/7uVhw+/3oJiLIEkyRzGp4dD+bc05T5HGSaItiTErnkPV+zYG1uUdNkQwpDb7J3M+D3c+/8Lu5cXunSazI2UmRt7xODWXtbxOImgW/T3rHdSDZnlDz76lt+vHvtDVkuYpD1mM6VAt3d7142YoraBp8fj14lqdq8V4Nw5D4Ii34/wtwhZz9l2NMz074Teiu2TSN6YN6AJBXXsFHO/bxxb7DOL0+kmOjmTtiMNf174nDrEI+kJqYaIqMSGQgwR5mU7ffzwub1rHgpjkNPy8lf9y5jrcO7sRj1BLCPQXZ/Hj9El7Zl8j8GbcTa7UhpWR3QRany4uxqRqjWnck0V7b7n2oKJdbl32A0+9FQr0U4Nenj7A59zSLr72vnpWTlJK7Vy2gwF0ZNIXr9PtYefY4rx7czKP9xkT8PiJBCMGdPQdyR48BHC8ppNznIckRTcfYhKDbn60oNeVUoEvJyVJzMivnoldiEt+oxyJ6AEqgS7y5VFRzolNcQkAPKsKcbtc0UhMij8+Qkr/u28Abh7chAAMZEH4V8FDvkTzef+x5E/FgKPE6TXUz+6RBvvvSdOxGQpwlileHP8kz+94mrTwTv/TXiGZIqvXOZEAavg5sioXvdr+2/muqhTdGP8h3t75FtqsEZx0dtCjVil218MqI+0i2/2c0Gf0vo0ubRBx2K84Ivps2q0aXNpd/08754go5+y9HnMPOtUN6sWTXETz+4E8mVRF0SmpB3w4prDuezpMLv0aXBt6q7YucLn73zRr++u0mPrjvNjomJpg69rB27Yi323GaiESEV4GWoEi25mdw/aJ3GZicwj19htAjMZB++/DoXt46tBNXkIhMpd/H0eICHl71Gff3Hcqvtq+kyOMMLMaEwGfoTG3fnd+Omk6c1caDaz4NKO8HgV8aFLqd/HDTYt6bcnvN61vzMsh2loWtrXPpPl47tJWH+4xqVBQvHIQQ9GgROQUZpVkw63gYY2laXc6tPfvxl50bI27X0hHFwKSL0wxTF6PbdsSualT6wk/8Ukpu6t4n4jZPbviCVWfTgtZ9vXpwMyfKCvnL2BtCprKdfi9fndnP1xmHcPm9dI1rxdzU4fRPDK9jmGCNQhMKkaowLUIhyd68AsjNiZa2OB7pdh1P732tnrhozbclQRMGfqlgVwPX5K/730W/+IZ6Vq1ssXw0/nG2F57k49PbyHWXEm9xcEP7oVyd0huLcuUx95+AiYNS+c07KyJup6kqY/s3X4mLYUgyzxbh8fhJSo4lPt6cNdWFxpWr9n8AP5t9NWk5hRzPLmggp2FRFRKiHbz8wI0czc3niYWLG0puAE6fD7ffz11vfczyJ+4zFUETQvD85Ml8b/HikHZCEpBV9kPBdyJBq/ZYkxwozOVwUR6fHjvIlE7deHHiDP68awOuMHZFXkNne+5ZdhZk4A1S57Is4xj7CnN4ZvhkSj3h9Zd0KdmWl0FWZRltomLZnHuan21dGrJLsf5nDXbkn2VU64srhjkkqa2ppoxozcoNXXs36RitHNHM6zOYDw7vCflb2FWNX42dfMHrLvOcFbx9ZCfzj+2l1OMORIU7dufe/oP55+6tIcfn0DTm9hkUUepjVWYaqzODEzMAl+5n5dnjfJt5gqvbd2vw/ua8dB7d9DESWXPd7C/O5puzhxnaqgP/GH0bRd4KPji5jW0F6QAMTezEnV1HMLF1T1NyKgaSXvEXRjHdpXtYnbuDr7I2UOKrIFp1ML3NSK5JGUWcpWHKPxh0Q+eXB96p54dZF9WXSIJm494uM5jRdijRWuiyC0UojGzVjZGtGn7fV/CfAatF4/tzJvLi/G9xe0PMIVaNH91+FVojRdyDQfcbLFq0nY8XbMHp9KIoAp9fZ8iQzjzw0FWkpjZOmLe5If6TPcfOxbBhw+SOHea9Gf+X4PX7WbBxL++s2UmJ040QAouqcNuYgdw3aSgJ0Q6e+PgrVh45EbZOLMpq4efTJ3Hz4H6mj/310aP85JtlCCHqRdFqjmIFQwlWa1BFzEI8y+2qxrCUduwqzIoYEanen1CDn5tFUekWn8jhkvyIu4nSLDw5cCwfndhNvruCCo+PsDnZKsRYrLw4+nqu6Xhxi+EBfr1tFR8c3RO2KSDR5mDbnMebHNkzpOS5Tav46Mg+jCrxWQiQHinhDxOu4cYIUanzxb6CbO5cvgCvrtdzpFCFwKKoTG3bg+XpxwFqUrCaUFAVhVt79OP5cVMipiNvWfYuO/Mjd3SOSO7AR9Pm1nvtUHE2t695B3cIYmdTNJIdMRT5SgIK/LLOGIXCHV2Go0udRRk7Q+4DAqbhsRaV7nEpvDhkHom2mBDbNg5nKnP40d6X8ehe3EbtPWdTLChC4Tf9v0O/+MgC2xvy9/O7Q/Nx6Z6w21kVjfdH/4wk23+POPAVhMfHq/fw14XrEIIakma3BuaQH91xFTdN6H/ex9D9Bj/7v4/Yvz8Dj6dqTpRVouiGDDx6NJU+/dtx211jGDE69YItKoUQO6WUwxq8foWc/W9BSklRhQtDGrSIjqpZgbh8Pkb+4ZXInZVAr9ZJfP7I3Ijb1YXT5+OLQ4dZd+oUTp8Pv6FjIHFYLNhtFr7NONkwoqEZEcVeNFXBoimmIlfhyBkEHuC6ifSfTVWxWQRO3YchJbXBuPA3b7Rm5Z3Jcxia1HxNIhU+D/uLsvEZBqlxLWkXHfwh5vb7uWPZfA4X5TUgaAoCh8XCgmvuoH+r8085ZpSV8N6hPWzITifbXU6F7gYE7aLjeKjPCGan9osoB9IUlHrdjP/0Vcq8oR/4DlXj7xNuYF9eLmsz0jGkZHDrttzbdwhdTdSaAXT/4A+m6r4sisKxO39S77X71r3Pxrz0iJ9VVZ1gHNmuWrgvdTSHy7LYUZgeJHoXKKW3qDpCBEhda3sCH4z73nlLSVT4ndy39beU+UP7ytoVK68Oe5o2jvDp9j8dWcjirC0Rj+lQbfyo161c3Xpwo8d7Bf+5KHe6WbzxELuOn0UgGNqzPdeN6UNMM3k9f/j+Jt5/b0M9YiZ8gbn/3Fnc7rAwamx3/u/ZWY22XTSDUOTsSlrzMoHb4+PkmQIMKenYpgVxsRdGRV0IQcvYhjn1UpcbRRERC6YB8ivCmH6HQJTFwh0DB3DHwIb9zxVeLyPefvWcV0NHzOptJSU+w0znjrlOPTOQwsCty9oIowKYkDRzaBYGt2pn8ijhUeZ187vdq/jy9MEa3SivodO/RQq/GDqV/on1u1rtmsaC6Xfw7wPbePPQDty6H6W65q5Dd344ZDxd4pqnUL99bDxSMzjpLKxHBE+VF/PLbct5ef8mvrjuHpIdzRPNqcbC4/sidnG5dD/vHd3NO1Nv4wfDxjX6GFJK8x3I52xX4K5ge8EZM0fBMARKkGiyW/fx1olNrLnmR2zJP8FfDi8nw1lMNSlTFQNFyJq0oF8aFHjK+CxjG3O7nF/H4jvpS8ISMwhIXXyS8S3f63FrxO1MwfT9fQX/TYiNsnPH1CHcMbXpXqKhoOsGCxdurSVmgPAHJ2YAbpePzRuO8+7ra7nvO1c1+3hC4Qo5u8Qoq3Dz2vwNLF17KCB5IcDn0xkzpCuPzptAu9YJF2Uc0Varqa5OoIGCv5SSvTk5nC4pwaaqjOjQgUSHeXIZY7XyyvQb+M7SL2pr00xGkP2GYUoqBIBgqdM6MKQMpFLDHlyiYxD8+Rz6sw7VwpMDxjVLB1+Z182Ny94iy1mGz9DrEaAdBWe5feV7vDXpdkYk169ts6kajw8cw3f7jyK9rBifodMuJp44a/OKc36cto93j+ys1+laDV1Ksp3lzFryDhtnP9qsqYIPj+0N2hRyLjblnMbp8xJlabyVjxCC9jHxnKkoibhth5iEev/OrCzFpmj10q0hjlJ1fQW/XgWCldmHuanjYN5N/5a8EPU51fAYfj5I33Be5OxA6Um+zNoQcTsdgxW523i8+y1hf9tuse1Yk7c3onG5BDpHX5jauSv430T6yXx83jr3YJXicbiZyOP2sejjbdx57zhstovjYHNFle8SorTcxf0/eY/Fq/fj9viodHmpdHrx+nTWbkvjvqff42RGwUUZS6zdRp82kQsgbZrKjQNr64ZWnzzJpDfeYN4nn/CLlSv5yfLljH3tNZ5YvJgSV2Rz42pM7NiZBbNuY1Tb9thUFYfF3LpBIOgUk4AjjJegqPPfyKireBgc5xIsIahzJ9X/rCBAzO7sPoi7ujdPaua5nctriFkwuHQ/D69bGDJFrSoK3RJa0jsxudmJmZSSF/esC0rM6iKrspyP0vY167FLIjRzVEMTCqXeEJZiJvBQ75FhrzcI/OYP96nvn2tTNQzT8dnQcOk+MiqLADhdGblGEqDIU4G3ifpyUkpeOPyu6e39Uq9XjxYM16QMC0joREArWxw9Yi9PQeAr+M+Ex+MLZImqoZu7JxUh2Ln15AUaVZDjXbQjXUEDvPDqcvILK/D5G0aspJQ4nV6efuEzLlZd4KMTRkYkRYoQzBkaKMj87NAhvrd4MWfLynD6fFT6fFR4vXh1neVpacz68EPKQvlqBsGg1m1YcNMc1s59gH9PvwmbFlnMM9pi4fFBoxnVpmPQOiarotLC5sBmFUQM0giJqEey6n7vgX9bVBHCVoY6Wm21n53cvjvvTr6dZ4ZNaZYoUZnXzdIzhyOmenQpWX726Hkfr7HYX5hjmiT9bV9k6Y3GIMFmLlrrlwZx1qYLLt+c2p820XFYQjROWBSVdtFx3NSlftNMt7gkU9ZFIIOmNKuhCqXGwFuYnMIlDRcVZrG/9ATlPvOWW1KCVQkfXYi1RHFXpynYldDRS5ti4ameN5u+b9y6ly/P7uBHu97jiR1v8Y+jy8h2FZsed2NR6fPy3tGdTPriVXp++Ef6LniRR9Z+yq78sxfsmFdw/khOjsNXR5HgHI3bkDAMSUlx40t6moor5OwSobC4ki2708OmEiVQUuZi96GLc7NP6tGVe0YNCUrQFCFwWDT+dttMkmKiKXW7+fnKlSElMnyGQU55OX9cv77R40iJiWVch07c2qM/tghq626/n9SERN6YMpvfjp5Kt/iWVZ15CnFWG9/pP4JVNz/Azan9caihHxgCEEqgVkdRJUKpTnFW/RGB1xyaRsfohOD7EAHfN6GCqglmdunNvyfdwrDk5lv578g/i8WEAn2l38uyS0DOCt3OsP6VdZFdWYa/Gf1H7+g+MGJEC2B0Skeig6Q0PbqfRen7uGP1e1z7zWs8sG4B32Ydb2B/5tAsfHLNPAa0bINd1QLiswQaK+yqxsCWbVh4zbwGJvKaonBP95HYTYwxHDmzCIUJrQPG9gNbdDT1YOkak4xmihg2xJGy0+ZrxIAhLXqYcjGY13kKt3e8CovQsNUhcw7VikO18ct+8xia2MPUMTflH2X66t/xp8OLWZd3mC0Fx/nw1AZuXf8Sfzj4hSn5kcYgx1nONYv/ze93reZ0eTFeQ8fp97Ei4zhzV87nz3vWNevxrqD5kJQcR/ce9WtyzYQ/FEUQexE10K7UnF0geDw+Vn97mIWfbCMntxRNUxk5oiu33jKCHt1T2HHgTKDzwxc+AuJ2+9iwPY0hfTtclHE/dfVYBrVvwyvrt3IwKw9NVTAMydW9Uvnu+JH0bB3owlp44EDEh4LPMPj88GF+NmkSUY1wFqjGz0ZOZHvOWU6VFYdQnpfomsEdy+fz1uRbubl7P27u3g+nz4vPMIi12mqiBb8ZOQ2rqjL/2B6EqJVRiNasRFssDGjVmrU5J2r0wISoo1ReB7qUfLfPGJ7buTykzhWATVF5qPfIkO83FT5DN925cClskgIPwUh1e9RsU+nzRvQshUC91oHiHAD6t0ihbZCu1Nu6D+Bv+zZBmPO2qxpPDBzb4PUDRdncs3Y+XsNf0/l7tDSf7fkZJDti+OCqubR21Iq6trBF8ck1d3OoOJfPTh4g11lB66gYZnftT+8WocsDHuo5ho25JzlQlIU7COFREGiaPFccv/Z9Iegam0TP+EBX7byuE9hTHNwEvfacLdzdtek2TmbSj9VQhcrtHaea2lYIwT1dp3Fj+zEsydrKkfIMNKEyomUvrkoehC3MYqoudhel85PdHzaoX/PJwL3ydeYuhBA83ecG0+cRDoaUzF05nxxnRQPSZyBx6X5eP7yVrnGJzOpqXnLoUkJKyc6MTFYdPUGl10eXli24cUAfEqMuTGPapcbD37mKp380H4/Hj1QFwoS1m25Iho9KvQijC+AKObsAKCqu5Mmn3qewqAK3u3rC8PHtmsNs2HiMO+8YTXxKrKl0pQScbvNef82BST26MqlHV8rdHpxeH/EOO/ZzommrT54MGTWrC01ROJSXx7B2je9SjLJY+ezGu7j16w85mJ9PPVYiCGigKYEaq4e+XcT22x7HrmpBC71VReFXI6byWP/RLEzbz7GSfByahWs69mBi264cLclj0/JT6GEe7JpQmN2lPzd3HcCqrOOszz4ZtADdoVq4t+ewBh2TzYHOsS1MRQGsikqvhIsvophRWWJ6W6EQNIJVFyfKCvjF9m/YU5hZkxL0GTqDW7XjN8Nm0CWu1sYl3mbnvam3MXfFRyF1zn45fHKDSGZWZSlz13xAua+hBEel38uZihLmrHqXZTO+g+2cqFefFq3pM9R8wbpVUXl7wlxeObye99K2o0sDBYHX0OnTIoXv9BzDr/cvpshT2UCuQxMKsRY7fx1Ra2E2LLErU1IGsCJnX1DdM5tiYVCLzlzTdqDpMZ6L7rEdsKqWiJpkAJOTh9I/oXEPsDJfBQlWB8NbdqNzVBv6xXdtVAnAnw4vDttY4DZ8fHl2B/d0nUhr+/nrpW3MOVXlCBL6PnTpfv68bx03dunb5HIGKSWbzp5hd242hpT0S2rNxI6dAzZk52yXV1mJy+8jKSqaaGvjGl1OFBTxyILPKahw4vL5kATs/F76diN3DhvI01MmXBArskuJfv078LNnbuR3v/kCAK/fiwzTFGCzW5h501Ds9ovTDABXyFmzQ0rJj3+ygJzcUvRzUpaGIfF4/Hw4fzM33z7S1AVvs2p0anfxvQgh0CQQaw9eMG7aeFaIBmmhxkARgnRnEViNWm4WpEjAkAZLTh1hdmr4lWqyI4bH+o9u8HrvFq2Z2akPi08fDhqFUIUg3mrnif6Bjst/jJ3NPw9t4vUjW2tItiRANr7fbwJzug1q/MmaQM+EZDrEtOBYaeRC8Du6XXxtqAqft8okMVz0LPB9dY1LDCt4e7Qkj9tWvktlEJ/TrXlnmLX8LT6dei/d4ms1tQYltWXljQ/yTrVDgNeNTdW4pmMPHu43gr6JDYnUv45sDmvcrkuDQk8lX585xOwuDaVgGgurovJk30k82ns8h0ty8eg+2kUn0DYqQBwGtWzP3w6v5quz+2o8UX2GzrXt+/Fk78n1bJmEEPyi/2zaRSXyXvo6kLU+nzoGk1P6MTixPV9nbaN7bDt6xbZvNFkYlNAdh2qLSM5iNAff73l72G3qIsOZyx+PvM+pypwaX00FQZwlmqd6zGFoYq+I+0ivyON0ZeSmKYnks4xtPNLdXFQvHBYc32NKV7HA5eRoST69wkRSQ2Fb1lmeWP41ZV4P7irCFGWxYFM1/t/ka5jcORVDSj45eIB/bttGbkUFqqLgNwympqby1OgxpCZGfm6cLSllzpsLqPB46sVHPVUL7wU79+H0+nj+uimNPofLHePG92T+x4+z9Ou9rFxxgMyTBRi60cB83e6wMGhIZx787tUXdXxXyFkzY8/eM+RklzQgZnXh8fj5dtkB7HZLxKiYlJIZEy+sqnpTMCAlhf25uRHri7x+P11atGjycfYW5gRIbISqzUq/j8UmyFk4/H7kdcRZ7bx/fBcCAlpgCKyqSte4lvxrwi0kVWlzqYrC9/qN45E+o9mRn0GZN2A+Pqhluwu+ynx26FQeWPtxSLV/h6oxu0t/2kRdfLPnZEcMDk3F5dMJnt6s1YabEcEp4fGNn9UQs3MhCUS1vrfpM5bOeKjeeynRsfxk6CR+MnQSUsqwZEQ3DD5N3xdRVNbp9/HG0a3NQs6qYVFUBgTx0ky0RfPcoJk83e8aTlUEiEen6JZEh/A9FULwQLeruLvreLYWpFHoqcCte1iWu52NhbvZVLi7ekuS7PE83esWBraIrOJfDUUo/LjXXTx34PWQESqbYuGnve9GMVFrBnDWmceTu17CqXsapE3dHi+/OvgGP+tzL6Na9g27n9OVBWhCIVJMz2foHCvLNjW2SMhxmjOU1xSFQrf5Ropq7MzO5O6vPm2Qmaisarp6bNli/j7tOj4/cJg1p9JrxburFsxLjx/n2/R03r5pdsSMxYurNlDpDX6PAbh8fr7Yd5h7Rg4htdWlCRI0Bm6vj+JSF3abRou4yPVh8fFR3H7naG6/czRut48VS/by8QdbyM0pAaBbjxTmzBvD+Em963d4XgRcIWfNjMVf78HtibyqKi5xcud943hr0RbcnuAPWbtNY9bUgSSYuMguNuYNGsT8feGlEAQwskMHkmOaLjbq9vsQJmUwwkU/wkFKyb7iLN5L20Z6RSGDWifTxp5AnOYg0RbF5Hbd6ZsYXDnfoqiMbt25ScdtKka37szfxsziyU1fIAQ1q3iLoqIAszr347mh11zUMVVjRseePLtjeW2r0bm1HFUk26IoPNh7RMj97CvMIttZFrbaSQIZFSUcKMqhX4jfJ1KUqMznNl0snuUsNbVdcyFKs9InIbwRel1YFI1xyb04VZHLIzv+jkv3NPj+Mpz5/GjP67ww8D40RbAhfx+VfjftHUlMazOCViFskoa06MmzfR/gj0fex2P4aqJoDtWGVbHwdK+7GJZo3pf1T0fnByVm1fAYPv5w+D0+HvObsMbl1kY0OVibyQC9pd3cfKxLgxYmO4irIaXkB6u+CVsy4vb7eWL51wgvuP0NMxiGlDh9Ph74/DM2P/ydkPW+ZW43q4+Ft+sD8Bs6723bzXPXTm7UuVxMnMku4s3PtvDt1mMoioKuG7RNjufeWSO5ZmxvU9Fiu93CzNnDmDl7GIYhq+qOL1069wo5a2bk55eHECitD1VV6N25NY/OncDL764FwFvVHKCpCqqqMH1CHx6bN/FCDrfJ6NyiBbP79uXzQ4dCG0lbLPxs4vmNv2NsgimFcFUIuieEt4wJhkq/l0c2LWBfURYe3V+jQxWlBiJ2r4yZE5KYXUpMad+DbTc9yeenDrAy8xheQ6dvixTmdR/aQPz0YiLOamdO6kA+PrE3ENlTqbkfquc5m6JyW+pA4sM8uDbnnTYh1hqQxdiSdzokOYsEu2oxZQoPYDXRZXk54DdVnpWhzspj+Pjh7n8To4FHVhF7ofHBmeVMbj2MJ7vfghqE9AxN7MX80c+zs+gIR8pPA9AzthNDE3uZ6s6sRpargLSKjIiNBhLJxoJ9TEoOrRLfP6Fjjf9oOESpVia1bnwGwm8YFHoqAEErezSqUJjTbSCbck5T6Q+v5RZrsYdtDgmG3bnZ5FdGlmtw+/2gE3bhqkvJV0ePMKdfcC/KU4UlWFQVTxCCVxd+Q7IvMyfimM4HTo+PrcfOUOHykBQfzbBuHUybm+8/lsWTv/8Ej89flZIMnM/prCL+8MZKtuw7xbPfndEoonWxo2TB8J8x2/wHIT7e3ErJMCSxMXZuHjKYSSN78MXKfWzdk46uS/p0T+GWGYPp2LbpYWS/brDm0Ak+3XKAokonyXEx3DqqP2N7NSwobSp+dfXVWBSFBfv3I6jTAWmx4LBY+PesWXRv2TL8TiKgS1wi3eJbcqAoN+x2FkXl7p6Nq7GSUvLQhvnsK85sQAScVXVnD29cwIJJ99I74fIjaNEWK3d1H8Jd3Zvf4uR88IuhU8h1lbM+Ox2n31dPXy5KszAupTO/HBa+9sdn6BgmIlqGNM7L3sehWeidkFzTCRoKmlC4pt3FN6xvLNIrcjhdmXcO8QmSWhY6bqPW5skn/SBhVc4OXH4PP+97NwBF3jKWZK1nafYmyv1ObIqF8UmDuan91XSIappy/+GyU6bSny7dw57i42HJWazFweTW/ViZsz8sSVOE4OoU8yUPZV43bx7fxAcnt+MzdKQMRDLv7jaSuV2Hk2Cz4/L7QooKO1QLTwwY2+jIy768HFORXAmggAhz6Tt9PhYdPBSSnDWGgFwosuL1+/nT5+v4fMtBVEWpKUPQVIVHZozijvGDwn6HLrePH/xxEa4Q2Sq3x8fa7cf5vEc7bprS9KaYS4Er5KyZMf2aAezafRqXK/yqyuGw0K1bYHJr2SKa+28dzf23NixUbwpO5RfzwKufUOH24Ky6aA+Rx7YTGbSMieKNR26hTYvzr0dSFYVnr76aR0eO5OP9+zlWWEiUxcK0bt2Y0Ln5SOAzw67m3lULq2qsqvXHqiGwKRpXtetKt0ZGznYUnOFQSXbYCI1b9/HSwW95bewdTRv8ZQQpJbuKMnj7+FYOl2ajoDC+dSp3dxtJp5jmqyfRFIVXxs9mQ84pXju0hf1FAeLTLzGFh/uMZHxKl4gPrW5xrYjSrBGjEzZFo+t5eoI+2mcsP9zyZVg5Ck1RuK9n6DTs5YIvMjfjN3zn0LFqqhYou7coeiC7HOQn8Eo/mwoOcKw8AzD4+b5/4JP+Gp0zp66zMmcra/J28GSPO5iY3MCvOSIMaRAhaFa7rQnT2h/2mcnektPkucvwByFoNsXCC4PvMp3WLHRXcuua1ylwV9SbGzxeP68eWc/ijP28Nulm7l71ERVeTwM3DIdq4ebU/txxgZqCGoNyb+hqvG6tWqKbkJCwairjUzs346gC8Ok6j/xzEQfO5OLxNcy+/PWrDeQUl/PUzPHsOJbBqZxiLJrCsJ4d6JCUAMDyTYfD1ncDuD1+3vliK7MmD7ikacrG4go5awKklJQWVWJISXyL6HpO9aNGphITY8Pt9oZMb9ptFu66Y8wFWY0UV7q4++WPKHG6Ghzf6fHh9pYx7+WP+OLH9xBtb7y3YDAkRUfz2KhRzbKvYBiV0pGXxl3P9zZ8jo4MtDzXfHUSXejc3K3xjQDvpG0L+0AO7B025aVT5HGSaLv8av/MwmvoPLl1IZvz0nHrvppnY2Z6CQvSd9IltiVdY1oxrFVHZnUceF4K+hCo1Rjfpgvj23Rp0uevbtvdVGOFU/fxi11fcrwsh3u6jyLWEhh3uc9Npd9LgtWBPYJe1rR2PZnVuR+fnzoQ9HqwqxrPDJpKl9jziwJfSEgp+cfxL1mcuQVZZYJe8x7VtEyihSFm1fBKHwtOr+RA6WGcekOHDx0D3TD467H5tHUk0z22Y5C9hEZqTHtT2ml2xUqv2E4Rt4uzOHh3zOO8dHgxK3P214jt+g2dbrEp/LD3TPolmNeJfHLrQvJc5UGbRDyGn4zKYv55ZC0rZj7E+0d38/bRHRR7nAgEw5Pb80jf0Uxq1zQ9rEGt2wR+rGoR4hqzkXN+MAnCRKlkh/jQ0iF2i8bsgX34ePd+fGEIjgBuH9p8jTAAJZUu3ly5nX1ncvD69OCG414/H67ezVfrDuLz6ehVkV5DSvp2SuE3D0xnybqDIaNmdVFa4eJ0VhGd212+9/C5uELOGgGvx8eXC7ay6L1NlJc6EUJgtWpcP2cEN98zjtg4B6qq8OIf7+CJp97D6fTiO0dk1m63MGliL2bd2DypKCkl5S4PPr9OfLSDBRv2UOkJTQwNKSl1uvlixyHuHDeowfvphcW8s20Xq46fwKsbdGqRwP0jhzC5R6opZfoLhQ05J7GogULPcx8sujT43obP+WDyHQxJMq/Gf7K8IMQjov6rVkUjx1UalJwVuCv4+uw+zlQWE2exM7Vt70YVcV8sPLPzSzblnmwgfFr9ADpels/xsnzW56bxpwOreLr/VO5KHX4phgqAVVV5ZvAUnt25LGRXKkgU1aDM7+ffxzby+Zl9PNV3Eu+d2Mahkmw0RcWQBlel9OTRXhPoER88DSeE4NdDZzAwsS1/P7iBIo8TTVHw6jrd41vxw/6TmNDm4olPNgWrcnezOHNL0MhR7e0iAw5jJtaEB0qO4yN8uthr+PnozHKe6ftgo8baNaYtbeytOOU8t3sycN8pVf/3Sy/J9oSIHbcQIGjPDriVH/aeycHSDHyGTqfoJDpEN+5hfLK8gP3FWWG7d72GzrrcNHyGzvcGjOV7A8biNwxUIc4rMnO6tIQfr/0GL/7a7vTqqciQ9UiapigR059RFgv3DApf6vHUVWNYm5ZObnlFUIJmt2j84KqxeP1+3t26G5fPR9v4OKb0SsXRBGHxjIIS/rx4PesOp+PzB9LF1XWpwqhPQYUfdL9BKQ0XCHtPZnHXbz+glTDnDawqykXXCz1fiIvl23gxMGzYMLljx44Lsm+308uP7n+djJMFeM5h6harSnyLaP76wSO0TApoEBUXV7Lo8x188cUuXG4fhiHp1TOFO24fzdgx3c87vKobBp9vPsjbK7aTXVyOKgSqquDDwB2oFA2L9onxLP3Z/fVee2fbLl78diO6oeOvE+6OslroEB/Pe/NuJcFxfhGVpuBsRQlTvnotopn2gMQ2fDHjXtP7vWnV6xwsqfuAkCii4f2gCoX5E+9nQGJtW7rP0PntviV8kbEHgcBjVMtuaHSObsnLo+6gjeP8BS+bA1nOUqYv/wcekxY8gkCh/M8HXMOtXS5tPdv8tN38ZvcKBKJOVKvqIa4aqGrt76VUKa6cWwdU/bv8dcStTEjpHvZ4UkrSy4so97lJsscEdSK43CClZN7mP3DWFV7vSwgDVUhT5MwiQIQraKqCJlQ+GftHLBG8NM/FkbJTPL33H3WkOSRqnd+teox21UaSNYHfDHiUVramS/KYxWtHN/C3Q2siSqs4VAv/N2Aac7oMbZbjZlWUce0n71Lm9QTvnqyOoBkCu6bxg2Fj+MumzSG7Oi2KQo9WrfjyzrsiPmuKnS5+/tUK1p84haYoGEhUETjOd8ePZMWRE+w5mwUy4Ppit2hIKfnOuBE8Mm6E6WfZiZxC5v59AU6Pr+E5VjcNVT+6JCie8I8xRQgSHXbKcyM3UFgtKgtfeoDkxNiI215sCCF2Sikb1AdciZyZxN9/+yVnTuTj9Ta8GXxeneLCCp5/6gP++sEjALRoEc0D903k/nsn4Hb7sFhUNBNG3uHg1w3W7Enj7WXbOZSVX+8h5A9sUCXkCIaVsM6puaUV9f698ugJ/vTtxhrxwbpwen2cLCrigfmL+OS+Oy563v6D47tNVJ7AsdJ80suK6GKyBuna9n04UZ5fU8tWTczOPT0Dg6d3LGLhVQ8Ra7EjpeTpnZ+yLvdYvZoUA4lb93G8PJc5a1/js6u+S0tb02VEmguLTu8JWbgcCm7dxwv7l3NjxwGXtEvxjm6Dub5TH947toO/HFyLIQ2EkAH/03q/k8SQwaNC1b/LU9sWsmzaEyTZQ/8mQgi6xv3npD4Ast1F5Hsiy3wIzBGzwLZmtxM4/W7irY0jZ73iOvPb/o/w20Nv49I9+IxAdOTc8bl1D5mufH64+yX+OeynRGsX1k6ozOeOSMwgsDiLVA/ZGPxh67rQxAxqImmJNgcvTbmWiR070zYmlqeXL8eQEm8dUfAoi4WO8fG8O9ucaXyLKAf/nHMD+RWVbDp5Bo/fT/uEOHq2TuLmf39IfkVlPQ9cpzdAqP+1YRslLjc/nRa5I19KyeNvfEGlO4SmWlWUUCpVETQTPT6GlJR4PETZNTzu8AvPnl1aX5bELByuGJ+bQFmJk/XLDwYlZtXQ/Qan0vI4eax+15cQAofDet7EzOX18dCfPubZd5ZzICMv5E1cfSsqPsIW3Vq0+j/9/1u9Pqy2jk83SCsoYtfZrEaO/PxxqDjXVEeeRVE5WVZoer+3dB5E9aygiGpdm+DbZrtK+fXepQDsLT7LmpxjIdNtupSUel38+9gG02O5kDhVUdTkjsYVWUfIcpawIH07bx7fyNLMA0Ftgi4kYi02dOHDZvNjsfrRLDoiSIQz0nPIkAYfpV+YyPqlRLnPhSbMzC/ClMwPQLRmLkJuYOAwue256J+Qyoejf8X0lOFoihLy9zMwKPNXsjR7Y5OO0xi0dcRHrFEEsKkare3N87Av83j4Jv14RL0xVQhm9ujJxI6dAbi+Zy++ve9+Hh42jC4tWtA2NpZR7dvz1xnX8tVdc2nhaByRTYqJ5sYBvbltSH/GdO3EvzZso6CyPjGrC5fPz4Id+zhRUBRx3ztOZlJY4Qy/RKwioBLAMLdAsFk04uOjwspu2Kwaj8wZZ2JvlxeukDMT2L7hGKoW+avyef1sWHHwgozhmTeWcuRMXqD7UiHslVvj1x1iAagIwbienWv+nZZfSE55ZNVrt8/H/F3hhWcvBM71M2yIQMzfkEaj6uJa2KL40/BZpoQsvYbO8sxDlHndPLvnS7wRUoR+afDp6V14L4H5+LmIt9hNR0LqotLv5a+HVnPtypf544Fl/OXQKn65+0vGLfl//PvYelPesOcDQxpszEvjxtX/4N9pgaiZogRImKJIFKXaZN3cODyGzpcZF//6vdBItMYGpDAiwJDCVJOFJlRmth2HVYQnKQIYktAbayNTmnWhCIVdJUci1k95DR+fZ65p8nHMYkb7vqaua0NKrm7TPNIqJ0uLTM1BupTsyq2/OG4dE8MPxoxl1b33seHBh/jw1tuYnJp63p3yXr+fhbsPhG0UgEDTxTtbd0Xc35qDJ3B7TS7qGjFZCQHfmTOO9q0TcJzje2nRVGxWjZ8+OI0hvc03hFwuuJLWNIHKCk/Edl0IaJeVl7qadAzDkLg8PuxWrV73J0BWQSkbD5zC649cS1YXQgcZ5J63air3TqpNcedWVIT1OKyGBDJLyswPoJkwrX0PNuacauhnJ2QgglL1nbikh/eObyfJHk3vFuY0mKa268Xo5M5syEuLuK1FUfkwfRtp5ZF9LSHQHZfnLqd99IWvlQmH6e37sOj0nirttroGpZGR6SxB1mkL81elcl49uo4ij5Of9K/vRODV/SzNPMCbaRs5XVmEKhQGJ3bggW5jGZVkztBaSsknp3fyjyOrKfDUWW1XfbR6F1IGSFpgYW/ufJzNmIq6XJBkj6drdBuOlGeE3S5KtdM1thUnK7JCkjlNqNzUfgIz203gi6w1hOsJsCoW5nSadh4jDyDPXTfyUr/u05C1vm0l3oDZeGMEbxuLFrYobu48iEWn94aMEDtUCw90H4NDax4TbEUI00UHF8uA/Exxqak7ym9IdpzOjLid0+NrXGGFydP0+nQG92jHtBfuZt3OEyxYspOs/FJsVo3JI3tw87RBtG4ZWTbK5fKycuVBvvhiF8XFlURF25h+TX+uu24QCQmXpkv/CjkzgVbJsWiaijeEzVI1LFaV5LaNKyA+eSafdxdtZc2WYzVON+OGpXL37JH0Sg0Iny7ddqTRUYq6jT51YbdoPDh5BP071oqqxtpsEUPq1Yi7BA0B13fqzXM7VtR7TSiBuPe5c9W32WlsyjvFy2Nu5qq23UztP8rkJCuRLD17wNS2ge3PbzL16D6yXKUoCNpGJWBphFVNXQxJ7EC0xYpH1tU8CtRoyToPP2g4JxoYQedJl+5jQfp2bu40mG5xARX0Mp+Leza8TUZlUU3xvg+dzfkn2VOUwfR2ffn1oBsjErQ/HVrOR6e24/JXT+jBtxeCGlkVs7dHq8ugBvBC4MHUGfx831shvS8VBPGWaF4Y8B1+uu81TlVm4zbqE1W7YmVYYk8e6Ho9qlB4rt8jPLv/VfzSX68LVEFgUTQeTr2Z3nFNk0qpC1Uo+KUfVRicqy6kisB1qksFUFCaFANuHH42YDrFHidrco7Xk52pbiy5ocMAHus9odmO1y0h0ZTwrFVRGdu+cbIlFwNmbr2urROxWzTcQfTMzoWqCDSbwHDJsM89AQxIbUOs3cbiDYfILihj7PBUxg3qSmp785qXZzIKeeqpD3C7fbirOjqLS5y8/8EmPvxwM7/5zS0MHhxZ0qW5cYWcmcCwcT1M6fIAXH3dINP7Xbv1GL/66xJ8fr3KdiKAdduOs2V3Oj96aArXXtWP3OLgbc7hIIBouwVdk6iKgl83aJ0QyxPTxzBtYI962/ZNScaqaVRGCDtHWy3MHnDxTdjtmoV/jL+JR9Z9GqjzqoqWBXvGSwKG5d/btIhvr3u0xqg8HLrFJbMm51hEuyBDSk5WmIuaQUAgtbWj8WK/Be4KXju2ls8zdiMQVfpUKrd3Hs4D3ccTrZlrH4dA2uF72xbg0l0Nvi8FQEj0kJGnCJ57Uue9E1v51eCZADy57SPSKwqC1re5dB/fZB6kU3RLHuoxPuQ+9xSd4aNT2+s8FMM/jOtG0err3zVElGphXurIsPu7mJBSUuytxMAgwRJdo8/VFHSOac2wxG5sLjjSoPnDrliJtUTxl6HfJcYSxUuDv8f6/L18lLGaM5W5CCHoGduBOR2vZkRinxry3C8+lVeG/ZTPzn7LitwtuHQPmlAZ3XIAt3SYQrfY5kkV9Yvrxt6yAyH11wLyHwbdoiOLFzcHNEXhzyNuZnfRWd48tol9xVkIYFirjtzbfTT9WzSvVE6UxcpN3fuw8OgBfCHquyDw3czr0zgXlKaiQ4t4czaEQjC0Q+TvY+bQ3vzl68g1uDaLyj3jhnDjqH6s2H6UN5Zuwx2i1ttu1eiUEM+MJ15FUQQujx9VVXj9iy10a9+KP3xvZsQmgMpKD0899QGlpc4G5+upCsb8/JlP+Ner99Ghw8U1fr9CzkzAatW4/cGJfPivNXhCaKVYbRoTpvWrkdKIhLM5JTz/tyV4glx4UgbUqF98fSXdOieTGOtAVURAzdlkhMBq0XjnyTmoqkKJ00ViTBRdkoNfXKqi8OCooby8fguuMCsbh8XC1d27mhtAM2Ni2668P/kOnt+xkoOlWUgTxd8fntjFk/0ir3Bv7TyE100U77e0RZPvKTUdZZzbdWSjUzDZzhJuX/daVddYHZKj+3jnxGZWZB/mg/EPEmcxV+z7l0Or2FZwqoG+GdRGnAKpwVqXvuqoq4ggu6BLybaCdADSyvLYW3Q2bOOBS/fxxvEN3NttTMgo4FtpG/GYqtML1RAQfMAKgmiLjWvbN16suLnhM/x8mrGZD0+tp8RXiYKCpijMaj+SuZ0nkmCNNr0vXRq8cvwzlmRvqarF8yMNQXU5cWt7C+7qNJkpbQbjUAOkXlNUrmo9hKtaR5ZJSbYn8p1uN/OdbjdfsJRit9g27C87EJKHCxFYjw1qYS4SHgy6NNhScIS1eftx6m46Rbfm+rYjaOMIPicKIRjSsgNDRs9p8jEbgx+PGM/qMycpcDqDdos6NI0nhoymTUzD58uh/Dze3rubtKJC7BaN67r1ZFbP3kRbmy4ybtM0Zg/qw4Kd+0M2BABYVJV7R0W+jhKiHdw5bhAfbdwb8hljt2g8d9tUrhvSC4D7Z4xAUxVe/WoLihC4qoIHDpuF+Gg7/du1ZtnmI3jqaInquoGuGxw5lcs9z33AB7+5m8S42rSkz6ejaUoNyV+2bD9uty8sEfV6/cyfv5mnn74u4nk2J66QM5O47b7xFOaWsezzXfi8/nqRLrvDSv9hnXny2RtN7+/jxTvw+8NHw3w+nQ8+38Y9t4/mneU70Q1/4MGpAyohJzOrpjKoa1t6tEsyPZ4HRg1jX1YO606canDzaIqCw2Lh7TtvvqRCtEOT2vPe5NsZ/vlL+CMQJI+h8/mp/abIWYojjlkdB/Flxr6wnYgu3W1K0gPAIhTu7TbG5Na1eGLbfEp8zqAE0Gv4yXQW8+yeL3hp+O0R9+Xye1lQFYUKheoHn0O1oAgFn6HTIz6ZE+W5uMNMytWoHuXnGXvwm+gINYCtBemMSw7+oN1akB4hSh1oBDg3/WVIMAwwjOrrs3aDKNVCjMXOe+PvbbY6oabCrft4fMdrnCjPwV2TgtTxGPDx6Y18k7WbN0Y9Rmt7gqn9/e3YQlbl7qzxxhQCNLXW/LlSL6N/i041xCwYdGlQ6XeiCIVo1REyOnWhar22F++LXGMk4FDZsSbt/1h5Jk/veQO37sWpB1L7loLDfHRmLVclD+QnvW81FbXMqCwi01mMXbXQJ75tWImZSp+XLfmnqPR5aRsVx5BWHcKWOLSwO1h88zy+v3oJ27LPoojAYtyqqqiK4CcjJnBnn/rekB6/n8eWfsWms2fw6jp61ZyxNzeH321cyz9n3MDETp1NfEPB8djE0Sw/nEaR0xWUoDksGrMH9qVbkjnpme9fNx6X18/n2w6gS4m/Khtk0wIKdz+4fnwNMYMAQb7nmuHcOnEgy3ccIy2rAKumMrpvZxIcdu7/9fygwQ0A3ZCUVrh5/fPN3HvtCD76ageLV+7H6faiSEhOjKW8zIXL5QtMgBaB4pcEaQLHMCSrvz3ED384o0E9+IXEFXJmEkIIHv3p9Uy9cTCfvLOR/TtPIaUktWcbbrlnHANHNC7kvnzDkZqLMxQMQ7J263Gee+o6+nZuzf6T2fh0A6XqQVTTa1vnsFE2C11TWvLnh2Y26vwUIfjr7Ov58sBh/rVpO6eLSlAVBUUIbh7Qh4fHDCcl7tLrxFT4vViq0rSR4GyE5MMvBl6Lz9BZcvYAujTOWb0GGg9K/U6EjHxzqgge73U1UVrjVq6HSrI4VVkYNjLnM3TW5R6nwF1BqzB6XQCb80+aMphWhGBsShdu7DCIXvGtSbbHMnrJHxCijhuDrF+cXf25QYkBR4ZcVxm6ibCulJJCd0XI9xvW3lSbDwX+rqmB94OlaBUVDKFjGAoKCnGWKJLsMcxLHcm17ftdcmIG8NKRLzlenh2029cndUp8lfxw19u8N/rJiPPJWWc+K3N3hO0c9hheXjvxJb8b8J0G75X7KvkyazVLs9fiNXxIJInWeG5qN5UprceeV5rVLAxpkOnKM7Xtycqzjd5/hjOfJ3a+UkPKquGTOkhYk7cPr+HjV/3nhdzHjoJ0Xjy0jBPleViUWqnc2zoN57GeV9cjaW6/j9/vXcmnp/aiCaVm22jNyo/6X83sLrU2SFJKduVncrSkAFUIRrTuwHvX3UpmeRnrzp7C7ffTMS6eiR26BG3YenTpV2zMOI1Hr78ocvoC8953l3zBhzfdxqCUNo34xmqRGOXg04fu5MlPFnMwOw/DkPgMgyiLBUNK7hs1lCcmmfeDVhTBMzdfzbwJg/lwwx72n8kJzD29OnPr6P60ig0eMY6yW5k1rn7E+9dvLMPvD78Y9OsGX607wIplB/D59EAwRJdIA3Jzy2pnMiFAA0MTKB4jqC2WlOB0eomNvXg111fIWSPRvU87fvqH2857P263ua4xv66j6wYvPjKT+/74ETlF5Xh8fhQDpFEl2qcGUpP9Oqdw75RhjO/XpUmt1IoQzOrfh1n9+1DmduPx6yQ47Jc0WnYuEq2OmhViJCRHIC91oSkKvxt6Iw/2GMtLB1eyOucohgyQMqVOfVutEXPoB2es1cGcLo03hF6Vc9iU9IYqFDbkHWdWx/D1J6VeV8BkOgIMJNGalSltA6vWxWf3YAgvah0uJgkUZ0spa0iaVdG4JzUwObeyxaAgIordCiFIsIbufmof1YK08sDDun5TS2hiVv1aIEULqoBr2vbmD0NvjXjuFxOVfjfLsneHJVO6NMh0FXKo7Cx948PXdH2RuR49QnRTAntL0ijylJFoq61/LPSU8PS+P1Luq6zXuZnnKeLtU5+xvmAnz/V9vNHK/42FrPPfC4F/pS3BpYeeaz2Gj00Fhzlenkn32HYN3l+RdZCf7f60xl2jrsvGh+lb2Fl4ijfH3I9V1fDofu5a8x5HSvMapOYr/V6e3bWUfHc53+k9lg1Zp/jplqUUup2BonchAp6Ria3589jruaN3eC/Lg/m5bD57pgExqwuX38/vN67jo5ubnppNjo1h/n23c6KgiDXHTtbYN13Tp3uT06adklrw05uuavKYAPYfzzZl2u7x6hjVhEtKlFD6aVWTimFTUFwNm6B03cBmu7h06YrO2SVCbLQ5Bm6zamiaSkKMgw9/fhePzRpDckIMihAoAlKTE3n+rmlseel7vP2DOUwacP4aNwBxdjtJMdHnTcxKPW7e2b+Ln69bwW83rWFT5pnz0seya5aAKXaEPEiUZuHeHiMavf+usa1wGm4UxUBTJapSnwwIUXtza+dEpRyqhQRrFO+MvbfGgLsxqPB5TCn5G9LAGeaBU41EW7SpyJkmFFKqGhfW5R7l+b1fBQjwuedd9UcREodq4br2/eidEFiVz+xgzklAIhmVFLrD757UMTgaiIDWGnmHCyZVv2dRVO5ObXxK+UJja8FxVBNisR7dz6qcyHpsx8oz0E0k2i1C46yrfiPLbw79kxJveVBJDY/hJa3iNG+nL4q478ZClzpnnGdJrzxNhb8SVSi0tpsrv+gY1bhC/DKfk82FRyI2c/kMPwvPrG/weqnXyc/rELNz4TH8HC3L4fW0dQC8fWwbR4MQs2q4dB9/O7Se+cf38OC3n5BRUYrT78Ol+3H5fXh0P3vys7hhyducLi8OO+Z39u6u5woQCntzs8muiKxhGQmprRJ5YMwwHp84mtmD+p5XPVtzoCl9IWZcBwCk1nDnAwd2xGq9uOTsSuTsEuGGKQP48MvteH2hrxhVFUyf2Lfm3w6bhblThjJ3ytBA9EwILOfpPHChIKXkz9s38tre7YFizir3gQ8O7aWF3cHrM26id0vzNXF18UTf8azJTgup0K8giLPYua5D75D7MKRkb9FZCj2VxFntDEnsiKYolHpd7C48E/b4QgBSkmB1YFU0Kv1eEm3R3NllODd0GEhME4gZQMfoRGyKFtEDU1NU2joSIu5vdFJXU8IDqlC4scMgpJT8/sCSOrVQDVFNTmd1GMjPB15b83qfhLZ0j03mcGl2SPsbu2phbteR2MIosM9o14+30jZyprIIP4HUk6RKOsUEhIABLdrTN6FhFORSo1J3m+r6lkjKfM76n/W7OVx2Gp/hp31UEh2ikk2nHQNRz1qSfrz8NNnu/DpR4IbwGj5W5m1mbucbcaiNu56llKRXnibfU4hNtdIztjuqUPkyawnLc1ajSx0hFPyGjwEJ/bgqaTiLMlfiMUIvOGyKldntpjZqHFmuQqxCw0f4+8lAcryiofPJZxm7iFQM5zH8zE/fyoPdJvDWsa0h56Rq6LrBL7cuD9mVaSCp8Hp5etMSPrrmrpD7OV5UaCqDYFU1MkpLgzYS/CdjSK8OnMkpNhE9k4FCVykRMtKvCQiB1AB/7X5tNo277jKfvm0uXCFnlwg3TR/EwiW7wpIzi6Zyx8zg6TGb5fL+6X6/ZR3vHdzdsB7C78NZ4eOWz+fz5c1zSU1ofHtyz4Rk/jn2Fh7b+CmGlPXITJRmIc5iZ8HVd2MPUmMkpeTjU7t4+fC3uHRfjVSFKhQe6D6GaW17Y1FUfBFWpUIEzIVXTPt+o8cfCjPa9efPh1ZE3E5BMDZEQX1dWFWN+7qN4fXjG+qYhp+zjaIytGUnusS2Yn/xWYo8JkyEVZXWUbENonL/HHUnd657nXx3eYPuUIdqYUxSKo/3Cp/OsKkW3hl3P9/d8j4nygNRCKMqcmZmtawJheva90fKgJ+mEGBTLM0mweDWfazK2cdnZ7dQ4q0kwRrNTe1HMjllYETbn1a2OIQJumwRKm3sAeHiCr+LV9K+YHXubjShIghImHSISqZPXCeOlp0JqW1WDV3qdI2pjTqtz9+BNwwRqoYqVPaWHGFUy0ERt63GjqLdfHBmIaW+skB0Wwj8hg+7asete/DJ+mPdVbyX/eIQrWzJ5LmLgkbyrIqFbjGdGNFyYIP3wkETqmkJpGD2VyuyDoVdqFTDZ+hsKzhFhd8TcVuvLpERUtEGkj0FWWRUlNAhJiHoNnbN3PwvkdhMbvufhNunDWbx+oPoERayirdRuu0B1PmAzWbhrjtHMWRw58bu5bzx3/er/YegVYsY/vyLW/jBrz/B59frkTSLRUVVFF74ySzatzk/dfld6Zm8vXYnu9IzMaSkR5tW3DtxKON7Na0uzQwyy8t458CusPUQTp+X3276ljevvblJx5jYJpU11z/GghO7WXRqH06/j9aOGO7pPpxrO/QOSswAXjywkvnp24OSlVePrmd/caZpy6W4JkbIQiHRFs3sjkP4PGN3yA5Lu2rh0V6TTAvSPtxjPBmVxSzLOtjgnB2qhS4xrXhpeKA260xloamJzGvoNXVh547/06seYdHp3bydtolcdxkg6BOfwgM9xjG1TW9TadYEaxQfjn+IAyWZLDq9i2xXKcXeco5VZEd81FoVjaNl2cxc8wcKvRVIJK1t8cztPJ5eCW3JdZdiUywMbtGl0RHO9IpcHtv+Gm7DV1PHlOkq4mRFLi8fW8rLwx4iNTYl5OeHJ3Yz1fEohODadkOp9Lt5bMdfyHUX4ZM6Xmp/v7SKTM4485AR0poWoTK19fB63Zpl/gpTlEVKidNv3vHk27z1vHt6QVDi5/MHbwKRSLzSi8UoZlBCb/aUHA5sL/1YhSWQBm85iMe63dXobtFO0cmmrmer0BjbqqF+o8dkQ5EiBC7da0ogV+rm3AA0obIrLzMkObu2W0/25eY2dE05BwLo3appGYrLGZ3aJDJn2mA+XrE7qA6apiqBzsswftihIdA0hV692jBv7liGD7808lFXyNklRL8ebfno5Qf4fPk+vly5l7IKDzFRVq6d1JfZ0weT1LLpoWgpJc9/uoqvdh3G4/fX6LjsOJnJobN59O3QmlceuAn7BYjAfXBoT0QBQwlszDxDnrOS5Cjzuk510coezeN9x/F4X3OmtrsLM0ISMwjUhGzMO0mbqBZkOMMbqDtUCzd3GtroMUfCT/pNp9znYlXOEbxVUSMIRIRUoTCv6yju6jLK9P4UofCbwTcys8MA3ji+gd1FGUgp6RTTkvu7j2Va2z5YlcA1YFU00xGmqBBRomjNxrzUUcxLHYXf0KtqIxu/CBBC0L9Fe/q3CHSDfpmxi1/u+yzi59y6l68zd+CtE4HJdhfzp6NfIhA41EAUzW/oTE0ZyPd7zzQl6lvireSR7f+i3NfQvNmle3HpXh7d/i/mj/0hiSFcCDRF5YHUybx6fFnIiIxN0RiX1Ic2jha8dGRhDTELBq/hwyI0rELUO99qWIRKK1sCD3S9vt7rybZEVKGih9hvNYQQtLCaczwp8Zbyzqn5DSJjZqFLncmth/Nw6hw2Feym3F9BgiWOMa0Gmx7DubAoGje2G80nZzeE98IVcEO7hvdU97jWpJXnRawD9Rp++iW0a/a2hnDHvalXH17YuC7s5+2qxrz+g7BexIaug5m5HMjKBWBA+xR6t0m+YMd67NZxxEXbefPLLUDAyklVFaSUDO7ZnjE9O/Lmgk243D5AIEWgRiLcDGexqNxwzQAemDue6GjzYt8XAlfI2SWA36+zYWsaH32+nbPZJWiqwujhqdx2w1A6dzRvOxEOr63exle7Dge1y3B6few4eZarfvMaE/t15a7Rg+jfPvSKv7HYkZMVUW0fAumxtOLCJpOzxuLN45vCan5BgKAZRiBCFW5brapOq7mhKSovDL2FgyWZvHtiMwdKMhEIRrbqwtzU0XSJafz1IYRgVFJXRiWFXwEOb9UlrIhsNaJUK5NSenGkNIsKv4dkexwdoxtqHTWnFMOXmdurekHry3nUR6C71ltvZVDbTCCR9Roplmfv5WBpBm+MepSoCARtUcYW3Lo37APYrftYlLGZB7uFro26reNYCjxlLDyzGZ/hr/cAdqhW+id05Bf9bsXl97Aid0dIYlYNVVGY3no424oPU+ItR4hA4tRn6Ixt1Z8netxCzDmCxVclj+LzzFXo4YwzCdSpDUgwZ+69Km+tqe1CwW242VK4jZEth3JDu6vPa191cU/XqWwuPMJZZ0HwlKnQuKX9WN4/tZJyv5P2jiSmtx1Oa3sL7uwyitU5h0Mu5iBwJY5o2ZU2UfHM6tSfhel7QtZcAghFYkGNOD/6DZ3tOWdZkn4Uu6YxrWMPrunYo4ZoxVit/PPamTyy5Evc/obnZVc1erZqxRMjL06t1J6MbH62aBk5peX17pEOLeL5/c3X0LetOa/jxkAIwd3XDWfO1MGs33OSnIIy7DYLYwd2oU2rOFxuLx8s2obbFXAbkUrkpgBNVbjzllGXnJgBiPPpnLvcMGzYMLljx44Lsm8pJScOZ1FaWElsQhTd+rZFaUJasLzCzZM/X0BmdkkVow9AVQSapnL/XWO546bGdxnWhdfvZ/xz/6LSE76uRALCGqhfG9SxLS/PvQGH9fxb5+/88iM2ZYU3YQaItVr59/SbGNW2eWxgImH4Vy+YqgtREDzVdyKvHV+PR69v2GsRKlZV49+j766J6kAgBZJWnoff0OkY3ZIWtotDOJsbT+/8mFXZh8OQgoDshkMLkNeAcK2fjtEtebLXNMYl9wjxufPDxOXPUen3oktRt3ezZkwACrJKgLV2rJFq1ayKxi0dRvFEr/Dq39et+Q1F3tD6bNVIsESz9KpfRNzuWFkWC06vZ0fRCQwpSY1N4a7OExiWmIoiFPYUp/HL/W9Sqbsj7mtEYi9+N+AhjpVnkOkqwKpoDEhIJc4S+hp84fBr7Co+FDLSZVOs3NVxJjNNEqWf7/81p5zhG2kioX98X/6v11PntY9gcPo9/P34F6zM2VOjPSaRxGgOBDqVfjceI0C8LUJFCMGEpAH8uNdtPLV9AdsL00M26dhVC++Pe4gecSnkOMu45ptXqfSHmnclUgoMjxaa5AcGh0BgUWpJXLRmRVMUXrt6NiNTaufL3TlZ/H7DOvbl5WBVNaQMuHrM7T+IJ0eMvij1ZrvPZHH/25+G9M2Mslp45/5b6Neu+QIAZvHVin388Z/La1/Qa4Vm604Lqqpgsaj8/pmbGDLw4vpoCiF2SikbFJdfiZyZwPJFO3jvryuoKHOhqgqGYeCIsnHHo1dz3R2jTKeCpJQ8/atPOZ1RiO8cdwDdkOheP29+uJGUpDiuGtcrxF4iY+PR05jVDjL84MLPztOZPP7+l7x+3+zzLp6e0LELu/Kyg67o6sKrG/RpeeHC3ufCjLkwAALmpY5haMvOvJG2no15aUgJDs3C7I5DuDt1DCmOQKrF6ffwj6Or+fT0zpqohdfQGZ2UyjVt+uI2/FgUlREtu9AmKuGCnVtz4Zn+MzlQkkmuq6wBQRMEfFoNDIq89RsHjpfn8qOdC/hhn+nc2un8FhfBIQJakVVaawGSVmdcEaymQsFr+Pn87HYe6XFNTXo3GEq8kRslAEp9lVUPyPCD6RHXll/2D60/5Y8QMasLr+EP+GPGdaRnnDlj7O/3uJdfH/oHJyoycBu1C5ZqU/NprcdyfVvzWlT+IFGpxkBFoZ3DvFiqlJJjFWmcqAjYh3WJ7kyv2O5Bv/cozcZPet/G491vYE/xSTyGjyjVxu8Pf0C5z1WvaaBanHZ9/n6cfjd/GjaPH+/8mG0F6fikXjOHRKlWFCH424i7SI1NxpAGKVFxtI6K5mRZ3QVgfbU+RZVY7aB7Q0TPZOAzEuq9X0347l35MQtn3EW/lgGiMzilLR/fcjuZ5WVklJViUzX6JiVftFSmlJIffPx1WENzp9fHjxYuZemT914Ub9S6+Obbg/VfUEXg/jSoKb0RQK8eKTzzg+tom5JwUccXDlfIWQS8+eJSvnx/Ex5X/RWmq9LL639cQvrRHB5/bpapi+7wsWxOnMpvQMzqwuPx89q765k0tmeTL+T8skpTAn114w5ev86eM1nsP5vLgA6hVzhSSrZnZvL6jh3sy8lFAEPbteXBYcMY1CYwuc7p1Z+Xtm8Ke2xNUbgutQdxtosXPm4f3YLjZZHVyOMtDuyqhSEtOzGkZSeklPgMvYGOV4XPzdwN/+ass6jBRLs29yhrc49iVTQ0oeCXBkMSO/GbwTeRbG+8GfrFQpzVwYIJj/CXwytYfHZvjZab19DpHJNIhrMwZBTBbfh48dBSRrZKDZrmPB/0jm/HzqKTADUk7dwFyLm3i9kOTwGcLM+lV3xo+Q2LokXsiqzerjkeQO0dSUHTcOdCEyrdYhovG2JTrTzf70l2Fx/is8yVnHFmoQiF/vE9mNVuCqkx5kheNTpFdSTTlW26O/JcKEJlcvJEIKDjV+GvQCCI0WIafJ9Hy4/zyok3KPNV1JBCTWjEajE8kno/veOCR2+jNTtjkwKF/y8d/YRKX2hpE4/hY1dxGmkVmbw8ci7HynJYkL6VkxUFOFQLU9r0odLv4pk9n5DrLgUEnaOTyHSWUV1iGeBxgf2LOnqJuuqjU4sEzpZUIgQ1Rf0O1YIrQvehy+/n19tW89GMO+u93i42jnaxF39e2ZZ+ljJX5GxEXlkFe8/mMKhD09wKmoKKSg+Hjmc3fEMIZDV3lRIpBCWV7suKmMEVchYWB3eeCkrMquFx+Vj9xW5GT+7DsAmRazO++GZvSC+wuigsqeTkqXxSuzQtqhTrsKGeaz4YBOdOSx6/znubd/P/OswIur3fMHjq669Zk34Kt6823bfseBprTqYzs3cvfjt1Ki3sDp4fdzXPblwdNHqmCUFLu4Ofj57UuBM7T9yTOpJf711ao0UU7BlqUzTmpY6s95oQIqjA6gsHlnC2sghvmCiH1/BTneTYXnCSOete5eMJ3yXJfvnqDsVZHPxywA38qM90jpZloxsGnWJa8fCWtyJqsBlSMv/UFn7St3lNgm/rOIpdRScvjJa8EBEjVWNa9WJN3oGw5EMgGNPKXI1WJKQ4EukW055DZafCbqcIwY3txzbpGIpQGJrYj6GJ528GP6PNFLYX7zIl0XEuLMLC4IT+JFhi+SLzM1bnrcRreKtSj7Fc03o6k5KvxqJYOFp+nBeO/KXBcXSp4/F6+OPRv/J0zyfoHRf6d6jwuVicuSViob/H8LEwYw39E7rQIy6FXw4MeCcXeyu5Z+O/yXOX1pGMkaSV5+OXteQ8nN6wzQo7b/sei08f4UBhDhZF4Wx5GavPngipgVaNPQXZZFaU0S7m0i/ydp3Jwu2LvGjxGwZ7zmRdVHJW6fKgqUp4D+uq36rSGZlgXmxcMIcAIUQHIcS3QohDQoiDQognq16/terfhhAipMeNEGK6EOKoECJNCPF/F2qc4bDw32vxusNfeG6Xl4//ba4YNiev1JQ6vqoICorMpVGCYVzPzqa8JyFQJFkNQ0pO5oXuUnx+9bd8ezIdl69+HZYhJS6/n68OH+GvmzYDMKf3AF6cNJ3kqGiiLRYcqkaUZsGmqoxt34mvbrmblo7QNj7NiTKvmz8fWM3v9q7E5TcwpIIhBUad0DYEHnTxVjt3dh0ecZ/lPjfLsg6EJWbnQkdS4nHywoGvm3IaFx1RmpXBiZ0Y1qoLVkUlw1kU8TM+qfNtzuFmH8uWwqNVkd5Q948R9D0zJbUBYdfwkb65XSaETXtCgNjP7Twx8gFN4rHuN2ILY59kUyxc3XoIbR1NbyIypEG5r4JyXwVHyo7xt2Ov8JN9v+AX+5/nq6wllPvMqct3ie7EgPi+WCPYPWmi9jsUCGyKlX7xvZnb6TaeO/RLluYsoVKvxCd9+KWfEl8xizI/5YUjv8Xtd/OPtNfDEkCv4eWfJ94IO8/+5tDbppw4JJLj5Q3FaZ/a/gFZruIGWn6iEXHDFtYooixWbus2gOdHTuMXw6dQ5vVEJGYQ0CY8URq+m/xiwZDS1D0mJWE9gy8EYqPtpp+DCXEX51nUGFzIyJkf+KGUcpcQIhbYKYRYARwAZgP/CvVBIYQK/AOYCpwFtgshvpRSHrqA422APVvSTF14B3ekm6oziYt1hH2/GlJCVFTT7TFiHTZmDu3NVzsP4wlhDivr/qWOt3QoaY1il4uFBw6EtQxx+f28sWMHj4wYjsNi4fpuvbg2tSdbsjI4VVqMVVUZ267TRVWrLvJUcsvqN8lzl5+TegzUdUgJKpIozUprRyyvj51HvDXy77Sj8BSaokaMJJ0LHYO1ucco9lTSwhaNR/exIvsQi87spNznJsURz5zOIxia2JEcVxlCCNpFJWCJQAwuNDyGH1WIusLZIRFWtqAJqPR7WJa9F6pa4RuSsID/aa1Pozjnb6EhEIxs2Z0Ea/gGjj7xHXi421ReS1sRNL1pUyw8kDqFvgmNSweGQ6+4Tvx2wIP8cv9bSGngqiIlmlBRhODq1kP4fo9bmrRvt+5mWc5qvslZiVN3oUt/vW9OAFmuHD7P/IqHuz7AyJaRvWK/1+1h/nXyLbYX7caQRk03qF2xYVNtPJb6IGkVJ9letBuf9NMpqj3XpEwmNaYLvzv8a0q8xUFdC3zSS5Yrk7+nvUyFP/Ki1el3cqjsCH3jGzqEnK7MYX/pCcxdHTTQVjtals3RspygHZkBe7NA0X84RGtW5nQd0uB1s9qFIBux7fnB6fXh8vuIs9mCWvn1Tkkiymqh0hs+iGHVVHqmXFy9tSiHlWEDOrF1d3rY57jdZuGmGYMu2rjM4oLN+FLKbCC76u/lQojDQDsp5QogEpEZAaRJKU9WbbsAuBG4qORMDxcOrQMpJYYhUdXwN+U1V/Vl2670el2awaCqCr17nF/496c3XsWJ3CIOZ+Y1KNasuU6r5x0j8HeHVePaAcEbET45cBC/iVWdIgQr0k5wQ+9eNf8e064jY9o130PLLKSU3Lv+fc46S0JsESjgb2WL5U8jbmJ4q06m64U8ui+iLEcoWBWVQ6VZtLTF8PCWd/Dq/hqJh6NlOWzMPY6OgV21IBAIIbit03Ae7D6hSZ6dzYEW1ihT6vYA7aMa7/oQDodLz6IJBSECpuZS1qdn1bVlgmpT9uoHb+DvVb7SQeFQLTzWY7qpcdzZeQJdolvz7xMrSKvIwSJUfNJPakwKD6VOZUxS05t4QmFwi+58OvZXrM3fy4b8/XgMH6kxbZnZdgwpjqZ9zxX+Sp49+HsKPUUNujXrxn680gsSXjv5BnGWGHrHhT8/TdF4rNtD5LnzWZ23jix3Dg7VzsjEYQxK6I8iFPrG9+bGdvVT3pmus2Q4z4S1k/JJH4fKj+I3Iid7vIaXtIqTQcnZV1kbMEzMYxBoUhieWD89uiRzb8jFhxBg0Qy8vtByL4JAh+e0dg3HNq1jN3bknY0oLOszDAa0urCdj6uOn+CVTds4kJ2Lpigg4PrePXlkzAg6J9YKo0/o0QVNVYHwY462Whnd9eI/A+6bM4bdBzLClhPZrBrTJjYUIb7UuCjLcSFEZ2AwsNXkR9oBdbUYzgIjg20ohHgYeBigY8fm/fGTUuLJzoicykloGYOqRp40Rg/rSnS0DbfHF5LJ22wat980HM3E/sLBZtF485FbWLTtAC98sQafXieQL2r/1PQSGYE3bhzccNKo8Hh5ZctWU2Fpj66TWxFZcuBCQ0rJj7Z9xpHS8A0AEijxumgf3aJRhdxeQzff/RkEBe4Kfrzz46DSHv6qh1RdfaUP0jezIvsg88d/h3jrxQ/BWxSN69oP5POMXWHPO0q1Mq9r85qO+6q6EatR13y+puC66gWl6t/V/TB14yMqAr3q/SjVil218uch99I5xnxt5+iknoxO6kmhp5wSbyXx1iha2S5s7Y9VtTA1ZRhTUyJHr8zg5bTXKPAUhKizqyK01H5vXsPH/DOf8Hy/Z0ztP9mexO0dzTt/7CjaHlEQFwKdpOa8SUPjjDMHQxgoQlRdI6HveSEEN3cYX++1Qk9lVUr03KME9qOpBoYh8OtKg31bFZUozcp7E+ZhDRL5mpXal9/uWBNm9IHo2qyufYm2XDjj8d+vWsv83ftwVS3q9apsyecHDrP0yHHemHMTwzoEmlA0VeHXs6by9CdLQ3Zs2i0av7pxCqsOpvH+ht1kFpVht2rMGNiD20YNICkuuGhzc6BPjzb83+PX8MLLy9B1o16a02bVsNk0/v6bOUQ5Lq2RezBcsJqzagghYoBPgaeklGXNvX8p5WtSymFSymFJSc0bNr3pvnHYHOFrKKw2jRvvNleQq6oKf37+NmKi7UHJl91mYcTgztw5u3mkCCyqysBObRGaCNSW1f1TZ96o5mq/vOFqYuwNuyff2L4zELY2kdKyKAoxtkt/oS84uZOlmYdNKooIVmUda9T+N+ammVUraQCvobOt4GSjIm9eQyfXVcbPdi9q2kGbAQ+kTsQRxj9SEyptHAlMah3acL4p6BidZDpVGkgtgarImj+KEniYxlkdTEruy4y2g/nVgNv5atJPw3ZohkNLWyypsSnNSszcuoeDpSfZV3KcIk9ps+23LvLc+RwpOx6hAaJhdV+mK5M8d/4FGVOlvzJs1KwaChI1XJV9FWyKlS7RwbWq7EpgblKrxa7C3MTTUobQPqr+M6WlNRqLYmBVdWxVf6yqjir0mn1ZLTrxdkHvhNYoVfI68RY7D3QfzZKpj9AtLvhzKsZi4y/jr8cepPkIAnNr2+hYfjpsUsgxny+WHjlWj5jVhS4lTp+PBz/+nHJ37aJyap9uvDD7GmJtVqLq6GRGWS3E2W386oYpvLR4PT9b8A070zPJKS3nVH4xb3y7nRl/eIsV+49fsPMBmDK+N2//5R5umDaA+FgHdptGSnIcD9wxlgX/fJAuzST83ty4oJEzIYSFADH7QErZmKdKJlBXmbR91WsXFVNmDeWTN9ZTmFOKHqSwUFEEMXEOrr09aFAvKDp3aMk7f7+PDxdt4+sV+9B1A8OQtGuTwF23jGTapL4oJjotzWLN4ROB1UKEXVo1FU+wG9IweHfXnsA+TFB5XUomd700XmTVMKTkH4fXm0rDQkCNu9KEOG1dHC7Lril/aqxywoCEdqzMORRWSTwYfFJna8FJclylNTprFxNtoxJ4fdQDPLL1bbyGH6ce+M4EAXPqztGteHXUvc1eD9MuKpHusW04WFo3mN44ZiwEuHQPvxl4h2nnApfu5Xh5ZpWwcBKtbBfmO6/wO3kz/StW525HrTI39xp++id04+Gus+gU3Twdbk6/k2W5qzGaEPFVhUa+p4Bke9MWwF7Dy67izazNW06ZrxibamdE4njGtLqalraWaMKCP4L1k1VRUKSVigjetzbVRr/44GmqiclD2Fd6ApfuwaIY6IYISgvtqsKTPetH/yr9bjYVHkQRRr17XhBQ/lfR8eoqILBqgoWT7seiqPilYfqeuKZTD96ccgvPbV1JRnlJjf+xzzC4tlMPnhs5lXjbhStt+PuGLUGJWV0Y0uCzA4e4e9jg2nH368FVvVJZdTiNvRk5AAzp1JYJPTpz618/5FReUYM71qsboBv83/yltIqNZnDnts19OjVo36YF3394Ct9/eMoFO0Zz44KRMxHIQ7wBHJZS/rmRH98OdBdCdCFAym4H7gz/keaHI9rGn+d/l5/d9zp52SW4nd567yW0jOH3bz9IbHzj0kytWsbwxENX8+j9kygvd2GxaMRcILuICo8X3VQ7DbiC5OVzKyrx+P2I6pRChDraq7p0ITnmwoWpzeBwSQ4VPvNky6ZaaBPVuAhIoFC4tqYJaklauBqnKNXKo70m88iWdxt1vGooCDbkHeeWTs2T4mosesW3YcWUH/O3I8v55Mx2vIYfRQhUAVnuIj5I38h3uk9udoL2/V7X8/j216s8KWuv58YQY5+hsybvAFNSBobdrsLv4l9pS/gme2eg1o2Ad+WA+C481mMmqTHNJwdQ7nPyxO4XKfCUVEWzagnK7uIjPLX7z7ww8HF6xjZdtTzfU8jHGYsaFOo3BlJKbGrT5qgCTx5/OfY8bt2Jp1rw1l/K8pwvWJH7Fbd3fBBTZFsIvtv1Af6a9ireEJpzVsXCI13vC+nnOj5pIP84/kn17tDUgKhxoDlIIITEpmjMbDeuQefps/s+IsddHPSaE1X1IZpioAk7d3cZWyO/YzER7auLMW06sXzWAxwpzudUWRFWRWNocrsLSsoAcssrOFNUEnE7l8/Pwr0H65EzCCzwZ/TvyYz+tXV6qw+c4HR+cdhf1+PX+fuyjbz5nVubOPL/TlzItOZYYB5wtRBiT9Wfa4UQNwkhzgKjga+FEMsAhBBthRBLAKSUfuBxYBlwGPhYSnkw+GEuLFq2juPVr7/Pc6/cw8TrBtJvWGfGTe/Pz/92F68v+yGt27WIvJMQ0FSFFgnRF4yYAXRsmWDK3NyiqbRrEYyg1Jrl1Cwxg91pElQh6JHceanJZgABAABJREFUimdWreTPmzZypODCpEEiocTratBlFQ4GkqltG1fMPT65exUBqVP9JGulG+r+HQKkLNkex5tj7qdPfNsm16vp0sAV0h7m4mDRmR18emY7HsOHRKJLA7fho9Lv4cP0TXxv+zv4TXh0Ngb9EjryxyF3E63aauQlGhexlEgMPji1JuxW5T4nD237K0uyAudXqXuo0N14DT87io/z6I6XOVR6fjZFdfGPtIV1iNm5Iwa34eW5A681+XrJcuXw8/3Ps6VwOz7paxIxg4AmWueoxtf0eg0Pfzn2PGW+klpiVgWf9OE1PMw//W/6xvXDIkKnzK2KjRkp1zKoxQB+0ONx4rRY7ErtvGlX7MRpsTzV/VEGJITWbbMqFn7V76Ga9CYEriOlKhVuVy10jm7DvZ2vrfe5HFcJ2wrTwnrPVosjj0vqzkPdz19SpVeLJKZ36snVHVIvODEDKPd4TNc6V3jMLX7/snS9qVrlXaeyKKxwmtrn/wouZLfmBkLHWD4Lsn0WcG2dfy8BllyY0TUOQggGjkpl4KjUSz2URmP6gB688NWaiNsJYEKvLg1eT46JCXTjVEfPDBn8VxWgC8mr27fhNQxUIXh91056t0ri1Zk3kBQdkCrYnn2WV/dsZ1PmafyGQduYOB4aOIzZPfoQ1UxFri1t0fVThmGifYoQ3Nd9JFFa4459W+fhvHdyc9W/gu1cogqFHnGtGdaqM+OTuzOyVdeaFX2PuNYcLg2iXh0BVkW9JCnNamQ6i/jLkW/CuAT42VeSwcIz27ijc/OaLo9o2Y0lV/2ch7b9k+Pljfnuah8OJytyw2750tHPyXUHJ0sQSHX+3943WTTuF+dt7F7mq2Rz4b6IArgew8eOokOMbNk4sVgpJX869necen2LosbCqliYljIZrQlyLruKt+DWnWGP75c+HCr0iuvNsfKj9UhcwGPSwujEMVzXZiYA/eP78I8hL7Kv9CAnK04B0DWmMwPi+4aMmNVF/4RUXhr8FK+f/JJ9JWlYFBUDP6CTYothSIsuFPvKSFFra5HW5B4wWXOrMjqpi6lxXG5oGRUVSDWaQOvYyNkRKSWnC83VTkopyS+roGXM5ac3dqlwxSHgvxxxDjtzxw7mg017QnbTOCwaj00djVVr+LDRFIW5gwfwxvZdeHU9IKcgqSfyKFVqmgy8VXVeupTofj/783KZvWA+i++ayz92b+W9g7tx+/0189zpshJ+u3kN/9qznU9n3UFydOSb3q37+frUYTbnnkFKybCk9tzYpZbc9YxPJtEWRaazzsRQa8RY+28B45NTebLPpIjHrAuv7ufZPV/VRMeCRXCsikbH6Ja8PfaBoMTvwW4TeGbPonodmaYgYGLr5lGhbwoWnNoScSXs1n28c3I9t3cy7ztrFjbVQo6rpBGfqOrmJHKkrcznZF3+/ohkyWv42Vx4mPFJ56esv780DU2oeIlg2aN72FSwr9Hk7FhFGsXe0iYQs9rvzCqsdI3uzI1tm+b4sCbvmwYRs4ZHkxws3c0LA17jRGUa3+QsIcN5BoGge2wPrml9LV1j6texKkJhUEJ/BiX0b9K4usa05XcDHmFX0WFePPomfmngMfzkePL5OnstS3LWMbrlIJ7oPheLolHmc+E1YadlSINKf2Sz+ssRLaIcDGvfls2nM8JuF221MG/ooIj7q3B70U3W/eqGJMrafI1kbo+PFRuOsOCrHeQVlmO1qIwf1o05M4fSpcPl2QBwLq6Qs/8BPHXNOEpdHhbvPozPr9fUoGmKgqoI7h43hHljB4f8/EMjhvHV4aPkllfUKFhXa15JIRt0f9aF3zAocFby9KpvWJd9ClcQOyeX3092ZTnzvv6Eb269J+wD/etTh3l681JAUlmlB7T0zFGe37GK54ZPYU73gQgheLLvJJ7dtaQh+alD0to7Enht7O2NJhDP7/2aXYVn8BoyeBBRQGt7PO+PfzBkRG5Kmz5szDvO0qz9pgmaQ7Xwne6TglpJXSyszTvSwBA9GEq9TvLcZbRuhihfvruMz85uYVP+UXSp49LN1hM2JGapMaH1ofaWnDRFlpy6h/V5B86bnHkNn2na5G6CLdLOoj0RiJFEINGEUSOpo0sFgYpFaNhUGzNSpjKjzbQmRc0ASn0lprYTKLj0SvrE9aVPXN8mHauxOOvM4Q9HXq9n/A5VpvMSthbu5c+Gn5/0fpCWtlhsiiWiv6pVtZBoq11gnq4o5P0TW1mRfRiv4ad9VAvu6TaaqW17R3ScuBR4asIYds//NKjtHlS5qNjtTO3Zrd7rwUTYDSlRhTBV8ywEdGjZPBmB/MJyHnlmPqVlLlyewO/ldMHXaw6wfMNhHps3gZtnNBQBvtxw+V0dV9DsUBTBr2ZPYe6YQby7YRd7z2QjhGBE1/bMHTuETq0Swn4+zm7n03l38MQXX7MnOxvDkPgMA4fFggsvEQSxcet+VmSkhW2W9xsGGWWlbMnKYHQIwdoVGcf54aava7wxq1Et2vjc9hVoisLNqf2Z1WkA6eWFvH18K269/kPQoVpItEUx/6p7G03Mij2VLD67v0baQSJqoog1mnESsp3leHU/0VrwekIhBM8OvJH+Ldrzr+NrKfU6URC49EAdl0DUWMyoQkETCrd3Hsk9qU3zUWwumK0lU4TSLE4Bn5zZxN+PBaobmrK/usTMrlq5K4y9UmP27zZhgh4JbR1JpuzcrIpG56jGNyG4jHARHIlV0Wt04aq/I4dQiLPEcnenB+gd1+u803M2xYYZ1UMDHZt6cQWW3zn1BZ4wpNdj+NhZfJCTFWeZnNKfvx6NbLtmSINJyQHS/lH6Dl7Y/w26NGrKLEq8Lp7d/RX/PLKGd8ffR0vbpW2eOhdD2rfl99dN5adfr0CXBr46aU6HxUK83caHc2/DqqoUVTr5cNtePty+l+JKFxZVZWKPLjw4bhgD27chzmEjxmGj1Bk5ktipZeN0JkNB1w0ef/Yj8gvL0Y3695ZhSDxeP/94bx1tWycwesilVRWIhCvk7H8I3VNa8etbpjXpsy2jovjgjls5VVzCyuNpVHi8pMTF8odN6yiNVBwqqkRBI9x7Lr+PBYf3ByVnhpT8dMvSBsSs3ud1P89uX8HMzn2wqirf73cVk9p0542jm9mQdwK/YZDiiOPWLoMo83r4zoaP0KVkQGIb7uk+gh7xkcVIl2cdRqkzici6QpZ1zk8RguVZh5nTJXRXpRCCmzsNY3bHoaRXFFDud9PKFkO5z817JzezrzgDgWB4q87M7TKaLrEX1/4kGLrEJJHjjlxHYkhJkv38NMBWZO/h5WNLm0jy6pMOm6LRJ649k1qHToO1d7QyVbxsVTS6Rp+/QnuPmI4kWGPJcYf3SfQbOoMSujd6/23tKViEpYELAEhsij9oqtcnfRR7i3nr1Gv8qu9vidbC21pFwrDEcazKXRxRJqO9ozMO9eLVG5X5KthdfDhiytdn6HyV9S1P9pjH9DaDWJa9N2T0zK5YuKH9MGIsdtbnHucPB4LXZjp1LxmVxdy/4V0+u/qRy64+7fo+vRjUtg3v7dzDksPHcPn8tI6N5t7hQ7i+T08cFgvH8wqY++bHuH3+GotAr66z8kga69NO8b2rRvPA2GHMGz+Yf63cWo/knQtVETw9c0KzjH3L7nSKSiobELO68Hj9vDZ/wxVydgX/XejcIoEHR9QSjhe3bIj8IZMLIgnkVgY3Wt4QIiXaYB9SsjzjGNd3DgihDm7ZnpfH1LZov5+2gxf2rkRSGyk5XprHl2cOMKN9H34//PqwnZ7F3krc/uDpqLqSGm7dR5EnuA+gz9BJryjAZ+i0i0ogwRpF13OI128Hz454rpcCc7uMZW/xmRq7qWBQEUxv2x97GMHaSDCkwd+OLYmYRgoFUZV4tysaBpLJKQP5ce/ZYX/bHrHtaGmLJdMVnixJCde1PX+haCEEE5MG8VHGqnBHQyB59uDLPNPnOwxIMF9vOLbVKD7KaNB7hSpk2Bo8A4NKfyXf5q3i+rY3mD5eMIxPmsy3eV+HLaa3Kjamt5nV4PUibz4bC5ZxtHwPUhq0j0plQtJ1tHN0Pq8xAeS4C7AoGr4ImmkGBumVZwH4cZ8byfeUsaf4FK5zrn+HamVEy2480TNQm/fSwZVhF5J+aZDpLGFLfjpjki+/RrP2CfH8dPJEfjq5YaTZ7fNz91ufUOpquCiXMvD+37/dTPfklswdO5jPtx8ku6RhJAsCpTXDurZjXM+GzWhNwaJle3BGsEcEOJ1ZRE5+Ka1bxVHp9KAIgcNhbfYa2fPBFXJ2BeeFYW3bseJEWvj1Z1XRvJn6mqSo4Cv1YyX55xiXB0el38fRknyup6FK/eIzB/nDvpUNVrM6El33s/TsYaI0C88NmRFy/3GaHaXGBujcG7nKeluCXdVIOMdA3aP7eO3Yej5M34YujYB+lqEzvnU3nuo9uQFBuxwxslUqPeJSOFSaFTKi5dCsPNTtqvM6zr6S0zhNFlYrVSlgFQVNUege24ZJyf3wST8J1mgmJvejhTVy+kgIwZM9ZvGL/e+GjY5MbzOMJLv5+hhDGpT5AjIBcZaomkiJ0+9icdaaqtFXX0t1O1YCfqEg8RhefnvoNV4Z9ksSreaOHWeJZXLyBL7NX18vfacJPWJzhE/6WJW34rzJWbylBfd1eYI3T/4Nv/Q1iFRZFSsTkqbRL75+DdC3eV+yLOdjpJToVTWAeZ5s9pVsoX/8SOZ0/K4pt4BQ0IRmut5PE1V6ZYrGn4bcw5aCY7yXvo5j5VkA9I5rz9wuExjZsjtCCM5WFpNeEZ7gQyCCtiB9+2VJzsJhyYGjeCIslN0+P39bvZlPvnMnHzx+B0+9+xWHM/Pw6Tq6IbGoCkIIpvTrxm9um9Zswuv5hcEX9+dCUxUWLNzG+jWHKS93IyW0bBnDnFtHct21A7FaLz01uvQjuIL/aDw0dBjrT4ePajlUDcUiqPCFL2qOtli4tVfwtJOmKKYCcALQgkRHDCn5/d4VYVezbt3HwvQ9PNZnPEn24A/zcr+nSikqhJ5I1ZSvS4MpbWsJolv3cff6N0krz29ADldnH2Fz3kneHHsP/Vs0zU7oYkERCi8Pv4cf7vyQvcVn8Br+mtq4KNVKlGblH8PvpW1U0/X/ALJcDRXFQ6FbbBsGJnQm3hrF5JQBdI4275V5Lka16sX/9b6VFw4vRFBbW6YJFUUIpqQM5smes0zty617+DJrHZ+dXVPTwRel2bix7SRmtZ/IqtxtCESVmbvEoH5TsYKsJ2ysS51vstdzZ6frTZ/PXZ1uw2142FS4Fb+hY2CYDWRT4a/AZ/iwKE2PgAL0ix/MD3o+y9LszzhUtgdFqOjSTztHR6an3ET/hKH1tt9W+C3LcxY2SIVKDHzSy/7SrdjO2rm5w4NNHlOHqBRT34NVsTAisXZOUoTCmKReYU3u89zlWBQ1pNxMXWQ5I5cIXG5YsH0fTm/k6NSx3ALyyitIjo3hvUfnkJZTwLJ9xyipdNOmRSzXDe5N6/jmrbmLizVXt+h0eVmyZC9+T+1vlJdXxmuvf8vylQd46cU7sdvP77o/X1whZ1dwXhjati039urNF0cOByVo/5+9s46vq7z/+Ps551yLe9K0qbu7UqG0FHe34rqNjQkwtt/YmG8wYNiQ4e5FSrFSWurulqZJGne9cuT5/XGTNGmupUkF1s8LXpB7zn3Oc+6xz/nK5+NQVYampjG5dw+eXL+6bWi7lQG7KgQprmhO6hFYCX1iWlabWq9gcGk2JqZntft8bXkeDRGItwrgvf2buGVw+8J7S0pe3bcmghFgaHwmqc7Ylk8f3PZFQGIG/gdyo+njtpWvsnjez7tcXb+rEaU5eHLSdeyuLeLdvDXkNVQQa3NyRvfRnJQ6sNP6X+D3QBQR0ojh8VncNaRzEZ7WOCVjDBOTB7OwaA3flW/HsEwGxfbggqxp9IiKrA2/wXBz18aHKfZUtFGzr9EN3shbxFela0i1x7R0YQoB/l8tOCXVpcGXJSs7RM4UoXBT3/mcnjGXRcVfsrchh3Lv/ojlNToTnWqNHlG9uanfz/CaHhrMepyKi6gA9WyWtPik6DV0Gfxa1aWPNVXfMDfjIuJsCYc1H5uicVrGdD4qWowehkTN69axJpxYmyNi0eBY29FtgugKVDW6I1rPpqlUN3pIa9JE65+RQv+MIytjcfYpI9mZXYI7XGrTkuhes90dxus1yMkp5aGHP+PX95x9xOYZCU6QsxPoMOq8Xt7bup1l+/OQ0mJc90zmjxrDy5s3AgJT+kVoDcvi3MFDmJDVnfuWfIlfhaPV5SD9dlB2m0KC08WrZ18clIANTUqnd2wiu6rLQj5WEh0uJqe3byjIb6iOqDPOa5lk15YHXLazppiGMNG/ZuypK8NrGjhUjUbDx/t5G8K+SXstg8XFuzg1M7Av4PGGgXHduHd415Gi1hiX3C+s3hj4a31CFfkfLmJtLi7pOYNLeh5eofI/dr5CobscI4A2lk8alHgqqNUjS8G0RqN5eBpaPaIyuaHvNQA8tucRNtVsDEvQekX16vJidYfqDNmVubd+K0YIYtYa66q+5eS0wz//Lut5OuurtlHgLkUPcJzsio3b+l1KvC02wLeDo39sGrE2Z1iJnCjVzgW9gksYHa9IinaRXxU+4qcbJolRrrDrdSVmTR7Ioy8sDk3OJCie4BFkn8/k26U7ueO2U4jvoDVjV+L4ahM5geMe727ZxpTHn+af3y5jcfY+vtm3n8dXrOLF1Ru4dcwEHjrtNO6bMZM/nTKXVTfdwsUjhnPfki/bCM8ehD9sZsPGxxdeTY/Y0LU0/55+LtE2e9CLKkqz8cSM8wMWdbpUW8TFnsHkL2p1D2qEYzQaPt7dvx6ATZX5EdlJNRo+PivYGtH4P3TE26KYlTYcWwgtKIG/hmt80vFVs1PmrWZD1c6AxKwZhjRpMLwoHbwFx3ayexLgtG5nhE1VOhQHp3c7POHZzqDKVx5Rx6whdcq8hZ3alkO187dRP+fktEnYFRtRqhOX6sSh2Ml0pnL34BuYnT65w+MKIbh54HRcYRpi7KrKvO/Ji1hrXDZhJFH28Cm/QRkppMZ2/nwNB9OyWsRuHXaNh//vYmKiHGha+2tLUxU0XaLqoc8xVVFYsXLvEZlvpDgROTuBiPHpzl387ouv2wkUeppaqZ9auYafTp/KDRMO1pA8vHp5UEHDg5Aszc/lwsGhxScHJKTwwenzuXvFp2ytLGmpLTOlxcCEFP48+TSGJwWWOJic1hsjArXqKM3OqT0Cd8SlOmLQI0xXSOBPmz+jWneTFZ0Q0XeAiFKv/yv45ZDz2FlbQLG7Et8hUTQFgUtz8OCYjmvVHWmsrNgSUQeMIgSBZYxb46AkiF2xcVpG53Xu+scMYFbqyXxTthhfAJ0vu2JnZPxoxiYEl4E5UrArDv/xjCDr6lQ6H9Vwqg7uGHA51/e9gCWlq8muzyNaczE6YTAjEzrmt9sal/eZwOaqA3xRuKNdBE0TCk7VxrNTrzmmgtKHi9OHDeIfny/F7Qsuouy0afzk5KlHbA5en8HH327l1U/WUVRWAwJ6dUvi6rMmMG/qYF7517W8tmAtH321GV03saRkSP8MUl0uln+7O+xVZ5gW9Q2Ril0fGXz/zowTOCYwLYvff7k4JNFyGwYPL13O5aP8b1Y1Xg8rC0JbgQA06DovbtkYlpwB9I9P5t3Tria3roqN5YVICcOT0+kfH7qWIckRxZzuA/miYFfQrk8BJNpdTE7tHXB539gUMlxx7I+gEwv8hur/2bkUu6pFZDitCYW+sd8Pa5EjgXJPLXvqihFCMCiuG4n2GP47+Uf8N/tLPjiwGvCTFN0ymZE2lFv7z6N7VPIxnnV7NBoejAiKwQ1pMjCmBwXu4pBiqM0PEk2ozM3omgfexT0uI82RzkdFH+IxvU31fRJFqJyWcTqnZZxxTEjvwNgRWBGks+2KgxHxoeVM3KablRXL2Fy9HkMaZEX1YlbqXNKc6W3WK3SX8PDu58l3FzXJ4Ui+KFmKU3Vwc9/LmJQ8usP7IYTgL2PPZ2b6QJ7evZTsujJUoaAIwTlZI7lx4HS6RyV0eNzjAU6bxkvXXsxV/30Lt6636JyB/4XDrqn85OQpTB/Q+4hsv6HRy61/fIv84io8vqbrTML+wkr+8eJXfLRkK4/cfSF3XncyP54/C7fHh82mYrdpvPPeGtatzMbnC32OaZpKctKxFQg+Qc5OICIsz80P6s3ZGkIIPt21m4tGDKPK7cauqi2WT6FQ1hhYEywYesUm0iu2Yx2BD4w7g+1VxRQ01rQjaAqCaJudZ6YHt3MSQvCzobO5c/XbEW/TJ018hkmACHs7qELh0t5HP1pxrJHfUME/d3zEusp9TZY2Ep9lMiVlAL8YcjY/HnQmtwyYR25DKaa06O5KJtZ2dGtZOoIkezx2xRbWcsmp2Dk1YyoHGgtZVLwcC6tVIXkrf0vFhk1R+cPwHxNn65oHhhCCWWmzmZE6i5yGfdTqNURrMfSL6d8lTQDVvjJWV35Cdv0GpLTo7hrA5JRzSHf2Dvm9aC2OYXHj2Vq7BjNIWlggiNMS6R0dXPNtQ9Uant//FEiBT/ojIPvq97C07GsmJk3lyl7XowiFIncp92z+O42mp00Nni4NPJaXh/c8zx3W1ZyU2v66rDfc7Kg5gCFNekWnkelKajtPITi9x3BO7zGcOt2D1zSIt7uO+4afQ1Hr8fDFzmwqGhqIdTqYM6g//dOSWfjja3ltzSZeX7OJyiaHgFlNDgEjundepDkYfvvEp+wvrEQ32hMsj9dgR04J/3zxK+67aR6KIoiOOlimMnvWEP7z9OKw27AsyZTJ/cOudyRxgpydQETIqayMKC3YqOvsKfMX1Mc6HCGVoVsjtgtNb4Nuw+bk3Tk38NCWr3k7ZxMS0Jo0y+Z0H8hdw0+mZ0xowndq96H0iErgQGN1h7atoqIKGdSX0qFozEgfQO+Y/63I2b76Em5c+R8aDC8S2UY7bWnpTjZW7eeFKXfQPSqJAbGZx3CmkWNqykge2/tW2PVMaTEjdQyxtmlclHUqnxcvZ2dtDqXeCip91RiWQZw9hnkZ0zgtYzoJ9o4VpkcCRSj0i+nah9B3Ze+xuPS1Nhpl5d4CttQsZXj8SZzT/Uctcho7alfwXdn7VPgKECj0ih7KxKQzKPLkUukrayenIVBwqi5u6Ht30JeoHbVb+W/OU+06Pk1MTGmypmoFilC4stf1PLXv9XbErDV8ls4T2a8wIWkkDtV/j6rVG3l090d8XbIJW5MGmi4NBsZ256eDzmFwnL9bXErJ6ooc1pbn+Esv4jI4pVt7/cXjFYZl8dfPl/DWhi2oQsFrGNg0lT8vWsIpA/vx53NO5Y5Zk7ljVsfr8g4XhWU1rN2WF5CYNcPrM1i0fCc/vmImcdFtm08WfbE1bGOY06Fx4QXjT0hpnMD3AzZVjTjN8ermTfRLTeKSESMYmJzC1rKSkOu7NI1Lh3R9x92hqNO9PLDhcz7J244mVCwp0aUkIyqOC3qNCkvMmvGbUWfw01Vv4emArZDXMukRFU+Fr77pb/93FQSqUMhwxTEisQeFjdVkfk/THR2FlJK7N7xKg+EJ+Gi0kNTpHn6z6Q2en3L7UZ/f4SJac3J25nQ+LlwaVMzWodiYlzGFWJu/birZEc/lvYKLH39fsL7yC74pfaMdqbIwsaTJtprvsCsuTkm/ihdzfkuZ7wB6Kw/Q3XXryKnfwrD46diU8ayo+BK/ApzAkiajEqZwWsYlJNiDv8S8lf9KSCkOn+VjRcUyJibNYFdtdhti1tRAjpSi5VNFmnxZspwzM2dR42vghtWPUuGtRZcmPg7eA7bW5PKjtU/xzzE3ILDxi7VvUqt7WtwEolQ7v9+8gF8PP4Ozs47vLk0pJXe+8zHLsnOb0pZ+MmQ2ZU++3pPNVS++xRvXXYpdO3o0YvHqPRF13auKwrfrsjlrxsFSmQ0bc3np5e+wQlg7AYwf35frru0aO6nO4AQ5O4GIMKVnVkTaSBKJ2zT4w+LFFNbVceeEyfzk809CitSqQuGiIeHrzTqDet3LhV88T35DdbuUZm59Fbd99w5/m3AWZ/UKP4/p6f2ZlNaHVWX78YRpl28NCXxx6k95e/86vizawYGGauqbxElzGyp5bOfXPLZzMVNT+/K3cRcQE4EGkm4ZSMn3srB4W80BSjw1Ic8qC8neumJy6kvpE3P44rIdRYPhIbehmPzGEhyqnd7RGfSOjtx8/Lo+Z1Ppq2V5+WZ81kFlfAE4FDsTkoZyc7/zjszkjxEsafJlyYvoMnghtS69rK/6nFJPHiXeXMwAvp+69LKtZimz0i7j/mHPUO4rxpImyfb0sOboBxrzqPCVRTBbyRcln6G1snDyC/22fgH1/79PWjy77z3Snal8VLCRcm9tO5kXKcG0BHWmye1rnsUwNDxmWxeRZsuzB7Z8jIXk3Ky2rgjHE5bty2X5vrygNcZewyS7vJK3N2zlygmjj9q8qmob0Y3w2RjdMKmpb6vH9sqry/F6Q9+vNU0hq0dilzkWdAbfvzv6CRwT9E5KZHh6OhsKi4K2urcmb27D4Jm1a3nv8su5cfR4nt24th1BU4XAoWk8f9b5xDuOrBjjg1u+CUjMmuExDe5e8zHTu/Ul3h66nkkRgn9PupQ/blrIB3kbI7KVAkiwR5HsiOGmgdNZW5HLvrpyJLSkOpvHWV6WzTXLnuf1GTfiCNCOr1smC/I38t+9y8hvqEIAaa44ru03lQt7jeuUp+XRxKqKPfjCeBuCn9Surth7VMjZtpocntv3MVtrclrO5+boZlZUOncOvJih8b3DjqMKhV8Ouopt3fbx3oHF7KjdD8DA2J5c2GM2I+L7HXddpp3FvvrNIeVDmiEl5DVuxwrRJKNLL0vL3mFyyjlkOHtEPIdSbwkK4Wu6DGlQ6Str6QptS8wOPS4CC4u/7XyWKq8dQ7aNtJmWwJJKy7qGBCkMHBropsCSbefjMXX+vOUTTu02HJfWdeUchXW1vLJtY0sT1pTuPbl6+GgyYjqeDn92+Voa9dBExmMYPLdi3VElZymJMdhtKj499D3XZlNJijvYzevzGWzeEr45zTAsvvhqOzfd2Dn7ua7ACXJ2AhHjobNO57yXXqXG421H0FqImUrLvU03TZ5bt46/n3YaEzO789jaVawtKkAVfl+18wcN4baxE+kVn3BE5+0xdN7etyksiRLA2/s2cePg8DUUNkXl92PO4qdDZ3PRN89QGKYGLUq1c2kff1HxkuLdbKo8EFSU1meZ5DZU8l7uBi7tMx5DWk2F8v4b+43LX2R3bXFLi74Eit01PLz9S97OXcdLJ11P3BEqmD/QWMkb+1exoTIXRQgmJffl4t6TSHfGdXgs3Txo/RQKlpQYERLgzmBR8Woe3f12O89QC4klTfY1FPKrTU/wpxE3MyoxfJ2WEILh8f0YHn986bAdKVTrpRF1WproBLY/awuJRU79ZvrHRh5h6ojVVLwtDpPqpm01I/i8fJaOU5V4zIOE6iAxa/u9Zt5tUyW6abUib81bESwq3Mp5PTsfPZNS8sia5Ty5YTUS8Jn+Y7CtvJRnN63lJ+OncMe4jtWFbS0KXYrSjKLaOjy6gdN2dKjEgJ4pGBFEzixLMmPcwWvU7fahKAIzgtuIx318yBlF9IsKIRzAhUDv1t+RUv7hyEzrBI5HdI+P48P5V/GbRV/wbU5u+zRnK2IGYErJ0txcAKZn9WZ6Vm+8poFHN4ix21GVo6OBvLOmNCLxWLdp8FXhnojIWTMSHVHcP/pMfrLqrZApTruqcmaP4QD8d+93LSmOYPCYOn/ftog/b1mIRBJvc3F5n4nsry9jZ01RQGLnsXTyGir41dp3eGrK1RHvQySQUvLwzkW8sX8VppQtaZ1dtUW8lLOc2wbM5rr+0zs0Zq+YVKJUe9jfwq5o9Iw+so0SuQ0l/Hv3O0HN3JvhtXR+v+153p76B9TvWdfdkYZNcXRAVDcCUm5ZrK/6kjWVC1GESr/o0YxImIlDDf7i0S96QIAuz9aOpX44FCdTU06iwL2EPfX7kTKyKKYiDAQ2JAIpCUjMWkMIsKkWXkNwaIpzY2Vel5Czpzeu4T8b1+A9hHk0//3YupVE2+xcO7Lr06hHM/b72sJ1PPXOd1jS/+QJtm2nXeOcWSOIdh0k0dHRgYXFAyEh8cgL50aCSK+kD4FzAQNoaPXvCfyPITMulr+dMQ+bQ/GfPQp+UqYR8GoxD+nwdKga8U7nUSNm4E8DRppCCvdwDoTp6f358eBZOFVbu5/ArqjE2pw8f9I1RDWlMHbVRPZW6rNMrCYKXK27eXbPUhYVbQtpA6VbJmsq9nOgoarD+xEK/9mzmDdzV+O1jDb1Nj7LxGcZ/GfvYt7JXd2hMU9OHx6Rw6OmKExJGdjBGXcM7x74JqzHYjMMabK8YtsRnc/3Ef1iRodMVTZDEJrQNEPHy67aVeyqW82O2hV8Vvwcf91xBQ9svYK/bL+eV/f/jdyGnW0KxKO0aMYlTmqSA5E0y/z6/5U0lfujCZXRCeO4td8VOBVHq4rA8FCEf20rQkIHByNpbcfpPLVx6zoPr1kRsqbXbRj8c9UyvE0lBLvLy7ln0SKm/uc/THziSS57402+2Lu3zb16aEZkJQRpsdFHJWr2zdo9/Oed7/D6DjrNBLp3uBw2Jg7vxU+unNnmc01TmTl9UNhaMqfTxnnnHB+1gJH+qj2klKcd0ZmcwPcGiS4XNlVtCZ+HQv/kYy8S2jsmKaLaJk0oDEs4PH2e6wdOZWxKT57b/R3fluzBZ5kk2F1c2ns8V/abSKqz8/pUuvQb9Ya7p0sp+aJoG9f1P6nT2wRoMLw8n700JCn0mDqP7vqCc7PGRazj5FRt3D7gVB7fvQhPkK5Gp2LjZ4PP7LSZep3eSK3eSKwtijhbe2X5pWWbIkqxArhNL+sqdzI9dWTL30tK1/BlyQoaTTfJ9kTO6DaDicnDu8w4/PuAGC2B/rHj2F27FotQGmXJNJq1IRsHmmG2GqfZc9OQDXgNNztqV7OnbiPDE6ZyQY87WnxAL+5xJZtq1gY+X6X/+rmq1/WoQqN3dA/+MPxn3L3pwaAyN23m3+ri80fbIid0rZsNolQ745L7RPTdUPhs356w9wPwE5mv9mezv6yax1etQjdNzCZSW1FQwLbSUgYkJ/PSxRcRY7dz45TxbC0sCVl35tQ0Lh4zgjdWb6LO7SU1Npo5Q/sT44w8ShUpHn9r2UHBWcHBWsFW6yhCcO25E7n6rIkBSdgVV0xl6Xe78XqDnJsCHA6NeaceeeWASBApOVsuhBghpdxyRGdzAt8LaIrC5SNG8OKGDSEFZqNsNm4af+xFVVNdMUxM7cnSkpyQ62mKwvyBEw57O6OTevDvyZcCfoIULFo3NKEbaytyD3s74aBLkypfY5eNt6hwS0Rv+W5DZ1npLk7OiNwv8NLeU/FYOs/s/QqBaJGecCg2JJKfDD6dM7sf/pvshsq9PJ+ziO01edgUFd0yGRLXk2v7nsq4pAEt63nDpFYPhd5UA7erbj/3b30cS5otorMF7lJ21+0nwR7Ln0bcSYqjY2LJ32ec2/3HPOP5BTV6ebtOTL9GWRTX9PkD7+T/kxLP/laRtvapx2AQAlQsDOlvHNhavZxYLZF53a4CYFXVMmQQoiWEfx4fFr7F6IQJCCHoF9OTa3qfy0v7FwQ0QG+NGM1FvU9rlToNlWBrhUN4vxCCud0676uZW1sdtnAf/HW3C3ft5us9OQE7MBt1nR1lZdz24Ye8fPHFTO/fm/E9u7M690DA9W2Kgt1SeOar1SiKQDdMHDaN3y/4issnjuLnp03vsuxITkEFpRV1bT8M8JNLJHvyy4NGx3r3SuEP91/I737/HpYl8fkO7pfTacPh0Hj4wSs7lAI9koj01zsJWCeE2CWE2CyE2CKE2HwkJ3YCxzdumjCBOKcz6EPbrqoMSU1lRu/eR3diQXDv6DkhjYhdqo3TegymX1zX1DaFSqPeMGBaWFPkzsCuaKQ6uk6wNK+hop0/YCDo0uSFfcsi0iFqjfl9Z7Jg5q+4vt8sJiUPYHLKAG4ZMIdPZt3DRT0PX+DygwPLuWfTc2yuzsGQJm7ThyFNttTk8OtN/+Xd/KUt63ZE4NWh2Ogf251iTzm/2/pvGk13OzcAj+Wl1FPJvZv/1WHi932GS43h5n4PMTHpDOyKC7viwqFEoQk7IxJmcmu/h0l2ZHJFr98SoyWhCRUVEw0LDQsFi4iMNTn4fNallxXln+A13VjSYlHxAnwhdM4kFjV6Nbvrt7d8Njt9MqoI/Th0KHYuyTqN34+4Eqdiw6lFHhVtnQJ1Kjb+NPqCLpG/cWpai8dwKChCsHRfbkj7PZ9psr6wiJ1lZShC8Pil53D2iMHYVbUldelQVWyKgstS0X0mPtPEoxuYUtLo81s5vbFmM796e2GH7wPBUFHdgKaG30cJFFfUhlxnwvg+vPzCLVx6ySTS0+OIi3XSMyuZm2+cxSsv3kqvXsePCHikZ8f3Xx3xOIOUkpwDFZRX1RMT7WRQn7SjWofVWaRERfHu5Zdz3XvvUVJfj1v3m+BqQqCpKpN69OCxs88+bvZpUEIaL8+6kpuWvonPMlsMxu2KigDO6jmUP44/46jM5aS0/kxO7cuKsn0d0kmLHJLTug8Pu5ZuGawoy6bS10C8zcWU1P4BZTicqg0FEVHab3t1Iasr9jEppWMdikmOGK7rdzLXdbKxsdrXQKm3mmJ3JU/sXoAvSCTEa+k8vfdThsf3YVBcD87JnMbLuZ/jC5JebQ2JZG76BF7Y/z7eEMfPwqJWb+C78vXMTj96KuqRwJQGO2pWs6tuPYbUyXT2YWzSbKK1jnfdHgqnGsW8btdzSvrVVPgKkFKSaE/HoR5MJ8doCfSNGcyOmmVYrd5j/M/zSGuxDkathBDsqF1NnC0zoJn7ofBaHpaXL2FQ7LCm+URx95Ab+euOZwIKBzsUOyPiB3BW5ixUofDRzN+xqHAdD+5YGDLdT9P+2BQNTahEaw5+N+ocZqQHt57qCGZk9ebhNcvDdjAKS2BE4NbiM03e2LyF+0+ZjV1V+eNZc7lr9kl8tn03FQ2NxDod1NV7eH7ZuqBlLR7d4JtdOazOOcCkvlmHtV+tER3lCCrfdCjio8NLMiUnx3Dd/OlcN79jDUxHGyHJmRAiTkpZC9SFWu8EOobFq3bzxBtLKa+qR1NVLMvCYbdx9TkTuPT0cceFAF4kyIqP54trr2X1gQN8uHMn1W43PeLjuXTECPolJYUf4ChjTEp3Vp77U74q3M1n+TtxmzoD4lK5vN8YMqPjj9o8FKHw8IRL+NvWRbybux5VCHyW6bdICVmU7i+2kDJ43ZlD0ZjTbQipzuCRIEtaPLvnW17Yt6zlb0UoWNLi0t6T+PGgOW1qvKanDeKFfcsiIpK6NHk+e2mHyVlnsbuugKf3LmRDVTZ2RcNj+Vp8KoNVBvksgzdyF/O7EVdzRuYU3spfHJacOYSNq3rPw6naWVK2BovQDzyP5eXDwsXHFTnLqd/Gq7l/w5QGviZ1/u1iFV+WvM5JqecyJ/3yLtFg0xRbUC/NNZUfsbt2RdDatI7CsHTq9CpUJa7JxL09pASrqcsSoMJX0Wb52MSh/GXkXby8fwFba/ZgUzRMaRGtuTi/+xzOzJzZEl1zqXbOy5rCwLgsblv9bIsLQGsoCKJsDi7tOZ0ozcGA2HQmpvRpqY3rCgxNSaNfQhI7KsqCEhhVCLKi4yivcQdc3hqWlByoqWnzWVKUiyvGjwL8QYWT//5MWJ9lj0/n+WVru4ScDeqVhtNuo9ET+tqMcto4a0b4l9JgkFKyYfU+Fry5muKCKlzRduacOYrZp4/EFXX0U53hImevAWcB62ifXJdA3yM0r+8Fdu4oZO3qfXi9OllZyUyfNRiXK7So4KsfreHZd5YfLG5sujk1enSefvs7duwr4fc/OuN7I1AphGBSVhaTsjp/ER4NaIrCvB6Dmddj8DGeh8p9I8/gJ0Nm82XRDiq8DcRpTp7buyykb6c/OqlgU9oTuSjVzvDE7vx+9LnBvy8lv9v0AZ8XbQ1Itt7Yv4qcujIennBFy0NkWEJ3ekQlsreuNKJ9W1955OrpAmFd5R7u2fR8kxI/LYrvzQhWzSSRfFfu77q0KxrxNhd1RiOBb3X+h+2VvedyadZsavT6iNM25d6u7ZztDPIb9/Bizh/bFeM3F9t/V/YREsmpGVcesTlIafFd2ZsBGwIUJGaEdVyy1Tqq0HCoLmK1uIBOJqYU6JbaZsn22hz+veffXNv7WmJt/peZfjFZ3D/8Dmr0Oiq81dgVO5mu1KCEamh8D56dfAv/2L6A7TUF/mYY6X9JmZTcn18NPYd0V0LYfekMnjrtHM555xVqvO31J1UhSHA6uXPiVH77xVcRjZfgCh59qvN4qWwIT/IksDm/OKLthYOiCK45eyJPvd2qKeAQCMDlsDN9zOFRktrqRu65/UUK8irb6Jzt213Ms498wR8euZIRY3od1tiHi5DkTEp5VtN/O99W8gNCfl4F9//mHYqLa9B9BpYlcTptPPLQZ1xz3XQuuXxyQHK1L7+cZ95ZjjfICebxGixdl81XK3cxZ8qxJQ8ncHQQa3Nyfs+DPntxdif3bfgwaJRKFQrdXYncO/I0XsxeztbqAqSEAXHpXN//JGZmDAxZO7OqfB9fBCFm4O+6XF2xj8+LtnFa5sGupYfGXsE5Sx6OaJ+aI1ZHGlJKlpfv4L7NL4RIuTZFGwkePZNS8vL+RZT7qhEtj/a24wn8FllnZk5FCIFDtYeNmjXD3gFh1CONjwqeDmuv9F3ZAqYmn0mMLeGIzKHIs7eFDB6KSF5Jm/0vW68tsRgcN4EYLQGn6sTbyq/TsAS6PESEEf9Zsal6E/dvv5/fD/s9MdrBjup4WyzxtsjqEAfEduPpSbdQ0FhJdn0JAsGQ+O6kdGHdZyhkxSXw6SXz+cuKJSzat6eplk3iMy3O6DeQe6fMIN7h5DcRkLMom41zh4Q2Zz8WcYNLTx3Djn3FLFmfjecQCyZNVXA5bDx2z4VoHagDbIZpWtx92wvk7SvHOMRQ3eP2b+s3P36Zf798Cz37pB7+TnQQkYrQCuBKoI+U8gEhRE8gQ0rZMWGjHwCKCqv50a3P09jgpfVLiqcp5PryC0vxeHTmX9/eOPX1T9eFrQ3weHVe+nB1UHLW6PWxaONu9pVU4NBsTBvci9F9Mr83kbYTCIyCxiqWle7BY+qcnDGQr4t2oTfpnDXDqdpItEfx35Pmk+GKZ3p6x7W/ns9eGra4323q/Hfvt23IWc+YZFIdsZR5w1c4dHMd+RSxKS3+uO11lpRujqAWLjhBi7NFoUuTT4q+w2cZTd18wUdZVLySi7NOwaU66BPdg731eSG3rAmVaSnHh8l1ubeQEk94CxuANZVfcHL6xUdkHm6zrknrrD2EAFVamC3LDyFUTYfabKW4rwkbA2PHEmfzl1KcmXEB7xS8gs/yISUBiVkzTExq9Breyn+L6/tc36n96h6VRPeoY1PO0S0mlkfnnkWN18PeSn+6dkBSCnGOg+m4+WNG899164M2BQj8MknTegWPEMU6HcS7nJTXh+8GH9Y9vWM7EQKKIvj9bafz5ardvPjRKvYdqEBRFDRV4dxZI7jqzPGkJh6eXNGa7/ZQdKCqHTFrDa/H4OX/LOa+v15yuLvQYUTaEPAEYAGzgQfw16C9Cxy+7sD3FE8+9gXuRh/BMhoej86bry3nzHPGkJLS9s3pu/X72omyBsK+/HLcHh2X8+Abt5SS579ey1OLViKEwO3TEcDLS9aTGhfNw9efTf9ux0+nyQlEhgpvPfeuf5cNlbkIAYYlcSgqNlXSNzaV3PoqDCnJcMUxv98Uzs4aSbR2+PUPG6tCk4lm7K4taalFA9heU0APVwIV3vqQZMip2Liy9xQMy+y0NlkoPJu9kO/KtmF0IkpnUzTOyZxCbkNRRBEbr6XzXfkWLs46BYCLs+bx0K4X8YYoQFeEwpndZgZdfjRR4slDFVrQqFUzDKlT4M4OurzBqGZT1SKKPLsxpYGQFuXeXEzpI86Wxvjk8xkYOw1NCVziEa0mhrR5UgQIaWGgALLpH/8RkjQTM//fmrCTbM/gwqwft3x/WsrJlHiLWFr+NQ1G+DpJU5qsqljF5T0vxxXCfeD7gHiHk3HdugdcdufUqWwpKWHtgYJ2orU2RSHGbuevc+eys7SMtJhoUqLbK+ULIbh22jj+/dUKvCE6P112G9edNK5zOxNg23MnD2Lu5EG4PTo+3SAm2tHpprP3Xl2BuzH0NSGlZMWSXTQ2eIk6SlIbkZKzSVLKsUKIDQBSyiohRNc5tn5PUF3dwJrV2VhW6Dd1CXz0wTquu3FWm8/1EMy8NRRFwWcYuPCTM8uS3PfqZ3y2cRdmq21LwO3TyS+v5upH3+SNu66gV+r/jqbS9x3VvkYu+/YpKrz1bUiG0dQFlddYwbX9p3LH4FO6bJuRt7dLTCmp0Rv46dqX2VNXgtdo9sIMTGUUBLo0+NeOj/nXzo/pHZ3K/H4zOC1zdFiZgo6g0fDyTv53AbvqOgKHonF+1jRKPBVBi8gPhdGqzm9S0khmp0/i65JVAQmaXbFxW79L6eY6eqmQUFCFP90V+bptIaVkadnLrKx4F4HAlN52zRaNZg2Lih5lWenLXNH7n8TY2keS0p19cGmx6Lqn3bJmCAGatDARaIodm4hicNxJbKlZgc9yIwGXGs3UlLOZknIGdsXR6ruCC3tcyaiEcfx7z2PUGuHNbFShktuQy+C4H245iaYoPHf++by1ZStPr1lDUV0diiLQhMKYjG7klFdzy9sL0BQFn2kyKjODn82cyoSstsbzl00axXvrt5FfWY0eoAPUadOY0rcnU/r1PGL74nLa2gQvOoOiA5URradpCpXldccdOdOFaPLDAIQQqRBhwcUPCPtzyrHbNHRfaJKl+0y2bm6fPuieHs+unPBF1TZNIaapO2TngVJue+o9KkIUYUr86c6/vf8NT9x8ftjxjwSqPW7e3LmFr/L2YVgmI1O7MX/4GPrEnyCLwfDErq+p9DYEjf54TJ0Xsr/j3Kwx9IjumnRJr+hkdteFt49Kc8ZhSovrVzxDQWOlf44ChGxlct8sY9DyLYnApFnSKaehlL9t+5BPCjbwyPj52JSusXlZXr69U2TPqdixKSoPjb2VZEdcU7ds+K5BBYW+MQejEkIIbul7CYNj+/Bm3kLKfdWoQsWwDPrH9OTKXmcxIsGfei72lJDXkN8ketqXJHvXXRe1ejUrK75kW+1aLGnSzdmLGaln0COqbXF0VlQg38n2sAsngwKYjS8te4XVFe83icvKoCZMuuWhxirljdy7ub7fUyiHuCQIIZiVejULix4PWf+mCJU0e18mpJzJkNipOLUozup+E27Tn1p3qbFtCvV1y8fG6lUsLv2UKl85NsWGFmkMQRBxDeH3GaqicPmokVw2cgQ1Hg8+0+RfS5bzyY5duA/pwFyTX8D1b7zPn8+Yy9nDDpLWKLuN126+lF++tZBVOfn+1LFp4rRpWFJy7uih/PqsWcdtqY1pWmzdkk91VSOxcU7sjsjuS6Zp4egiQhgJIr1bPgq8D6QJIf4EXAT89ojN6jiFEJG+dxKwavLyM8fzt2e+wO0N/savqQrnzh6JqijsL6nkun+/RUPz+iHOdSlh9Z58ymrqSY3vvFVQR/De7m38+tsvEIKWcPmWshJe37GZCwcO5YGT5hw3emfHCzymzof5G8JaxlhS8lrOKn41vGukBq/tN50HtnwYsu7Mqdi4pu80PinYSImnpg15FG2sUyQKCi5Vw5A6pjTbnfZuU2dLVR7/2vEpvxp2TpfsQ6WvLmIfzGY4FTtxNhfxtijO6T6FuRljidL8XWkJ9lhGJw5gbeWOkNe3TVE5v3vbFKUQgllpE5mZOoFSbyWNhpsEexyJdr9eWG5DHs/nvEJeYz6aUEH4o2+D4wZxXZ+rSXV0rhThu7JFLCh8EQktavvFngNsqVnF4LgxXNnzJ2hNpDhai6dP9DD21G8MPaiAEQnT2nzUaNSysuJdzKaUaDh3TIlJnVHBvvq19I+d1G75iMTZVPoKWFnxAab0temwtAkH0Voiw+Pnsq7qcxYUPMYCHiPRnsG0lAsYlXAy2iFNFjV6FY/svp86o7ZFHgQTvKYtgtmCbul0c3YLuc4PCUIIElwuPt2xKyAxa4bHMPj1p18wrkcmmfEHNfDiXE7+M/98Cqpq+HJ7NnUeDymx0Zw2fCAJUcdnalhKyfvvruHVF5eh6wfvu7puIpwalscIeZYkp8SSktZ5HcBIERE5k1K+KoRYB5yC/yw/T0q544jO7DhE335p6GH0XQDsdo2x43q3/F1b7+GTJVtZszXPH30QBKxZE0CU084VZ/ktjx5asBS3Lzwxa9muprK3uOKokrMv9u/l10u/wHOIfIHf1sni/T3bsSkqvz+p61JzPwTkNVREZImkS5PV5fu6bLunZg7j5X3fkV1fis9qTww1oZDqjOWCnuO4YtkTAbs6m6ft/4+Fx/KhCCtoF5fH0llwYB13DJrXqXq5ZsRoLjRFRY/A2xX8iv4Pjb2Z4fG9g65zY99z2FKd3U7pv/UYk5KH0ScmM+ByIQTpzrY+stn1+/jLjgfxWv7okN7KzmhbzQ5+u+UB/jD8N6Q5O572NKXJCzn/ZEfd+nbLJBa69LGzdgNv5j/Jlb389VhlnnwK3TsIZZWkCTuX9rwLm9L2OG2p/qJV6jeyV1TdcrO+ckFAcgYwM/1qBsRNYmX5e+yrX48pTRJsaYxNOoNVFQtZWv5Om/q4Sl8RnxU9y4aqr5jf5w8tc7SkxWN7HqDKV94u+mVTDLxm+OjZoNhBJHZhNPP7gie+Wx2UmDXDkpJX1m/iVye3F23tnhjP/GnHh1F4ODz2yCI++3Qz3kB6aYoAu4riMwM+ap1OG5dcd9JRjQZGFM4QQrwspdwppXxcSvmYlHKHEOLlIz254w2xsS6mnRTe2V4iOeNsf4fWO59v4Ozbn+I/b33Hio05uIMI6UU5bSQnRvOf319GSmIMlfWNrNiVG7TxIBiO5skjpeT3330d0hLEbRi8vnMzpY3h6z7+l9ARJfSuMUHxw6ZoPDvlesYl9cGhaC3pQQWBU7UxLKE7L027mSjNQaE7Mn0uSeCXjdZQhWBF2e5Ozt6PqSlDI5brsCsa9w+/KiQxA+gd3Y2/jrqdWC0Kl3qQmGhCxa5oTEsZxa8GXxXxHC1p8cjuJ1qIWbvlWDSajTyV/VzEY7YeOxgxaw1d+thSs4oKbylSSl7L+yM+6UYTFsJ/1Nr8K4AeUb0YHNfeD7fYk40RgVH5oajVy0Iuz3QN5IKse/jFkLe4e+i73DLgSXbWraPKVxKwcUGXXoo9+/i48MmWz7bXbqRGrwqYllSExCZMQl1FDsXB5T0vj3ynvifQTZMqt7tN4f6u8nJe3LCBZ9et5aOdO8muCF9v5TNNPt3RNdfuscLmjXksCkbMoKnIUQG1/T3Z4bQxftoATjv36JLQSNOaw1r/0VR/1rWtGN8T3PqjOWxcv5/aOjeW2f6Cdzg0brj5ZBITo/n4my08/uq3+PS2b/jNDzJFEWSmxtOnRzJnzhzGtLH9WjzEckursGsqvuYmggh0GX2GyeDuR6/4eGNpMZWe8IKEAnh75xbuGHv8qKQfa2RFJ2EGiFwdClUojE7qWoHfGJuTpybPZ399GQvy/anLFEcMZ/QYxaC4g6kdRSgQEQkKTx9NKanVu8aMPcEezclpo1hcuilkrVgPZwpPTfwxcbaooOu0xpC43rwx5QFWVGxladkGPKaPntEZnNFtKpmujqUft9XuwG2GvjYkkv0NuZR4Skh3Ri47sL12HXvqt0S0rpQWqyq/YmjcSBqMakD6n0NCImVzMlEgmj4v9mRTp1cRa2sbRYq4dusQONT2HX+hUOktIrdhK2YQ5wC/NIaPrTXLmJdxPVFaHMvKP2+ja3YonIqBsMAnVTRhw2iqu3MqThyqgzsH3El3V+AOx+8j9lRW8PjalSzM3gOAaVmMSsugssFDSZ1fPNmSEptQMCJQDwDCOgIcazQ2+lj0zTY+XrSZ2noPSQlRnH/mGE4+aTAOu8abr63AG6KcCAAhcMS7kPU+7HYV07SIinFy6fyTOOfSiShHuTQnnH3TvcCvAZcQopaD9MAHPH2E53ZcIiUllieeuYE//+F9du8q9heSmhK7XUVRFW65/RROP3M0hmHyyMtLgioag78Ls6q2kdd+ei22Q8TzNFXtUMREVQSzhvUlIfro5fv311RFJEjoNU12V5Uf+Ql9jxCl2Tmj+0g+PLAxZBRIEwpX9Z16RObQOyaVnwyZG3T56MSerK4In1IVCIQIfbaqQsGl2jGl1SWdmz8ffAF5jaXsqy9u17XpUGykOxN4cvyPiI2QmDVDU1Smp45ieuqoTs1va/V2PEGiZq2hCMH22l0dImeLSz/EkJF1qpqYlHgOoOHBd8h8Dmq6HTx2qlDZV7+RUYknt1m3X+x4dtYuxSfDv4w1wyacjIgPfn4FwvbaFe1U7qX0K/y3dgSQlmR5+UfMybiSqkNsmA6FEOBUDeKExpikmTQYbuyKndEJoxkRP6JL7ZSONZbk5nDbwgX4TBOz1e+4vqSIpsJERJOZqS6tpmq88DfxzPijI6h7ONixp4if/9/bGIbVIlBbUlbL/qe+5KkXv+Xff76MTZsiy0J5fAavvv8TKsvrcEXZyeqdctRJWTPCOQT8BfiLEOIvUsp7j9Kcjnukpcfx8OPzOZBfybo1+9B1k8zuiUya3B9V8x/IZRv2YUXwViKlZOm6bGZPaisoOqBbSotkR0sNdpDomRAQH+XkV+fP6sxudRgOTY1YgsClHT8q6ccL7hh8CotLdlGjNwb0xXOqNs7PGkufmGOjX3dt3xlsqc4P2zxgYRAgiNwGjaaHP217m7/ueJdTu43mmt6zyIo+/P1yqnYeG3c7nxSu5vXcJZR6qwFIsMVwWa8ZnNN9Ci712Kn9GBF0RYI/emaGaQo5FPmNwTXIAsGhuPBabiKJcEop0QOkEwfETkYRWouRdyjXhZaxkAxNODnEGu3RaNS28duUEowWwdmDWzOlZEnpBziUaKIijc4Jizlpp5D2Ay38L6mv57aFH7XTMGuBABT/MRbSz8ylAlgy5H08ymbjugnHZ11ZSVktP/vNWzS625+zbo+Ox6vzo3tex4zA9L0ZSSkxpGUcPa/lYIi0IeBeIcQ5QLPs/TdSyo+P3LS+H+iRlUSPrMASB7kFlSGjZs1we3VyC9rn/Z12jfMmDeWd5VvRTbMtQWsNASN7duMf155J2lHu0pzcLQs9gtRctM3GvD4DjsKMvl9IdcbyxvRb+NnaN9hXX4ZumphYuFQblpRc03cKdwzq+kaKKm89u+v8vncDYjNIcgQ+byal9GNet5F8VrgZTwBNMadq4+T0IbgNN6sqskOkGCVC+D0TTcvi04J1fFW8mX+OuZaxSYdvz2tTNM7rMZXzekzFY/qwpMSl2o+LFv5e0Vk4FHtIgVrwy3N0dwVuMjgUlb4yPit6s0OSDw7FyaiEKdTqBWjCHlaAVgiFRHv7KJ4qNC7M+g1v5v0fhvSnEMP9ynYlCpsI7tMYCLG2JFRhw5R6K2IWeEsWJl+VvMmYpNM54M492KUZbGwtgVRHRofmc7g40FjF6zmr+KpoOz7LoFd0Mtf0m8r0tIFHTJz55S0bsSIpQ1CA5moZDUSIU0JVBElRLmobPfz1iyVE2WzMGtiXkZlH53cMhzc/WIsvRMpVSmj0+EiIdVJVEb7uOTEx+rAsoI4EIrVv+gswEXi16aM7hRBTpZS/PmIz+57DpqkoQoS1llEUBZsWOGx6xxnT+G5HLkVVteimdZCgNW9DVbj99CncMGdi1028A0hyRTG3V38W7d/T1J0ZGNE2OzN69D56E/seoVtUAm/MuJXdtcUsKdlFg+4lKzqZeZnDiLF17MEWDsXuah7c/jHLy3djV5r89yyTySn9uWvIWe2sZ4QQ/HbEefSOSeG/2d8edLcQ/gaCa/qexHX9ZuA1De5Y8xx760pwm4fe6f3JqNY9NBYSt+njlxte4N3pd5Ng71hdUiA4j2GULBAmJo7n2X0vhl1PEQqDY8PbcJV4DvDYnt/iCUNADoVNcTAkbgxucwBflrwUfn1hp0/0yIDLekaP4Mref+XdvPtxm9Vhx9ItN8We3XRzDYp4vsPjT2qZpyXDk2xdeils3IYqQj9Q7YqDU9PPOyrE/d3ctfx166dYUrZI5ZR769lRU0RWdBLPTbmOOHvXl5+8v2s73nAdzE27L2mKlilg2UHxSVShtIngR2kadkWlvLqBf3y1FLfu92z478p1dI+P44lLz6VXUkKX70ekkFLyyRebw1oier0GPqcDp9PWYrMYCHaHxoWXBO4sPhaItCHgTGC0lH5aLoR4EdiAvx7tBAJg/PCeqKqCESacalMVJowI7GUW63Lw6l2X86d3vubrzXuxqWqLHlB8lJNfnj+TU0Ye24jUn2bMZXNZMUUN9e2iaAJw2Wz897QLTuichcHAuAwGxh25t9GCxkrmL3+cOt2DhWwT5VpWuosNlft5furt9Dok1SiE4Jq+07mi91TWV+6nytdIgj2KsUm9sTVFAFyanacn3cw3Jdt5OedbcupL8ZoGFhaK4idngZ6JppQsOLCGa/rOOmL7faxQ4ClAE6DLUMk/iSm91Oo1xNsTgo4lpeS5nL/htjrWUKEJGzf1uRdFKERrcUxKOpM1lQuDCr/ahINTM64PWoNlSgOHEkWyvQcH3NVhty+EQp1eHpScSWmRXb+eVRXvU+rejxAKfWJG0zd6BDkNW9ExiKSjuciTw/W9f8uzOQ+hW752kUW74mBc4jQmJc8KO1Znsax0D3/buhBvgChyo+ljX10Zt616mVdOuqnLiWK9HjoqGhQKWA4YnJiMQ6jUeX1kxsXiUjRW5OThM82WSJsFuHWDfRVVXPzc63xw85Vt9M86Cyklm7OLKCyvwWnXGD84i9iowC+pXp+BN4LsFECDadArI56CIB6aqqqQEB/FmeccHz64EDk5A0gAmvNvxz4he5xjYO80sjISyM4vD1qIKARkpsczqE/wYuC4KCd/u+YMqhvcrN17AK9u0CM5npG9ux3Wxb29rJR1hYVYUjIkNZUJmd07dZOIdzj56MKr+cfqpby7ezuaEAgh8JoGUzN7ct+UWfRPTA4/0AkcUdy74fUWYnYoLCT1hpd71r/K69PvDPh9TVGZmNIv6PiaojKn2wjmdBtBve7h9G8ewAhTgeu1dD4pXPuDJGffln0LwmxyVGhGW50wBQsTi/u23s09g39Dj6jAXbnZDduoN2o7tH2nEsUd/X9PN9dBC505GfPxSQ8bq77GkmaLaK2/E1MyJ+MaRiXOajeWz3KzouwNNlZ9jCWtJoeAyGBXAjdk6JaHN3Lvp8C9G1+rlPmm6iUIwKnGNWkntrWra2lhkGAh8IuCKOjSw92D/8aXJQtYU7kUicSSJpmunsxNP49RCROPStTsX9s/D1gC0AxdmuytK2VjVR5jkoIbjB8Okl1R1Ho7LncCfsul80YO4cZxfhmVvMpqzvrPS3iDWA5aUlLn9fLgV8t48IIzDnvOrfHV2t089OYSahs9Tc0qAt00mTt+EL+6cjbRzrbRcbstcvricNj412PX8Jt73iR7bym6z8Cy/B3KDqeNbt0S+Ms/LycmpmuzFZ1BpHv3Z2CDEGIx/qtjBnDPEZvVDwR/+unZ3PCb12hw+9p5GgohiHbZ+PNPI1NNT4h2MWfU4UfJdpSVcdeiheTWVCObLHg0RSHB6eSvc07lpJ6Hf6OIdzj54/S5/HryTHZUlGFYFn0TkkiN6ny66gQ6j+y6EvbVl4ZMsUskB9yV7KwpYHB852QF6g0PmlAwIih0rzcO72FyvKPKV4VEojYVYPtTdE30QtAiXQESj+nhod1/5S8jHsKhthfp3VK9Omw9VTMECv1jhjK/989xqm2JkSIUzsq8jSnJ57Kq4mMOuHc1rT+W8UmntZPPAPCaDbyc8zNq9OIOkTL/nkl6RA0LuOz9/L+T17ADsyXKdZA4WVLSaNSiCNFkEuUnYwL/b2mgYHIwjemTFq/kPkKaozvX9P45F2VdS6PRgF1x4FCP3sM2t76C/IbQnaMAbtPHw9u/5MWTbujS7V89YjT/WLE0eEMAtMjaHdoAIKXk4mHDW/5+ec3GNj7OgWBJyec791Lr8RDn7Nzv/M7iTTz8dmB1g8/X7GJHbjEv/PoKoloRNEURjBvVizUb9occW1UEs6YNJC7OxaNPXMueXUUs/HQTZaW1JCXFcOppIxk6vHNBiiOBsORMCKHgj2ZOBiY0fXy3lLL4SE7sh4Ce3ZJ4/s9X8eDzX7F+ez52m+bvhjJMxgzJ4ufXzSYr48irUu8sL+OSt9+gQW97c/WZJo26zs0ffciTZ57NzN59OrWdKJudcRk/HL2g4xU+y2BbdT5u00eGK4G+MaFlGFaV70FGUESuWyYry/d2mpzF26IiFolNsne8iSWvsYQPDixhbdVOTGnRLzqTC3qczKiE/sfNDTbefjC5IASoYaRGdEtndeUKpqfOarfMY0UmX6EKldMyLuPktNAvfMmOTM7IvDmiMRcV/fuwiJkm7IxOPANNaV8LWOEtILt+QxMxa3+8mo+hKv1NJBLRkhbXZTMxa/s9XeoUenJ5ZM+vuWvg30iwH/1ofYmnBpui4onAWmxDVR6P7vianwyZ3WXbv2jIMP69ZkVocgYtKcpmODWNX007ifhWBGt9fmFEGmgOTSWnoopR3Q+/A7a8up6H3vqmnR5oM3TD5EBpDc9+vJKfXDSjzbKrL57Mlu0H8HiD77OmqVx8zkFh5QGDujFg0PHfsRuWnEkpLSHEr6SUbwELjsKcflDokZ7Av+65kLLKevbk+k3PB/RKIzXp6HVW/vLzRe2IWWt4DIOfLVrI6ptuRTtRG3ZcoMxTy976IhQEg+K6k2CPRrcMnt7zBe/mr/I/moRfYDLDlcBPBp3J1NTAtT26ZYZ9CwYwpdVhz8pAcGl2JiYPYHn5zpDtMC7VzkVZUzo09qv7F/FG/peYltkSdanwVrOpei/D4vty//AbsCvHXrZlesp01lSuCeoQ0BoC8FpelpQtDkjOUh2ZTeKpoQmSKmz0jOp/mDNuj0ajhj11yw+DmDno5hrIjLT5AZdvqvoioqgqNKd+/VEySxKQmDVDInGbDXxS9CpX9vpJh+bcFYjRnG20xUJBSslL2SuYmNKbyamH37HcGrF2B2+cfymXvf8mHsNoQ9Jsil9w1i40jKYrJ8pmQwD3zpjJFSPbNoFEYi0HTepOnXwheuebTWFVXnyGybvfbOa286a10QQdPTyLKy+cxKvvrgpI0Bx2jZ/ecgq9s75/pTWRpjW/FEL8AngTaOlHlVKG9344AQBSk2KOKiFrxq7ycrKrwh8m3TT5al828/qfkLw4lshtKOOhnQvYWJWDTdEQ+CNlU5IHUeqpIbu+pF2x8f6GMu7d+Cq/HHouZ3Vvb9zRMzoFh6rR2K6Tsi2iVDs9O6E91ho39JvD2srsdgKxzfDXFdk5tdvoiMdcWLSCN/O/bFOjBP77usfysaUmm3/seJX7hl172PPuKgyIGUCyPZliT3EI6QuJ0pLehHqjLuBaE5Jm8mXJu2G36VCc9IkefJgzbo/9DRtQhBYROROoqELFqcYyMfkixiSdhSr8jxef5abcm4eUkmRHD6r14ghU0pqaSFoJPBoyvMSBxGJLzWrcZgOuDroTdBaD4jMius6kBCkFblPn2T3LuoycAQxMTuGbq2/k3Z3beGnzBirdbqJsNs4fPJSrho+iqK6eFfn+Iv/+ScnM698fh9aeBkzt25OdJWX+ZoAQMEyLfimB5aQixbItOQedcEJAItlfVMmArLYuOPMvm8qAfuk8//p37Mstx6ap6IbJsEGZXH/FNEYP71qHlaOFSMnZpfivkNsP+bzrzqrvASxLsm5TLstX78XjMejdM5l5s4eREN8xFfKjiQ3FhRHJxDboOmsKC06QszDwmjql3ho0oZDmTOgStftmZNcVc8vqJ2k0fchDOiq/LdvWysOy/RH1Wjr/2P4Bk5IHkOps2z01PW1wxCros9KHdmIPDmJIfA9+O/xiHtj6Nqa02kRKnIoNp2rniQk349Iik8AwpcULOZ8EJXsAPktnZeVWit0VZLiO7ZuyEIJfDPoFD2x/gCo9kEepbNYEbUGMFvjlLd6WxNjE6WyoWhZQIBb8EhhndbuqS9XudcsToX0XDIybxuz0m4jRklsiKY1GDd+UvsC2mm9apC5MaRCtHd4LgF9MKPzdTBM2SjwF9I4OL1HSlVCFwnX9TuKJ3YvxhBBuhoOBolVlOVjS6tLjFudwcN2osVw3qr1wbGZsHOMyw+vqXTFuFM+vXBdyHU1ROHvEYKLtnZOxCado0AyBCLru1An9mDqhH1XVDdTWe0iIiyI+7ui55RwJRErOhuInZifhP6+WAk8dqUkdj9ibU8q9f3iPunpPi3m5w67x7MtLueCssdxy7cywhujHApYMGzE+uG4Eqa//VZR7a3k++2s+LVrndyKUEqdq59Je07i813QcaudSaVJK7t74Mg1m4DRYJObiEng/fxU3D2hrmaMpKncOPp0Ht38ctJPMqdi4Y+C8Tu9Ha5ySMZIhcT14O285nxdvxGvqJDpiuChrCmdmju+QjtvWmuBRuNawpGRR8Srm9+maDrLOINGeyB+H/5H7t/2GMt/B6LWflLWVGHEoDqanBFfTv7DHjfgsD9tq1mJIo6WGUBUaAsHp3S5jXNL0Lp1/vC0NIZSwNxBV2Mhw9ifWdpB01RuVPL/vThqNaixMjFZj1PiKaEtLw+H4u68GwzX9prKpKp+vine0W9Z8/fqbQ5r2SYDPMnGqx1c5SXpcDD+ZNZXHlqzAHUDkVVMEydFR3DX7pE5va3DPNHIKK8KWXuimSY+00EIRiQnRJCb8MBrRIiVnLwK1wKNNf1/R9NklR2JSxxvyDlTy47tfb2cR0ayx8sGnG/D6DH5665yWZaZl8d2WHF79cj0HSmtw2DTmThjIRTNHkppw9NKbw1LTIrJYirbZGJlxfKg+H2840FjBjasep97wtCl091g6L+z7msUlW3lqwq0RR4ECYXN1LpW+wGmtZgjRfIMPnBLyWQbflG5rR84AzsuagNvw8djuRU01Tv5z1y9GCzf2n80lvTtW/xUJMqOSuHPwWdw5+KxOjVPmrY7IG8+QJkWe48fHNUqLYn7v63hy76MtbgGBSnQ0oTEpOfjvrwqVq3rdSUFjDt+Wf8qBxn0oQmVw7Gimpcw7IgXwPaNHoQobEL4hYVhCWyeLjwr+2ULMDoW/xP+g6Xow+OUyDkLB3yAQjqwZUifD2SPsnI8EFKHw4PhLmfnZP6jW2yrS+1+w2kb/XKoNh9IRRaujhxunjCfO4eCfXy3FsCx000JVBKYlGd+zO/847zSSojofnbp8zli+XLsbM4RmmSIEM0f1C6p59kNEpGfFcCll63zHYiHE9iMxoeMRjz+3GLcneB2Bx2vwyeebueS88WRmJFDT4OHWf77NgbIaGr0H3/Zf+mwtLy9ax/3XncqpEyJXze4MRqankxETQ051oNRKawhOP0IpzV01JWypKgRgRGImg+IjN3k+1pBSctf656nV3S2Pk9bwWgb7G0p5aOcC7h12AaWeGnRpkOqI75Bq/cryXXjC1KpEglB2Wmf2GEO5r5J38lahNDGdaE3lhv6zuTDryJirdxWiVEdERcoCiNGOrzKDYfEjOLf7hXxY+C66pbc5jzShYVPs3DXoHpwRyD50j+rD5T3voEYvZ2PVN1R4i1hR/iHDE6bRwzWwS7tVFaEyI+06vip+CiOIcK0mHAyLn02MdrDuqNpXQn7jtoDEDPzkVJFWGzmMYLBaRdhswsSUoSNMCiqjEqa0kxE5mlCEws0DZ/Cv7V8dEu1te2xsQuXCXuOOmw7jQLhk7AguGD2MpXv3k19dg0NTOalvb7ondJ3w7KCeacwc3Y8lG7ODWh66HDbuuKDzUbrvEyIlZ+uFEJOllCsBhBCTgLVHblrHDyqrGlgXgaO9JSXvfbyeO244mdsfepd9RZXt8uPNRY/3P/85KfHRjB145N/uhBD8fe48rnn/naAt1k5N44HZpwQsDO0MtlcXce/aD8ltqGyJ3kkkvaKT+PO4cxmW2I1Gw0ej4SPe7sR2HL5BbqreT7m3NiAxa4bP0llUvJbVldtoNL0oQmBKi1PSR3NFr1k0Gl4sLHpEpRJvCxxy91lGxOnnYBBA35i0gMtKPdXcvPoxavVGTGHQrN/YKBt4JvszVlTs4J+jbzhivn/NKPNUs7h0AxXeWhLsMcxMG01mBPVhoxMGRmQQ7lDszEw9flS+mzE34zT6xwxgUfGnbK7ZiCENotUYZqadzMlpc4i3JYQdw5ImVb5SFhW/yO669fgdBvwq+msqPyfBnsbVvX9Doj3wOXA4GJV4Gm6jhu/KX0NKq8WUXKCgChsDYqcwt9sdbb6T07AeESZtqSiAZWFhayfz0nyvNWnrqymEwIHAJHDnqoJClBbDmd2u7PiOdjHO7zmGZ/Ysw+cNfl07VI35/SYf1XkdDjRF4eSBR7a8/Pc3nM5fXv6ShSv96eDmZ2WUw0ZslINH7jyfHmkJR3QOxxvEoeKoAVcSYgcwCMhr+qgnsAswACmlDGzGdpQxfvx4uXZt13LGTVvzufeB92loDN8SP3xId+ZfdxJ3Pb4Atzd0fczIft14/p7LumqaAOyrqmRbWSlCCEanZ9Aj7mB+ftWBfH688BPcut4iqxFtsyGE4IGTT+HcwUO6dC5bqwq55tsXaQxSGOtUFfrFJ5NdV4omFCSSOd2GcvPAGfSL7bqHS2fx0I4FvJO/PKR8q6pYhCo3dCkamlDRpcGk5CHc2v9Muke1LYr+uGAtD+1cEMCb8pCttUyk/QZdqp2Hxl7LmKQ+h3xHMn/lQ+Q2lgXVH3MoNs7vMZkfDTw75PYPFx7Tx992vM6Kim0gQZcGmvD7z45O6M99w64mRgudInlk91t8WbKmXbdmMwSCTFcKz0349XEdjQD/MYl0jrrlZVnZR3xX9hFeWQ9Buj8FClFqDD8a8AgxEZA9gEpvAXVGBQ4lmnRnH3+NWQBU+4pZX7mA/Q3rsaRFhqs/45MuIMPVXrpjTcUHLC55HpPwNYKDYmaxpXYlyIMvjs3K/63PcQWVfjGjmNftGvbU72Bh0RuARLd0FKEggO6uPlzV66fHROMsEHLrK7j2uxeo171tOjijVBs2RePZqVczNCEy0/v/FZRU1rFg2VZyiiqIdjk4ZdwAJg7pdVzWc3cVhBDrpJTjD/080lDFaV08n+8N/CdFZDENTRW8tXhjWGIGsDOvlJLKOtKTYjs5Q78l068Xf8GuinJUIfy2F5bJ6PRu/OWUU+mTkMikHlmsvPEWlubuZ01hAZYlGZaWxtx+/bGrXRstkVLys9XvBiVmirAwMNld69cxbiYMnxVu5evinTw68XKmpAa3CjrSMCyTjdXZ1PgayW0sCdn2rwgrTAWMxG3pCHQEsKxsK+sqd/PY+B/RN+agEOIp6SN5cMeHhz1nu6IxND6L0Ym92y3bVpNHobsqpDCs19L5oGAVN/ab1yUm4rV6A58VrWFzdTZSSvY3FlPpq22jo2ZIEyRsqNrLT9c/xhPjfoo9REPCrf3OI7v+APsbito1B6hCJVp18scRtxz3xAwi14bymm6ezr6Pcm8hhvQG9SkFv4yE22xkSdk7nJl5Y8hx99St4pvS56n2FaMKf/TKJhxMTrmYCUnntiNpCfYMZmdEJlybYO+GqmiYYRo4bMJBlVGJJQVWmBRnjJbA1b1/gxCCdGcvJiedwrbadVT6StCEncFxo0h1HF9EJ8Hu4ur+4/n4wEZK3CZIhXRnIlf0ncQZ3UcQ1Yka1R8q0pNiuemcrq99/T4iInImpcw90hM5XtGvT1pY13sAh0Nj4ri+fLRtd0Tj2jWV0qr6TpOzzSXFXP7+WzQGEJldXXiAc998hfcvuZJ+iUn+osrefTrtBBAOGyoPUOGpD7hMCOk3ww7wgLGkxGPq3Ln6dRbO+SnJjvCNE1JKttTkUdBYgUOxMS6pL/H2w+vWsaTFq7nf8HruYqymEJXPMtAUy/8AOaSYFySKCP6w9KMtufcLZXq5d9N/eWPqwQiPS7NzY/+5PLv3i6AdlXZFQ5EKQoiWN3EFgU3RGJvUl7+MviLgQ/+L4g0RdToqCNZV7mVaaufkNN7PX8rT+z5CICLari4NCt3lLCpew9ndg9e+OVQ7/xz9Ez4s+Jb3DnxDveFGaToe8zImcWnPOSQ7fli2vwsKnqbcW4Ah9Yh6Fi0M1ld9xbyM+WhBxHjXVX7M1yXPYjTJcjT/14ebJaUvUejeybnd72l3Lklp4bEaUIWGXQke5ewbMw4RQT2ZRFLhLQuhA3cQDWYNjWYt0Zr/+GqKjVEJx29KcMGB9fxl6wIEouV6tgmVIm8pe+sKcarHX+r9BI4vHLEiHyFEFvASkI7/6fS0lPIRIUQSfjHb3sB+4BIpZbtqdSGECWxp+jNPShmZCWUXI8plZ87MISxavC0kSZMSzjp1JIv37Y9oXNOSRDk7L79w+8KPAhIz8P/o9T4fdy76hI8vu7pT2+oI1pXn4QtSmK4IKwyZ8ZO0d3PXcfPAmUHXKfFU8+D2D1lWvrOlHkxF8RPQ9GH8asj5xNoi7ySSUvKX7W+xpHRzO3IkRLP0gWwqSPbvQOTxGdHUoda0LfyRpY1V2YxJ6o/b8FLhq2Vu+gi8ho8X938D0KJz5lRsSCQ/G3wOZ2aOY0npdj4v2kiD4aVndArnZ01iQGxwO5JqvSFkzVzLbwA0GJF5OAbDJwUreGbfx2002iKB19J5M29xUHKW21DIuqrt+CwfaY5knptwLw2mF1OaJNnjW7pOf0hoNOrYWrO8TX1VJAE3KSV1RiWJ9vaNN5XegjbE7FAY0sveujVsq/2G4fF+aY8GvZpVFe+xsfpTDKkjpUWiPZMpKZcwPP7kdlE2VWicnH4dXxU/jR6kkcAmHExMvpAVFV+F3yH89WSm7Lx7xdHA18Xb+MvWj9qJRetNkeIFBetxqBo/G3L6MZrhCXwfcCTvaAbwcynleiFELLBOCPEFcC3wlZTyr0KIe/AbqN8d4PtuKeXoIzi/iHHrdTNZs3E/lVUNAQmaw6Hxk5tPIT7OxZlThrIzryxsajPaaadPt87VRqwqPECVJ3SbuwSyqyrZWV7G4JTUkOt2FUxptUSeDp1NJA8Xr2XwYf7GoORsQ+U+7lz3X/RDbtYmFqaEr4u3sLO2gOcn/biNlpbX1FlSupn1lXswpMXQ+J6c2m0cMZqLlRU7WVK2JWjUqnneogO6caHgMX0sLFrDR4Xfsbx8G5qiNhGNOG4bcAoNhsGW6jwEgonJAzir+/gWsnlKxghOyRgR8bYynImoKK1MpgNDAEmOw4/k+iyDp7I/iihaFghFngpyG4rpFX1Q0qXMU8nfdj5LbmMRprQwpYlTcfBU9ptcnDWPi3qc+r1IYx4O9tZvQhEqdNA+ye88EDhytbZyAVaYxgpdelhR/iaxWhLflr7CAfe2dutU+PJZVPQYO2uXcWHWb/zzbIUxiafjNRv4tuwV/I0L/n1Q0RBCYXTiGUxPvZK99buoN6rD7pEQSkvU7HiGlJJ/bP805DXgMXXezF3FtX1nkOj4YWhynUDX44iRMyllEVDU9P91TU0F3YFzgVlNq70IfENgcnbcIC7WxTP/uoa//3sRa9bnoGoK0gKhQHSUgx/fNJtZ0/zSGKdNHMzDb38bcjynXePa0yd0ushxRX4e7hCemeBPHfgwOOujl9CliQAGJqbwi7HTmdvzyBhFD45Px6XZaDAOXxqiwQj8xl3ureWuDS+0I2atYSEpbqzi6ezPuWuwP+D6Xdk2/rTtNSTgbhJ6XVa2laf2fszN/c5kSdnWsFIWQoCiWJiW/0EUSTSKpjUDffJ1yXqEsLCQ6KZ/f4o9lby8fxHjkwbx0NjrukQ5/MzM8bydvwwzjJGxTVFJsLl4NvtjavR6UhzxzM2YQKYrMkX3FeVbO/CbBILkrg3/4t/jfkmmK4VKXw0/3/R36vTGNqkvT5Nf5dv5i3AbHq7pc24nttkeeY25LCr+zN9VaRkk2hOZkzaPqSnTIpK76Cp4TTeHNmxJGT56ZlecxNoSAy7bXbc8qMRFa5R783kr7/6gEhoAuvSS27CR78peZ3raVe2WT065iGHxJ7O+6hP2129AIukRNZRxSWeTaPdHek9KOY8C9158VvCIrYrKuMQ5LXZQxzM2VeVRp4fXhRP4I2jz+3atcPAJ/HBwVM52IURvYAywCkhvIm4AxfjTnoHgFEKsxR+B+6uU8oMgY98M3AzQs2fPLpx1WyTER/Hn35xPRVU96zfl4dNNenRLYOSwHm0Ijsth45GfnMePHn4fr89oF0Fy2jWmDe/NpSeP7vScdMsK+SiUQiKdFkarsicJ7Koq55avP+CUrL78Z/b5qF1kdl7qqeWLwu1U+RoQwiKYWGokSAkSwXknb0ULkQkFA4uPC9Zy+4DT2Vy9jz9sfaXd26ynSRT0mexP8YbQB2uNZkEQoI0vYmTfawtTmgG7PD2WjzWVO3nvwFIuygqe2o0UPaPTGJvYj3WV2UFJrUOxEatp/HTDo+iWgYVEFSpv5X/NmISB3Df0GlyaI+R28hpL8QRxOIgUbsvL43ve4k8jb+eV/R9Rfwgxaw2v5eOjom84tds0Mpxd4wn6WfFCFhS8jyGNlu2Wekt5p+BNFhZ/zD2Df0Oyo3MR72pfOcsrFrK28ms8ZiMO1cWYhBmclHomSa1SkfH2ZD85b3XthjvdNGFnSso57SJZzQhnnn4QMiQxa4Yuvayp/ICpqZc2Cda2RawtmZlp1zAz7ZqA3+8fO4YMZ28K3dkB5yYQONQopqeeH+G8jy3yGisiej3xWgbZdaVHfD4n8P3FEfeMEELEAO8CP5VS1rZeJv2vhcHO5V5N7aVXAA8LIQK270kpn5ZSjpdSjk9NPfJpu+TEGObOGsqZc0cwanhWwMjT6P7defm+K5gzfgB2TSXKYcNuU+meGs8vLpvFX285q0tagwenpBBtC1y3JoVEuiyC2dFZUvJlXjb/XL+00/NwGz5+ue5NzvjqXzy843Oe3rMEKXTsmomqmhw8xKLJ9Df0eFGqnSv7Tgq47OOCtWHTc80QErLrinhw5zsh0wxeSyc0zW01ppA4VBOHamJTJXYUtJYHoUQVFjbFwKYYKMKiWfYg0NEORez8NVhfY0XobRgOfxhxFYPiuuM6pBNTQeBQbDhVQZWvqs1vYUoTn2Wwvmo3v9r0JGYYAqsJFeWwbykSVUgkki012eQ3FLO0fF3YY21Ji48LlxzmNttiY/UGFhS8j0/62hFCn+WjRq/hH7v+2qljkl2/lYd2/5Tvyj+h0azDwsRt1rOq4nP+tesudtaub1m3X8yoQ0iWCGnjpQkbifY03EYZr+3/LW/n/ZGt1d9gtDr3E23BaxMPFxLIb2yf+owEilCY3+d39IkegSbsbc4fu+IkwZbKzf3+Rqytvbl2maeYDVWr2Fi1hipfxeFOv0vhULSIHFmAdtfiCZxAaxzRyJkQwoafmL0qpXyv6eMSIUQ3KWWREKIbEPD1QUpZ0PTffUKIb/BH3rKP5Hy7En26JfGXm8+k0eOjorYRh00jNSG6U2lEKSVL83L5z7rVbCktQUqJO0gUSdqaHiAhNieB57at5c7RU3Fqh9ecoFsmN614gV21xW2aAHRpggAViaZJvIZ/MnbhwBDB38gFgijNzmmZwwMur+9AwboQgj11BdQeYqMSeLuHV0tmU1VO7zaRjwqXIUSTQGfTb6421fboloJspWwuEEjCN0Y0Gl5yG0roE9P5B2qU5uDx8bexvGwHr+UuYX9DCapQGJvUj1RHFJ8Vr8QSgUmHLg32NxSxrHwLM9NGB93G2MSBvKJ8gWkFSw8Hi/00mYAL/xGwKRprqrajCRVfGK0sQ5psr9kbcp1I8d6Bd/AFKZQHsLCoN+rYXLOJ0Qkd77ar9pXz4v6/BkzhmRiY0uDV3Af5ycB/kOrIRBUqc9Iv47Oil1sV1jcZHzWdrP5mFRVFKMTZEmjUD7ChKr9FLHZ/wyYWFT3JxT1/S8/o4UxMPp9PCh9Gl51r/DgUXrPxsL9rV5xc0+e3lHryWVv5BVW+YlxqLKMSZ9I3ekS7e2ZBYx5v5v+XA437UYTqN8SWBn1jBnJ5zxtJcRw7ncTxyX39EjFhEKXamZk++CjM6AS+rziS3ZoCeA7YIaV8qNWiBcB84K9N/20n7iSESAQapZReIUQKMA34+5Ga65FElNNOlLPzb0iGZfGjhR+xLC+3TXemhHbPO4n0H9kIeKBuWSwt3M/cnodn3bSwYAt76kradSa1QIBNEUxM6UNWVApjk3viUAW/3vA+prTa2A25VBvRmoMXp10f1KcyWnPg9UWWmvFZBh7TG6Q5oS1kUxovlBZYIPoWo7noE5OMUxP4Dvlq8zPFpljopkARKqpQcakadUZ4wqgKpaU+riugCoXpacOYnjaszeeXLv+/oMKuzfBYPt7K/zokORsUl0W6M5G8xpIgRDfwpwoSNYi8SkTogrLJMm8pZd7waSaP5eGb0q8Pi5wtr1gYtuPQlDrfln7IhVm3ATAp+XTqjGqWlS3Aakm1+ndYFRqpjh5MTz2XXbXLyGlY10741Wf565/eyP0d1/T5BwPjprKs/DUqvYUtBK7zkG3smw4Xac4szsi8PuQ6eY05PLL7AXxNdYetmyX21G3n7zvv45eDHiDVeWx8gpMdMUxLHcjS0l0hSVq05mByyrHTcgyFOp+X7MpKAPonJRNjPxHhOxY4kmnNacDVwGwhxMamf8/AT8rmCiH2AHOa/kYIMV4I8WzTd4cAa4UQm4DF+GvO/me8PAPhT0u/YWnufhp0neZccEscoumZp7a0FEY+rpSSyjAdn6Hw/N6luIOIzTbDZ5lU6/X83+gzOCtrOHMzh/HR7B8zv99UMlzxxNtc9ItJ5ZfD5vHJKT+hZ0zwmp4zM8dhC1JPcyimpAwizh4V0c8h8KcZtKBjt7dpdig2bh9wNs/sWxCS3AgBUTbBOd2n8NykuxiT2DciIuL36EyIYPZt4bP0iKyOAHymTrUvsCbdochrLAm7zu+GX4tLdQZM7ajCT1RVIVv+tSkWmtqWmOmWwfikoRFFIDShMiJ+ID7Lx9rK9XxdsoTVFWvxmB2LDFX6KiNet1qv7tDYzVhb+XVYcmZhsbF6WcvfQgjmZlzBHQP+wbikU0i0p5NgS2Vw3ESu7/t77hjwIN1cvchpWBdUHgP8tWFflfwXVWhc2etvpDp7YRNOWp/RdsWFU4kJWDsWCnYlikzXkfcKllLy7L6HDxKzQ5cj8ZhuXtj/+BGfSyj8dsR5pDpiA95LBP6o2SPjr+6SZp+uRGlDPb/4YiETnn2Kaz58h2s+fIcJzz3Jr778jLLG8C+TJ9C1OJLdmssIThNOCbD+WuDGpv9fDkSuFfADR63Xy+tbNuEN0G3nj5xJpCoxAA0Fl91OnfBEnKZLckauB9Zm21KSU19OIIkMeUhI79Di1wxXPHcOmcOdQ+Z0aJsX9ZzKO/kr0M1QD24/bU13uugZlRpRPVmUaueuQefzdv4y9tUXtxTFN6c7RdP/CZp1x+AXgy/GY7kjqjHRhMLpmePIikplQvJA1lZtwZAGUgoM2dZDsBn9Y3qQ6kwIOzZAnd7AR4Xf8lHBt9Qbjcim71+cNZepKaOCptMVoUR8nkRST9YrOp0nx/+MR3e/y+aafdibOux0aTAsvje764I3JYD/dx4a14eeURnMTJ3A16WrQhJNf0mlm9vX/QyBwJIWilCwsDg5dQaX9bwILYwG2ubqDTy77wn0CIvlY7Xw4siB4LUiS/3p0q/fprZ6uKc5szivx20B119b+XFEGmD5jduo0yuItSVzXZ9HyW/cyvqqT6jxleBUYxiRMIdBcVN5Nvt2Kn0FEc3VJhzMSL36qMiZ7K3fQaNRF3IdiaTIfYAi9wG6uY68d3EgJNijeO2k23l05yI+LdyMranhymeZTEjuy8+GnBbUA/dYoaCulnPffIUajwdDSrytLrn3d+1gcW4OCy69im4xnXe0OYHIcPz3Jn+PYFmSlbvyeOvbjRRW1hLjcnDe5GGcOnYQTvvh/9Tv79iGTwauIWuRLlABxd+lWCs9EQfPVCGYnhmZY4BhmSwp2cXL+1aQ11CBQ9GwWtVONf/3YLu/bEXSuubmneaM5++jr+FXG1/CY/oOIRYH/3JqOp+XrGFJ+UZ6RqWSXV8cUubBpTqYnT6aORlj2VV7gIVFayj31pLiiGNqylC21exne00eqlCYmDyIed3GE605eXjXmy1dn+GwqXoPj+15jUJ3GULo2ISf4NqwMKRAt1SafyeHYuPGvmdENG6pp5K7NjxEvdHYhvjsqc/noV2v8F35Jn4xOPCbuqaoZEWlhY2KCWBYfGTnSY+oVP4++lbKPNXsrfc/5AfE9iDFEc9HBd/yXM6CgA0aAnCqdu4YcDEAV/U6m7WVW6k16gOmmx2Kjd7R8SwtX4av9TFoOsyLy76lyFPMzwf9JGiUYkftVp7Z91jT9wOT5LbbdDI9dVa4nyDId100muGjlJqwtSFm4VDiyWlnHh5s3CpfEbG2ZIQQ9IweQc/otu/A26oXU+0LHyEFULEzMfkCRiWeGvFcO4NdddvwBomatYVkT/2OY0bOAOLtUfx25Pn8fOgZ7KotwpKSXjEpQbvQjzVu/3QB1R4PZoASEMOyqHK7+dHCj3n34suPwez+N3GCnHURKusaufnf71BYUUtjKwHanfml/PO9JTxxxwUM73V4dRAvbdkYsLbM/1FTgbAuwC5BNH1myYg40WWDRuLU2p8GUkrWV+bxUvZK9tSWogpBrdGAx/S1SmP6I2aHvjQfStKkhIFx7RVTPKaPnPpSJJKeUSnERKjoPz65P69M+Slv5C7jw4LVrVKKEptiojXVL+nSQDcMoJJozUmj4QkYRXMqNn4/4pqWB/iguB4Mimt7Y5+YHDhto0WYmpDAG7mfYUhvmzk0/1YaEhQTgT/V9IvBlzIqsb2pdLtxpeS+zY9To9cF3DeP5WNlxRbeO/A1F2UFjlJe1vMUHt39TkiS6VDsXJJ1ctj5tEaqM6Fd5O/s7jPQFI1n933YYmWlILArNlIcCdw39DqyovznSoI9lgdH/4p/7nqevfV5SCkxpYWjKXI5O300aypXtiVmreCzfOyq28OqijVMSWnf/Sul5LW859Gl119YL60mw+3gx9Sh2BmbMK5Dv0MzxiTMYGXF55ghar0UFEYmTOvQuFqEaUh/XWXwdffVr+PTokcjqEUTDIiZxPS0K0l3Hr26qUgdAiSEFdo9WojSHIxJ6n2spxESuyvK2V1ZEZCYNcOUkm1lpWRXVdIvsfP1hScQHifIWRdAN0yuf/gtDpTVYBySemwmatf96y2evfMiRvXpmDlvcX0deTU1IdcRCL9YZetmuOb/DyGONCQxlT9Mntvuc7fh40er3mBjZT4eU/ff1JUm+6GWsQIRs+auO6tlXQko0s61/Q4+cGr1Rp7eu4iFRetR8Q+iWwYz04Zza//TyHAFFtBsjcyoJO4acg4763ezt64wZA2XKU2u6n0Kqyt2s7VmP5pQm27gFj2jU/n54IsYHHd4GnmjEwfyZenasIX7uqWDsJAi8A1QCLAJydz0CVzZax7JjriItr+pejeVem3I1K3X8vFO/pec3+PkgBGZ2enj+LJkLdtqcgJGtByKnZlpoxmVEJ4sRoLTu03llPSJrKzYQm5DETZFY3TCQAbF9mqXHkt2JPCXkT+j0F3aZN+kk+5IZmLyCP658+GwkRSv5eXjwoUBydnu+u1U+spaTmlVSFQkEgtTKshDSFqUGsUvBt0dNk0aDNNSz2R15VchSYYqNGakdsypblDsFIrce4JaJbVGujN49PPL4qfDapsJFOb3eZhurq45FzqCTGcWDsUR9pirQiXD2f0ozapr4DZ9fF64hTdzV1LhrSdac3BOj7GclzWeBHvUEd324tycsALV4Cf3S3JzIiZnpmWxZE8Or67aRHFtHbFOBxeOGcaZIwYTZe+cdeH/Ak6Qsy7A15v2Ulpd346YtYZumMx/+E3OmDSE318yF5sWWdri27z9aKoSkfk6pgCluXDdHz3zq9oLLHkwqedQVa4fOo67x88MWCvy87XvsL4ir6UDs2WNkFE4v8aXoC1h85M0Hx8VrOGUbkOoNzzcsOrfVHjr2hV8f1W8iZXlu3hm4o/Iig4vKlrmrSavoTRscb3b9LGsfAuPjbuTEk8V22tysaSkX0w3esd0rqtrSspwtN2hj2VzvZoMIlXRDAUFRRgREzOAL0tWRST8akiTnbX7GRbfPtKhCoU/jriJZ7I/4tOiFahCwZISpemHvSRrNpf3mtOldUV2RWNG6hhIjazrMdOVRqarbZ1OdkNORN/Ndxe01KI1w2O6eT7niYCSJv6As4Uhm183QMUiSpFEqaGjuw1GLasqvmBV5ec0GnXYFSejEk5qEZi9qtfPeSX3QUypt9FSU1BQhcbFWT8iw9mxF4WRiaewuPSlkOuowsbohFPRlMCdd6WeHGr18N2qAoXttd8cE3I2KnEib+T/N+x6DsXBwFh/R/Khx/14RF5DOTesfJZGw4e7yaWkzFvHf/Z8zbN7v+GR8VczLjmykoLDgdcwQj67mmFYFh4jsuhlSW098194h7K6ehpaddfvLinnH58v5dmrL2Bkjwy8usGn63fywuK1HKioQVEUxvXtznWzxzOxf2Ad0f8VnCBnXYBXFq9vk8oMBmnC5xt3U1Xv5ombzovoxHPrRjsLl0BoSW8e8hkSpqT14qfjplKne8mIimVIUmrQbe+pLWFl6b420hgiSLSnNZQAxKw1NlXt5y9bP6DGqKXCW4sRoIbIQlJveLh74wu8OvXnLXM0LBML2c7cuk5vxKaoETkGNGudpTsTSXeGj8y1RpWvlnVV2/CaPlIdSYxNHIqm+AmZKlR+PXQ+9299NkgdlcCp2lGFGdQMvhkWFjtrIyMczaj2hS6Qbj2POiN4QbpN0bh9wPlc1+cM1lbtot5oJNEWy9ikQcetqXgk10XLuodcGx8WvkV9iOJyIcCG2RQJ9n/mNut5Iedxzsg8B5/lIdGWRqard8t5WtC4j2f23Y8hjZbOSd30saric9ZUfsVlPe9kWPxE7hz4T74tW8CGqm/RpRdN2BiZMI2ZqeeS7szq2I8AONUYzu3xcz488GDAyJcqbCTZuzMz/eqgY1TrxQihhhX7szAo9+Z1eI5dAbti5/zuV/DegVfRQ3SmNhj1/N/WO6nR69CliV2xMyFxCnMzziTDeVAzULd0suv34bE8JNuTyYrq+hq1bTX7eSP3GzZV78OSkj7RGVzWaxaTU4agCoUGw8sNK56l0lff7qdvvgf/ZO3LvH7S7fQM8sKa31DFC7tX8UHeZup1L1GanbOzhnPdwMn0iQ3vZtEzPoEom42GMFaALk2jZ1x4f1OfYXDVf9+isKYW02q7V41NRO26F9/hpfkXcd8riyiqrsXta7qHmxbLd+WyIaeQM8cN5rcXnfI/S9COz7vu9wwFFbXhV2qCVzdZt6+AVXvymTww/BtyVlw8mqLiDdmd2PTwCUKiUlxRTMiI7MbzZs7aNtpjAASoKzt06wrhFO8NFhVtwqaaAYnZwZEkJZ5qtlTncsBdwgs5iyjz+tO6cbYorup1Cmd3n4pTtRNvi2k/1yBItHW8ELfeaOTR3a+wvmo7qlAwpURTVBQEV/Q6i7My/dZKYxMH8acRt/Lw7jcp91a3fN9CMiCmB5f1nMM/d70Q0TY7eiNKcSQGJOaHQiJJiOA3cGkOpqeO7NAcjhW6OdPJcx8Iu16SPbFNOtdneVlR8W1QW6gWHHIoLCyyG3byQs5uVCGQ0iLWlsjZmfPpFT2IZ/b9Hk+Ajsxmgdk38h7m9v5/ppurNxf0uIULetzSrivzcDE4birOXjF8UfQMlb7CljEtaTIyYQ6zM67DrgT3BdWEI+KWHbs4vO7ursBJqXMwpcmHBa8jhBJQVsPEpLpJGkWh+XgvZU3VCm7q+2OGxA7nvYIP+KpkcdM9S2BKkyR7EpdnXcLoxFGdnqeUkod3vc+iojV4LaPl+txSk8PebQUMiO3O30ffxIPbPwlIzFrDZ+o8n/0tvxt5Qbtl35Xs4/blb2FYJnrTfbXB8PHO/o18kLeFf008n1O6h5Y5mde3P7/++ouI9mtu3/AR04XbdlPR0NiOmLWGxzC4/dkPqGvwYpjtr0O3T+ejtdupa/AyZUBPBnZPZViv9P8ponaCnHUQNfVuPlq6jQ++2Uxto5f4GCdmoxGZI3ET3D6dFxavjYiczejVu6UVOywC3OOjNRsXDwqsth8IOfUVmB3UyhcRrx+ZSZLX0vnN5heoM9tGNmr1Rp7Y+xFv53/Lfyf+kmRHHH1jurGrLj/keC7Vwdndp0Y4Rz8aDTe/2PgPyryVGNJEb5q43tQM8dL+D6nV67mi15kAjEjox3MTf83uujxyGopQEAyL70umKwWfpSMjsPzRhMqo+IEdmudp3aawtGx92I5Rl+pkYOyR8549Fjgz83T+m/NSyBoku2LnjG7z2nyW35gboc1UINIr8Zg+NMV/PCt8xbya+y8Gx43BDCPFYUiDxaXvc0Wvn7V81hXErBm9o0dyU/9/U+7Np8pXjCZsdI8aHJKUNaNH1JCItPHswsWQ+GNr1j0zbR4Tkk5ideVSFha9R6PZXoOr+Vbsr/KQWFj4LB9PZ/+bFEcf8hsPtJNOKfYU83j2U1zZ8zJmpXXO0/b13MUsKlqDJ0A03W362Fmbzw0r/8Wumrqw90QTycLCzdw3/NyWiD1AQUM1ty9/K6DOpCEtDNPirtXv8/6cG+kbG7xMxGWzcefEyTyyegXuIGlLl6bx00lTcQRoHjsULyxf3xIhCwZLl1Q1htbX9OomizbtZummbBQUUhOi+b8r5jJuwLHrwj2aOL6T8ccZtuwt5LxfPsd/3l9OXkk11XVucouq8NXr2BpAmBFQj6abxs7Csoi2qSkKv5o6HVeIi0Ii/cTsEG6oCEFKVDRTM3tFtC2AmADm1lKKAH5+omlZ5CIZhjQjVOuHKl9w0cMybw13rn8MgGv7nIZDCV5cKhC4VDsz0jr2Nvx2/iLKvVVBhVC9lo/3C76kyN32OA6M7cm8jEnMzZhIpst/Q7QrNuamTwkhcOuHIkRLNC4YChqLeTv/E/677y0+LPicFHsCWVEZIcd2KHau6nXGcV9701FMTBpHpqsbNhH42lCFSrI9iZmpJ7X53JBGFwm7+KFLH9tqV4ZMtYGfImytWcHr+//M67l/4ruy98Pqdh0OUhxZDIidQJ+Y0RERM/AL0I5MmIMqQqvBq4rGgNjJXTHNTiFKi6Z39ACMMB2cfnsraM7XekyL/Q25QTXtfJaPV3Jfp8IbuSjxodAtg1f3fx2QmB3cjkGBuywiCRTwR+IajLYvIS/uXR22VsxnGTy3a0XY8W8eO4HrR4/DoarYWhFAu6riUFVuHjuBG0ZH1qVcVBv+nFYC/TQSvxVx638luHUTt08nr7SaHz3+Pqt2Hpu0+tHGD+tufQRRUlHHj//5Lg1uH15f2xuCafrrrTQ3ECSUKwHZ6vnZkfDs5cNH8uOJU3CoKvZWF44mBIoQaJoAre127apKktPFK6df3FLYHQnO6DGc6EOsk4LxqebPI42baUI96GIQEjJsndu+hiLez19CfmMxU1KGYFc0FPy1b6owUYSFXdGIs0Xx0Jg7OlQ3pVsGC4uXhRRLBTClxUeFiyMa84peZ5Bkjw9KohyKnQt7zCXDFfgNt06v53dbH+JXm//Mu/mfsrB4MW/kfcRPNvwfmVGxpDuTcR5S7C2aTM3PzpzBvG5TIprn9wmaonHvkF8wLH4oNmFDbQodKwiciiDRrhBnM3l638Osr1rd0iWZ5kgPe2z9CNZZezgurH5YWOysW8WuutUsLn2Nh3Zdz/KyDw57vK7Eyek3kGzvHkRuQ2ATTi7O+j1qEDJ8tLGi/Bv0CDUGBf77lU+KsOlsieTr0siu60BYW7k7bJmBfztgUyMry7CQONW2x+X9/Zv8HsYhYErJx/nhTemFEPxiykl8ceW1nNa/P+kx0aTFRDO9Vy8WXjGfn06aGvEzK5LoWrtD0ETE4KACVMvWWpVCenSDe/77ScBU6A8Nx8dV9j3AG1+sR9dDnxAC/xuBdUjwSQJSQLP3tSIE4/p2rNX7tnETOXfgYF7espFleblYEsZmdGP+qDHsrCrjyU2r2FFZhoIg2m5n/rAxXDdsHIkdVP+f3W0w9k2f0EDrm57AtEBt7gRt1b4ppfQXEkfk06fgUBV0I/wNSQn6AJQoTdY/z+z7ECEEir+3DkXxJ6KaBXBVoTMvYzLdgxCeYCjxlEdUbG5Kk83VuyMaM8YWxUNjfsm/dr3M5urdfhV7aTXVsClc2etMzu4eOGrmNj3ct+UflHkr2kTymqMGG6u2MSCmFxdlzeH9A4sp8VSgCoXRiYO4sMdsBscduU6vYw2X6uTng35CiaeUxSWLyWnYQ7HXL8rqtdwUeuoo9OSzr2EPbx9w8dMB95LuzKRPdH/21O8IO36gt9dAngqRVzUc/K6/aUCyuPR5lpa9jEAQb0tlUsr5DIufgS3CqFdXwW9A/iDLyl5jQ9WnSGSTqbhOn+gxzEq7jlRn5FH4I41qvTIiEtSMSNc0pMG6qg1cnHXhYc2rwlsXUYZACNCEhS+U3lETRiX2xHEIOWswIiOmblPHlBZVXjdvZm/k07wd+EyTfnHJXDd4AhNTeyKEYHtFKbd9/QGljQ14pYEpJXUVHs5a8CL/N2k2lw6KrBZ13tABvLZmU2gCpQDNt7JWpOxQtChDaYDh/9tnmCzdmsPJo45Pb9KuwglyFiE+/HZrGMsgP2ymwEvbG4FUmqJmTWeaXVO5dlbHhSwzY+O4e+oM7j6kfKp/UjJn9RuMzzTRLZMozXbYhZM2ReXpqVdx7bIXcBt6qyoxP0GzKX5ZCIeqYUqLTFcCNw6YwYryHXxbsiPom5xdqExOGcjM9EE8smtB0JC/goAA8gYty5uImRBgYh1yx226VTc9KE1psbB4Bbo0+NGASyL+DSwiN+GOrIrOj3hbDPcPv40ybxXrK7fjsXykO5MZnzisTS3Jofi8+FsqQqRYdamzryGfc7pH8+T4eyOez5GCx/RQ6C5GYpHp7IZLO7IF5NW+Kt458CI7a7cFFXj1Wh58lpcHdz3Ab4f+jQt7XMFDux8IKmAbyEsVJDZhBjw3wj9e/Wsprc4tBQulyUXDaHpSlfvy+bzoab4re5Nr+vydaC2B7Pq17K5bgW55SHX0ZlTCqcTYjowQqE1xcnL69cxIu5oyTx6m1Em0dyNKC9+ld7QRZ4tccqajiFTwNhBiNGeE2QqJpsqw77VO1caN/Wa1+zxas1Ojh/eQdak2PsvbyS9XfQyAp6m7fV9dBctKchiWmMGvR83h8oVv0qA3XQ9Noavmv3+38kt8lsnVQ8JL31wzeQxvrt2CESJCaXOpaNJPtAhXGtNar1P6tUPX7sk/Qc5OwG/LVN8YiW0Ifm0xVUHKpmoChTav3y6bxrkThzG8Z+f0tQLBrqrY1c4XGA9LyOTtWbfw6I6vWVy0C01RsaSFS7VxTb8pXN53AvW6B7uqkezw+wzOyxzGLaueZV99CZ5DClSdqo2sqBT+MOoSojUH9YabZ7I/R+JPIYJfaV8VCpmuRA64i4LM7CAxC4wmPTEOXuxey8cXJas5O3MGvaID/+YV3mrqjUbibTEk2ONIdyRH9OaroDAwtuORhFRHIvO6RaYCL6Xk48Kv8LWrkZEtUUIpwWN5+LDgc8YlHTtL2jq9jrfz3+e7ipWowm+FZFgGE5PGcUnPC0myd0zCJBJU+6r4y87f0GDURZSu8lgelpR9wVmZF3JHv1/x1L6HsKSF1/I/5Jo7X/0NA1bLNwE0YbY0AhwKQXMEN/QctCatO3EIUWsNXXqo1XVezPklpuXGwIfP8hdP7xEr+a78dUYnnMacjJtRurChoDVUYSPDdXw//CYmzWBD1aqILJ0iI88HkenqmFh4m3klDwpoNxYIipBE2Xw06s0lCW1nKYBr+pzE5NT2XZLn9x7Fq3vXhkxtqkIwMaUXv1z1cQspa4YEGg2dzRWFXL34NRp1s2XzLS4vTeu6DYM/rlrMef2GEmtvX5fcGj0S4/ndWbP5w8dfB9RFc9k0zhoxmJ17SthTVBZh1Z0/yCGadtU8kdY8AfCLuNo0NaJ0nF953n9KKwAWaJqKzea/id40ZwLXz55w5CbbRegdk8xDEy6mTvdQ1FiDXVXJik5qeuhCrK1tysWp2nl28s18dGAdL+cspaCxEhB0cyVwVZ/pnNNjXEtY/oreM5mbMZr38lewpnIPlpSMSOjFRVnTqNXr+dH6fweckxpGxNWPJoLWKs1kWiYfFHzDnQMva7PmyopNvJ77KQXuEjRFw7AM+sb04IpeZzErbQJfFq/wR+eCQFNUzsmcHcGcDh8ey0ud0dqP0S/22ybt27Sf+xr3NaWZj367ebWvht9ufYA6vQ6TttfJiorVbKrZyu+H3UeaM7VLt/t6/n8jImbNMKTeQs4GxA7mryMeZ2P1GjZWr8Fn+ch09WBk/Di212wkp2E3Qii4jWrKvfuDStUA2BQHp2dcyWfFr7QTmPVDomG2HDc1RHQYwMKkRi9FHLJes37a5mq/DdTp3X4c0X5HCilli1aaJhzHtXRB/5jBJNpTKPUUBT3+UjZTbIEQ/t/dDOOh6lAcnJZx+H6hUZqT07tNYGHRmoDah00z889KgEMzURUvbl3DsA6SbUUIzu8xllsHnhJwhPn9J/LWvvUhMzp2RSO/rrYdMWsNr2XilSZSUZsEsw+iNUkzpcV7e7cxf+jYoGM144Ixw8hMiOPhr75je1EpdlXFsCxSYqK5fcZEzh8zjIq6Ri598FXKa4I3fx2cyMH/dTlsDO3V3g7whwbRESHH4x3jx4+Xa9euPSJj3/v4x3y9dk/IWiQJWBoYUW1PcKdN477LT+G00QOxR1Is+QNAc0TMdhgCpud9+1tqAgimaorZIggaGrKdIG6vqAyeapXyez33U94v+BJvgLSWXbFxaY/TWFC0mDq9IWDq0qHYmJYyljsHBhf27Ap4TC/zV93V9PCRaIoZVOxXSjij21yu6hV5Crer8Oft/2RX3e6gD0mBICuqO38acX+XbbNWr+E3W3+KEUbCIhD+PebFiGUsyrxFPLr7Vy3Rteb0pP//BJqw0y9mBNf1uYcKXzFLSj9gQ/W3WNJsisJJVGG0ItQSLQw5a14PgtdfasLOjf2eJNHeLeDyjkC3vGyqWsiainepN/ydirG2FCYmXcTIxHlBnQWONap8FTy0637qjbp250Gzo53Z6snujzIHjlIB2ISNvjF9uHfwrzpFTH2WwS83PM2u2vwAJRwHj+uhm7AsaNTtCBSSnTG8ddJdRGvBaw8D6ZyBPxOhKSq/HjmXP6z7KiQ5g6bmLlMgjeDXhJRwVq9BPDb7nA79NiW19ZTXNxDjcNAzKb7Nd7fllXDNI29EVuBvgWKCy27j67/ditP+w3iWCiHWSSnHt/v8BDmLDDv2l3DLn9/E4wt+kktAjwapijafKXZBfIILm00lJSaKy6eM5rQRA3HYfhgnV1djV20et699tB0p6gw56x3VjSfH3wPAlurdPLD9qYDErBl2xca9Q27ixZwPKPKU+7XKkNgVG1JKTut2Etf1uaAlkngkcdva+yj3VaIIM0xa1/9w+d2wu+kTffQKt0s9Zdyz+f+CyhM0w67Y+e3Qe+gdHZneWrGnkAONuQgh6B3Vj2RH26jbxuq1vLT/P3is0HpJh0Kg8NiYFzv0gDnQuI/n9v0JU9YiaHveONVYLut5N31iDqaUpZTo0keNr4T/ZP+8JeLl374MGzk7CBmUnClojE06k7kZt0S8H4HgNRt4df8vqPYVtXMY0ISDZEcWl/f+O3bl2InPhkKj0cCy8q/4pvQz6o1aJBClxlBr1Lcpcmi+J5hS4DGbi+v9yxQEmtAYFDeIH/e/HYcaOnXXGnmNB/i48HPWVG7AJ3XitBjmpc9mVtpJLC3dzut5iyl0V3CwjjGQL7EfUgJWNLG2aJ6YcDPdo8LXFuY3VPHCnlV8kHvQIeCcniO4bsAkihrruHXpu9TpEaR+LZC+EJJNEjRLwbQkdlVlTs9+3Dp6EiNTD79ER0rJvN8/S0l1fZgV/SlNl03jlxfN4oJpx658o6txgpx1Ad79ehOPvLGkHUFr/gUNJ1j2VsRMAbP5pafVhRhltxHlsPHSzZfQK6Xr63AiRYPh47MD29lTW0ZefQU7a0qo8vktkWZmDOD6AVMYktD1tXGRYFdtPr/d8jzl3tqWjixVWC0do6HRlpxpQuXMbidxa3+/wvb9Wx9nQ3XoTj0FhVlpE7hz4NVk1+ezsmITjYaHTFcq01PHEWeL6cTedQz/2vU0yyvWY1MCF6O3hkAwJXkCd/S/6ajMrd6o54OCBSwu+QafNAmVLlJQOL/HOZzX/ayQY+Y37ufVvOcoch9AESoCv0Ze3+j+XNHzBtKc/nNyfdUqXsl9tsPkbFDsMO4c0LHGCcPSeT7nXorcOVgBKrg1YefirF8xKK59ycKz2b+kwL23laZVpJEz/7qhOpeT7ZlMS72cTNcQEu2HZ/b9Tt7vyG3YEFREVxU2+sdM5tysXx/W+EcTpjQQKCwrX8y7IWyepARTKphSJdmexrD44ZycNoueUR2zz/qyZAkv7X8TU+ptXiWFAJuwc/+wu+kd3ZP5K/9CfmNZy7JgEAhu63ch5/aYFLJJKFJsqijk6q9foz6Czk5pgtRDBAxadMgOElq7qnLPpJlcOzx8qjMY3v5uM//8YAkePXR0LwqNX17c9cSsvKyWooJq7A6NfgPS0SL0ve4qBCNnJ0I3HcCFs0fRt3syzy1YyfqdB1BVBY/PwFLBdIDUWhEz0UTMAlyIjT4dt65z1VNvsfAX1xLj9L+lldTVU+l2k+B00i2u43ZDkUJKyZO7lvHUzmUICR5LbzIo9y93mzqfHNjKF4U7+PGQWdwwsGPq+l2BQXFZvDXt/9hZm8e2mlwkkjjNxb/3voUvhLhj61qOZggEac4EHtvzOpa02FC10/8+HbLmx2JVxWYA+sVk0S+m456HXYXMqHSoiOwlSiLZXrvrCM8IKn2VvJH3GltqNvk/EDp2AZYUGDJwTY9fpT30G/z+hmwe3vPng+u1Igx76nfyt13/x92D/kCaM4Nuzh4Rqdq3hl1xMC/97A59B2BJ2VuUeHIDEjPw14K9k/8Pfj74BZxqVJtlF2T9nGeyf47HbIxYdNQPGdB9oznyBlCnF/Jl0WNITFId/Tgt8y6SHZE7QdT4SkISMwBT6uytX0m9UUmMdmS6RLsKzRpsuuXFCnFuNMtYaFhMTRnLed0v7dB2LGmxoHAhb+V/SKB7DvgFbX+79U88MfZBpqUM570D34bVJUuwRXN+1uQuE4wempgeUeeolCDNjm3TQuIxDf62egkDk1KYmnl4DiQXTR3BxpxCvtq856DHZitoisL1s8dz/akTcdmDC453FLt2FPL0Y1+yc3shNpvqr9dVBOddOIErrj0J+zFOm54gZx3EmEE9eOyXF+H26tQ2eDjjD89hBBCetcKcQ1KC2+fj/XXb6dktkYeXLmdXWTl2VUW3TPokJnLn9KnMHdDxjinT8icEtUNsn7ZWFvHsrpV8VrgdS1og5MFH6KG1D9J/4f17xxJ6xSQxJ3Nwh+fRFRgc15PBcQcv+t31uXxevDpISrK9/IFNKKjC5I28T3GbbYmBlIRMk4YmgUcPSbZ4nKoacQeYFeF6h4sKbzkP7LifBqOhJap5UB5CYhcmuqUiDzmpHIqDNEda0HGllDy975GgBE4i8Zhunt//BHcP/gPdXN1Jd3bjgDs3onnbFQfTU2YzOC5yOzPwR81WV3zSJjUZDBurvmZyStvIYJI9g1v6/YtPCp8ip2EzqrBhSR8Sb4edCg5NiUosdOmPHBZ5dvLq/ju5ove/SHH0jmi83XXLI1pPQWFv3UpGJ57RwRkfGyQ7UrEpNsww3rt2xUFqiHMyEKp91fxl59850HjQHSQQ/xHC/0Lyr91PcEu/m3i/YGlIsTWHYuOirJld6uRhU1SuGzSR/+xYEbLuTADSiuBsDHBrcRsGj65bftjkTAjBH6+cx7QhvXn2i9XklVWhKv6qznljBnLT3En0TE04rLGDYe2qbO7/9Tt4Pf57vK8VKXz7jZWsX5vDPx+7+pgStBPk7DDhcthwOWzMGN6XxVuy26joS5pE88Kc627d4MnFK6l1GS0tx76mzpudZeXc9dGn3DxpAj+eFt4uxbAsPsrZwZNbV7KnuhyAzOg4bho2kUsHjOS1vet5aOs3+CwDlLYplVAvVh5T51/bvj5m5OxQ3N7/AmI0F+8e+AYFgcfyNWmj+X93u6I21YZpTQXZJoY0Mdp1NPm7Oq0QBC3RfuR0lDqCoXGDMKQe8YO8Z9SR9Z77z74n2xCz1miW9tAUE91qe3uRWExKDt6pvKtuG26zfSNI2zEkhe4DFLkL6ObqzmVZ1/Lo3r+E0CsDFZVEezJndruAScknBV0vGEq9uRFFvHTpZXvtd+3IGUCCPY0re/8fdXolhe69WNJiZ+1S9tStQpdttar80R+BkAaWaH3ehqtVk/gsN58U/I35fZ+MaN88Zn1YT1DwC7N6zTB1QccRhsc163Ed1GkMBCklYxMnRTyubun8acdfKfNUYEGb8olg2F2/l1jNwW39zuWp7AUBOzjtio3+Md25MCu0fdvh4PZhU1ldmseGioJ2BE0ALs1GjIyi2Buia1K2/kZ7rCspoMbrId5xeMLJQgjOGDeYM8YNprrBjVc3SIh2tanLdvt0tueWoBsmPdMSyEw+PO09d6OPP9z3bgsxOxQ+r0H23hJeeX4p199y8mFtoytwgpx1EtfNmcDyHblh8+XBUNPgwRskyubWDZ5euYbJPXswISv4A9dnmlz/1dusLyuk0Th4whU01PLXdd/wn22rqJV1eCwDoVgtl1ckNxb+n72zDpOrut/451wZW3eLu5IQRUIIBIfgTqGFliI1KLQF2lKFChRpS1usQLHiEiRYQhISosRd19139Mr5/TG7m5WxjQH95X2ePLAzZ849986de9/7lfcFyn1N7G2rZ1ByVuI7doigCIVvDT6bS/rPZmHtGir9dbhVJ9OzxpKiuVnVsIWAHSLXmcGju16myYjl89ZbdqMDTkWP63N5OGBLm0d2/gMVgR1lrV3hVJyc3cPo+2Ciwl9Bqa8kIjHrgGgXiwwrhoUX61AcnFNwBm41+sV7e+vmLh2RsbGjbQsF7iKGJA/npqG38/juh7Gk1fl5XTiwpc20rOM5Jfcs8l2F+919Z9pGL4mBaIhnJ5SiZzJSnwbAqNTp7GhbwdLaV6jwb0OgoCtOJmWcxYSMU3i55G5ajLrOVGpiK5A0hsqpDewmxzUk7uhkLQNNOHs1AvSEJnQ82pdXH9sXtBpNfFY3F4/qRRfh66GNIGhr3VLuDsXB7NwzcbenoQOWjzLfHmxs8lxFpEUQ+l3ZsJpmowUbG5Gg+6FEsqF5M+f2O55MRwqP7ppLQ6i1M0JmY3NOwbF8e+jZ+9XdHg+6ovL0SZfz760reHLbCrxGCFUIQrbFiQVDuG3CLAzT5tL3XsBrRiAsnUXVsbfRcgDkrCvSk7o3nvgCIR5+6zPmfr4JRVEQAgzTYmS/XG6/+ETGD97Xrby7tI5X3l/D9j3VqKrKjMlDOHf2eNJT95UafPzBhrgOMKGgyduvr+Kab8887DVoHThCzg4QRw0q4Idzjuevc5fsF0GTca64AdPk0WWrYpKz3638hFU1vZ+KIKwGXeltBWGjOhMnZF2hC5X6gPcrQc46kKS5OCuCX+RZhWFx1y8at8TsxowFgcClupid9+X7Ua5v3kBdqB5FWNjt/l/RCJoudIYlD2Zc2uhDtp4tLfF9+jqgCAlSQxEKJ+eeyPlFsWu94plYd0AiO1O8UkoGeQbzm7H3sbVlM5tb12PYBgM8gzkm6wSStQOv3Ux35CYUXQLIcSYetRRCMCJlOiNSpmNJE0ua6F20xb415GE+qHyE7a2fowodKQNEzCv1gERS6tsQl5wFrDZynAORmMSTaZXYjEg5/LWnfUVdsJJ/7LyLoO0PNwe075KKxK0YmFIhZLtQhMpxWbM4p+BivGYrb1c8z5rGJZ2+oqY0GJI0ivOLrqHAva/e9IOqD7uJ3iZyLRUI/Fb4oWFG7lEcnzOenW3l1ASacKkOxqUNwqkeWqkSXVG5YcyxXD/6GPa2NhC0TAo8qaQ79xGh18/5Bnct/ZCN9VWd5udeI9QusxHek2gwbIu0PloFJgJfIMQ19/2X0tqmsJtAF6zfU8l3H36VB284lykj+nPPP+fx6bIdGKaF3V5qtGNvDf9+9XN+ev2pnDVrLAAL528mECVq1hXSluzaUc3I0fsvSHwgOELODhBSSsb2z2PK4H5s2FtJayCIrqv4LQs7gaNrxatNAz7bWxxVXLQ1FOTlnRsIxtGxQQqkzX5Z3ZvSJtVxeH3+DhTF3opwCjcuusZ3wK04cWlO7h1/C8maJ+Yn9xd9EYr9qOoTgnYwXMDcriJmS6Uzjd7hIwqC8Wlj+MHwGw5qzUpPmNJMqKZNCEhTU5mSeQyn5Z9MnityXU/QCrC68TPWNi2jIVSHU4GQ3fUb6Q1VqOQ581hS+x6L6t6i1WgCwKOlcEL2ORyTdTpO9eDdKFL1LPq5R7LXtzHuWM9+blcVWi9Dcbeawvn97sBntlDq28Cm5o/Y3fZ5/MmkRBK91qo+WMySmqfZ612BKnRULISwsaXA7m45DYTlNCZknIFTTdqfXTtssKXF47t/g99qixjZDXdQSgZ6BnLZgJvIcxXSZrbwl2130mo0YWF1k4PZ3raB+7b9jGOzTuaM/ItJ0dOpC9V3zoWM/qDUFZpQyXSkd1mHYHhKP4anHJzyAyklG5v3srG9cWp4chGTM4dFvA4oQjAkNfJD9siMHF47+yqKWxrZ1FADwM6Gev65djn+OB5T0/L7kRrHOWB/8PCbn0UkZh0IhExue2wuZ44YxsJlOwj2aCjo+Pu+Jz4mLcXF8ZOHRk1n9oQQglBw/228DhRHyNkBoL7Fy/f+/gYlNU0EDCP8QwVUKejvTKEKH8EY6s2S3ibpkWDaNraUqBGuAvPLdqEJhUTMpaQlwh6f7ReUrj6UsZDh8DAs5eAqux9qKEJBQcS4Re1DliMdp6qRoadyZsEJHJc9EV05eF1BAH7Lz8KaxXxQ/SENoUYUFIanDOPsgrM4Km1cVLJWG6zr/P+wwnlYUiSsfN7xGYlHcXBJ//NwHOR190SeKz+hQmun4uLygZdybFb0aMvWlnU8vfdBJLJbE4AuwvsWrevTpbr4uOo5akMVGF3ScW1mEx9Xv8yqxvncNPRePNrBkzsZnjIxDjkLd1ZublnEaQXXH1RbJY+WysjU45EYlPnWdlo5RYOiaGQ7B0d8r9y3kTdK7mo/brIzIiggrKEnZTcFfV24GJQ8iZPyDo80y4Fge+vaqMRsHyTNRhk5zrDC/Mulj3cSs8ijbZbWf8zy+k85I//ibr8vRdid0exYcCgOxh6iaPbm5hJ+u/F5GkJtGNJCINEVDY/q5M4xlzEta2Sf5xyYmsHA1HAKu60wxL83rMYfwYapA25N40eTE7Oj6wv8QYO3l22KSsw6YEvJe8u3QCj6Q2MwZPLQ0ws4btIQBg7KYfvWys7oWjQYhkVewZfnKXuEnO0n/EGDb93/EpUNLVhdvmRJmM3XNLWR5NIRLghEIGguXUNJVmhMoAMszeVCVSJfBJpDgQS7+ET49iFFr/b8WE9/blXne6NnfqVtXCJhbFr7k2McBQqX4uS2kd9kfPrwQ7aWxlAjv9v8B1qNlk6PTBubba3b2est5pjMaVw7+JsRj3G0Gq0wUety3gmJSzn00c1xqeMTjMxJJmf0ku7pRLF3J//e85eIOlRCgCIlmrAxZbjaziE6nBE0Cpxp1AR3R3QGMGSIhmANL5Y8wLeH3N2HPYuNMt8mVKx24gJ0IcbhvyRqO9mpCuyi0D3ioG27A8OSj+NDHo47zql4GOCZ0Ot1ww7wZukvezUgdIUiBAoainCR7xrOtOyLGZQ06Wvx+1/VsIBQAjWLpjQp8+0iw5HLlpa1UYlZV1iYfFT9BgWuUbQYrZjSRBXhqJWUIur1Uxc6F/c7L2E3ir5gc3MJt3zxr14OBKYVwm+F+Pn6Z/jd+Gs4Jnv/m7mSHQ5eOOcyLp/7X4KW2S3YoAqBrqjcfezJTCs4+E1Im4qreikOREIgZKLqEC8x3NDkY+vuas67eAqfzt8cN4I2YlQBuXlHyNnXDm8v20Rdi7cbMesKy5YYhs2cyaPYVF/Lzqp6NFXBsGyOHljA9085llXVlfxtybKI5rAdcKgqVx19VNT3s12e8Akc9/rSoZkkkLYEJRy27UggRSJoblXngoETuHDgxHiTfyloCrXxTsXnvFvxOW2mnyTNxRkF0zm38DiGJfcnz5VJia8q5hwpuodxab1NhQ8WpJTcv+1BGkONEa2NgnaQzxuWU+Qu5PSC3n5+x2UfS0VZZcxuRIBULZUcZ3bC62ozW1lat4A1jcswbIN8dxGzcs9gaNLImDdiTdG4tP8VvFDybNQ1ORQH5xdeiCOG5c/bFc9FFQiFDoJmk6QY6F08VTVFUh3Y0umXGCmyZmGyx7uF+mA1Wc6D48Hnt7woAoS0kYh2M619pKzjkAkEIatvoriJQlMczM77Hh9V/TVqAb8mnJxWcAsiAoHe1vIpMq4unMSlurhh+EuHzFT9UMFrxWr+2QeBwG97qW/bjCrUhO2/QjJIdWArgn2pa1WEE8jhMoPuJE0XOmfmn8KpeQe/409KyT2b/xvBGmofgrbB7ze/yFsn/OqAnEzGZOUy/7Jv89ymtTy3ZS2NAT9OVeOMwcO5/qipjM7qmxRJoogXMeuKRMT0hSIor27ilONGMeHogaz9Ym/UtKXTqfHd75+S8PYPBY6Qs/3Es598EdPKCSBomCzfWML793yH+jYfrf4g6Ulu0j3hCMewgmyeXLmaoGlGDfC4NI2rJ02Muo2T+g3FSsjlQSC0dj9AqYRN3JTw6xLZTU5CIDg6qx/fHXE8swoOfgTgYGBT817uWPcYprQ69ch8VpCXSubzaulC7hn/bX466lp+su4BAlYw4vF1Kg7uGH3dIY0KbG/bQW2wLqYxd8gOMbfyXU7NP6VXVGpG9vG8VvZGzG04FAdzCs9KeD/WNC7n2b3/AugkSNXBCra0rGeAZwg3Dr0dZ4yuyhnZJxCwArxW9nL7HOHjrwsdCZydP4dT8qIbRzeG6ijx7YqzSolbMXup41tyX+ei6BS46L3f4TqcZZyYe16c7SSGDEce5f6tCBF+yFGi/GItaZGiH7rGmbHpp2BLk/nVYamMjiiYLtwIITiz8CcMSZ4W8bNbm+fHjJqFITHtAG+W3onPakQXLkamnsTotNNwqofPFaMnqvw7WdXwNvXBUnTFxejUmYxNPwlHl2hxhiObvV4RJ60ZjlqnaOm0GK1xx/aEpghOzJnOorrlhGwjHMGWEin2Gaw7FSfTM6dwVsGp9Pfsn2tDPGxtLaM20BR3nGlbfF63hRk5Yw9oe9nuJG6Zcjy3TDn46cueCJkmmqLSPycdIwHPTUHY2imRcY52aY6777mI3/78NdatKcYImZ0pTpdLBwF3//5iRo89NN9dojhCzvYTVQ0tCY2rbmxFSklWsoes5O4F5mkuFy9ddRlXvfAKXiOEN7TvKcij67g0jeeuuJic5OiFuG5N59pRk3lqyyr8UZoCnIpGv9QUqo0mAlbYZkRKBWlJdEVBUxW+PWI6Fw48ijxPKrqidj5pGbbV6dfmVL8ap0tdsJk71j2Kz+odPQg3AZjcteEJnpz6U+6bcBt/3f48e30VKOxrXe/nzuMHw69gWMr+CScmisW1n3Xr7ooGwzbZ2baLESnd06tJmocfDf8+D+34G0a7v2dXOBUHkzImcWLOzITWs6N1C8/u/VfEqFXIDrLXu5PHdj/AD4bHtuo5Je9Upmcew+K6hWxp2QJIhieP4MTcWaTp6TE/Wx+qQRN6zIiFhhVRHb8D7fXYUWFh4juIulyTM89mW8uyuOQmw5FHVh86NgNWC5ua5rG15RNMO0Cqo4CJGRcwKGlqxOgXwPiMMxiVNoutLQup8G1CCIX+nqMYnjIjpkF5vFq1jui6TYBS3xedr9YF97Ck9t+cXXQ3g6IQv0MFww7weum9lPg2tFskhW/WFf5tzK95gov6/ZJByRMBmJ55Khubl8V1oUjSUilwDWp/qOvbg1nIDpDhcPHjEbfwatnrFHuL0VQdS1qk6amcWziHE7KPP+Rp4M3NJb28hyPBZwXZ3FxywOTsUKO2pY3/LF3DyyvX4w2GrwtTBheRl5tCSXljzM+qqkKyDcE4TQuGaXH0mPBv0+nUuef+y9mxrZK3Xl3F3j21OJ0as04Zw+zTxuNJOvjNDX3FV+Nu+zWEqihxi6IBFEXE/KEOzsxgwY3X8eH2nTy/Zh11Xh+ZHjdXTDyKM0eOwJWAOfptR59AcVsTC8p2ddM5A/BoOiMzcnj+1MvY2FjFv7Yu5bOqPdjSJs3h5qphk7lm+BSyXd2fine21PKvbZ/xQflmACwpmZo9gJtGncAxOZGLjQ8X3ixbjBHn2Ju2xWtlC/ne8Av4y9G3U+arZntrMSAZmtyfgUmHpz26qb2TMB6EELSakdMyY9PGcPeYn/NG+Zusa1qHLiQSm2QthTmFF3BizokJ3wzeLH8hZjrRlAZ7vTsp9u5iYFJsd4oUPYWzCs7hrILYXpk9EY6wxb6xaCK+96Qg7EhgR7jBasIRUadqf1HkHkWuayBV/l1YUW4CmnBwct61Cc+5t20F75b/FpCdacomo5xK/ybS9AIu7H8fbi1yzYuuuBiffjrj0xPXtEt3FFId2E5kWhvZKgrAbCek75b/hosG/IV8d/caJksa7G1bQbNRiS5cDEyeSqp+4OlkKSWvlf6eUt/GXu4MhgyAhFdKf8M3Bv2ZAvdwBnhGkuPsR5W/OOp3pAsHp+ddiRCCgZ7hJKnJCdWpdUAg0ITO6NRR/HLMXTSGGmk2WnCrLnKduV/J2ry+RgcPN3ZU13H1Yy/jN4xukbIVu8twaioySSC8kffBpWucNHEo65cWE/RHJ2e6pnLysSNJSeqeERg+soDbf953O7fDgSPkbD9x9LAilm8tiTtu4tDuJEBKyYo9ZXy6bTd+w2BoThZzJoxmzphRzBmzf4WbqqLw95nnsrBiD49uXM7aukqklAxLy+LG8dM5fcAIdEVlWu4ApuUOQEqJJWXUYsvF1Tv5/rJXCNkmdpeU6bLavaxtKOf7o2Zy/chDH96Ohvcql2PE0cQypcW8yhV8b/gFAPTz5NHPc3Dqj/qCDD0DQfxUi5SSVC26I0GOM4tk1SJVCyFQ2kUw23in4llCdjOn5p0b98ZQF6yh0l8ad82GHWJR7UdcHYec7S+K3IPixCtiCWkkCslR6QdPl0sIweUDf8Nze++iIVSB0eWGrqIhhMKp+dczLCW6A0JX1AR28G75byLWjhm2n4ZgCa+X/oQrBv3zoNV+Tcw4l92tn8eM/sU6hUwZZGntk1w44L7O19Y1vsXS2n+3X1NCKEJF1jxCoXs8pxfeSdIBCNdWBrZT5tsU0zbLlEE+rX6KKwbdixCC6wb/gkd3/ZImo64b6VJQUIXGSbkXMTFjRvu+Ci7qdy3P7H045gNLV+iKg1Gp+5otMhwZZDgOvzjvqNR+nZmAWHCrTkanfnm+wPEQNEyuffJVWgKRo51B08LhVlElOEwFf3t2SVMVVEVw0sRh/Oaa09h1Yh3f+/VLBAJGryutrqsU5qZx23UnH+K9Obg4Qs72E9eeNpX1uys7T5ZIcDs0vnXavov19qo6bn7+LRp9fvyh8Enk0jXu/3Ax3zpuErecsv/hcCEEs4qGMKsoviq4EAItynZq/K38YNkrBKzI+xWwDB7ZuohxGYUcm/vlRNDazMQKrn1WEFvah1T3Kx5OyJnB8oaVcVObDkVnaHLk7y5kB3lg26+pDVZ1E2rtqL/6oOotWoxmLu5/TcxtNIbq0ITeTcspEiSSmkBlzDEHAk3ROS77VBbVvp9wMXZfoAsHE9JnkBwl6rS/cKnJXDfkQXa2rWJ53Rs0hCpQhc7I1GOZmnkO6Y78hOdaWvvvmKTDxqTZqKTYu4rByYnbC8VCgXsMOa5hVAe29RLVjZVC7ooK/0a8ZgNJWiYr6p5nZf0L3Qim3X5OlvvW8d+9N3Hl4Edxq/v3PaxqeDshP9NS/6ZOU/YkLYUfDr+Pjc3LWFT7NvWhalShMjJlEifkzKHQPajbZ8emTebS/t/l5dLHMGXvsoGeSNMzGeg5dA1EiWJM6gCynCmU++tjjtOEwnHZYw7TqvqODzbtiCveHrLCkhY3HDOVT9bsIGhYjCjK5tITJzAoLxwdHzUkjyfvvYpHnl/EyvXF6LoKMiyzMefk8Vx/2fEkuQ+t0O/BxhFytp+YNrI/50wfzdzlmyM2BrgcGmdMHcXxYwYBsLe+kaueeIm2YPeLTceJ+eznawiaFnec+eVaBr24Z1VcaQ6/ZfDPrYu/NHLmVBz4rPipCIeifanEDGB48jDyXLmU+cqjNgU4FAfnFs2JutYF1e9TF6yOqqAfsoMsrVvA9KyZ9PcMiroWXXHGbEzoilgNAQcDZ+RfzI7WjVQGSiMQtI4uzL6nYxyKi8FJozm/6MB1uaSUFHtXsrrhZar925BIsp1DmJJ1GVcNume/I1oBq4Uy31ri7Z9h+1nb+MZBI2dCCM7v/zveKL2LusDeTsN0aK+8SsT3WlqUeFdT5DmKFfXPY0UhTzYWPrOJz2uf4uT8W/ZrvXWB2DZhHdCETnOohmQtfKPWFJ2JGScwMeOEhLYzJXMGY1OP5tPad/m4+i3sCK3vAoFTcXHtoB9/JVKXQgjuGnM5P17zWESvTghb0N055jI05avbdfvqyg34YgQ4OlDa0MzQ/llcePz4qGMG9cvivp9dQGOLj7KqJlRFYeiAbJxfonn5geDrueqvAIQQ3Hn5yQzOz+SJecsJhCwUEY466JrGt8+YxlUnHd35Q/7T+wvxhqI/BfoNk/+uWMfVx0ykKOPL01Z5s2Q9oQRq6VbXl+A3DdzaoRU9jYRZuRP5oHIFVgyioSA4ISe6BMnBhpSSzS1beK9yHsW+EgSCkSnDObPgDG4bcSu/3/IHmo3mXvITTsXJ8dnHcUpu5JC7LW0W1MyLG+2ypMmC6ve5ZvBNUcf09wxKSG/JqbiYknlorXp0xcEPhv+aeVWv8Fndh5h2CNle4uwQoIlwLVmsm7MmHOS4+tMQqkUiKXQN5sTc8xmWfNQBk3JbWrxX/jtKvKu6pQGrApt5t/zXADjQKfCM5eisy+jvmZzwTbvNrEcVekKWUM2hiv1afzQ41SQuG/gQpb61fNHwOo3BMlSh0WjsSejzEosFlX9hSMqJEKdL3MZkY9N7FLnGMyztxF4OCPEQq7mh+5ok2gGKL7u1JM4suJRjsk7mjfJn2NKyFk3ohOsBTYYlj+GCom+S6/pyrHwiYXz6IP5y9PX8duPztJr+9myHxKU6cSoad4y59CsdNQNo8iVe7/eL1z5i7q3fjDsuI9VDRuqhcXc5nDhCzg4AQgiuOOloLj1xAhv2VNLY6ic92c1RQwq6icbWt/lYuqsk3rUMW8ILy9fxkzMS67w7FPAaidVeqELBZ4YikrO9bXU8t3sZH1duJmiZ5LlS+caQYzi731G4tQMPLV86YBafVK/GsGxkuzlpWOJgX82MrmhcNuDw1BiYtslfdzzC1tZt3dKXqxq/YF3zBo7POo7fj/01S+qX8n7Vh9QH61GEwsiUEZxdcCZj06JfQFuMprjdZxDuQN3ZtiXmGFWonJhzOh9XvxNbYwzBpIxD7yuqKw6OyzqRrU1vhVPQhN0PVBE2eA/YGtH8xnThYHDyOK4edNchiY5+VvMYxd6VEWvCwoRREiRIqW81lf5NDEk5nlML7ozaYdl97S7suHpj4S0hQ7xfdgemHSDDOYix6eeT4RzU5/3pCiEEA5KOZkDS0QBsaf6A+ZUPYGKSSPjMIsSO1k8jRph674HF/Kr7WVz7d87t/ydyXYlL84xOnUlNYHc3F4hIUFDJOcBj0oEMRzbXDb6NNrOFcv9epJQUuPsf1OaSg4mj0gfzyvE/Z03jLja1FGNLST93Fq1mM2saN7GtdRfHZI1nVMrAr0TErydyUpLYWRM7NQuAhLKGZrZV1jKy4OvlVrO/OELODgJURWHi0OiaKLtqG3CqalxRPcOyWFt66Gp9EkGW00OzEb+my0aSovduN36teDV/2PAelrQx29OjbW21/HnTPB7dvpD/zPg2BZ70A1qjLSFZTafFaKQzNdT+H12xcasaPxpxMUOTD89T7lN7n2FLy5ZO9f8OdNgSfVa/GEuG+MbAbzA7r2+EsS+dVomMPb3gPHa2bWWvd2dEguZQnNww7PaYArKR0BCsYGXD2+xpW4fEotA9gmlZ51Pgjl2f83rpHwlJP5rSfe1CgEsxCdoaNgqacGDKELpwIrGZmDGLOUXfOSTELGh5Wd80N2rKrn2FdBxxUwbY3bqEFfozTM+J362ZqufjVtNoNWtizB52RTCsOkq84WtCpX89W5vfY0DSMcwu+AVqH7+jaNjRMh+bRGQlZLvPCAmnxwFMglhWkDdKbuWyQY+S7khMamR8+iksrHk65hhNOJiSed5BF8xN1lIZmXL4Iu89YUubtU1rmFf1HuX+MgAGegZxRv5ZjEvr7tIhhGBS5jAmZgzhid1v89ed7wMirMMGvF2+iBxXBr8eez2F7q8Wsbl8+lGsLi5PSHDWtGw+2rjj/w05+3ILcv6fQFUSLbcNS298mbhy6FTcajgaJtuNfaXd/q99JxQEpxSMxNFD92x57W7+uOE9grbZScw64LcMaoKtXLv0qbgyGLFQ4q3huyv+RmWgQ/tGdPtn2SozsyeRrHmoDyamRXcgaAo1sax+RS9iJpBowkITNlKG+LxhMbeu+wEvFD8XV+2/K1L19IRSkQJBf0/8GkBVaHxv+M84q+AikrVUHIoTl+JGEzrj0yZx28jfMCy5b13Di2pe4PFd3+eLhnnUh0ppCFWwqXkRz+75GW+V3R81SlTl301jqJJotVdCgEs1SVHh2OwzmJ13OWcVXsvPRj/B+f1u7HOarCeklFT41vJF/bOsrnuGvW1LsKXFnrbPUUjsZt+xclMGWNvwKmYCUU4hBFOzrkITUay5kDiw2knQvvNKYmHJICXeZXxc+duE1pcIDDvQKUtC57+e6LCp6vjLJqEitS4w7SDLa59KeLxLTeK8fnegiciaU5pwkOcaynE5l/ZpHV91GLbBA9vv48k9j7Hbu4ugHSRoB9neto1Hd/+Df+z8G1aE39TfdrzMe5VLCNlmpzC3BAJ2iDJfDbeseYDazuvmVwMnjRqKO55cVPspaUtJiz8RF+n/DRyJnB0GjMrPwUxA6dilacwcnniRvZSSkGXhUNWDFrK+YMAEHtmyEJ9hYNsR5hTg1BVuHNW72PavWz8hYEfvvLGlpDHkY2HVNk4p3L9aiHs3v4LPCkW4fYRV2wUwr2oli2rXY0qLSRnDuXXUheS5Dk27+7L65YgeNylBODXX8ysJ2SEW1y1kp3cHd4z6eULRKVWozMiZzYKaeZ3dmZGgKw5m552d0JpVoXFK/jmcnHcWNcEqTDtEhiObpP0wCl/V8C7L6l7r1VUnsTFkkK0tn+NUkzijoHct3F7v2oTSexKLVC2Z43Iu7vP6usKWFntaF7K24UXqg7sIG+/s+5J0xY0qdAo9xydUD7avx7H9bBSCYu8KhqbEL0Qfl34mpb4v2NO2vFNHrAMaVkzeY8kgZd4V1Ad2kuWKHJmUUtIY2kWbUY2uuMlxjUVTIpOcDMcAqvybALuLblyPSGb7b6tjWUq78Vs8k3HoTuh2ty0hZHlxqNGFtbtieMp0rhh4D/Orn6Q6sAtV6O0rVJicOYfjs69AFYe/7vVQ4pm9T7GrbWfEOtOgHWRzyyZeLv0vVwy4qvP1Ym8V82tWdZKynpBIvGaAZ/a+y+2jvnHI1t5XaKrCLafO4LdvfxJ++O963st9/xWAU1MpyoguN9RXlJY1UFPTgsulM3JEPpr21WqcOELODgOSnA7OHD+Cueu3xiRpEsnFk8fFna+spYXH16zk1S2bCJgmAjhx4CBumjydKYUHZjmRrDu5fOBU/r7ls2iLJMeRzuDk7hY1tYFWtjbHT8n6zBAv7l2+X+SszFfH9tbyCDcE2WkC3kGIOtwDVtRv5frlD/LotFsocB/8upG6YH2Pi6iMSMw6YEiDSn8F71a8zQX9EiMbp+TNYVXDUlqM5oh1PrpwMDr1KIYk9c1qSxEK+QdQ4GxJk4XVz8asCTJlkLWNH3JCzpUk9ZC2sKSZUHrMxk6QLMVYqx3i/fI7qPZv6kGG9p1Lhu3DAHa2fowQWgLNot2FW21p4TcTi0wIoXBm4c/Z2PQeK+tfxG81oQgVS4ZQ4yidQ/jYbWh6jVn5P+v1XknbElbU/h2fWYsQYUkBic2o9POZnHV9r3ToURnns73lY0wZRABqhF9Yz9NZFy7y3GOp8G+O4vMZnqGnzZUiNFrNGrLUxB9C+3nGcM3gv9Bs1NAcqkZTwhGzA42cxkLQ8rKpaT7bW5dgSYMc12AmZc4h2znwkG0ToNloYlXjiqid2QAhGWJR7aecX3QhbjXs8/lm+adxRdFtbBbXreVm82I82qHtxu4LLpg8hvvfW9TNIacTsiu5h7Mn7r+JewdWrd7Dvx6dT3lFI5qmIqVECMGFF0zh6quO+8qQtCPk7CChtqmNVxau470VW/EFDbJTPVxx8tGcMXUUbqfOT06fydJdJdS3+TDt3jckl65x55knkpHkjjD7PqyuLOeat17DsCyMLvMs2LuHz8tKuXX6cVw/KTEhzEio9LXw+LZlMcdU+1t5bOvn/GDsvghBfbANh6Il1OlZ40/MoLgnNjYXRzDw7W483RM2kjbTzz2bXuDvU76/X9uNhSQtCaVdFBZ634y6rjMcebCxpcUH1W/js1qYknkM21rWsq11AxLJoKThnJhzBnmuoi7bSOb2Ub/liV0PUe4v6SQ1HV6W07JmcEn/bx32gt89bWsSKgoXCDY2LWB69vndXs929kdXnHFthRyKi2zngQlpLq5+iCr/Rqw4xeUAQoawEixE6HrEFaHiVBN/shdCYXzGOYxLP5sWoxLDDuA1q5lf+TtCtjfmZyUWDcHdvV7f1vQ2y2of3refXXZjS9Pr1Pg3cmb/v3aLNmW7hlLkmUiZb01nnV38M0lydtFvWN3wMl80vNIeOe2eEu2IZHf7lLRRxf7VyqXpuaTph8Zkuyt2ti5jbtkfATofPCr829jY9BHDUo7l7KLbDlm0bmXDyl6R+EhQhMKaxi84LjssBr6ttThm93oHNKFSEahjWHLiFmOHGg5N44aTpvGv+cvxR9E8c+kaZ08YRXZKYhHXaPjo44088NA8gu2G58Euxucvv7KcDRtK+fMfL/tKELQj5OwgYNH63dzxxLvYtuwsbGxq83P/Kwv559zPefL2S+mfk85rN13FXW98wLLdpWiKgi3DFy+3Q+euM2dx9oTYTwXNgQDfevt1fEbvJwwJ+E2TB5cvZXR2LjMGxH/C293SwPamWlShcHR2IdnuJJ7fuSpuYXnAMnlmxwpuGn18p8tAiu5KuJYs1RGbgEaDjNDumggdsZFsby2jzFdLP8/BLSadmjmF96rmddaRiYhRM4nSxWQo/L5kcd0CFtctQBegiPBFotJfxor6hUzPmsVF/b7VWfibpmdw26jfUOEvZV3TSvyWj0xHNpMzjiVF/3KkV5qN2oTSkqYM0RhBEmJYytSEVM4FghEp+6/1FbCa2dn6UZwC/y7bE6BJgY2KHTWK1T1lByClxcCkvntPCiFIc4QjmLY/mHATSE+S4zVqWFb7UNT9tGSQ+uB2NjW+xFGZ3VNbZxb9mvfK76bCt6FXmrUnNOHkmJxv41A9HJvzLSZlXsIHFfdQ7F3RnuyM/rvUFRdpekFC+wdQF9jJxqa3aQ6VoitJjEidzeCUGYeMHJV6N/B22R97RQMlFqa02Nn6Oe+VP8Ccfr0jlgcDzUZTXNkcCHeIt5jN4bVJSU0ggY7H8GiUg+C/cbDx7ROnUtvq5dWVGwmZVqczjQBcDp1jhw3gl+cfWPd9fX0bf3lwHqEIuqQQJmpbtlbw2uuruOzSg6MteCA4Qs4OENtKa7jjiXcjCtH6gwbBkMl37n+Zt353HVnJHh69+gLWlJRz37zFbCirQlMUfP4Q981bRF2bjyuPmYCuRmbtL2/eiBUh6tZtm6bJ31Z+HpOcraur5JfLP2B7U10nuTIsixOLhrA3UJNQ9CtkmZS0NTIkNZzeLPJkUOBOY6839kXCozq4aMCkuPNHwojUol4ELdFWC4FgTeOug07O+nmKGODuz27vnnZLpd7oIGbRU50SVQo0RWJjYUuTFfUfsaFpEW7VQ66riBNyzmFY8ngK3f0pdH817Fh0xRkmj3G/AoEzQo2RKjROzf8u8yr/ETU1qgknp+R/B/UAdKz2tn6G6GPvk0oIp5pL0PZHICu9U3aacDI67Uwc6oHpK2U5E7PM0oSLIcndBau3NL0R8QGmKywZZGPjS4zPuLKb7IemOJnT74/UBLaytvF1Kn0b8Jq1CLTOpgRNOJFIpmV/i4mZ+1LyTjWJk/N/zLO7vxGTAGvCycTMSxKSGzFsP/PKf0Wlf303w/Ny3xcsqnmYc/r9iVzXyLjz9BXzqx+NkqYNw5QhdrQupSFYRmYfDO4TRbKWjCa0mGlNAE3RSGr/TT2z93UClh9i0uIwJNDPc+ijj32FEII755zE+ZPH8vTi1azcU4aUkjGFeVw7czKTBxUdcGbg7XfWYMe5fwaDJq+8uoJLLp72pTfnHSFnB4jH3l1GMIb9hC0lbYEQH67axrnHjWVLZQ03PPMmvpCBLWVnnUBNq5eHP17Cp9t289g3L4hI0F7avAG/Gb8eZU1VJS3BIKnO3gXAK6pL+ebHL+G32ufpwsM+KduJ6kws+iWE6BUpu2nkSfx63Vv4o1g/AWiKwhlF0VWeY2FocgGFnix2t1X1WEv8z0okRoxmhQPBD0d8j99suocWowULC0V2XZOMSczCEFgoqNJCFRaaCN9gA7ZJwPbSaNSyx7uVAtdAvj3k57jU/Ys8HmwMTZ4csWusJ3ThYGRqZFHbozJmY8oQH1U9jkB0krRwh55kdt61TMw47YDW6beaEo6adUAIGJUyg3TXcFbXv0STUcG+aFn36JAmXOS7xzAjL7oAcKJQFQdj0s5jY9NrcdYsGZF2RrdXSryfdevujAbT9tNqVJDaQ9JCCEGeezSnu38OhLs4d7QsoNS7ChubfPcYRqedgUtN6TVnsp7NiXk/ZFH13yKSm7Bg8IhupC7qnknJu2V3Uh3Y0usYGNKPYfl5q+RWLhn0WMKyHImgIVhOfTC+96wtLdY0vsvs/BsSnrsxVM3K+vfY490ISAZ4xjA962wynd2jiFMypvJG+esJrMFmYvokWow25lbMR1Mklh3/dn5a3jE4DlCw91BidGEuf7rszEMy9zvvrsE046d+ff4QlZVNFBUdfs/UrjhCzg4A/pDBZxv2xBWX9QcNXlywhrOmj+a7T7/Ry8KpAwHDZF1JJf+Yv4wfndrbWLwlmJiasqYoEcmZadvc8Onr+4hZD1hSgiVJRDLItG0Kk7qn084sGsfGpjJeLV7di6BpQsGp6jx27DV4DkCI9o7RF/PD1Y8S6GwVF+0FnbE/pwqVQUmHxvg8TU/jd+N+zYdVH/FB1YeYcl+9kNIHPSiQaFGaCUJ2gHL/bv6z9z6+O/TuA1/0QUCSls7wlGnsaF0etZNUoJDuyKfQPTzqPJMyz2RM2kzWN31CsXc9AAM94zkqYzYute8dpD3hUtNQhSNuuq4rdOGmMGkCQ1JmMS79LCxpYFh+trZ8yJqGl/Ga4QhxpmMgk7IuZ0Tq7IOmtTUl+1rKfKtoChVHJGiqcDK74G6cPY6NnWDThEBJqMFCV1yMST+TMemJ3SzHpJ+FR8tkSc2/aDVq2o9HOEk7Pv1cpudcm1A6ssK/jprAtpjk1JRBVtQ9xWmFv0xobYmgKVSBIjSIQ+RtLOoCexOaU0rJpzX/ZUnda9jS7qzRrAzsYkXDO4xNPYEL+92K0p7ByHJmMyZ1DJtbNkWNnulCZ0rmVFL0FN4o/zAsaiIEqrCxpELk6JlEIDiz4Jioa93UVMaqht2YtsXQlDxm5Iz8Sls/9QUlpfU0NvkSGqsoglAcv8/DgSPk7ADQ1OZHVRWMBGQy6pq9LNi6C3+EerGuCJgmzy9by00nHYOjR1FipttDrS/+CWbaNumu3t04n5TtJGTFjnRYpoKmxG7lVxCc3m9ULxFaIQQ/HXcmx+QM5fHti9jQVIaCgqYonN//aL417HgKD1CAdkzaAB6YdD2/XP8sPiuEPwGPTQCP6mRiRmIpo/1Bkubhgn7ncV7RHB7e8SDbW7d21o4kGo0XMRobAExpUOzdTrlvD0UJaJr1FY3BUtY0vk6JdzUSmxzncCZlXkyBe0zUlMLZhT/k6d230WRU97rhK6i41CQuHRCfTLrUJKZlncu0rHMPyr50xaDkGSypeahPnxFCZWDyjM6/VaGjajoTMy9mYubFWNJAoBx08VMIpxjPH/AIy+seY2vTuwgRrhKypEmGYyDH5n6fQs+EXp9LdwymxSgnXp7ZxiRZPzQPKoOSj2FQ8jHUB/fQalSjCRcF7jF9Esxd1/hqzNQihLtP97R91idZjnjoyxqjyZL0xLL6uSypfR0zQkRTItnYsoiaXcXcOOzBznPp+iE38qet91ITqCbUgyg6FAf5zgJStQx+tOZHtJitpOoSw1ZR0AnZYMreaWMFiUcVEaNmO1qruGPNf6kKNGHYFlJKXKoDTVH42ZhzOKNwYkL7+lXGq6+vAsK/jHiXY8OwyMnpHR0+3DhCzvYTgaDBotU7CUYpLuwJj9PB3HVbo5q8dlxOO06c9aWVTBncPWT/jfET+MNni/CZsQnesf0GkOzofaH5tHw3XjNOekeCIhVUBYwoBuhJuoNbxkU3aJ+ZN4KZeSMIWgYByyRZd0bostx/HJU+iDdO+DkrG3awpmE3W1r2sql5L2aUFJtT0bll5AWHxQRdEQrfH/ZDntzzGOua1mJLiZR2QgQtkRIHUxp8Xv8hF3sST6kkgmW1/2FVw3+R0up8um8xqin2rmRA0iTOKvplxKiHS03i2iEPsLTuVVY3vIuNhUAgpc349JOZkXMFKT2sbyw7REnbAjY3vUCbUYEidPolncDo9MtJdx580unW0hmacgq7Wj9JKL2pCicnFdwVU6rhUGtraYqT43N/wPTs71LTnt5L1QtJi5HGG5dxGRW+VZgyeverQGFA0kwESvt5Gf83YUuTMu8SNja+SHNoL0IoFLqnMjbjCrJckZuYspyDydrP77IxuJdETO8VodFm1pJ5kMhZoXtkQg0uunAxKjW+lp1pGyyoeQGT2OdcTbCYdyseY05ROC3uVt38fPQv+axuMfOq3qMh1ABArjOPyRlT+Kj6E0r9H3ZG1hQBDsXCoVj4TAchWwv70rYfwg5pHyEUMh3dsx27W2u47vNH8Vnd1+izgmDB7za8iWFbzOk3Oe7+fpWxfOWuhIXgp0wZTHLSly81coSc7Qc+X7+HO//+Tvv1Q4Ia+67q1FXOOXY0S6vKur0eTYfbtO2Imi/njxzDA8uWxiRnLk3jR9Mi+yIGo6Qzu0Og2TqjMjPZ1lKDLe1OkpakOUjSHDw180oGJMfPxztVHad6aG5iilCYnjWS6VnhouAX9y7gqT0fIBAE21OeLsUBSG4bdQkn5O5fndv+QFd0bhz6PaoCVbxR9grrm1d1FjTHgprAGIlNfbAq7rieMGw/ph3CqSb3ivZsaHyH1Q0vRSAuElMGKPGu5pPKBzmt8KcR53aqHk7Ku4aZuVfSFKpCIknTc9CV3he4gNnIh2U34TWru5GIXS3vsKd1HhOzbmRMxhV93r94OCHvVlqNCmoD26KmNzXhRlfcnJj/UwYmH3pv0USgKU4KPRMTGpvnnkCOeww1/g1RSKhEVyQ1/gW8svsDANIdw0h3DCfF0Y9c99HkuCZ2i5Iato8Py39EU3B3t+9rb9snlHgXMyr9IiZn3dwrsmrYPnY2z2Nn6wcYtpdkrYDRGRfSzzM9JiG07FDcqFnn3kjroJJkXXExPv001jfNi5n2FUJhZALkbFvrirgNGh1Y0/gRs/O+gUdLaV+Lg5NyZ3NS7mzM9lpZv+XnZxt+RsDuff52HH6PFsI2lXB6s8dt6bjso3Gq3R/a79n0Jn4rOnkM2AZ/3DSXU/LHR/RFllLSagTRFTWiz3JXNAX8NAYCpDtdZLgPb91s11qzeNGzSy7qe8f1ocARctZHbNhRwc/+OrczYqYoYHWvAO8FRShcNOMoyhe0sXJPWTia0nVAj4/6TZN31m9h5ohB3S56yQ4HL154KZe//hIB0yTQpTlAEwJNVbn3pFOZVBBZWHRcZh7vFW8lEJekCX496UxSnU5e3r2G3a31JOtOzhkwlhPyhnQzdf+q4IpBJ3FW0TTeL1/Bxpa9KChMzhzOqfmT8WiJpSAONvJd+dw49PvcvfF26kK1MSQSJCqJRdcAXBE6AsOK8OUEbS/JWhYpejZSSna2LmFF/YvUBnajCAWBwti005iSfRmpei62tFha9+84HWpBtrcu4DjjOpL17KjjVKGRFaODTUrJxxU/pMUoQ/aQqAhbE1msrf8XyXohA5KjR2b3B5ri5Jz+D7CrdQFrG16gMbgXiSRFyyPXPYZM51ByXCPp55mcUDTpqwghBKcW/okFlXdT4VuN3aXLURcOVOFDILsRt8bQdhpD24EwOXWq6czIv5csV1gk+tPKX9AY3NGL7ElsLBlgW9NrJGsFjEq/sPO9Kt86Pqr4CVLKTkLXFNpLlX8tKXoBZ/R7GLfW++GuIbib98p+RMj0kUgCSleSUIVOufcLFKGS7RqBrhzYTf/EvOso822gIVQekaBpwskF/e9GSyAF2hiqTphoAmxq/oypWb3r+zQlfJteWLWwk6jFglMJ4bO6PxipQuGqgd1LBkq99WxuLo8bURJC8H7FWi4csI+0NAf9PL1tNU9vXYXXDGJLyaCUDG4ceywXDB7X7R6xpLSYh5d9zrrqKhyqQsiyOCovnx9OP5YTBgyKuz8HAwMGZNHQ6KVdkblXpqrjb4dTY+yYAxNyP1g4Qs76iAee/7RbKlOxQRpg670JmiIEDl3l/hvnkJnq4bJpR/H22i3dhfaiXH8+2bKLN9Zs4sJJ3R0DRmZls+Dq6/jvpg38Z/1aGvx+XJrG2cNHcN3EyQxKS6e8tQVbSvKSknF06fq8aOh4/rRmYdx9zHMnMz4rP1xDNmF2Akflq4E0PYnLB530ZS+jG4QQXNT/Ch7d9dcoI8Iq86pIrHFARWVY8j53BSkl65s+4PO6F/GbzQihYkmDXOcQkrUUynzrOiNFHZ2VG5reY0vLJ1wy8H78VnNMW6guy2Rz84dMy74yoXVGQo1/Da2h3sSsKywZZE3dPw86OYNwGmx46qkMTz21M6JxuIV7E4UtTYJWAwIVp5qRMGHUFBenFv2ZxuButja9SbNRiiYc1AeWYUmJjCEabEo/punn4/KbOLXoURTFRbV/TZzC/ADrGp5gRFrYfLwpuJcPy2+LGJ00pZ+mUAnvl/2A8wc+HS6+b4fPrOed0u8TsjsEqmPX8qnoOITGC7sv6xaVznAM4qT8u8hx75/MhkNxcdXgB1lc8wzrG+e11/sJTGlQ6B7JSXnXkx+juaUrdMURTvEnkFCzsWgyamOOWVi7MK4GmhCgKzZY+8itQHD3mO+R4+xeXrClpQJNqITiOFL4rRBfNOztJGdVvlYumPcMDQFfN9mlXS0N3L3iQ+bu3cwTJ12Crqj8Z90a/rhkUWcgoaPDf3VlBTe88xa3HzuD644+9CnTSy+cyrbtlfj9RviwyO4kDQGKqnD2mRPQ9a9GE8QRctYHlFU3sau0rtfrqgnCDhO0cC2mQFEEp04eznfOms7QwnC0YXRBLpMGFLJ8b1nYxinGfcFvmDyyYDkXHD221w0k3eXmxsnTuHHytC7jDR5fu4qn1n+B3zQRCBQBV4w5ipsnTyPT7SHN6eLmccfwr43Lo8pduFSN3x9z+lf2pvV1Q6W/jOf2/hMVCyuCKpuKQCOcGoQgUoZiRNAkFibzq5+mxLeWi/rdxidV/2Rry8J9OmHtG6gKbAnXmkSYxcYiZPt4reQOjs/5JjKBOhsLg2ajt5BsX7Ct+fWEOia9ZhXNob2kOQbt97aCVj2m1YKuZuBQ03u9f6Dnty0NKtreY3fzv/EaewFIdYxmSPq3yffM3u/oW8hqYmfTM+xpeaVdFkOiK6kMS7uawamXoyZYiJ7hHMKxeT8GYFvTS9QHYrt+dIUlAyyvuZds91TsBIi7ZYeo8a8j3zOJNfX/jknmJCZtRjUlbUsYlLKPgG9sfAWzPV0nBKjSxiJy56GKDoRoM3un9xtDe3m95LuclH8XI9JOj7+zEeBQXMzOv4ETc6+lOrALSxpkOApI0fumkTgseTIf8O+ExgqUiBHxrvBasV0jukJtv9b09xRw5+gbyXNFj3j3BVJKrpv/MrV+L1aEmmS/ZbCyppT71nzKef3HdSNmPREwTe7//DMmFxYxIS//oKwvGqZNHcLggTns2FWNYVjhk6zLqSUEJCU5ueKy6N2shxtHyFkfUFbdhK4pBCPwGsUGJdhxb5RMGlXEH77T24j64SvnMPv+J2gOxA93N3r97KipZ0Re7B9WWyjERa+9yN7mRoI9ujGf2bCGt3ds5a1LrqIgOYUfHnU8lpQ8umkZAtGZ4vRoOgJ46IRzOb5gUNy1fV0gpWRrSynbWsP6RaNSBzAq9fCJuL5R/jxBOxBWnUf2kl0RQqIInasH3kyKnsa8yuco9e3EiFD/BeBSTCwku9rW8tTu2/CZFREEXNstreKszbIN6oPhAu9EqmWdyoEVXnvNKhIt9Pab9ftFzmp9C9nZ+Ahtoe0IoWFLg3TnBIZlfJ9M98GpJTFtH8srr6XN2I3VpQ6rObSR9bV3UeaawuS8v6L0sR7Kb1azqPwbBK0mZJfuvqBVx5bGf1DWNo8Zhf9G62PqblfL21h9kBEBaDH2oioZMSNtHZCAz6rDsP0UexfHra80pZ9NTS93kjMpJVub3+ym0aYKiZA2ZkTx4PjXzk+r/ki2aziZziFxx0aDpjgo8oze789nOQsocA2lPLA97lhVaIxKjU0M3KobvxXb6gzCGZtL+p1JZbCW+lATT+x+ieOzJ3Nc9uRu3ZqjUwujNlF1366DSZmDAJhXuo1dLfURiVkH/JbJ8zvWUFHji6sOELIsHlu9gkfOOnhd2lV1LSxevROvP0R2ejInTRtOksfJfX+4lLt/+wYbN5djGBa2Hb4Wud06Kcku7vvDZeRkf/ldmh04Qs76AE2L7pzYgY4botsZ+cKc5HTQPzOd5orq+NtTBU2++BfVOxd8GJGYARi2Tb3fx/Xvvck7l16NEIIfTzyBa0ZO4qWd61hfF3YpmFU0hDmDRuOKU9T5dcKm5mL+uPm/1AaasTtV3SHXlcGdYy5ndNqAQ7r9FqOJHa1bur0WKWAjpc321i1c1P9qrh96N5/XfcC8qucJ2ftuQio2umJ1dnSaMkSTsRfRJx217jCkn5rAroSiI5pwMTz1wFKNTiUx30kpLfT9IIK7Gx9nV/M/sTuISDvBbQyuYnX1jYzKvIP+qZcC4DP20hIMa6qlOMaS5EhcZmVt7c9oDe3AjtCFZ0k/9YGVbKm/j7HZd/Vp/curbiFoNUQkRLYM0mrsYn3dvUzK/V2f5g3ZLQmO3Hd1CzsqWLTngGJ+SiBwKMn4zQaULo4CsdDaJQpryRBGBH9VRUgcWO0ZqH3rkAm4PUhsVtU9zWlFv4079lDisoF38PD2G2I3GKBQ6B5KThzHgZnZM3m38t24qU3TFrxe8QG2lJ2ev5tbdvLknpe5Y9RNjE0Lp2X7J2UxJq2IdY3FMb9hiWRC+iCuXPAfVlaVk4COK4oQfFy6o9OGKRpsKflkT2+P2P1BqzfAr//xHqs2liCAkGnhcujc//QnXHTKBG6+cib3//Fydu2uYe57a6msbCI1xc2ps8cyZfLgL90RoCeOkLM+YOzQAqwENM3cTp2Tp0avS8hNTYYEyJlp2WQnxw511/t9fLhnZ0Ri1gFLSnY2NrCptoaxOWHrjmx3Et8bH1m1/X8BG5v2cvuafWK1XVHiq+HWL/7FA5NuYExafA/S/UV1oAJN6JhxLqYWFiW+8AVKFSrTs2azoPopFKVdJ41IpE6CjJwa78slJmQHGJ4yix2tn0a9gQgUUvRc8l37H0UAGJp6DtX+tZgytlafprjJdI7o09yNgVXdiVkP2DLA1oY/4lSzKGl5jLbQFkR7XZPEIkkfxqise0hxxt5Hn1FOnX9JRGLWdVulba8xIvOH6EpiIrpNwa20GXtiRqpsGaLc+yHjrJ/g6IPBulPNxGfWJDS2w/1AygBZzuHUBrbElOaAMBHKd08mZLclFGmDDgeIMFShx6zLCmegwu9bMvGze2/b4oTlQg4UjaEKVtW/webmTzFsP041ifHppzM5cw43D/srj+26nWAEM3tVaCSpacwp/D5+qw2XkhQ15T4rdxbvV70fkytLCX5b6yUJEmh/0LtnyyPcO/52BiX1oynUxsSMAra37saUEstW2o/vvu27FJ0bhp7C5QuepcUIhEvZEiHHEkLSSmhsyLLahcT3nxz5AiGu/9WLVNQ0YXRhj/72NNfrH6+jrtnLr28+i6FDcrnl+wfmOnI48PVsS/qS4HbqnH3C2F7isD0hBJw6PXpB6mVTx+NxxI9Q5aWmMDg7tmTFp8V7EtIQC5kWH+zeEXfc/wKklPxu03MRiVkHAnaI3218PuFW9/2B2q6Qngi6ylu0GA2oQkERYQ2jSNesWJexvuxRip7DSfk/JMPRv5eRNnQIyaZwXr97DrhOq3/yTDTFRazVq8LFuIxr+nxD3d30OHaczjhbhlhX8yNaguuwZRBL+rCkLxyVCm3ii6oraQluiDlHpfeDhM4ZgUqN79OE11/h/TAhDTaBSo3/s4TnBRiRdhGaiJcK3RdZDn87FuVtH+HRcmL6kqrCyci0C9AUJ241kyQtvritgoMhKad0/i2EQoF7YtzP7c9PNVJE7mBjR8vnPLXrZtY1vk/QbsPGwm+1sLr+TZ7Y9V38VgM/HvkkJ2RfglPxoAodTThwCA+FrlEEbZNHdt7Kn7Zcy31bv8OS2rcx7N7nQpqexi3Db8EZoe5QyvC/gKVhy+j3p6Ad4j973+DRne9x8ZJ7eKtiKUKx0FUbp2bi0Q00IfGoTlJ1N78cfz4LK0ppMQJdomAJnP8CUhPsks9wuQ742vLKvC+oqm3uRsy6IhAyWbRqJ+u3lR/Qdg4nDhk5E0L0F0IsEEJsFkJsEkL8qP31TCHER0KIHe3/jcg+hBDfbB+zQwjxzUO1zr7i+5edQFFuWlSC5nJo/PGH5+KKktYEmDFsEDkpSagxwqguXeNHpxwX96T1GqG4oWMAG0lzgvZPX3esbdpFixHfSaHRaGNj895Dto4i98CEvCcdwsG4tKM7/1aF1pmOiIZ4iaZEoCtuJmTMwaG4uWzg35iWdRUuNQ1NuNCFG024GJd+DlcNfpw0R0H8CeNAERqnFv0dh5KMEiForwkX/ZNmMir90j7NK6Wk3r+U+DeNDvucyOMs6WNj7S0xyVfQqu1WDxZ9TQYhqzHuuA4YVgskqHNnRIjAxMLA5NNQ45Bi6G7kDhC0Gsh1DkdXPBE/qwoXua6jmJR9IwB+q450R/xSASEEo9LP7/bahMyr0UR04c/9e4YS7Q8Dhw51wWLmlv8JUwY7xZs7YGFg2AFeLbkbw/YzO/8b/Gz0c/xoxKN8Z8ifcWvplPl34rNasaSJJU1azQY+rn6ex3fdQTBCfdmo1FHMKTgvTJilJHwut3vxWhqGjJ8M+7xuN6+WfkbINgl1keYQ7Q+CHofNjcNP5KOT72RixhCW1eztvMcoamJfhCYUvjl2Ms4IHtFd4VBVrhzX2+2iL7BtyX/nfUHQiH2tDYZMXnh31QFt63DiUEbOTOA2KeUY4Bjge0KIMcAdwCdSyuHAJ+1/d4MQIhP4FTAdmAb8KhqJO9zwuBz8+9dXcu6scbicGkluB8luB05dZfywAv5+x8VMHxc7VaYogqevvZjclGTcevcfkyIELl3j+hOmcsa4+KmdguQUtAR0x5yqSv/UtLjj/hewqbmYYAzz9Q4YtsWmQ0jOnKqLaZkzYirNQ7im49isWZ1/p+pZvTq3BBIFGwWLjpu4HUNuwEKJeUMTqCRr2QxKmgKEdcCmZV/F9cNe5urBT3Dl4H9xw/DXOSn/ByRpmdEnAiw7SHnrWywtv5gFxTNYVHoq2xseIhChmy7dOYQ5A59nRPqFaMKNInQEKhmOYRyT93Nm5P+mz1EzyT49rwOFYTXQFIx+AXeqOQjiR72F0HGoiV+y3FohCvG1sxRU3GpuwvNCWF7jlKJ/4VTSUEXPaEb45t6RzuwKC4Ni74coMojoJLUd5u8K4zOu5pSiv6AIjQrfSt7YezkV3mXdxvWEKpyckPdzPFr3Jqd+SVMZnX5+N4IWtvoVWFJgE/7Xl6T9wKTjDom9Vlcsr3slrk+pJU3WNL4DhCPkqXoW71X+m+ZQHWaEaKkpQ9QGy3iz/JFe7wWsAEvq5qNiogmJRvifLmzsqL6aXdci8Jpqp1B35DEWi+rWoSkq6xsqcHTx1xSdm4h+cXGrOj8YP4Orjzoapxb72udSNa6ZcHTMMfHQ1OrH548fdZYSNu2sPKBtHU4cspozKWUlUNn+/61CiC1AEXAeMKt92DPAp8DPenz8dOAjKWUDgBDiI+AM4MVDtd6+wONy8JNrZvODy2ayeU8VIcNiQH4GhTmJk5/8tBTm/uAa3l67maeWfkF1cxuaqjBz+CCumzGF8f0Say0+ccDghK5XEpgzbBSmbSdE5r7O6CXyGw1Shotmpc0XjVt4vewTdnvLEAhGpgzion6nMC5t2AGF3M8tupytrRtoCjVgRajH0YTOZQO+jUfbVwCvCIVjs85nQc0LWDKIQ5idUQ0h9u2ZRKAKR8R0mERgo6Jio6B0e6rXhQuPlsHFA/7ciwgpQiXVkXhbu9+sYEXFNRh2E1ZHLZkNxc1PU9zyH8Zn/4n85FO7fcaj5TI158dMzv4Rht2GIvT26Mz+QREOVOHBkn2LKEWCJQM0BVaQ4Zoa8f2CpNPZ0fT3uJEciUWuZ1bC2+2fcjbbGv+VwEhBrqfvtaJpjkHMGfgKu1rmsr35ZbxmNR0kX4lAzCS0kyGwCKAJukUUhbDZ0fwCI9POI2R7WVDxs7BMigBFRqJnghzXWKbm3Ey+O3KkZHrO98h2jmRV3RO0GFWdTTz7AwWdSdlX7/fnI6HVqGV94ztU+beGvVc9k9nasjDug4ElDdY3zeOE3GsAqA9WUOrbhhVDX8yUBltbVtBmNpGspYdfs00e3P5nGkJ1CQtW90TATOyWv6utklJfLVaEE13VbSyjI3LXfSFuVefyYRO4dtQUhBD896LLuOr1lwmaVjdnG4+u41BUnrvwEnKSDo79ViI4dEUsBx+HpSFACDEIOBpYDuS1EzeAKiBSkUIRUNrl77L2175ScDl1Jo3af1mGJKeDK6ZP5IrpE/d7Doeq8sMpx/DgiqX4I+rJSHRNweVUOObFfwJQmJzKd4+aymUjx/9PdWd2YHhKIW7VEfaHiwGHqjM4OZ/fbPoXm5t3EehS5/FF42Y2Nu/kmKyj+PHIq/fbl9OjJfGTUb/npZJ/s755NbY0u6lT6yLEiob3GJw0hFzXvlN8etY5bGr+lMZguA1/38V4n6a1QII00YQDgYLRpRheV9ykatmcXvhDtjcvYEfrknZ/xlwmZV3MiJSZCamcx4ItQ6yovIaAVUXPlJxNCCRsqPsZbj2fNGdv+yxFqDjVgxPN7ZdyCSUtz8dNOcbvt7aRMbpXPXoR2a7jqPMvjdoUoAgX/ZMvSLgZAMCt5VGUfDoV3o+iyl6owsWIjO92SnS0hnawp/k/NAa+ACDDNYnBadeQ4ojcjORQUxmdcRWjM67i49LrqI9RXxfpKHUnBBLTDrC9+RXazMZu0aMOCamuZE4VGgOSjo1KzDowNPUUApaXz2sfgT6o63dbJyoz828nx7V/QrQ9IaVkSe2TfNHwBkDnvpZ51ydUtgAQ6KJRtqllGTKGFEUHBArbWlYxOTNcn/dF0yoq/GVRSx6cionPjh09M+O83wFdaBR7axiVlo/ZY61ChAmatMG2OmR4BKMycrh32pkcnbPvOjYqO4fF136Xt7Zu5oWN62nw+8lwubhi/ATOHzmapAge0H1Feoobj8tByIhdXyiAscMOvDzjcOGQkzMhRDLwGnCLlLKlaxRCSilF11DA/s3/XeC7AAMGHFpphK8qrp84hTqfj/9sXIthWV2ediSKDrZi02Lsu9CVt7XwxxULeX7LWl6ZcyVpzi/f5PVgYlrWKHRFgzjkzK06WFa3mo3NOwn1CPNLwsWzy+rX8+zed/jm4P3X4UnSkpmVewo7WpcTkgZSChTRTq4ElPp28rcdd/L94feS5wq301vSwLQbkB03OnpeUsOvWljoKEzJupAS73qCtjdMwDLmMDg5bEXUzzOOkwt+sN/rj4Zq78cYVhOxaqVsGWRn49+ZnP/oQd9+VwxKu4by1lfjdsbGI2eqSCLZEfumPjH3zyyr/BZeY083nbPw591kuiYzOiuyD2nMeXPuJmQ1UhdY3W1egYIiHAxMuZhhaVcjpWRzw72Utr7eLoMSJgjetjIqvO/RL/lCxmbdFTPim+kaTUNwS1S3BplACtEmxPbm1wjYRsQuza6btzHY3vwGE7K+FXNOKW2+qH8Gaz+J2aCkE5ic/U2yXWGCakmDna2f8UXDK7SEqlCFxuCU4zg640IynYndLz6v+w9rGt7qlb4MpyQTIzvOLpFhn9kSMYreE7a0upG6DyvfI2hHPy5O1cRnxyY7Sh/SwqpQGJySxfDUXDY0dhegFgKECooa/u07FY3/nnoVaY7ejSceXeeK8RO4YvyB1ZZFg6IILjtjEk+9uYxQjLozp1PnyrOnHJI1HAoc0vyWEEInTMyel1K+3v5ytRCioP39AiBSj3c50DUk1a/9tV6QUj4mpZwipZySk9M3Bef/FQghuOv4E3nr4qu4cOQY+qWkUpSSQr/0VDRViRia9psme5ub+P4nb38JKz60UIXCz8ZchlOJHhV0Kjo3Dz+HxXVf9CJmXRG0Q8ytWEggDtGLBVtaPFf8ABYhVCHRFDtMzrpcJ4O2n/+W/A3DDvB+xd94ePsVNJv17emlff+6IzyBKQ3qg3u4bOC9nJb/bSZnzCZFTyaRm0bsdRs0BzfSGFgVsX6spOX5fanMqJDU+5e3F7wfOri0fKYUPIWmpKL26ExUhQeHkoVLSYmbDpLSINN9fMwxmuLhuMLnGZv1C5L0IYRveSqpjjEclfN7puQ90mcBWgBF6EzP/xvT8/9KrnsGTjUHl5pLUfIZzCh8mvHZtyOEYEfTPyhrfbO9O7XrzcjClkHK2t5gR1PveqWuGJ526UGpxwrZLdgJdJkCBBPQW6sLbidkx2/m6YBAQRMucl1juGbo25ze7/edxMxvNvPCnhv5pPIBagLbCdgteK0GNjW9z4t7b2RNw+txZoeA1cqq+lciemTuk/iIQ/jRGZcejgjOr/4vK+rfT2jfVEUnRd9X71kZiF0vpQhI1oJR1+MQOkWeNFwJRMwNaTKmXQfyt5PPxK1GP5/dqs4Px86MSMwOFy49cxL52anoMRr1Tpg0lAkjv3IJuKg4ZJEzEX5sexLYIqV8oMtbbwPfBP7Y/t+3Inz8A+DeLk0ApwF3Hqq1/q9gZFY2980+A4DmYIBpz/+zm/dZT4RsixVVZRS3NDIw9SvRb3HQcFz2GH457ir+uPklLGnjbydXHtWJJlTuHHs5tcGaBOiLRBUhbl37SwKWH13RmZwxgbMKTqW/J7LBfE9sa12HEeOJtwM1gVKe2n0rzUZll6f0LpHm9uqW3k9UNmXeRTy3a2l7tEQgpY1LTWVq9k0MTe2bP6otQ+xqfJSS1ueR0kKgYBMizTGOEZm3k+4KPwEHzPhafRDu0gzZDeh90ObaH6Q5x3Ji/0+oaJ1LWdvLGFYzDjWLAalXkJ90Jg2Bz9hUe1tULTSQJIkAe2suZ0juqygxlPgVodMv5Tz6pZx3wBpNXSGEIMc9lRx35Jo30/axp/mpmIr/tgywp/lphqRdh9ajli9oNVLvX42NQYF7GpX+FfsdpYKwAG0iQrVAzG7MDvit5nAJQQL5FIeSwtCUkxmdfhY5rlHd3pNS8kbpz2gKlWP3iA5KLExpsbT2SdL0fIakRK/h29L0Sfs+RoaKxIzXBStURqbO4pEdt9JmNsWN7u7bB5tRqftcLRQh4h4Xp2KhaAHSHUOpCtSiCQ2JRErJafkncEHR6Vyy5N6Yc2hC4fjsMaTp4VqwcRkFPHPiVdy89BX8poHXDJNxtxrWp7tl3IlcN+LLtT3yuBw8/psr+dUj7/LF5nBFlGFYOJ06tm1z/uyj+P5VJ36tbAkPZVrzeOBqYIMQYm37a3cRJmUvCyG+DRQDlwIIIaYAN0opvyOlbBBC/A5Y2f6533Y0B3zdEAiZGJZFktOx3wrEJU1NPL1yDW9v3orPMEh1ObnsqHF8Y9JEcpIjF1POL9mFpgiCcaLntpS8s2sb3zv6y/cU291aw3N7ljK/agtB2yTXlcKVg45lTr+JeBLUzOmKGTnjePOE0Syt28zm5mIAxqYN5NjsMWiKylO7txOKUV8kkLi1EAJoak8LB+wgi2o/Z2n9Cq4ccBGn558cf7/aNhG048uY6CJAY6it182k+4pkjxSnJFkJogk7fNHvcvFuM/0srv4DPquO8RmXxd0+hInZysrraAlt7kViGoOrWVl1LRNzHyLHMxNNSSIRzVEpTTRxeIp+NSWJAWmXMyDt8l7v5XhOYVTWvWyp+3GPoxg+aMkihEsxCZhbqWy+h6KM3ye0zcN5wa/2fkxiCQ+FKu9H9Es5Dwh7dq6ru4cq30IUdGg/k1yKSsBWkFLrrKHThAek1V6wHp0NSBkWDE5zDKE2uCXmWAWNIanxvS7dahp2AvVYAP2TpjEz/8cR3yv3r6cpVNbtt9QzgWDIIJ/VPhGTnNWF9kSMmnVACFCkxEb0MjlXUFGFxgX9f8nciidoMRp6yW1Egy6cHJt9Do4ummaDk4aytXVz3M8O8hTyq3G/oNJfQ02wHl3RGZY8sNO66e6xV/Hrjc9F7NjUhEK6nswtIy/o9vrRWf1Ycs4tLK7axWfVuwnZFmPS8zhnwDiStAOvGzsYSE128eDPLqKytplFq3bh9QfJzkjm5OkjSPb0/f7xZeNQdmt+RvS8Sq9HeSnlKuA7Xf7+NyToGvsVg21LPli9jX9/uII9VQ0IIXA7dC6dOYGrTp5ERnLi4d+Ptu/kx3Pfx7RtDDt80arz+nh8xWqeWb2Wpy69kKOLehc5NgUDYXP1ODBsmzr/gXe5HSheLV7BfZvD+2m1J/CKvfU8tPUDnty5kKeOu54iT9+je5qiMjN3PDNzexekp+hJqEKNUtS7j5j1vPfa2IRsmxdKXiPPlcvE9HEx19BTrTsyJLoSTKhDzYZOEQ2nMNCEHTVdZ8ogq+oeY0DS8aQ5YtvDQFjMtSW0Kaqgqy0DfFF9E1mOUaQ4huIzS2NEosLw6ANxal+NkgOPqpOjgt8OEZJhkqMLG5cwO4+hlEEavS9RkHYXygF0kR4K+K3KXnVukWBJf2cqOmQ182n5FQTMWiRmr0YGp+Ik2z0DKRU0xU1R8ok4lSw+qbg5blQtaHsxQztQoP3cjXwiCqExOv2SuOvOdo7AoSRhxvGQ1ISb0WnnRH1/Q+PcTs/ZffZPvdEUrKAhWBK1/kzrJT3SG6qQOIRGlnM4VYFdWDKELlyMTZ/N1KwLCdkmlf7dCRIzgS4cjE07ltl5V3Z75/T8s9jj3RWz7syhODm94CwACty5FLh7y64cnzOGP064joe2vUF1oLGz2cmUFtMyR/KT0ReT4ejdzKIIwYkFwzixYFgC+/HloSAnjcvOnPRlL+OAccS+6SDDsm1+8sQ7LNtSgj/U8WQiafUHefaT1byxdCPP/uRyCrPid6ltr63jx3Pfj9iFGbIsQpbFtS+/ziffvZaspO43kSy3B01VCcZIawI4FJX8pC/X7HVZ3S7u3zyPoN17P/2WQdAy+c7nT/L2SbeiKwdPt+i47Im8WPJ+RHKmCjuKbdI+hGyDl0vfjEvOijxDcSguQjGiZ6Kj+zIuuqaQJC7FTKCOymZT06scl3tLzHG2NChueTau0j7YNIc24jB2xa03UoSboek3xpnv8KHJNxeJF5cCsZJsAg1vcAUp7lmHa2kJQRUeFPSY9lEQlpJQ29Oym+ofIGDWRS3+t2WQev9CTh/4STdP0/GZ32FDw5MRU6hS7lM8s2SwXVS4Qzy5u0enInROyPs1KXr8eh8hFCZnf5PPax4JS3NEGoNKsp5DoSe6PlaLUQ3IHsSs9w/FwmZ947vMyr8p4jxDkqexqekDjLiE2Oa8fneRrGdjS6tbPd/86v9iJeBfC1DgGszZhd9mgGd0r4jsmNRxTEg/mrVNXxCK4CDgEA6GJg9jWuaxcbczOXMYzx77E7a3llPirUFTVI5KG0ym86tj/P3/Hf/bgldfAp6ct4LPtxR3IWb7EDItmtr83Pi31xOygPnXspUxPTMhLKT6wtr1vV6fPWBoQukBIeDcoQfmmXigeGTbxzGtlmwkzYafT6u3RB2zPyh05zA6dTBahMJoXbES0hIq81VSF6yPOWZ82vS4tW1hIti39JjATkAaAmxMSr2fxx3XFtqBTCjKJ7AQ2PjQO6MBvS8lqnDTL+Vi8pLOiDujlDa+wCKq6r5FadVJlNecQ3Pr09h2WwLrSRy23Zr4WOlDyhBtvrcpr5lDccXRlFQdR0PzfZhWYvV2Bxu5nhNjPzF0QAhyPbMw7DbKvPMScDUQlLa+0+2VMRnXcHz+73Cr4ahnh0VQBzHrGo2yMfGoGRS5j0WgoqCjoDMoeTZn93+CgSkzE97H0WlzGJV2dsQaNVU48WhZnN3vLzF/L672+sZYxKwD65rmErAin2cDkibhVGOn5AUq/T0TSdbDwro9Gy38VltCIsma0JmUMZuBSWMi7psQgusG38CpeWfgVJy4FBe6cHT+d0bOTH4w7Md9kv0ZkVLEKflHMyv3qCPE7CuGI5GzgwjDsnhu/hcEQtGfkmwpqW/xsnJ7KdNGRm/ltqXk/W3b41ozBU2Ll9Zt4AfHd68ZS9IdfGP00Ty3ZU0U/bOwa8DsAUMpSP7yfpS1gVa2tfTuBOwJnxXipb3LObUgepTKtC2qA43YSPJcGTiU+Kf3z0Zdx0/WPUBtsLFb12aiPElTVJqNVrKdWVHH6IqDcwuv5c3yJzGiRJpU4UQVZly18a5RM7UPz1Z2Ak/ulgzE9FGMBFVIVFQc2lDajL0gFKQ0SXGMZEj6DeQlnRJ3DstupLL2MgxzN7KLkGwotIWGlnvIz3oatyt2B2WicGrDaOVTiCEA2r4qFOGhtGoWll2zb102NLU+QnPbP8nNfIQk95kHZV2JIkkfQLpjPI3BtVEjYQKNdMd4kvQB1PpXtkfaYkdDLemnyvcpQ9K61yb2S5rJRu1Z2szaXlvpiaDdzPS8W0nS8jBsH7riQYnjjhFx/UJwfN4PGZQyg7X1L1DhX4uUFklaDkdlXMLI9LNxxEk3j0k7jTLvOkIEI661KxRUNjd9yKSsCyOsReHcfr/mleLb29Okstdn3VoapxXeFnX+dD0HVehxf9uq0EjRY5duKELhvKKLOLNgDpua19NitJCkJTEu7Shc6pfXLXkEBx9HyNlBxNpdFQn5XPqCBnOXb45JznwhI2E/ueZA5AvvHdNmUtbazMKyPd3UmQE8ms6YrFz+MuusxDZyiFAfbENX1G4eb9FQG4z8dOszg7xY/Cmvly3BsPdFvM4qmMo1g0+JWD/RgRQ9iQeP/invVSzmzfL5tJo+QKILDTsBD0VL2iRp8euSpmadjETydsVTAITa60acigtFqFwx4EcUe5eytnFenNoUgY5Csp7OuLRT2NH8XELddhmOwXHHuLV+cW/iYXTEIyQaNgIfil3GSQM+x5QtqMKdcGemlBaVtZcQMrYDPbXmfCChqv5qinLfxaEfeIQ3M/lK6tuejkpsOqApOTQ23YVpldC76yGIlFDTcDMFOa/jchyY/UxfcXTe/Swpv5ygVd8rIibQcapZHJ13PxCWBkkU0cR3g1YriciyKEIjZLWSohfh7IhcyXCP8f7IdhR5JlHk2b/aoSEpx6OIBxMSsjVlkFLf2ojkDCDPPYLLB/+VT6v+SYV/I6pwABJLmgxNPo7p2VejClfUrt2j0k/g4+rn465DIhmRMjnuOACH4uDojK+PZldPHMwO5/9VHCFnBxGtvmDCylJNbbFrGHp6bsZCchSVZVVR+Mcp5/Jp2R4eXbeCdbWVSAnDM7K4ccJ0Th80/Eu3ckrV3Zhx6uL2je2d5mgz/dy08u9UBhp6Eby3ypexoGYdj079EXmu9KjzulUnF/U/hQv7zcZvBRBCYUX9ap7e+yKBOBIYGXo6ec7Eit2nZc1mYsYM1jctpcS3A4HC0OSxjE2biio0+rkHsqVlMQGrlUgGVJpwMCDpKC7t/5vOC5uUtWxvfjeiCOi+z7kZn9G7e7EnXFouac4JNAZWxh3rESGSRJcbv6xmW+UM8tN/SlZyYp2hAP7ApxjmXnoSs66Q0k9tww8ozP3ogC7oUtoIqxiXlo3frCCaeK4QLtI9Z+Pz/ptY7ahSBmhs/jMFOYfXVc6pZjOj6DV2Nj1Kaeur3d7rn3IRw9JvxNHuvJDiGBK3Pg3CpC7dOTbiex4thxZjb9w5LGngbvdhrfStZ23D85R6VyKxcCopjE4/l3EZF5GkRY8yHyyoQuPY3OtYUPX3gzJftnMQFw/8E61GLQ3BEoJ2gN1t21jdOJ+VTT9GSkm6I5cTci7g6IyTUbuQ0RQ9k3FpM9jYvCSilyaEuzNnZF+AfoCuHV9lFDc28eTyVby9eSvekIFH1zlnzEi+PW0yQ7Ji+/f+f8QRcnYQkZ2WlFDkTFEE+ZmxIwuqonDy0CF8vHNXzDkdqspF48ZEfV8IwUn9h3BS/yFx1/VloNCTTqE7gz3enmmT7vCoDi4a0PtJ8c+bX6HC34AR4anflBbNho+71j3Fk9NvjbsWIQQeLZwaODZ7Ks+XvBqTnDkVBxf1O7tPhMGhOJmSeRJTMk/q9V6ynsk3Bz/IyyV302rUd6ZRVDQQCsNTjuGcwtu6be/ozGvY0zqfkO0lkpSBKhxku0ZSmGAEYmTm7ayo/GZMLTAdiyRh9Er9mnYN5Y2/xDAryE+Pf7wBmtse75bKjIagsYnGxh+RkfHwfhE009hKc/3V2LKZVNuLDfR8lBI4AEFh+m8J+F9PaF3+4FIsqwFVPbw3F4eaxpisnzIy85Z2ohk2Tw9HdfbBreWT4TyK+kB0M3cIn/uDUy+N+N7I9IuoC2zCjCM4nOkcjkfL5Yu6Z1nT8Gw7EQmfk0G7lfUNL7O56S3O7f8wWa5D3/E3LPk4FolH46YTNeGkyNO7mzsSUvQcLAmP7foZPqut29wNoUreq3iSjc2fcfWgX6J2SemeV3QTXrOZYt/mbo1BAoEmHEzImMms3PjdrF9XLNq9l++/PhfDtjDt8DnhMwxeW7+Jtzdt5YFzz+TUEV/tLtDDjSMNAQcR4wbmk+SK/+Tj0FQuPC52hx/ATcdOxaHGTgeoisJVkw6NLcbhwo0jTsIVQ4EaQFdUTi/sfgFtDLWxtH5LRGLWAUvalPpq2d4a0WAiKhyKzs9H34pHdXd7Cu6AU3FwUu4MZmQfXH24DEcB3x36GJcN+C2TMs5mTOosjsm+hO8OfZTz+92B1sP1IFnPY07/f5Kk5aB1UcYXqKjCSYF7EqcX9TY4j4Y053iOzv0bqvD0UNoPl4Cr2GQIf9SaPCn91LT+A38oseaNcNQsMfj97xAIzEt4fAcss4SmuvOx7QqQXoSAdAUyFYkLiYpAF8lkp97EyMIlZCZfiWmWJTS3EA4sO/aDxaGEKhwk64NI1gf1ImYdGJ/1k16uCd3ncDEw5UI8emRR5X5JM3Cp6THrERXhYGLWjRS3LW0nZr3rs2wMQnYbc0tvxUhA9+9Akaxnt5Ou2GReYjMuPb4GG4TTcf/Z+1vazOaIpM+QQUq8W/mw8tlur2uKztWDfsGVA+9gWPJEktQ0krV0xqQew7VDfsN5RTf/z6b5Spqa+P4bc/GbZicx64AlJQHT5La577O7/mspZXrIcCRydhChKIKbzzmOP72yIGpTgK4qjOqfy+gBkfzeu2N8QT6/OfVkfvXRfEKW1S2CpgqBQ9P414VzKEj9enfZnF44ns3N5bxUvIKA1f2CpwkVl6rxz+nfxK12v/ksq9+KmgDpCNkmi2o2MCKlb9YdA5P6c9+EX/NuxUfMr1mMIQ1sKRmeMoTzCs9kUsZRfZqvK1qMehpC1WhCJ981qBvpEkLQP2kc/ZPiE3iADOcgLh/8CmW+Fexq+Zig3UKq3o9RaXPIcMavNeuJbM/xzBqwkIq2dyhrfYm20FYEEg2LNCVIPC1lKQ1qWx9nQNYDsQcCIgZp6D2xn7bWv+HuYxG+t/XPvaJgQoADcKgANgiTdPep6Go+AIqSnJDALtJEOUwCu/uLNOdIjiv4F8urbsGWwc4ImCKcgGRg6sWMy4ws5hoep3Fav3/yQdkNBK2mbhIXHZckA1hZ92+CViCmaCuAJUPsav2EUWlnH+iuxcXJ+T/ghT3fI2T7iRRZ1oST43Ov6+zujIcS31aajNqY3ZeGDPF5/TuMSJnKkOSxnaRLCMHQ5AkMTT44D9NVgTrerVjA+uZt2FIyMmUwcwpPZmBSYs4lhwtPr1wTV3MzZFo8uWI195x56mFa1VcfIhFJh68LpkyZIletih2+Pxx45O0lPDf/C0Jmd0Lldur0z07jiVsuIcWTuNn4puoaHlu2kg+378S0bRyayuSBhVQH29jd1AjAiMwsbpg8lbOGjexzHdnaunIe37KcVbWlSGBsRj7Xj57OsXkDD+vT3NLaHTyxcyFrG0pQhEBXNC7sP5mrhxxPvru3LtxrpUv45853EmomuLDf8dwy8vz9XpuUkoAdRBcaWgJdoNFQ7tvJvKpnKPNtQxN6p1L99KwzmZV76Vey5qSk6VGKmx9BSj+pIpBQJ6um5DK23+q44xpbHqSp5a9I4kdSnITFTAsKdyASsAKCsHRGfdUEiNvooOB0nUtqZtiTsqn1URpb/oSMo2+la0Pol/dZ5+/ENHZh2fUoSgaaNuwrFQ2xpUm1bzFV3k+xZIBUx3AGpFyAK8EaMMPyMbf0etqMPdAu0xOWVFHDLSJSxUpIqw9yXKO4cOCj+70vfUF9sJi5Zb+l1ajBkgYSG124EUJwQu53OCrjHEJ2kF1tmwhaftL0TAYmjYwoSTG3/FFWNnwQsSa0K6QEW7gZljSBE3PPZ2XD5zQbTaTp6RybNZOBSZHLTCxpsaZxLYvrltBmeslyZHJy7ixGpozodi79t+Rd3ij/CFvamO3yN6pQUIXKzJyp3DT0ij5JahxKTH7wH7QE4zdmuHWN9bf94DCs6KsFIcRqKWWvmp0j5OwQYUtJNf/5ZDWfbynGsmwG5KZzzSlTOHniMPQ4qcpokFLiNULc8O7brK2uxGf07sAcm5vLf867CJcW33hZSsnPV77PW3s2EbTMTnV6Abg1nePyBvHICRceVOHXRGDYFiHbxKM6Yt7cPqvdxO83vYgvjim5Q9G4YehZXDLghIO91D5hV9s6nt/7h07l8q7QhIM81wC+PeSeg07QLDtAjX8pIasBsAkYu2kJbUagku0+gaKUC9HV9Jhz1PsWsLfxAVRzbULkTFUyGddvXfy1WXWUVE1FxnEZ0ABNCEAnv2ADipJYpMM0NtNUdwFSxtdLU9VhZOYtDK/LbqakcnLMujMh3GSn/4mUpEvw+9+hpeVPWFYFAg0wUZRcUlJux5N0UUJr/aqjtO1zPqn8FWYUwiol2AlWyqTohVw55OA1UtQEylhe/z5VgWJ04WR8+nGMT5/Rzf6oyr+NEu8XWNIk09mfocnHAYL3K19gecNHXdK2Eofi4vT8y5mW1d3M5qXi+9nYsiTueqSEkFTxWS5AaTfLkggEutApcPfj5qG3k6LvO4/L/RX8aev9BK0ggS5pX6fiJN+Vx09G/pgUPYV3Kz7l2eK3CEYQog2Pd3BG/gl8a3Dk7tPDjVF/eggrQZ6x7We3hD1E/x8hGjk7ktY8RBg9II8/XHtwZSqEEPx+8ad8UVVBIIJ2mc80WF9dzR2ffMhDp8dPGfx1w2e8tWcTfqunhEF4rs+q9nD3yg/4w/TDK7ehK2pChHB61siYpsRdcWr+4ZU76ImQHeCF4j9GJGYApgxRHShhfvV/Ob3gmoOyTSkttjY+wp7m5wEFWwY6uzpVLDRsmoNr2dX0V0Zl/pKi1OgkIstzEpnuE9hYNg47gUJ5l5ZYca+qZpOb+QjV9d8hmjejwj67KiEcCBFdGqU39LhRjk50KeBWlTTys56hqv5qpAzSs7NTCA/JnvNJ9lxMa8uDtLX9vTPK1rE1yyqmqemnGOYW0tJ+0Yc1fzWxrvGFqMRsH6JbOHWFO87DQAEWCNMAAJ01SURBVKIwbYNXSh9ma8sqbGm2OxRAsW8L71b8mysH/pRhKeE0Yr57JPnukZ2ftaTJ47t+R6lvZy/9waAd4K3yp2g26jk1f1+jRLojBwU1ISumoK21P/DuO3ckkpAMUeYr5v7tv+WuUb/HqbpoDDXy+81/wGf1broI2kHKfOXcu+VP/GrML3mh5J2oxCw8PsR7lYu4uP8ZJCcg83Ookex0RJV76gqPrv+/I2ax8NWIex5BQmj0+3lz25aIxKwDQctk3q4d1Hpj30ADpsFjW5f1Imbdxlgmb+7ZQF3gy/fejARd0bhuyKm4lOhRQqeic3bBVNJjaJ0dDqxvWhx3jClDrGyYhxnDLSFRSClZXfMz9jQ/hyX9WNLbTW7DQsFAxbID2DLI1obfU9X2Qcw5hdDITL4KiB+VFeZmWr0vJbTWJPdZZKb8ECXC5Uhr35poj5p5PFcl3NwAoGqD2yNZ8eDA4eoumOt2HU9R7vskuc8BHAjhARzo2khyMu4nO/1+DGNNN2LWG3583qcIBj9LeM1dETIrqW17kaqWJ2n0zYtrl3Uo0RjcHfP9hIWbhZux6ecf+IKAV0ofYlvLKkwZ6iRmEH4YCtp+ntv7R8p8OyJ+dlndRxGJWQcMGeTTmreoCpR2vjYpY3ZCmm0SMKRCNKJqYdFsNLC8IXxevFf5AcEYGQALi/pQA6+VvZ3Qw4YiYHHtKrxmgNdKlvH7ja/yx01v8EnVhojSRW1GkOd2ruSMD//BlLfvY+Z7D/OXjZ9Q5WuJu614OH/cGPQ4pTaaIjh37KgD3tb/Eo6Qs68RPti9I6E6AiEE7+3cHnPM/IqdKAlFnQTvFG9OcIWHHxf3P4GL+5+AU9G7KeYrCFyKxuDkTFJ0jTfLFtIYSty652BjY/OSmN6aXVHh33XA26vxL6bGtziiL2IYArv9H4QNzbc33BvXViw39UZUJYXol45wR6cim2houpOmlocSWm9a6o9wawNwooYL9QnXmGlCdCmodpOcckN4K3YrpvdZjIbrCTVch9n6V6TVu2tSCA130nXts8WCwJ30zV6vOvSR5GU9yqDCLfTLW8DAgtX0z/+UZM8FCCFoa/1n3JSslH7aWh+JfxC6wLQa2V5zLesrZlHS+FvKmv7E7vrbWFM2iaqWJxKyfzsYaA6VsbL2UeZX/DqhDst4dmJShv02h6TMOuC1VQeK2dqyOiq5gjDBer/ymQjrkCysfTvmZyEcXVtcM7fz7xxXPwYnjUMT0R9QpAS/rRPv9hqyQ3xc/R62tFlUuxgrTjQuaAdZ2bgCM4Ea26Bt8GHlBs5acA9/3/Ye75Sv5s2yFdyz8VXOXPB7ltftuz/sbq3j1A8e4b6Nn7C7tZ4WI0CVv4Wndizn9A//wYLK2PeSePjWlKPR1HjkTOXb0xIT4P3/giPk7GuERr+foBX/hxkwTRr8sTWJqnytGAmIvwZtkwrvgT89HQqEbJOaYBMX95/B41N/xNmF0yhyZ5HvSifP5UJXQ5T7K3mlbD5P7p7L1ct+w/1bn0+ogeBgw4gjZrsPArMPqu7RsLPp31hxU1ACs8slwLS9cQVodTWH4Xlv4VD7teuCdaBDakOSJGyECJOS5paHCRmRIxfdViLcZOe8ia4PRVWSUbqRsiQUJYvsnDdR1QJM39uEqqdjtfwRO/gJMvgpVts/CdXMxGx9qBdx8aR8D1UbRnSC5iYp9W5UtXeXm7SbCLY+hq/2LAJ15+Kvu5hg2+NIuwmAYHA+dKnV7PgXPiISq/2fL/gpNbWX4Pd/FNe/1LSb2Vx1Ls2Bz5AEsaUfSQhberFlG+XNf6G8+S9xj+mBwLSDfFR+J68Xf5MNjf9ld9sniYnZCtCEp9ODsys6PDmbLZX1TR8e8BqX1b2fkKF4mW8HTaG6bq95zRbazKa4n7Wx2d7WvXbysgG3U+Aa0ougdeyziULATqxiqCFUh9f0YiZojO612hJ6QPeGHKysqyBom/i7ROJ9VohWM8BP1zzHFw278Zohrlr4HxqC3l5ZlJBt4bcMfrT8dbY0xbfYi4Z+6Wn848Jzcetar2Y1XVFwaxp/Pf9sBmXGtq76/4YjNWdfI6S73DhVNapXZgecqkaGO7ZEwdamGkIJkDNVKKQ5Eu8sPRyoCTTx7J6P+bBqNYKwVk6WM4UrBp7ETcPP5tY1D1Hh93Z2MQGE2i9+C2vXUh9q5p7xNx7WbqYcZ3/KfNu7pV4iwZImGY74Mivx0BTcmNA4iQhHMwRILHxmMZlMi/kZpz6IkQWL2VtxFAE7gCT8lOcQNmqPYKzEpKXtcbIz/hx3LaqaR07uAoLBRXi9/8G2KhBKBkmey3G5zwxrigU+wWq+A3p1d4bJr9X2OKCjpXyv8x0h3GRkv0lby68I+F5HCB3aC7QVJZ2klF/i8szptR4rtA5v/ZWACZ31ZA0EW+8n2PoQSVkvIGUIlcjJq54UOxj6jFDjGjRtMLnZr6Ao6RGPQ0Xz3whZ1RFmCMOWfqpaHic76SJcenepFEuGqPZ+gtfYiyJ0stzHkO5MTJKlA1LafFD+E2oCm7D6mEZVhQuDXNrsKpzCQG+PBkkgKDUMqSMx+bT6CcamnRzXVDwWqgIlCRuKN4SqSHdkd75mYSbsI2vL7ttwqm6+M/QeNjZ/zkslDyLY17lqShVJ9HRmTwgh0BW91zaiwak4aY4z1pbQGnLGPDZB2+CPm97g/IKZ+MxQzHhnyDL559bP+OsxF7OzqZ6tDbUIIZiUW0hBUmIyTjMGD+Tdb1/DM6vW8MaGzbSFQiQ5HJw3dhTfmjqJgRnpCc3z/wlHyNnXCKcPHcZvFs2PO04iOWvYiG6v7W6p5+mtq/i0YjeNQV+3H2SsWhFNUTij/8joAw4z9rRV8YPVf8dvhrC6XHyqAo38c8dcXi9dTINRhxElOhGyDTY372VFwxaOyYpsVxMeF2JJ3QreqfiAmmA9qlAYlTKcOYWnMzat77UR07POZF3Twrg1QwWuQWQ4cvs0d8jyUhfYiC0NUh0DSHUMQCZ4se8KWwbYW/8LapsfJC/lGnKTL0eLUrhty1pU2vAo8bZj4g8sSHgNQii4XLNwuWb1ek9Kidn8S3oTs67wY7X9HTXpakSXjk6heEhJv4+k1F9hhJYipR9V7YemT4rYEWxbVXjrr4BIXZ7tRK2t7vJwB6kk4hy6BKPHLVJKL4axjZq6K8jLeS8cGbNbUEQyiuLBlkFq215ExolSSWyqW59mYOZvOl8rbnmJrQ0PEPZ99AMKatO/cGtFTMp9gGTH0JhzdqDMt5LawNb9IGYOUvQBFPvrsFHw2U5sRHuPokRBdl5rBIKNTZ8wOevcPm2jK/QYtaZdIZG9olzJWlr44SyB7HCeq1+v1xShclT6DLa3bmZV46Je0W4F2VkyEAtDkobjUl0Uugsp88cWPlZQmJQxkUq/n7VNW7o9fHZFwHC0H/HYKPbWce+muZi2AjEIpY3kw9LtnFX1NLuaG1CVcEFMyLaYntePm8ZNR1M0MpwuhmdmRe2w75+exi9OmcUvTpkVZ2VHAEfI2dcKmW4P5wwfxbs7thKwIv8wnarKqUOGkZu0rwD+HxuX8tcNS7BsG7Pzpr3vpyuJTtBy3UkMTcuO/OZhhiVtbl/zGF4zEPHCE7ANin21qMJCi1GzG7BDvFLySVRy1mK08ptN91EfaiTYno40Jaxr3sTW1h3MzDmWawdd2ScNqwL3YIYlT2Bn27oY/noOzii4NuE5Q1YrK2sforjtY0T77UBKi3TnEFxaHn4zMVeEfbshUQkRsiopa36YypbHGJP/Cm49wk1dGpDgzY04abxEIY2VIBOpGwxh1p6LmnQVwnMxQtmXLlGUZJyu0+LP0PZUXNNsE284ahLlPBBCoEsI9jpIBoaxlfKaC/CG1iBQkZh4nMeSnJSohY9BS3Bp5197mv/D9sa/9qgxtLCkRZuxm6UVV3F80Usk6QPjzryh4cUEujLDUNBRhYaNxdCUU8h2Tacs8HeClsCk949QkRJdWBgEKfdvYjL7T87Gph5LiXd71A7oDkgkBe7uEUZVaEzNnM3ndfNi1no5FBcn5kRf47lF36TUv5vqQFk3gqYrNkG7a5J7HwxbwbBVNEVjUvpMAOYUnsW/9zwdswtTEyqn559GqpbGT9b9ifpQc690qIoC0plAPLF9vCKxbFCFjS0FUvaOJtqmIOhV2URN+IUuh2txRTGLy4tJtl3YtiTL7eHWacdx4cgxEa+PQcPk46272FPXgK6qHDd0AOOL8hNc7f8vHCFnXzPcc9IplLU0s6GmGp/Z/WnNremMys7mz7P3WZG8tmsDf9+wJEKt2r7KmMjd7+EbSr3RwrzSLZzRf/TB3I39wrK6Lfis3re6nrCkgiqtmBHB3d7uxMVr+lhYs5y9vnK+aFyHz2rDjjBH0A6xqPZzClx5nFnQvbuvJ2xp47e8qELDpbq5dMDtvFRyP7vb1mPKfTEVXThBwGX9b2dAUmJRuZDVyrul38JrVPUyPW8IbschLJIVR5w6IYnGPrKuYneq/0sZVnrfUnU5E4sWoyjdU9uqmkuiqRtd73vkVVo1SKsE0BH6aIRwIM3dneKncT6NtEuh7W/Itr8h0/6A4u6bGn3I9yIxzdiRcVPUHVDpbTYgZQDTWA4IZPt2fMHF+IMr0FHiSua2TxJeq9XEtoaHYnzXElN62VR/D9PyH4s7bUModldmBxR0JmVdS7KeT/+kY3CqKWxr+YyAZbUTswgRSSAkNRx9SCtGw8SME5lX9UzMBwRN6EzNPC2iduBJueezpnExPqs1YgekJnSK3IMZnhJd0d+hOPn+sN+yoOZtPqt7H1MaCBRM2yTNmU1jqKWz6cCwFZpCHkwZjjwpQuWRna/zftUKbh56FUenT+SLprWEIhA0h+LgoqILKHKH6yL/MvFOXi59j4+ql3Q+XdvSZmbOVOr9Gu9WrIl98Nh32DqucQoSW4bV2DrHSDB8OvF+620EEKZKWWsLv1j4MVvqa/nF8bO6jfnvyvXc9+EiALwhA1UI/rVoOQVpqfzt8nMYmpOYGPL/FxwhZ18SGr1+3tmwlZLGZlKcDmaPGsqYglzWVlSxsrQsbMeRk83MIYNQuxRROjWN5y64hHd2bOPR1SvY3lAPwNCMTG6YNJVzR4zqFLm1peTPaz/FH7OJQAASKWU3IiIUiVAgaFvct2E+p/cb9aWqnTcbXv61Yy7+OIKzHYivthR+V0rJq2Xv81rZBwghelwYVTSsXnZFQTvEG+XvcWLOcaxsWM6KxuWE7BCFrkJm551Kup7O/Jp3WVI7H1Ma2NIm11XAqXlzuHLgHVQHillW/y7V7YKZ49KOY0LGLFxq4ppEK2sfikjMOhCSCiEZxCF07IgkI3wJVrE7/98teo4Lp8fqfe+Sk9xdA00IB8mey2j1Pgt0P780wvZiArDRSPGck/B+2cZmzJY/IEMrQOid9TzCdQHCMb6jOC5BtEeRmu9EKukI5/EJfUpKCbIp9pgEVyCEQJH0Us4XAkSESSRBHIAZPvNizKyS7Axr95W2vp5AFFPS4F9FwKzBpcVOmysRIl4RIWBk2jm4tX2RSY+aQUjG+vWJMLGVOgOSDszGyKm6uXzA7bxYfF/ErktN6OQ4izgl/4qIn0/R0/n+8Ht5YvfvaTWbOrupFVRUoTIseRxXDbw1bm2qrjg4Lf9iZuddQEOoGkvaZOjZ6IqDj6rf4cPqdwiYkvqg3kl8JOFMgIXN9tY93LHhfu4dfyuDkwfzbsV7hGwDIQSWtMh0ZHJJv4uYkjmpc5tJmptrB1/ENwaeS2WgFiklea5sXKqTBdUbWVC9CZ8VOy0toD2l2f63AKHYSHvf92+bCUTHBaCAFBIhBX7T5PmN6zl54BCO6zcAgKeXfsFD85cQMPZdKywp8Rsme+oauOzx//LqDVcyKOtIU0AHjjgEHEZIKfGHDB78ZAkvrdqAEBA0wzd/XVXDgoUuBVPa2FLi1jUcqsbvzpjN6SOHR50TIte8rKwp5dr5L+M149WOSFAkqrbvXOg6nVvVeenkbzE6/cAL1fcHtYFmblz5MA2hlgRvihJNsVGV6KOPTh/BHyfczEsl7/JWxUcx0gkSTfQmaC5Fw6UaKELpTH0qKGiKgo6BEPTqJHMoTkaljOfbQ350QM0IIauNV/aclYDmlSRTcwE+pDS7ETkFgU4w3F2HhUuYUT0zkxwTGVfwRq/XTauaiuqTsO1mOrThXV18BMMrAIELh2s2qRl/Q4jokhZ2cAVGw7WAP4LMiwDhwpYGsSJaHVBRuh9jkQ2u00G4Ea6TQZ8c82GjpWIEsWrbbCRGgpEzS0qMCGeuJSEoI6/BkAr+GM/OinAxOu9NPI5RrKy6mVr/orjr0EQyE3PvI9cT2yljYdW97Gz5MCrx70CSlsflg1/pdhw/rHySZfVvxV0LwE9Gv4BbPXD9wWLvVt6reIqqQDGa0Nr7hm2mZJzCqQVXdXMJiAQpJbu9m9ujaG1kOnKZljmbXFffvHijwbQNvrPqFzQb0V0qBDDQU8SDR9+FLW2KfSX4LT9pelpntCzx7Vmc9ek9tBjRU9NSgmULfCFHhNf31Z8ZfhU7lEAMRwKGQFj7fnMn9B/Is+deTKPPz6y/PE7QjH4+CQHHDxnIE9ccHFcDKSVr15Xw+ltfUFbegMupc8rJYzj9tPEkJ8WT1Tm8OOIQ8CWitL6Jpxet5s3Vm/Fh0lOb0JZhkiYB2mxsV/h9b8jAi8Htc+dhWjZnj+mdHop1g6lMWAIjXD4abSpNUaj2t35p5Ozn65+iyWhLPGACiEhhiXa4FAeX9D+Z5lArb5R/gBGzjV1gSQVF7LsRK9gowkfIpr3oV7THAyx0GcQictwgZAfZ2rqeD6ve5oyC8/uwN91RF0isExMEjabBnAHPUen9mIBVg0vNJsd9DCGzlL0Nv0RIX1zxUMOqi/i6puZRkPsu1bVXYNs1uAj0Oh/DfwUIBT6hpfF7pGU+EXEuKYMYDd+mg5hFOq+lDKAIgS0Veir2997znm2jdeB/HhBI//Og5ELGvxBa5CJ5zXU6ZmBu1O0kGkOWMrJkqJThOsZo0IQNUfZTEW4yPefhcRwa0c5xGZeyu3U+VoxaQVW4OCrjil7f0662+Ok0CEe12oyGg0LOBiaN4qbhf6IhWEVDqApNcVDkHooeh5R1IGxIPpahydEbhA4EW1r2EIwh9g1hblMZqGGPt4zBSf0YnDSo2/u1gRY+rd5Iq+kn05HCSXnjSHNEjrRriso9E67k9i/+QzCCoHWHpInfiN9QoQk1AQGVyFhaVoKUkte+2BQ36yIlrCguo7qljbzUxM6J2oZWPli8haraFlJT3Jx8zAiGDcyhzRvkZ3e9zJ49tQSCRqeky969dTz51CJ+c/cFTJ0yOPbkXwEcIWeHGKt2l3HTU28SMi0MaSMdRL2yhxOMIAzC49oRME1+Pu8jThkxFKeW+FeWpDsSVO2OJxwpSda/HEPuHa3lFHvDqYI+IUpmRRMqUzNHMyljJK+Xf5iQ/VNXuQkAXbEwexXOClTRTtViTBmyQyyoeY9T889BFfv387OkgUxQFwkEhrQYlfm9bq8a1iBKG0yiBG66IVrHJoCuDaYo/3Maa0/HMjfFmCVAKLAA09iMpo/p9o4dXITR/EvAG5WYQXtGU8r21ofoUFFj3AxkuNvSKkHWXwpZbyK0/r1GOVNuxAx8QLTomWg/cxJ5YIhmBh4rLiVQ8WijCFh7sNvtoxThRkqb3ORv0C/9zs6xWa7p1AdWYMcRw7VliDRH/NrRLOcwxmdcxsbGlzEjzKkKJ9nOEYxOP6/Xe4laZSlCS3hsosh05pPp/GoVl4csg7kVCwkkoHNoS8nm5p0MTtrXHeozg/xu4yssqd3W3iFp4lR1Htg6l7MLJ3Hb6HPRIljdTc0axsNTruNPm96g0t9I0DaxZDipatkCv6EjI/z4BWEvYltKJmX1Z5SniOe3rO9V3xwRPeaz2x9MVu4t65bOjAanqrK1qjYuOQsZJn/414fMXxYWxzUMC0URvDh3FUP6Z6E0mxQX12EY3X9hgWB4H375m9f56wNXMWL4V+tc6Ykj5OwQoqHNx81Pv4kvFD4pEtElFABWe61vl3NdSpi3dQfnjUu8MP+YvIGYdmKkRqjRL5SqUJiY2bud/HBgUc16jD6JxkqUThHU7u8IEU5n3jnmmwgh2NG6h1CCgq8dcgACu0vBbPeLkS5iNyF0wJY2e7w7GZa8f5GPNMfAPtzYlIiip7qag8cxEm9oQ+xPCw+5yVfGHGPbVVjmzgTWYuD3PkVK+n2dr5jep7Fa/gwEEvOrECBlBzHqUcdFPGLWFRKkF9l6HyLjr73eVfWxaO5zMP2vRp1BRyEUgyZKwgRM9ngNCUHZseLIEEJnTMG7+I0tNPo+wpZenNoAMpPmoClp3cb2Tzmf7U0PR50rDIUs93ScWmKd11OyrydJy2F1/ZNYdgiJRIjwuTQi9Wym59yMLSX/1955x8dRXW34uTOzTV2yLFuucu+9Y4wLtjG9md5DD6lfIAkhIYSQRiAJSeg19G46BhuDK+69N7lbvUtbptzvj131bZIrZh5+wtLu7Mzd2dmZd8495z0by5ewtmwhftNLpqsDGc4OFPsPxvQfs6RJmqNlljHHA0tarC/bwc6q/QgEfZK7MiC1R6NjSkrJhvJdLCpcR7Xpo6Mnk6ntRpPlbpwv9cnBJTyz+yOE8IX8GAUBU8OUwdpql2YGb+hqi3CQjW5C/abOHcufYU91QSPjbF8oCvfZoTUU+Cv4+7DrwqZJDE3P4Y3Tf862ikO8vWcZ7+xdjWkpYUVZLRmuRD4684ckaE7cqoNqPcArm9fF3nGNW4gC0MaTEOyVGWeYOZ4zmmVJfv33D1mz+UAj8WVZEn/AYMeOPNRKM+rK/H6D515cwMN/vjzyQicBtjg7hry7fAOm2eAoid+bsFnkp0bXWXXgYIvEWaLDyWU9BvPOrvX4IhYF1OashX/WrWrc2HtMM2fn40Wl7g01D44HiSIkqlKb4t74dQ4c/Kb/DaihE1lr8r7UuunS5jssVuuahvjCNDiOlxRnF1xKKv6QS30skp3NI0MAHVN/xs6iH2HFsE3I8JwV9XnT2IcQrlCD8KhLYuhb6v6y9C11wixI5KhZQ4KVbkqo0LjWnT++1zbGAv/XSKsMEcYQVpj7iTSBqhD0ZFOkwI+FxA3U7kc3YKE5R2PouWAVIISGlAaa1pPqwM4YVbQaKQmXIYQgwdmfBGf/KMuCQ02lb8Yv2VrySITomYKmJDGgzX2NHpVSkufbQr53GwDtPH1o7+5Xtx/7pV1En9TzyfOuo9ooxKkk0iFhBA7Fw/6anbyY+ydMqeMPJdLvrt6MJgTOGB+DQGFg6hk41ehG2cebNaXb+Oe2V6k2feghAeRQNFIcidzT9wb6p3bnYE0hv93wNCWBCvxW0CvSITRe3zuHiVnD+FnvK3AoGh8cWMBzuz/Bb+moWOiWE7Mu2h48NwUCKoqQJDv9KAI0RaNLYnbdeD46sIK9VQV1BtpN8Vs6q0t2s7RoB6e1jVwR3SelAyPT+/LGrnVRbZOkhFJvAKei4VaDU56JDif3jJjAI6sXNjY/t0AYobxSRYKpNJqFcKkaNw4OFqyM7daZ5bn78caIngUMk/7Z0QX7yo17Wbf1IP5Ag3VJiTBksMDGkJgKKGb0S+3adfsoK6shLe3EN4aPhC3OjiHvr9gUtUl5S4l06T9QVc4rW1ez6NBepJQMz+rITf1H0CO1DfeNOJNNJflsLs1vJtBUIVCEitCC01tN1+9RHYzN6sqd/eKrcjsWZHsycAot4gmqIQ4hoJEpaoOTheLgnOxxJGj1lhDD0wewrmwzvijeQvVrCqYZB5Pmw3/tLUSzqtdwSCxSHEdWlTSy7c9YnP9AzOU6JY7DHWFaMj1hCh1Sf8Sh8v+GLurNYjwILNYfPp2cjIdpkxi+6lIIJ7FywOqXrc8DMqueI57k/sjrEsQzLR19JU4wcsE5rNlTUlYghEClvvCmdru1KELgkilIz1kYxg6QFg7nGBKT70JRM5FSYlqHkdKPqmQhpZ/dh8dDlGIOIZxkpNwZ9jkpLfxmIZY0cGltUUUw3SAn5Uo04WZzyd+Q0sKUPgQKQqi41Pboogfv77sTkLRx9aZDwmmsKf2IaqOkLrIqhEqils707F/TIWFA6P2pdEgY3mgMhb6DPLv7gWa9YiUWugwWxgRvYpqfsQQCt5rIpHbXRHz/J4I1pVv546Znm+VomVYAnz/Abzc8zj19b+DRbW9SZXgbRW1rc1YXFq6lxvDxf32u4tndnxCwgvlOPqs2t6vhsRr83ZJQ4XeR6vLjUVz0SerOu3uX8XLuQg56S6m9S1eFDJsy4TUDvJo7P6o4A/jq0HYCuorDYTZK0YD6GQbTFLhUJysK9zG5Q30B2i0DR2FKyaOrFyFMCFRZYNavoPY3qQFK8DuR5HRyzcBgNe4lwwbwr68WRx2fIgRju3embXL0jhGvfbQSr6/+MxKGhWI0GIcSjNRZGghDohgSYUmELql941ITaB4HhUWVtjj7vlLpaxJJsCCUPx6bJsskOhyM6NS8aufx9d/y73WLkZK6dkzby4p4Z+cGrug1mAfGTOWNadfwv20reW7LMioCfhQRlBqXdh/EjwaehhSSZ7Yu4d3cdaHQuqRDQgq39x3PpTlDgqHpE8TU9sN5bvfsmDHvBNVF58Q0DnmLmoktt+JkUFoPbuvR2ExyQuYoXsh9J+YYBBJFCLLdbSnXi9EjTIUGLA2HGlvoJajJdPbkxFwuGt1TZrC78jMO1yyPuIyKh+GZP4q6no6pPyTFNZo9JfdTo2+h4Y4O3t97kRL2lNyNIpykJzQ3cG2aQxYRkYDTXS/wLP9cGmdeydD5M2bo5SgiqW0xLKWJ5V+IZexECAdCpDfwggq/0YBl4qcM4f04FDnUCOhb8QeWkZbxNJrWGa1Rz85EOme9x/7CmUjpRzaIWgrcIFQ6Zf4Pp5bTaDuW1NlT/jq5FS+hWxV1HmEdky6iZ9ptuLW2dEq+iA5J51JQs4BqfQ8Cjb01W9hbvQpDrqH2s91XvZLtVevD7Aqdcv0ws/b/kos7/40OCeHbPn2Z/2bUXrF+KXALDQ2JIpSQ6bLAIZykOrO4quvvSHGcPJ5WlrR4ZOsrYZPna/FbOo9ufYUa04iYUuC3dFaVbuO1vV/WC5a6KcRIB23wXGyYTm7MuYyblj7D/priuqnL2teZsnbavvnN37aKQzHfY5XuBwS6rqIoFmqDNBbLEli1052KbNZjE+D2QaOZmN2NS998A8M0wu8BQ+JyqaQnJvDGhZeR7g5GRlM9bn591kT+9uWCsLlnihAkuZzcf+6UmO9j557Cut9rhVmzPVtbKa6B1C1Uf8iOB0BKZECil3gpzCunV88TU+QWD7Y4O4akJ3ooq6m/u1RMsGJYCElAhvNvFHB238YtmV7duob/rl+Cv0m3AENaGKbFOzs2kORw8ssRE7m1/xhu7jeavJpKTGmR5UnCpdZ//PcPm8G9Q6ZR4q/BqaikOT1hL0h7q4vI95bj0Zz0S+kQNhn1aNLGlcLUdsOYl7824snTrTi4vts0Lul8OvPyV/H2vnkc9BaGqrA6cmWXMxmfOajZNKZLdfLTXjfyrx0vEgizbgWFZEciDw/+FW2c6awuW8Ozu5+vm/JoioWCKUXYE2gtDsXJ+R0uPyqecVM6/JNlBQ+zq+KTUI5P8JSp4sapJjOl46OkOLvEXE+iazABcx+1DV/CDc2SPvaU3EeaZyqiyX4UwoU74Xq81c9DVPtUiTthZoM//U2ejV93xY6YhbN+DTckE7ReGN5P0cvvB/xIyx/04kJvMG0a+mmwc/yWWZdzJmXtNHVwm4a+nuLCGWRmzWnWUN3t7E/37KWUV79NWdX/MK0SVJFMauKVpCZdi6Y2zgszLT/L8n5ARWBbs2nL/ZXvcLj6c07r8DqJji4owkH7xDMBWFX0fEiY1b9GymCPy2gY0s/sQ3/mph6vNTtOfWY1WypWxsh5FPgtQU7yUPomD6QkcAinkkDflLF09PQ+oX6J4VhdujWqM38tXsuPGePuOmDpLCioP1eZMp67cQEk8s7e9eytLozQ8zhUDy4FWpRK9Ej0TMlkft4udMvEslQipSJbSLokho/q/3n+fAJGpPKW4HdSNRW+uvomEhyNK0GvGj0Ej8PBX2Z/g2FZdRZSiqLQPTODf152Lp3S63Mp/brBjv2FBHSTzllptE0PFgmIetUbXpg1GpDA8qjga9xIKyjS4OGHPuLZl2+jbVZKhBWcWGxxdgy5YuwQHpu9qG6uXUgQRij8G+aoqs0Rlk0qnN2axkMzpjaq1NQtk4dXz4/aBN1r6jy/eSW3DxxDqsuNIgQdEiMfiA5FpZ0nfCPbJYU7eGzb5xyoLkFTVKSUqIrCNTnjubH7GcdUpP2i70wq9BpWle7Ab9b3BFWEgkOonN9xHFd0mYgQghnZY5iRPSY0vRj7IjCmzVB+qdzGM7vfpFyvrLvom9Kkf0ov7up5HW1caQB0SeiCEaNZfI3lJFEN4EDBauQrpqAKjentLmBUm6MzTawIlXHt7mVIm1vYVfEJZYE9OISHzkkT6ZAwppmIikRZzZcQRVDWYskaKnyLSPWc0ey5xJT/Qw8sxNC3E16guUlJfxJFaXB8qW3BbNypQQYTyaJ8drW5LVEuUCIRUv8JZT8CAiE7C1kn/urz0zTwXIDp+yxULeoL9u8MM0VbO0mnhI4rS8qoxQBgIa0KKsoeIL1Nc1d+VUkhI/kWMpJvibKOIFtK/k6FfytWmP0qMdCtClbk3cHETp/W7TfD8rOh9M1m1Za1vS5j4TMrOehdT6eEIY0eLwsUoQqtWS/J5uOSFAXyGZt5X9TlTga2VuyJ29w6VoWuRFJlxtf6qiHVhp+VJbsjCLP6rcu66HL9o31SYvugXdF9GC9ujxxlryXTlcSA9OZVjIcrK1l+8CBmDF9URQi+2r2L8/s0L3a6aFh/zh3chwU79tS1bxrbvQt92tXfjHj9Ok/OWswHCzYE0xZEMBdtSI8O/OyKiQzt34mvl+4IhhLjQYLlVFADzb+rfp/O269/y10/i55Te6Kwxdkx5KIR/Xly7tJGiZAi9N1rePPqcmhY0kLVFCwnBMzg3YnboSJUQa8ObfjvumU8s2ElM3r04soBg1hddAgrDgNhBfg4dwvX9m2eUxMvHx9YxV82fVwfuar914QXd81nXele/jXy+rpE+3iQUvJt8RZe3/MNmyv2YUmLbE8GV3aZyIzskbjUeoWqKSoPDb6RDWW5vLnvG7ZXHkRBMCy9J5d1OYOeyc1PTi25Ox+WPoAnhj/Ijqo9HKjJQ1NU+qf0JNOV0Wi5tq5Muid1Y1vl9ihrE/gtD9d3u55FRXMo9OehCpX+KUOZnHU2HRNiR7JaSoLWlkEZN7X69TX6VixZHXM5KQN49e1hxZkQHtIyZ1Fd8TC+mteorX6RMoDm6EtSyu9xuEY3eo2acANm1T+gYWSn9v+ydr2hz1EkAG6UlN9DxR9AVhA+z82NSPsvwjUeM+luzMq/IGl+AyOkiqq0QSTehl44nWjCrP79BxstGdKMaI/RGBO/bw6WWYKiZsRePAyGVcOBqg/CCrN6LPxmESW+lbTxjAJgX/USwrVHit51oMF2pZ/D3s3NxJkqtJiVmLU0bTb+fcGjOEO5ZvE7hAW7JsS3XxtGmD2qk2u7TYz5ms5J6czo3JcvDmyNWBzmVjV+M3Rq2HPn6kOHcCgqgQg9nWup1nUW7tkbVpxB0Gz9zL49gOb+gl6/zk1/eoN9+aUEmhjWrti6n5v/8ia/uGwiS1bvxq/Haa2kCCxVhO15YRgWsz9dxx0/moaqnZiCt2jY4uwYkuxx8cJtM7npmXfw6wZ+IxQUN0GVAqEKzhnWl5HdO3FGzxwykxJYc/AwKw4cxG8YzD2wi51lxawuOFx3x7KjpJj/rFjK2X16xvyiAHhNg9yKkla/h3xvOX/Z9BH+CHYWPktndcke3tm7jCtzxsW1TktaPLTpDRYVbcbXoMXIQW8xj+/4mHf2L+LxkT8k1VGfHCqEYHB6dwand2/1e4mGEILeyd3ondwt6nI35FzHg5v+hM8K7ynlVJxc3nkmYzMnMDYzuhP7yYKgtndeLMERTDCPuB7hISn19ySm/Ao9sA6kH1Xrgtokf6oWNeFyzOpnQtOb9dsORqlq620dKJ6LUVxnIlyTEUJFOociy38DgdWAFhq6BWoHROqDCOeoYCJ+YBGRXO4lEkNJQfjmUHupizZVJ0ORsvhEWcN94kI3tuBSWxctLfYtJ/ylpTGm9HKo+vM6cVZjFGHGaRMTiXDdY9q42uMQbgIxun9qwsGAlNFRl6llb/UhCv2leFQXfZK7HfNUiab0Tu6KR3XFFT2L9elrQmV85mC+zF8B1Ma6gr9FI9WRTGUgPjFXOwaX4mB4RnfGZobvHtOUv4w8H59hsCBvF37LqLu5dynB79Dvh81gasfwhQWGrE+biIUeY3YhEo+9s4B9Bc2FWS2+gMG/Zy1ixoT+fD53A2aUjgN1SImIEsQwTYuqKh+pJ2FhgC3O4kRKyeZdeWzNzUcAA3pm06db7GTCvh3a8tk9N/HOsvW8uXQ9ZdVe3E4HZw/uzfUThtM1s/H8/vBOHRjeqQO3ffoB20oK8TdJDqjtk/nxlm0IjyDWjbBCsBy6tby9b2mM/JKgQHs5dyFXdB0bV8Tq5dyvWFS4CV+YPC+fpXPIW8xv1r3E4yPvCvPqE0tHTwfu6/9r/rvjCcr0cgIhDyi34gIEV3a5nMlZse9kTyaS3WNQKj1YMrq9hxAKya4xMdcnhBtnPMspKTjbvEOg+EqQVdAweicSkLhwtHkVxdHYPkaoHREZ/0Oah0ICzUCqPUDtAKFqULPmVSz/vCiXRAuMXGTNu9RaYEQTXnorhFmQIzNaNazILX+abke3yuv+ciqJKEILtbuqR8GCOMSeJlxkuXs2e1wRKhPansdX+e8062cpJfgtjSrDhSVVNlWUkO3ZyoCUPmHPC8uKN/Bi7gcU+ctQhRIqzRCc32EiV3adgRrlRuBoMiKjH07FEVOcJaoeakwzakcRRQhmdpnMgLRu/HPb21hSx7SinxPdipMR6X3J926KS9g4FRVVCM7tMJz/63c+umWxND+XMr+PNu4ExrTrgiOMwHWqKo+Pn8nG0sO8tH05m8vycCoqUzr05uoew8l0RzZ/7ZOZGXNKE8CjaQxp33JzV69f55PFmwjo0d+/aVkMHtQRj1Pj3ffja9Wo6JHHbZkSp/PklEEn56hOMtZtO8ifnp5NUWk1phXMzRFAdttU7r/zbPp2jy7S0hM93DZlDLdNiX3BAtheXMSCfXvqhVnT77YEXUrwSoheeYxLczC1c/OTbLx8nb85Rh5EkLJANXm+crI9aWGfL/KXc9BbgoLgzb3fhBVmtRjSZHvlQXZVHqJHmCnLE02XhM78bfCf2Vm1i80VWzCkQQdPB0amD8ehfPemcpJdY9CUDAJRvdcELi0npudWSxFaV5xZ87F8X2BWvwZWIShpqAlXoXjOQwh35NeqHbCcCv7KJ9C9vw4m92OiqN3QrD3ELjHwgbkn5hiD052tE1lSBnBorW+z5FHju9AJNBIadDroknQaiwsebbacGuf7cChuuiY2a/cHwOmZ57GlYhUHvbtDlZjBxPd8XzKGVOsiRctK1rCubDPpzjR+0+9nZLrqKzQ/O7yQF3bPClvkM+vgV2yr3MPvB96BKlTKAtX4zABpzkTc6tHvVKIKhf/rcy1/2vx82MIgCEap7u13E8/s/oj9NQVhBZpLcXB117Po4MmkgycTp3Dwnx3vURrwolvh97tbcTIusz+39pjO54c2xxyrJlR+2vtszuowlCTNzb83LOaFrcFcMllb0ako3DlgHLf1HxNWFA9Mz+aRMRfG3FZD+ma2pWtqGtuKw7dyq8WSkkv6tfwcsWHXYVQ19tRijU/nq1U7eORHF7J540G27MgLG+EFgjvEAhElP61rt0w8CSem+00sbHEWg7VbD/Dzv76HL9D8y5h7sJg7//gWT/zucvp1P3qtIF7duA5/rSAKd22pm4EKVseYavj5dwVBl6RUBmdmh30+HgJxuvOrQgm77LaKAzyx41M2lO/FoWgYlll3Qg7n21OLbhnMPryKu05CcQbBadBeyT3pldx64XuyIISgZ+YTbC24MkL0TCBIICfjYaQ0EK1sOxV5+05Uz/monvNb9DpT30p10UyQNdAwr8zcCaKxKWZk/ARNYyO3PmpdxAxAweWegqK23jYi3T0cVfFgmtFzAoVQ6Zxc3zTaraaRkzSR3Kr5WA0iXEKACx2/rJ3Kbo4mXEzLvidiQYmmOLi1+++Zk/82S4tnY0k45HWhh6lM9Fl+8n2F3L/xrzw85AGStETyfcU8v3tWRCHkt3Q2V+zmX9veYkPZYfbVFKIJFROLCZkDuLH7NHISj64FwsiM/tzX/2b+ue01/GagLl/MpThJ1Nzc0/d6BqX14h+p3Xh8x3vML1yNJlSsUIGIS3Hwg27nc1Z2/Q34hKwhjG87iFUl2/jk4DKWl2wPth9rYIJ9RZeJXJMzBUUonN62D4sKt0U857oVB5d2Gc3lOadhScldC2Yx/9DusNYXj61fRG5lCX8Zc/ZRq459aOpUrn/v3YhFaB5N48djxpLijnxDFQm/bsRdqV17LX7gl+dz6/+9QmWVD6uJ+K3tEOOo1COu1+12cNV1J87DMxa2OIuCZUl+959PwgqzWnx+nd//9zPeevSmo/Yl2FFS3Kx9UzNCzyWqLryKH73J9KcqBMlOF8+eeekRjSUnsS2HvWUxlzOlRVtX40rP1SU7+eXaF+uiZE1POjL0v7DWDUgK/eXNn7A56pT5t7Kr/E0KzSwMqwJN6CQrEpeQSKkjlDb4rWrWHp6JRJLiGkbn1DvJSJh0wsYspU5N8dWhwoDGKC0yQqvvARAp66510kxBiGSSUx9o1atrEUKhT/pP2Vz8J8wIvTMVXGR5ziDR0bjY5PR291AW2EtZYC9mA9sSTQTNlH2WQBMu9NB6HcKDqjiYnv0rcpKi54tpioOzs69hWrvLee/A++ytmQ9hCi8ALCyqjBq+yl/AhR3P5pNDC2Imv/utAF8XLKVCDzYjNkJGud8UrGdJ0Wb+NvRmhqWHb1rfWkZm9OeVsX9kdenWRu2bhqTV2394VBd3972aO3pexJrS7fjMAG1d6QxO6xG244giFEa16ceoNv0wpcWmsj2UBCpJdSQyKK1xft2DQ2byw+UvsqMyD6/ZeMrYozoZ06YHP+kTrCycvW8bCw6HF2YQrNT/aM9mLsjpz2ntc47K/hnRoQPPXngRP/r0E3TTpFoPbtujBXtx/mTsWG4bOapV6+6clYZuxk7y11SFHh2DNzvts1J5/l838O9nv+LblbtxOoL7MqCbDB/UhX6dM3n/9WX4/c2PS7fbwfgz+jBxSvwdd443tjiLwspN+6j2xk7SLCytZPOuPAb0bH2EqiGBiK2WmjOsTUe6ZCbz3q6NdWaxumVxXk5f7h4+gewo1hnxcHXOeNaV7qXGjLwfFART2g0gQat3f/ebOveu+1+U6cvgpTCSBlUQtHWlhnmmHlNaeE0/bsV53JOITwWklGwseZTc8rcwpVGXhG9IlYBUSNaycJGHZZYhGzj5V/hXsaXwx7RLmkmPjPtPiG+V4fuikYFrq1HSURNuw6z+B6qsCVutGe+7Cx7LAoQbTc0hrc1zaGGaqreUzskX4zMK2FX+DFKajapPVZFAmmswQ9r+BYCyQB5rS+dQEjiIS0lkYPrtePVcNpa/hc8oBSFwiAQGpl9Gv9SLOeTdRL5vKxJJe3dfcpLGoLQg10tTHCwr2Rg1DwtAlzqf533FhR3PZmnx+jqxFZ3mTdgsJD5L5951L/Lu6feRpB3dFlCKUBiZ0Z+RGdGn5pK0BCa0HdqidatCiVrQ5FGdPDPmFr7O38RLuxaQW12IAPqnduT6bhM4PatPnQB8atO3MZuRew2dpzctPWriDOC0Ll1YdtvtzN29i0V796KbFgPbZXFRv/6kuFyxVxCBnOwMumSlseNA9GlTVRFcOqm+gjgrM5mH7r2IsvIaduYWYElJ965tycwI5s/169OB55/+mrxDZWgOFcu08CQ4ufK68Vx06ciTznOvIbY4i8KG7Qfx+WJXPJmmxYYdh46aOBuU1Z5V+YfjWlYTCn8cN537Rk1mZ3kJUkpyUtJJdrb+i9KQsZk96J6UxbaKw+gRTqhu1cFtvRq7O8/LXxdHT8yQQAsTPXMoGmdljwj7qt1Vh3ltzzwWFKyvq+wb06Yv1+acSf/UrvG9MRt2lP2PnWWvN7BGEHV+YJa0wNiNqYS/m7Wkl/yqd0lyDqR9cn10Nl5/uSMlUPNO4wKCJtRackSb2pSAmnAjjuRb0BUXRuXfUKwAVpMpTjVeeSYllsigbeYbOJyD4ntNnPRKv53sxOnsqXiFQu8ipDRJdvamW+qNtHGPxpQGs/Y/zPbKb4OVqiEBt7liPh41hSu6/IsURzoSC5eSXDdl2T15HN2T46uyjkSRvziu5Sr0SgzLwAgJOSkhYKr4TC3YzF5I3KqBUzUbnA/C375Z0mL2oZXM7PLdqIiOF4eiMj17MNOzB0dcxpKSjSV5ca1vRcEBDlVW8Mam9WwuKsStakzr3pOze/ZqZELeojGqKmf36s3ZvXrHXrgF/OKqSfz0sQ8a981sgMupMXlYT7q0a26Sm5aawMihOc0eH3d6b8ad3psD+4opLq4iMclF9x7tUJSTV5TVYouzKFgyVp1iEClBRkj4bA1Tcrrz0oY1MZcTQIfk4FSiW3MwsM3Rb0WhCIXHR93Ez1a9wpaKg/gbtC9JUJ04FJX/jLyRLomNXc3n5a9vFpqPhKS+v5sgKDh7JXcM61+2pHATf9j4KrplNBJ/3xZtZlXJDn7U6wLO73RkF5vvA6YVYFPJf0LCrJl/NiAplx7SZTWRzmOW9LK//D+kuIaSV/EsxTUfY8kaFJFAZuLFZKfcgtuRc9TGbJj5+PwrAANpRr55sZAoISNbGUGgBR9PQEsK+sM5Eq9DS7gc0/c5hm8BRmAZlpkHwoUggCK9mFH6pkoZ3JOW4jrqwqyWJGc3BmbeH3bb7x/4C7lVa5uZwwYsHwHLz/9y7+HWHv8h1Rm9sXRrUIUaM3JWiyIUOnnakectpzLgbmwzIaHaUKgxINnpQxW1sdzm+Cydzw+feuIsHuLxt6wlYBpMfvUFaNDeb/6+XO6fP5enzrmQ0zodfd/F1jKybxceuvVsfvfs50B9bpmqCDRVZcKQ7vz+B60zjO3UpQ2dupw8LcPiwRZnUejdNYsEt4OaGNEzh0OlV87RO+md1qkLSU4nVTF8b1yaxhX9j82FoCFJDjfPjrmFTeUHeGfvMvbXFJPkcHNOh6FMaTcAZ5g7sHiFWWOCDYR0KemV1BFLWo3yOA57i3lw46thK7wkwUTi/+74iF4pHembcvKcdE5Gdpa/EkaYNURgAV7pJFFE/ix1M4+NeecipUFt6yJL1lBQ9RZF1e/Tq+2TpHmOzFrEMPMoLL0Hr28hImRsmkQApwg/eguJQtDFXxENnabqfwcFNf1xhKifFhPChea5CM1zUXA9ZgnSKsTCoiR/Ok6MsN0LZOgmTgecytEXP7E46N3Knqr1dZWTzZEELC8LCl/n/I4/O+rb75/Sh9VlYXp1NqFnUjcUoTAlaxxf5+2L4P8V/IwqA24cQqdGd6CbwWlWISQu1cSpBSNrNXG6+p9qaIpClieJfG9smxXLBLOJH2Ztrtgtn8zi9YsvZ2i7yDM+UkrKvMFIcprHfcyj4pOH92L2o134ePEmvl69k4Bh0LtzWy6fMoyenTJjr+AUwhZnURg/vAeqqgLRxVlSgosR/Y88t6QWTVH42ahxPLJ0Eb4IRrOaotCvTVsGtj2yaJlumczL28qcQ5vwGgF6pmQxs+tIOic2djQXQjAwrTMD0+J7n92S2rGhbA9mTDfx8F/2WQe+ZXnxdn7c+wLGZPZGFQrv7V8UMkOMTMAyeG3P1/xx8A1xjfP7yr7KT4ltNSHwSgcJMhAhYiRR8BP+Rt7AkgY7Cu9kUPZs3I7WiWXDzONA/jRMswQLK9RcHGoQdV5OZuhdKNQLJwMLDQUrJMlqxytRAAdayh/Q3JOibltRM0DNQAXcrnH4/AtRAa3JG66VpUIkkpLU+k4NrWVZ8QfoMrpQkVhsLl/AWdl34FRaXk0XjfM7nMXGiq0EojjiuxQnF3SYAcCOikJiHXcSSaXuDgmzkEmwFPgMgd/QSHL5yQq1Vfs+cnO/0fxj3YKIbv9AsNGGL7I9hdcweHDB17x/2dXNnqsJ6Ly2Yi0vfbuaCl9QnKW43dw4bjjXjBpKgvPYWQYlJbi4atpwrpo2/Jht47vAydez4CRCUxXuu206rigmdS6nxn23nXXU7yhuHjKCS/oMwKM137ZH0+iamsYL5118RNtYW7KfKV/8nfvXfMAXhzaxoGAHr+xaysVfP85vVr/XaqdngEs6nXZESfoWkn01Rfx23StcuvCv7K7KY07e6piJxBLJkqJNcbdC+b7iNfKJJ9VdRunFqMbRxseSBnmVL7Z0eHUUlNxNwCzBj0RHYIR+qoE8y+KgZZFvWRwO/VRYVp3vkYEDxX0eKG0BDSkSUT0X48r8EEfiFS0aR1rK3QjhwSRovtHwJ3hECoRIJCGhZXYgR4N8327iqSlVhEqFXnjUt983pRfT2k3CpYT3i3IpTsZkjGBEejCR+4ODy+MYrcChhovsBqV2TcDFJZ1PO7KBf4e5qtdQMt2JaBHsThQEWAL06Jf4zUWF7C0va/RYhc/HZc++zn+/WUpxdQ26aaGbFsXVNfz3m6Vc9uzrVPq+n1HL44ktzmIwcVQvfv/Ds0lKcJHgrr9bSHA7SE1y85efX8CYwTlHfbtCCP40aSrPn3sxZ3TuilvTcCgK3dPSeWDCFD69/FrS3a2vVNpRkc9t3/6PMt3bqBJTlyZ+y2DOoS38ZvX7rV5/t6R2jMvsi+sITVn9UqfQX86dK56kxojvhCBl61uIfF9QxJEXjAS7Z8ZCp6iqdceRYeZT6fsmZAArmv1YoWISQ4IuFfxSUGZJCiyJlC5cKffiTv83nnbL8WTvwNN+I860R1Ac4VvURMPtGk1G2sMhU9zGN0wCD4rShuy2s1BE67+TUlrsrV7NnMP/5NMDD7G44CXKA7ETv5U4J0CklCjH6JR/TZdLub7rFaQ7UnErLjyqB7fiJllL4rJOF3JHjxuDOYBSUq7H7uMK0Y4tgZQCaX33DJ+PFkkOF+/PuIG+6Vl4VEddpb6CwK1qJCkuqNKI9Q11qgq7Shu397vn/dnsKy3DH8bPzG8Y7C8t455Znx+192ITHntaMw4mj+7NhOE9WLBqF5t3BRORB/fuyGnDuqPF4WrcWoQQnNapyzFJ2nx005cRPXIgmHD7Tf42dlTk0yuldVOn9w+8igc2vM6y4m3BZtGhaJZTaATiSCCuNRIEqDZ8uFWNSF5KDdEUBady6h7alrSoMauD1rBqYquitm09IzhYPTfmciIUO2tO5OT4pphxNFUPR2XNxyED2Mh5cQAmAr2B6PBLcDnGk5r0g1ZtNxLJiTNxO4dTUfUc1d6PkNKHqmSRnHQzHs/5eK0a/PoBErUOEQ1cI1Hs38es/b/BZ1aiW0GLEAWNVSXv0jN5PGd1uBs1QiPxnskjKSs+XFehGQlNcZLmPHpm2Q0RQjCl3QQmZY1nd/VeyvUKkrWkujyzhss5hBqx8jteLOC9fauY1P7k9ak61rT1JPLxOTexrugQs3ZvpMBXRXZCCjN7DOYfi5cwt2RXXOtxKPWfz6HyCpbm7ovqORYwLb7dvY/D5ZVkpyZHXM7myDh1r2BHGU1TmTKmN1PGHN3y4RNBka+KFcV7Yi6nmwav717G74de0KrtOBWNPw+5nh2Vh3hv/2J2V+XhUDT6p3Thw4NLW5TQKwG/aeJWVPQIzawBVBSmtR9+UvvXtBavWcNX+V/wdcGX+C0fEkjWUpjW7mzOaHtmi1pH9Uq7nsPVC7CIVrgh8aCjKh6sRp5iKopwIAg08j+LhKpE7tkXjUpvHOJRgEPWjiL4mVtI8n3f0DawE4/z6HZwcDi60yb9z7RJ/3NwjIH9bCx5mgMFl6CgIrFwKEn0SbuW3mlXoMTRTaFCL+CtPT/Fb9VQay1jITAwUaTBrsrFfHLAywWd/hD2uB6ZcR6rSj6NOrOpCSejMy5okYdZa1CEQs+kblGXOa1tXxYUbI7RaB6MGD0pC3zNDYi/jwzJ7MCQzMaV7VO792DJwX3U6NG/nwHTYmj7+oKAr7bGJ+gA5m7dyXVjhrVssDZxY09rfg/ZX12CM458MBPJlor4/NYAagw/W8sPsb3iML4GUbleyR34df/LeGb0j3l85J3c0mN6zGbqQLNEc01RUWNExByKypVdJ8c95u8KFXo5D22+j9l5H1NtVmFIA1MalOklfHDwHR7Z9kcCVvxiN8M9iC7J5yOi3p8pDGv/FN3Tf4NH644iPGhKKlmJFzA0+13aJl1GrPs7gYO2iTPjHldD/EZu3MuKMH/tKflFq7YbCykl+TWrmHvgdj7bdyn7qr7Akn4MWYMpffjMIjaWPMn8Qz/CiiNC/G3hywQsL1JKvKZGheWmynJRbbmotNyUG7C7ai15vq1hX5/mbMekrOvRIkxVq8JJpqszYzMvCfv88ebanMlxRbZrqzQjke5MOFpDOuW4oFfsfq4OReG8Xr0beWJW+vwEjNhRzYBhUuVvTUW+TbzYkbPvAJaUbCjIp9TnpY0ngYFts44oMuRQ4m1/TFwn0UJfBU9sn8MXhzeghULklrQ4v+MI7uh1JqlNTqIu1cE52SP58OCyOJ3Cg5jS4r4B1/LXLW806tEJ4BAaqqLwx0E30Dmhbdzr/K7w1K7HKAuUYoaJGuoywCHvAV7b+yI3dbsj7nUOa3sfHi2L7WUvYkkdiUltBWeyI4cx7R4lxRV0NM9OuarZ67NTbqGoelZUASKEg/YpN8Y9psYvPrLTU3VgE7pZiEM9eseDYfmYf/gXFHk3IqmJOOFqSj/Fvo1sLHmWwW3ujLg+3fKyveIbLGlRZbmw6nLqGmwThXITFuT/jyty/hp2PWMyLyJRS2Ne/ouhCByAwJIGg1KnMC37FrQICfvHm/6pnbmlxzSe2zUnrC0OQMBQsGTk2EGC6uSSLuEbs9uAx+Hgv2edxw9nf4wvTO6YQ1Fon5TM705vfCOblZyE26Hh1aPfVHgcDrKSE4/qmG0aY4uzkxgpJa9uXMe/Vy6lRg+gCIEpJSlOFz8dNY4r+w9qlUjrndKurqItGm7VwZT20e/ADtWUct2SJ6g0fJjSwt8gVeH9/StYULCFV077IRmuxlNbN/eYzuKiLRT4ysJ2EqgfXv37cyoa49v247W0e/n04FI+OrSUCr2GRM3FWe1HclGn8bR1R2/59F3kkPcA+2v2hhVmtehSZ3Xpci7vfC2JWnzTiEII+mXcRu+0G8irWYjXKERTPGQnTsKlpsV8vdvRjV5tH2dH4V0hgVZ/oRU4EMJB77ZP49I6xTWepiQ4R1Bu7IM4qkLDHc1COKgObCDNMyXMs61jUd69FPrWY+GPOe1gSj87y99mQMYtEfPFKvQChFDxWY6wwixI8LFtVVsxpYkaYWpyYNokBqRO5IB3CxV6IQ7hpmviIFxqQl2+58nC1TkT6Z7Unud3zWFH5SEcioZuGfRO6Ui/5G68uWcleoQpcwEkaE4mn6L5ZqZlMT93D59u20Z1IECPjAyuGDyILmlpLVrP5JzuvHT+pfxhwTxyy0txKErQj880ObtHbx44YwqpTZqUn9W/F3/8fF7sMUqL6f16tWg8sajxBpgzbxNLV+zG0E369snm/LOHktX2+5nXZouzkxQpJb+b/xXvbduEt8mdT42u8+Cir9lVVsJvx09q8bqdqsbMriN5c8/yZs3ImwyCi7tE95r5xerXqNC9YQWWIU2K/JX8bt07PD66sf9TiiOB50b/hF+tfZFNFfsieGU1vlCd1X4YilBIcyZyTbczuabbmVHHdqqwunQFZhzTY4pQ2VC+lrFtTm/R+lXFRcekqa0aW5pnMgPbf8au0keo9s0DfCgiiayky2ifclOrhRlARvKtVHg/i9pDU0owIooaDY6SKPGZFawveYvDNcuQmFEMRpqOT1Li20hbT/jcHEVoSEsSoN7PK+K6kGyvXE6/lMgdMIQQdE4I9oXcU32I/+54j0VFawhYBi7FyeSskVzSeQodPcffLLcpYzP7MDazDyX+Ssr1GtKciaQ7k5BSEjAls/avala05FRUPKqTZ8feVOdzd7yo0XXKfF6SXa6j1h6vKVsKCvnBe+9THQjUmcV+o+Ty4qrVTO/Vi4fPPgunGv/7HtOxE59ddT07SorJLSvBoaiMyO5Aiiu8112y28UVIwbz9uoN+CJEz9wOjcuHDyLZffT2wYLF2/nz3z8FQV3LxLUb9vPWu8u56Pxh3HHz5O9Ey6WjiS3OTlIW7N/Le9s2NxNmtXgNg9c2rmNat56M6dDyC+BdfSezpHAn+6pLwgo0t6Lx4NCLSHVGtgbYWn6IPVWF6CaNpiAUIVGUYDWfIS1Wl+7hsLeUbE/jnmhpzkSeGnUXlyz8CwX+siZrb/xFdCoaP+0Tn4dUnrecfG8FCZqTHsltG1WLfRepMiqx4vIUM/GaR6EZeAvIrVrKvLzH8JtVSIKJ4BJJO1nMWUkaLqDQt5NC/24UFNp7+pPmbN6WKxwe5yBSPOdSUfMpkubvy2+peKWDAAoeoTdrMyVlAI+z5bYZjddhsSj/KdaXfYhD+HALC02Jvxm6QGBYkT+TVEd7TBFfFbIENpYviirOaplfsIrHtr+Obpl1x47fCjAnbylfF6zkvv43MyLj5Ig8ZbiSyXDVR0eEEPxq4LmMz+rFCzsXsqZkLwCJDhdXdB3N1d3G0cbVuiKT1rA+P4/Hln/Lwn170BQF3bIY2i6bH48eyxldco7advaUlnLlm2816wyjW8HPb87Onfz0Y4MnL2p5gVavjDb0yoivfdGvpp9BYVU132zPxafrdbfdAnA7HEzq3Y1fTT+jxWOIxIpVufzp4U+a9dTU9eBMwUefrkVRFO64edJR2+Z3AVucnaQ8tXo5XiN6pY3PMHhq9fJWibMEzclrE27h75u+4JP96+oMYw1p0cGTxq8GzuC0rOiVbu/sXU61XmsUWX+5siRYpkBVLRQR9N5ZXLidmV3GNFuHEII/DbmOH698Gl+E/BNVKDw2/FacavRqxJXFe/jX5rlsKT+MU1ExpUWi5uLmXqdzdbcx31mR1saViSYczfomNkUVKmmOtOMzKGBHxQK+PPw3jDDu9Ie9m3kt9zYStHSqjKJQf0uBhUk7d2+mZt9NujP2cdsh4x+oSiqlVa+CEEjpo8ZysTeQRoV0N+gECulqNe21ClQRvJwkuobg0lrfuUNKydt7f84B71YkEp90UoELh2WSqtTgVoyYIs3CIMER2b5CESpdEkZRUv5tcA/FWKFu+qIvQDBi9tj218Pmc5lYmFaAP21+nqdG/oYsd0aYNZwcnJ7Vm9OzemNJC90yccX4/h8LPt2xjbvnzsZvBN32aoXSysMHuePTD/nxqHHcOXL0UdnWowsXR62u9BkGC/fsYf3hPAZnHxtLFABVUfjHpeewYu9BXvh2JesPBr32Bndszw/GjWRU145HrRpeSsm/Hp8Tsdk5gM9v8N6Hq7ji0lGkp31/8txscXYSIqVk+aEDsZcDlhzYH9f6VhUeJLcyWKU5rn1XsjxJJGgufj/kAu4ZcBarS/bhNw06J2bQOw5fs3xvBR/sW0e0HBnTVBCqhSmtRtWbTemf2pn/jryDP296m0PekpC5aPAC2ykhk98NvII+KR2jjueLgxv57ZpZ+EJRwNpooNfUeWzLV6ws3ss/Rl7+nRRoozNO48OD78RcTgIDU4cc+wEBuuVjzuGHwwqz4FgsArKGgF7T7LlD3k28uecursx5PKZAE0KlffqDZKb8jIqaDynwrmdT+WrMUCFJw9nwUjORKstNT2cBDsVD1/QHW/3+pJR8cOD37PfWVkjWT2TqUqPITCZdVpOkRq9YS9SySXV2b/a4JS2+LV7C7LxPyfPlIUlHQZKk+knS/Cii+Ty/gkamO7bn4Tv756JHS1cATGny0cH53NLjyLqMHA8UoeA6hn6SkdhXXsbdc2eHTaiH4OzFf1Z8y7DsbMZ2PLL2fZV+P3N37YrZ1Nxvmry4ejX/PPecI9peLIQQjM7pxOic1qclxMO2HXkUl8b2QRRC8PmcjVx9WfMb/FMVW5ydhEiI+SWtXdKwTMr9PlIj5BDM2b+dB1bOoSwQnFoRCHTL5PTsbvxt7DlkuhNxKg48igfD9GGawQtTrDuj13O/DZtn1hTTEjg0jY4J0e/Q+6V24pXT/o/tlYfYWn6g7rFeybGnwAp9lY2EWVN8ps6Sgp28t3c1l+VEr/DaW1XC27mryK0qIlFzMaNjfya2711XhXoiSHWkMSJ9DKtLV6BHaG5tSXCILPbXFNI9KbqQPRpsr/j6CF4tCVg1fHnob1yR85+4XqGpGaQlXcfsgovqhFnztSroUpBnZjOt/VMkOGPbCURiS8XX5FatjLKEoNRKxKUYOET4KWdVuBiS+dNmjxuWwX92/osdVTsa2J8ILAQVpptq00mWq7IuAliLIgQj06dHHbeUksWFa2N+Nw1p8lX+8u+EODtRvLRuDaYVPZ3Aaxg8sWLZEYuz/eXlOFWVQIReyrVYUrKl4MhacOWXVVHt99MmKZHUxKPbZ7WlHDhY2iwdIRyBgMGu3QXHfkAnEbY4O4mQUrIxL5/dxaWkKW5KDV8EJzpZF7CyhMWIl56gT0YmPx4xlrO69aoTVh/kbuTeZZ+HbY674NBuzv/sRS7p0Z83dq3BlMEW0Ya0aOtO5J7BkzmnS/+IY31/3+o4KsAEUoIi4PS28Zn39k7uQO84BFlD3t6zImZGltfUeWHnImZ2HRFWeAZMg1+v+oB5h7dhSquuwfrXedtwqw6eOe0a+qdlN3vd8eK6rrdQZVSys2ob/gZ+ZlIGxXy14eRgTQU/Xv03zss+g2tzzubrguVsrcxFQTA0vS8TMkfgUo+OncLe6lXoMvYUW2Qkhf5dlPr3k+6K78K2v3oJZpTm2sG1CspNFw6tebSqJSwregMrSnVsLVWmizSt9sanFgVVOBieeQ8dEsc3e82sg++yo2p7hEbhAhOFokASWc7KumlOTTjplzKODFf0Y9CQZtz2NN4oJtCVuo9NpXmY0qJnSlvaeb5/FXMfbd9aN40ZjSUH9qGbJo4WJOo3RVOUOG/IwdGKKKKUktlrt/P0l0s5UFyOpirohsWIHh25a8ZpDMk5Mec2TYtdCFOLM0qP63iRUpK7cT95e4twup0MHNcLd+KxKe44UmxxdpKwcPde/vDlPAqrqhEEcxscpoKlSUy3bCDS6oUZInhhNiyLTUUF/Pyrz5nZZx8PTjiTSt0fUZhBMLcs31vBU5uW1hvChraxr7qMXy7/mEM1FdzSd2zY11fo8V6YBbf3PBPHMWyn9MWhTdGrTkMU+irJ91XQ3tPcbuPny99lSeEu/E3WU20EqDYCXL/wJd6ZdBvdkuNLqj3aaIrGXT1/wYLChfxvz//QFAMk+C2NSt1NwKrfv58e/oYv8ufjVLS6vKMVJRt5dtc7/KTXtYxvG70CNx5kHMIlFgKFQ96NcYuzPZXz0WXzadKmKDjI866lS1LLqlZr8ZoVlAYOxbGkwCudpOALTXoKFOGkd+oV9Eq7nASteXpAwArwTeHXEYRZ/XoNqaJLFZeQaMJBr+QRXNjxxzFHVOyrQhFKxOhiQxK05lGTEn81f1k3h9kHttQZVfstg1Ftu3LfkOn0TDm+HoJeXWdt/mH8hklOWho5aekxX7O9qIgXV63mm9xcDMuie0YGt4wcwZTu3VFbEAGPlfNbiyIEPtM4InHWLT09rui8S1WZ0r1lNx5SSv466xs+WL4Rbyi3q9Zodun2fazNPcSfrj6LaUOOf/ebwQM7ocdheuvxODltzJF1+1j+5XqevvcNig+VooQErmlYTLt6PLc8dDnuhJNLpB2zK6YQ4gXgPKBASjkw9NgQ4CkgCdgDXCOlbNaDQwixB6gETMCQUp7SboOzt+7gno/D5zYIA7RqgZEoQZFNc+8b4TV03t22kZHtO1JsVYWSsMMh6/4vJfWRJCv0uAJe0+CfG+czqUNPeqZkNluDW9Wi9uasRRMKV+WcFnO5I8EfQYA2RRVK2GU3lB7k28LdEYUsBPftY5vn8a8xl7V6nEeKIhRWl+6nyJcSsXpTECzCkMhGCeG+ULTtXztewak6GJUx6IjGku3uz56q5RFzzuJDxhWdqsWIYqnRdL1mhOnfuLZj+VGEGpe7vww14XZrmfRNu5q+aVdGbdm0pWJzlO9l4/VCJkPSBjKmzXlke6JfkAt9Ffxhw/usKsklyaHhUM2oxQUOoTG9XeMbryJfFRfPfY5ifzWGtBrdqCzJ381l817gtYnX0z/92EdZqgMB/rZkIe9u2YQWmvfSTYtebdrwuwmTGBWhCOqJZct4fOkydNPEDEWiSg4eZHNBAT3btOHlmZeChM+3budQeSUJTgdTenanZ9vmN12ZngT26eUxx6oIhUTHkUWkHarKdcOG8tyKlfhjTG1eM7RleaVfbdjZSJg1xacb/Ob1LxjUJZv26cc3QpqRnsiYkd2C3mZG5Cil06EybkyPVm9n7huL+c/PX8HvbX5e+PLVhWxZvpN/zLkPl+fkMGqGY9u+6SVgRpPHngN+LaUcBMwC7ony+slSyqGnijAzLYsFW3J54stveeLLb1mwJRfTsqgOBPjlJ5GTTgUCIQWqL77Qr9cw+Peqb/n64K6Y4kmIptVhIeVn1fa2s3hp+/Kwr52WPQA1RnK9IgRndxx8zPtcdk6Mr+LMkBaZ7sYl+FtK8/nL2rnUBMwIXmtBLCTf5G2nPHB8rSqasqhwTRRbDYnS7DNtTMDS+cuW5/jl2v/yxeGl+MzWiZj+aTPiasEVDYEg0xV/FCDd2R2F2BV7EosUR+sTmT1qagvem6Bj0iVcnPMJ/dOvjdlLs8asjnvNOYnDuKjTT2IKs2J/FdcueYLlRbsIWAblgdgRHFWonNexsR3CvSs/rhNmTQlOnQe4Y8nbWFLiNXSqdH9cZtYtpToQ4NJ33uCtzRvwGjqVgQCVgQA+02BDQT7Xf/ge83J3N3vdrM2beXzpMnyGUSfMaqnRdbYWFnLuSy9z2r+f5k9zvuGJxcv41/wlXPLi61z+0hvkV1Y1es31g4fi0aJ/nqoQXNynH8pROMf9cMxoemRk4IoQgXNrGvdPmUxWUstsRJ6dszyiMKtFSslbi9e1aL1Hi7t/MoP0tETUCNO1bpeDP/3+ErRWFoWUFVbw75+9HFaYAQT8Bvt35PHG3z9u1fqPFcdMnEkpFwAlTR7uDSwI/T4HuPRYbf9YU1pRQ15RBf5A7OjR4m17mfzHZ7n71U95cs5SnpizlLtf+5TJDz7DP75aFNedtGYqwRNFHOeAA5UVVAf8SFMg9dCPKULiI3jSin4uCQo0Q1rMO7Qz7BI39jwdR4wmyk5F48Ye46nWA3y4ZxPPbVnG27vWUeKPPTXVEq7rPpaEGLlUCoLJ7fuQqAVD198c2sXUj59i5pcvszzvIIGAQsCnoQeUiCLNoagcrCk7qmNvCVLKiO1uIH7vLcMy2VC+nSd3vc9V397P+rLwn3E03Goy4zJvjNjPMR48Wjrt3fF7bfVOPT8uoZ+gtSXD1Xr3ck1x0id5IiLm6VGSpKUwLusuRJxVwKmOtLg+JwWFDGd8Nx2PbvmUskA1Zki0m1KlzO/BkmH60woVt+LiDwNvJ9OVVvd4vreSbwtywwqzWqSEoiof4956kgGv/Ishr/6HEW88zuPrllIZOJIIamMe+XYRueWlEZPjfYbBj2d/QnUDPzApJY8uWhzxJhcgYJocrKzEZxp17YkMy8JnGGzIy+eSF1+npLr+3HRZ/4F4NEfUz8uladw+YlTL3mAE3A4Hb199JZcMHIBb00hyOklyOklwOOicmso/zzmbK4cMbtE6K71+dhwuirlcwDD5fM221g79iEhLS+DZ/97A5DP64nRqJCa4SExw4XRqDBrQkf88cjUD+7e+yOmzl+bHXCbg0/n4uXkYMdpWHU+Od87ZJuBC4APgMiBSsokEvhRCSOBpKeUzkVYohLgNuA2gS5fYZeZHgpSS2Qs2879ZyzhcWIGqBgXPqCFdye6QCgjatUlm+pi+ZIb8WJZs38tP//dRM7flGr9OjV/n9RXrMRyx7z4TnA6cqorXqoq5rBCw+XAxmM0vGNJtEK+bhJSgW+FPkD2Ts7h/yPk8uP5j/KbRKNIgELgUjfsGnsc7uzby6o5VqEIhYJk4FIXfr5zNjM59+fPoc/Bo9ZEQKSXrig/z3u4NFHiraJeQxMzugxncJvo0yuntetElMYNdlYXoEXJtXKrGD/sE+8jNyt3Afcub5uMFT8GWqaBbAoer+bSQhTzuruQNEUKQoLqpieB1JYSM6ZNVvyx4Q1Gz3254hn8O+yk9WljlOaLN5Qih8G3hiwTzpILjcggPAoGJjhnyZpMSKgwPh3ypVJsuFAEj0oeS7y+ivTu+PKYkRzt6psxgZ8WXmBGKEVThYmzWT1sdrS3yl/DxobksKtxN7ySJGmU1TsXDNd2ewaXGH8nok9w3YvulhqhCZXzmhJjLVehevs7f3ExU+U2NYm8iCVoAj0MPGoiqTs7rMIELOp5Bpqtx7tbSglwcikogwvddStBrNAImVFN7DpIU+2p4bO0S3ti2jg/Ov5ZMz5H5UPkMnbe3bIxZtYiAD7dt4epBwSm+9Xl5VPjiy4O1BKg6NCyytYSkxKrh8cXL+N304HkixeXmrUuv4Mr336JGNxrloLk1DVUInjv/4rjy4OLF43Dw0LSp3DvxDJYfOIBXN+iUmsKgdu1adUx7AzqaqmDEUdjgi+Kx1hKklGzdfpiPP1tHXn45qakeZkwdyKgR3SO6/KelJvDbX55HZaWPbTvyMAyTrl0zyW535O34ln66hoAv9nuzTMm+bYfpPvDIKm+PFsdbnP0A+LcQ4nfAR0CkOZXTpZQHhRBZwBwhxNZQJK4ZIeH2DMDIkSOPfow9hGVJfvHn91i9cT+GYSIFBASYLsE3G3bDBkAE58afeGcR08b04dc3TOW+N7+I2AYDaBZ+j4QAMtwe8vUY4kxIfFIPZuuFuecTUiDCeCiFRUJOUuS79/M6DaVbUlue3bGABfnbUITAkpLxbXvRM6ETv1s6jyrD32gYtWJv9v6t7Kkq4c0zr8OlahT5qvnB12+zs7wYv2lgIVGE4N1dG+iT1pbnJ11Ghjsh7DhUofDcaTdw27evsKeqCK8ZqJOKHtWJIgRPjLmG7sltKfZVhxFmjfZQcEpXV3A4G5/QNKGQk3RiCgJqmZQ1ik8PLYwowoI5hC1bZ8AK8GLuJzw06PYWj2d4xkwGpp3L9opvKPLvQhUOuiQMp0viCDaUfcrCgqcwpWBTVQaVhru+f6SEpcVbWV7yIFd0voDzO06La3vjsv4PSxrsrvwKSxp1hQlqKIJ3ert76ZQYvoglFjsq9/DHzf9CtwwMKdlSmU3fpDyEkI1sLVThINXRjiu6PkqiltaibQgELtGFSrk1rJcZgCY0eif3IdsTu2p5a/khnIoatiDGlAqVuptKPZj4PzazJz/ofmHY9QQsM2q1oOFTkaZCuHOK3zQ4XF3JrV/NYtZ518YcczQ2FOTHNUVYo+t8vmtHnTjLq6qKT7xYoIU0XMOlpQQrIHlrxXp+OWUCrtB0Zs+MNsy//hY+3LaFlzespbimhiSnk8v7D+KKAQPJ8IQ/Jx0piU4nk1uY+B+OtER33FWg7VKPPN+sstLHr+9/h127C/EHjLpp76XLd5OS7ObRv1xBp46RrynJyW5GDs854nE0RI8zGiYUgRFj+vd4clzFmZRyKzAdQAjRGzg3wnIHQ/8WCCFmAaOpnw497uzcU8jdD75LcWkwX6QuJ1+A1CRWg9vrQKjlxNzl29lRWNwo9B4OxQDTQcw5qYBpcu2QIfx52fy6nmvNCVV1RltXC+SrS1W5pW90078BaR3516ir0C2DKt2PU1G55Zv3+HL3MgLSiCgU/JbJ9rIi3t29jou7DWLmFy9zsLqiUQTAkhKvqbOpJI+ZX77Cp+f8oFGkrSGpzgTePOM2VhTv4fXcZRyoLiVRc3JB56Gc3XEQCVpw2vPNXWvjeOcCy1SQ0qobv0vRuLr7qBMaOQPISYwcHZYtEN6WrP9gJLC2dAflehWpjpa3xXEqHgamnd3s8cHp59M3dSoPbfobVWZ+M+8tExNTmrx94GPSnClMaBvbYFIRGhPa/4bBGdeyufRdivzbUIWDzonj6Z16Li41pcXjB6g2vDy0+d+N7CWqTTdryruQ4aymrbMChwKdPT2Y1O5auiYOi3sqsyFP7ZjNquIKUl1u0lzeZl0BLClwqSnc2eOuuNbXkobm0S7SOUkZEcWNlGDp0S0PDGmxubiArSWF9M1oHgmt8PnIq6zCpWl0SUuNuC3dtOJK84DGhUDJrjim1yVooVnLpluo/dvQLT7duI1Lhg6oey7R6eTqQUPqhOB3ASklOw8UUV7tY1yPLizcvifq55/gdHDtxPD9X+PFMEx+es/r7DtQgtGkAtPrDeDzBbjr56/y4tM3k5F+/Jz+uw/szN7NB7Gs6OdG3W+QnXN8q5GjcVzFmRAiKyS4FOC3BCs3my6TCChSysrQ79OB1lt9HyG79xZy172vUxMKizb6UkvQvGAIieVo/HX36wbbDxfh80Q/eap+MCO3r6xjUPt2XDFgME+vX4HPqMA0JEIX9aF5AdIJUo1+AEpTAS16JVftCrsmpXNmh/jKqx2KRrpL4zdLP2dt0SECcVS6eU2dZ7YsQzclBd6qRsKs4XlExyKvpoJZuRu5ulfkE4gQgtGZ3Rid2S3iMnP2b49aldmQ2iiUS9HonpzJ7X2C00wVAT9LD++jxtDpmJTCyKyj184kFioOqgNuEp3B2/9GF3ZiJ5HW+qI1bdvtUDQKfKWtEmfRKPJXsLu6OGqEOGAFeH3fLE7PHB33fkx1dmFcu/87WsNkfsG3Ye0nLBSKAskUBYJRBa+VzY1JI1q1jWrDx7v7F+O3DHzeFCoCbjLcNSRqwRu4gKVS7EtENz1I4rsJ6J6UFXEqsiFORWVQWuTpmpGZXUh2uKgxmt9MWkZ8IlS3TD7O3dJInG0vKuKfC5cwPzcXp6piWhYpbje3jh7JdcOGNrO26JqWRiCO76cmBH3b1G9nRIfYUUYRWm0s8ffqsrWNxNl3CSklsxZs4LmPl1JZ40dVFHTDRLMsdBdIR/P3rghBWqKH6Q2sNApLqti0/RCWJeneJZOcTrFnDBYs3s7hvLJmwqx+bFBd4+ft95Zzxy2TW/8mW8hFd0xj0Uer8NdEDpQIIRg5dSDJGcevZ2ssjqWVxhvAJCBTCHEA+D2QJISovSV8H3gxtGwH4Dkp5TlAO2BW6CStAa9LKWcfq3HG4s//mV0nzMIhAK1GEkih2XySbpiNIhRhXy9B9YGSqEQ0PPQ4NH47bTKaovDmBVdw1iv/o8avI0PeSkDQ/swPUhdYiVbkm1wzvvvSFKeLt6Ze3yJn/IqAj/dzNwbvaJX4ptcO1ZTz7JZleEMnZGmBNEQwMSSEVCQ1msEzm5dFFWfxEM+FLIgIFhkokou7DOGegdOxLMkvl3zOB7u34FCUupB9stPFfaMmc0GPo9dIOmCa5HsrEQjaJyTXfQ5tXMmYUqPM5ybF5QuKsbpDQBCwwKmEL/qo1Ue61fjCb1qCkoDgv1vmk+lOYVK7vozP6nlUWl19nb8YK47oTo3hZUdVLr2Tj3wqpzXMLViMP4bBLUBu9T4q9SqSWyFiv87f0Gifek0nB6ubF7J4VIX5+RuZ0SG2H107TypD07uyonhXjKC4YGaXyD0ghRAMTOhMfs3m5ueOOKPtppSU+OqrmVccOMDN787CG2qeXZtH5q2q4tEFi1iYu4dnLrmokUDrmJzC4Kz2rDh8MOq2NEXlhsFD6/52aRo3DBvG86tWRSwKUAKxhRnAjoJiSqu9pCfGcdd8EiGl5C+vfMVn327GF2Z6zlEDJAgCDXKcE1wO0hM9vHjX5bgcGgXFlfztqS9ZvXFfyCAWTNOia8cM7rltGv17Rc7/feu95Xhj5HYZhsVHn63lth9Miph/drTpNSyHEVMGsPKrTQQiVGy6E5384IGZx2U88XLMxJmU8qoITz0WZtlDwDmh33cDJ0X8OHd/EXv2F8e1rKKD1eQ8qxhB8RVDn6F6oUtmKvt9FQgBvtCdR6LTgVPVeGrmBQxonwXAvF27kXro4hsuOG9JlBolKNDCIhABDdVtha/MksGqxH+NuYhUZ8tOTnMP7EBtRQTpcE05ILAMAUYDh91aLJABwb6Kshavuyn90rLYUV4YM9dPEwp/Hnk+E9v3IkFz4jV0Lvn0NXaXleC3TPwNNF61ofPLRZ8H8+YGxO/8Uu738fWBXVQE/GQlJDKpYw+8ZoAnN37L6zvW1k1DuFSV6/uM4Lb+YxmW3h1VCAypUOZPwKGYuDQDRQRLMgKGRrUUJDn9OBQLTah1jvEWYFhqXdRMSqjwu6gJOBHA177tAHx6YD2Jmov/jL6G/mnxdWswpUVuVSE+Uyfbk0YbV1C8HPYVYMbpZVbsL4ETJM5qjMgVxJaE6oATUyp4VJWSQCXJjiQCpsG8vK3kVhUHe9a27R51fxX4yuqKMKLhN3UK/LH9tWq5p9953PDtk9REWLdbcXBVzjiy3JGTq2dt38w3u/djKA7UJD14s1ermeL8SjsUhezEUIRR17n1vQ8iNvL2GgbL9x/guRUruX1MY9F434RJXPX+W3gjiCy3pjGte096ZDSO5vzktHFsyM9nxYEDzV6rKUrwzi8OnKpCac13T5wtWp/L50u3hBVmtWh+yM5KxRCSdqlJXD1hGJMH9cChquQXVfCDX75CRZUPy5J1KToA23ML+PEDb/HofZcytH/4COzBQ6VxjVMPmFRV+0hJPn77994X7+SRO57j20/XYJkWRui9eZLcON0OHnz7Z3TufeI6wITD7hAQhc3bD8c1zSIAYdZmo9Wj6MFHYt14CgkF+8v54J5rmbdrN1sLCnE7guaIk3p2q4uamJbFY0u+jXjSCo5FIE0ZLAiIMDPiwskvhpzGa7tWcbCqPBixqxWRhkD3qdwx+2PO6d6bv0+eEberdnnAF1dVUEMy3YkU1NRgmTIkzMLt7+BjZkCwv7Kczsmtr+C5qe9oZu/fFtUDTgCTO/bk7E71UxtPrl/G7vKgMAuH1zT468oFzOjamw5J0fOefIbO/cvm8OHuLWhCYEqJpiiY0kLVgtG9hlWyXlPn6U1L+WTvFmbNuIFrcs7ghd3fAKBbGnqg+de41KfRzp3AnX2m8p8d74TG3XjfVvhc1OhOgk2966kxA9SYAX6w5AVen3A73ZMj52EYlskruUt4ZfdifKaOIgQBy2RYRld+2ncaSVp8CdNCCNzqiXPoTnEkUxwoa/SYlFBYk0iZz0OdBQ1wxfznGdWmG0sL9yAQ1JgBFKHwxLb5dE5M51+jLicnqblxc4LmwiHUiBXFtWiKiqcFbba6J2fxzJhb+L9Vr1Jl+OpEmltxIJFc1/10bu95ZsTXSyn5x8rFofOKhlWqorgMFEcwAi8DInhyiHEqVITgkp7B78zHW7bGTET3GgbPr1jFLaNGNjrHDGnXnmfPu4g7PvsIKWVdjq2mKKhCcFb3nvx9alMLzeDzz118Ee9t2sRTy1dwqKICRVHQhOCKwYP4eMUWyqpjV3QGTItUz4ntOdkaXvx0OV5/9MiVJSVD2rXnoduaN07/yxNfUBkSZuHw+Q1+8/eP+Oi5O8N6jtVG2mJhSSvuZY8WDqfGvS/cwaFd+Xz20nz2bTuEJ8nNGRePYuzZQ1GP83jiwRZnUWjoC9YaFAEDUjPZUBHFZ0aCMEFxCOav381tUyN75qw6dCime3QtIiCQnvBjT3d7+EG/USRIFw8snVvvhG4oIIMXap9l8Pnu7SQ5nTw4YWpc22zjSqgvx7eCnQaiaVu3qnFznzF8sX87yw9Gn8aA4LXhf5tX8dsxU+IaTzgGZrTnjOzuzD+8K2LuWYLm5JdDJtX9bVgWL21eHXPfSyl5ecsafj1qYsRlAqbJ1V+8yaaSAvymQV36uQkoVl1eTFP8lsmBqnLuXvIJT0+8lK/yN7K3OvJx5VIc/Lj3hUxtP5gELZG/bXmlkUeaYYk6YRYJrxng0c2zeXzMdWGfNyyTH614hbUl+/A18V9bVrSLH3y7jx/1GY9bcdV1KIiEJS36pRz/9jG1nNV+Ii/lvlM3TinhQGUKXt0ZijSGoo0Exev8gm0hH7Hgc6a0ME2LnRUFXDn/Od6ZdFszc+TT2/bn6Z1fxHVKmdA2cl/bcPRL7cink+9hRfFuFhZsw2fp9Epqxzkdh5LsiB6h2FlWTJG3QeRQCiyfA8sXesMmwe4kThnxcHGpKpM79aBTUvDG6cPNWyJGzRriNwy2FhYxoF1Wo8fHd+7Kipvv4NMd2/ls5zZ8hkmfNplcO2gI3dMjV/upisLlgwZx2cCBlPt86JZFuseDpij0SEznT7O/QTej30D2a9+WNknHpgqzJViWZMXmfcz6ej0FpZWkpyRwwRkDGT+ke504qqj2UVxajcupsmH34bjWuXhDbrPH8worWLflAGaspHnD5NtVu5kwunkrpTEjuzNn3qaYifddOrUh4QQ58Xfo0Y5b/nj5Cdl2S7HFWRT69GjeGy8cEpBhDJFcDo0zhvZg56JSvBEu7MIMnu/8usn2Q4VRt1NYXR3XDINARHTudmsa/5p8LpaUPLx8Ef6AJFKIzWsYvLVlAz8ZMY7MhNjVNVM69cRc2vjEF8nawaGodEpM5epew+ialM7y/R/EXL8EZu3cfETiDOCx8Rdxz9KP+XL/dixpoYemOxI1Jy5V4/lJl9MjtT7ysaeitD6SJUHoQZNeANRgxS4iGPGad2BXVHH29o51bAkJs2bvLlbFrmUy/9BuCr3VvHraT/nJyhdYV9a4CksVCqpQuKv3DKZmBw0rx2cO5k+D7uC53R+xu/oQDqFS4I8dDZXAsqJciv1VddOUDXl59+KwwqwWn6nz+LYlDM5MxG8FIrruO4WDyVnjj2rkzJQW8w/v4MWdS9lbVYxDUZmS3YfreoymSxh7mNMzR/H63g/qxFllwIVXdzQrnGhIuKh40Enfz5/Wf85T465p9FynhEx6JXZiQ+kBLCxU1Wr23dCEypC0brT3tNw7SxEKYzJ7MiazZT0Ii73e8LmlBqg1SvBGC4mVZCHdoXfcYNwJmoMBbdrxr4n1xffVcZhzAyiKgjeCiHNrDi7tN4BL+7U8OV8IQZqnsSg9f3A//jlvCeXeyNEzt0PjR5NaZ8VyNCksreKuh9+loLiSmgbRsFVb9pOc4Ob/rp7Ih/M2sGrzfhyaim4aMYvBagnXy3LdlgNBh349+g1ojTfA0rW5YcXZ5ZeM4puFW/H7I8/suN0Orrr8xO/f7wK2OItCr25ZZGelkhtH3pnVxOHB7dSYNqYP3Tu1QRMqolac1Z7Ump/jcDujfxwp8ZSLh0hwOJCaJGCZCIJiKN3t4V+Tz2VU+04s2L8nttFjiPe3b+a2obFdsJMcLq7pNYzXd6wJJvhbstbSCgiJNBmc/hib1YX/jL+YBM3Jae26xjX9C8H8riPFqao8Nv4i9lSW8PqONeyqKCJBc3Ju135M7di72YXKsCwUIRCB4A/U5/tJQyL8AsttgQZFNZFzl6SUPLVxeV3xQyPizOtRhcK8gzu5stdQnhx9G5vL9/PGnkVsrzyMKhTGt+3LzM5jaedJa/S6QWk9eGz4z8nzFVPgK+XBdbOp8BfE3J6U8NiG+VzXcwy90uoFqyktXsldHFGY1WJYJp2co9CthfhMX52LfS1O4SAnsTPXdL0kvh0QB5W6jxsXvkJuZXGjPKw3d6/k7dzV/HLQNK7p0fh4dqlO/jDw/7h/46P4rQAl3gRkHA1UFCGbFf1YSJYV5VLoq6StO5iDtSL/AH9fM5+1hdUYMhkpQVEtkpO9JHgCCBHsqJHpSuEPgyKl6x4bMtwezKbpCAaoVUrdcS4QiCqB9Essj4V0SBIcDvq1acsdg8ZwZucejaYmc9LT2JSfH/M7HTAMqqp8bNqfR7esDBJcxy6ikuhy8tL1l3L9/97FrxuNzn+C4M30jyeN5Yxekau9jwdev86tD71Jfklls0hWjU/H69P51X8/QTGCz+mGGdzPCnFVYbXLaO5nZsSIJjZEjyDgenTP4porx/Ham9+GFWgul8boEd2YOrllUeHvK7Y4i8GvfzSDn97/Fr4odwMyQeBxOzBMiUMLtv+5+qwR3HrROEqrveimWX/ttYIl3cIKFQsoQWGX6HYwaWD0xq6jO8XXLzDB4eCFCy5GVyw2FuUBMKRtNqPbd6rLoTtQWd64is4CYQaVlFRkMJgmwG+a5JbHl+gJ8OvhU9hfVc6ivFxqDL1Bd/WgsGiXkMwLky6nd1p9HlOCw4lDVeMSi2muo5cLkpOcwW+GR87FqaVTcgq+GjMozpqoqNq/FZ+C5bYos3z4DB13GD+2aiNAXnVl+I3E6e5vSKuR3UH/1M78cUj8F/P27ja0d7fBG+MOuZaAafDWznW8s2MzfdOyeHLiJbRPSGZ3ZbjoX3N0afLOnnW0UXoyOtvJIWM9CgILiwTVw3kdpnF2+8loytE5FUkpuWPJG+yoKGhWmatLC6TF3zfOIduTwpQOfRo93ykhm38P/wNz8xZxf+GimNsSonl7pFqcisrW8jy2FRfz5xVfs6W8oFEPDQDTVCkvT8TUnXTIMLmk81iu7TaJRO345jv1Sm9DhttDTVW90FZrlLDHutAFih4UYUkeD+9cd3XYnNTrhg1l3q7dMac2DZ/Fva/MBhEUCOcM68tPzh5Pm+RjM63YLzuLz+66gVeXreHNVRso9/pwqApn9OrGreNHMbTz0UsKl1Kycddhtu8pRCiCob070L1T81zEpny+ZDMlFTURpxiD2TYSSwRnm6E27zlkpRTlROJxObh2enMrmO6d20TtLVyL26XRu3tWxOevv+o0OrRP5dkXF1BR4UVRFCQSVVW44tLRXH352ONWpfldxxZnMejfO5tHf38ZDzzyMVU1fny+YFl4gtuBUBR+cfuZjBrWjUXrdlPt9dMmNYnTh3bD7QxenNskJ3BG/258s2k3pt9CDaXe1AXQzGDhAIrkjP7R79hqy8WfWbEiou0GEvw+gwc+mMsN40Zw7aBhJDibCwWP5gg6cVtBYSEaXceCyb+WywIHJDvjv5vVFIUnJ17C1wd38szmZawvPowEeqVmcvuAsczo3KdZZEoIwYXd+/P+zo1RqyjdqsY1fY9/Ia9lATHK8AUCxa/gdGnM3rWTi/o0t9UwLVkXPWyGDE5FxxJoTkWlfULrjFZr8ZsG+yqqQIvjRltAwAApDdYX5XHeJy8w+4Jb6pL/40Fisa+qjILdGvcPv5GJHTujCoU2zvSjYtfRkA2lh9hclhfVMsVnGjyycW4zcQaQpCVybocz+f2axUfY1h0eWjaPPaXV+KQepaODQPclcFe3s7mg24mJKAgh+PnI8fx20ZxgUYABxBFICZgG83fvYUrP5hW2wzt2oF9WWzbk5Ue+6ZKgVkqq9PqbjY9WbWbhllze/NnVZKUeG8+ptsmJ/Hzq6fx86ulYljwmYmH1lv089NyXlJTXYElZNzOQk53BA3fMiCrSXp+9OmrFJRD84iqhwq8QigGmSsRcElURpCd7OHts83NT3x7tyUxP5EBeWdTNWhJmnBF9mnnq5AGcOak/O3bmU1xSTWKii/79OrS6cfn3FVucxcHgfh1577nbWbV+H+s2H8CyLHrmZHH66J44HMF8rfNOj3zA/u6yqaze/j8qK7zNnqv7Cvklb3y1hmunRTe4VH0gA/WRrbr1GMHngiJLsquqlD989BWPzlnIW7deRU6bxjksEzp1RTesYE6JDCM8ZFC0aYrgrG4tayKtCMGZnXpxZqf4X3fn4NF8krslaiWqQ1W5us/QFo3laPDh1s2oQonaFBoACb6Aye6ykrBPpzhdpDjdFPvCTH22QAmc2allOUVNmXNgOxiOYF19FKQEX40DK6CCDF6zCwM+pr//AvePnRSXZ5yUYFnBk7LPNPjD6rnM7/BD2rqPzYX3jd0r44roHfZWsKOigF4pzaMADkUjy51Cvq+i1eOoNgKUlFUQsKJ4DobwmQZPbVh2wsQZwKV9BrCtpIhXNq/B548vqlod0Fl98FBYcSaE4LlLL+bGd95jR1FxowiaIHhcOMpB1RvvHMO0KK328stXP+Olu4594nY0YbY/r5Qtu/ORSPrmtKNrh/ga0S/fuJe7//kh/jACa/veAm7+wxs8d/9V9OgcXqDll0SIroehoUeAANQAmM4mTxD0M8tKT+bJu2fidjW/WRdCcM9t0/jlX2eFHTcEo2Y3zRxHUmLs9BohBL17tY/7fdg0x5aycSKEYOSQrtx81XhuvWYCk8f3qRNmsUhLdJMUQwcHdJMnPlhCtS+yD1JeeSUvLFqFqJKoNQTvmiQoftCqa4sLav8LmkJW1PiZ+fRr1DRJ0M1MSCRLSQr22oxw9RAIrBromRrfSelI6JHWhmfOvBiP5sDZpEWSW9VIdrp44+wraHOMetlFY0NBftwWIQrBJuvhEEJwU/8REZ4PTSlHEWke1cEPB46LuP542VVRTLVh4PdpEbcnJfhrHASqnSGPlfqfYq+XXy2YQxstvgierjf4PKXk9Z1rGj1vWhbrCg6z+ODeiMI2XvZXlzZrExUOTSjkeyNfBK/vfhpuJXyrsFpkXbVmYwQCU1cJGMHp/HgCjDvKiygPxNe4+1jxm3ETeX7GJfRKy4g3BTLqnk52uXj3mqt46uILmdy9GznpaeSkpeGqUXAXguYPvxXDsti4P499RWUtfQtHhdyDxdzywBtcc+/L/PWFOfz1hblcf9+r3HT/a+zYG71oy7QsfvfEZxEFjgS8Pp0/PB3ZV/1IIkxCBrvOuIXCiD6dGNCtHZOH9+Thuy7g7T/eQNv0yDdFIwd35Y//dz4Jbiced/2x73JqOB0q118ylmsuimxkbHN0sSNnx4ENuw9TVhX7xKsogtnLtnLpxMFhn39z+XogePJXdVB16irgwvmx1T5S7dN5fvFKfjx5XN1zFT4fpZXNI3lNcWoq72/awk0jY7uVHylndOrG1zNv4eXNq3l350aqAwHS3B6u6TuUq/oMJsOdQE1AZ/3BPHTTJCcjjc4Zacd8XI64T5YCTVGY0KVrxCVu6DuCt7avJ6+6sq5KtA5LoDbQMbUiQxUCh6JyZc8h3DlgHEeKQ1GDRraGhvSBy2XUT7eGDpqAT8VfHdlqw2ca7CmA5HQtYqsuKcE0BaZZv//8lsncg9v56aAJmJbFs+tX8PS6FQQsE0UIdNOkS0oa946ZyOQuLTekTXHGl69lIUnUIk/XX9p1BG/tXc6+6vBisVbUNhUnCgJFKNRURhd2TVFFsGoxNc7x15JfWcWsdZvZXVRCktPJtL49Gdutc6vbiZ3WsQt/nXIWN779fsx8sUSng8Ht6yvaDxaX88bCtcxduwO/YdIhPZlrJw1n6pBenNY12BP2ha9X8O8dSzBjOXMDC7fmcs3pw1r1PlrLrv1F3PqHN/CG0lcaGrFu2Z3PbQ++yZO/vZy+3cJX8i9em0sgRqNtCew5XMLuA0VhpzfHDcrhqxU7IlbcN1xRJFdIYcA/fnQhiQktq4AeP7IHn7zwQ77+dhtL1+Zimhb9emRz7pSBpB5H01gbW5wdF3YdKo79RSNYpbNtf+QKulV7DzbL34inHYkEXvl2dSNxtim/AKemxvTu8hsm83fvOS7iDCA7MZlfjZrIr5rYUVT5Azzw8Vw+WL+lLmdNNy36tMvk3hkTGdY5Pif71nB6lxw+2rY1SsP5ejqE2s9EItnpYta513HH17PYWJyPbpmYUuJUVISAaZ17cV2/Yby8bRXri4MmyKOzOnNzv9H0S4+ciNsSxrfL4XFlMV5TxzQ0agwVRZHBpukyKKbMQGxB6vVBX9GJPOUgppQErFALrtChbpoCr9dF00uIbplYUnLnnA9ZeHBPs6ns7aVF3DnnQ+4/bQpX92tZjuGFXYawrHAP1WF6RDZEEyqD0jtGfD5Bc/HK+FuZ/uVj+GR9H9Pa92aZItT5o7aaMVgF3D2pLf5KJxuskAddc2/qsEgpSXfHf/EzLIsHP5vHrHWbQ3mBwe/xrHWbSUtw8+zVF9Ozbex+iOEY1jGbNgkJ1JRH71KgCqVuSvPj5Zv549tfYVkSPXROKams4cE35/LE59/y4k8uJzMlEW9Ab14ZGoaAYXKoKP4uCUeL3/7306jt+rx+nfv+8wnvPvqDsAJ49ZYDUV9fiwDW7zgUVpxde85IFq7dHTH6BoCUiAiXFCFg3JCcFguzWlxOjRkTBzBj4nezv+ipgi3OjgOaqsR9J+uI4lQcMT8ixqoFUNlkujRW+6JGy7bQ9f9oU+UPcPmzb7C/tKyZgeT6g3nc9PJ7/PeKCzi9Z+SI1ZEwtVsPNEUFop90NUXw/HkXx1xfpieRd8+5lu2lhXy6Zyulfi/ZiSlc1L0/2YnBqcIx7bocjaGHZXCbbDokprC7orjO996yRIPuNiLU2zT6gSWBdYdLWHPt3by3dyX/2vJV0A/LEui6FoqYNV9Hz5RM3t66gYUH90bMMfSZBg8umceEjl3pnJIW93ubkt0bt+qIKs7cqoObeo2N2Tc23ZXIsKQ+zD24DYfTQCgSaQn0gBbKo5OomoWiSjSh8PD4S5jWsS/XzX4bqBdnkbz+alGF4Nycvi2arr73wy/4cuvOZjdrNbqOt1znyhfeZNZt19I5veXdNIQQPHzudG56e1bEPpVuTeNv50zHoaqs2LGfP779Ff4wEaOagM7B4nJu+e+7vPfr6+iUkUqC09EszaIpUsI7X62jT2YmF5w+sMXvoTVszc3ncGFsQVhSXsO67YcY2qe5uJdxtoiSBJPrw9G/W3tuOG8UL3+yImxhQN3tQIRzuMuhcevM8XGNo5YDe4v58uM15B8uJzU9gclnDaLvwI6tjsDaHDl2ztlxYFivjlhxCJwEl4Mx/SMLjHHdu+A6Sm0merVpgz+MGWFTnKrK0A7HJrHTMC0qff6Y4u+RLxdwoLQ8orO3Tzf4ydsf443T+DIeavwBiiqq0Q0Th6ry33POw61FvnhqisJrF19Gjyju5U3pnd6Wnw+bwINjp3PnoLF1wuxYI4TgiQmXkOhwNpZOrTgPS8ClOPlBrzOYkDEYb40bn8+FaTapWGnwgoMF1Ty5bhneGJ51prT436bVLRqPQ1F54fRrSdJcYfu8elQHY9rmcGuf+C5eV/cehkdx4fc58dUE/60tcACBaajofo32zkymhqo/L+45gMRaK5Xa6c8o90IuVeNHg0+L9y2yNb+QL7fuxBdh+kwSTNb/19eL415nU0Z17sTzl11MW5eHxBoFVxk4KiFR0Uhzu/nn+WczrXewMOXfnywOK8xqMS1JflklS7bsZdrg3jHbOtW+C9Nr8vDr89iw61Cr30dLWLP1QFw3on7dYM3WA2Gf69etfaN8rUgIIejVJXLF5i0XjuN3t5xFp6w03C6NJI8Tj8tB2/QkfnT5BLq0TSWhyXZcTg2Py8Hffn4hvbpEbrnWEJ83wO9+/jp3XvMU7772Ld98uZGP3l7Br+96mTuvforC/NYXxdgcGXbk7DjQqW0aA7pls3bHwagnJpdTY/zAnIjPXzZyEE/NX9aqMbgdjT/qdslJjO7UkcV798VMn7562NG1r9hysIBnvl7OvC276krMz+zfg1snj6Zfh8ZTdzUBnQ/Wb4nLA+2zTdu5dNiRheIXbMnl6a+WsXF/PpoSbGV11uBe3HrmGP530aX8dt5cDlSUI4TAkhLTshjaPpt/TD+HjinHTlxV+vzM27KL4uoa0jwepvTrQVpC6/2weqW25YOzbuKBlV+yvGAfLlULXdQDgIjHSQEAj6rhCiXK3T14El8e2B6xE4CUQEBhS1kxpiP256lbFl/s2clvx7WsI0Sf1HZ8OPV2/rZ2Ll/lBXs8SiRJiptbepzGrQNOQ43TwuOMDt3ISkhmX2UZZoSoiFvVuGfYGXVRhnNy+vDAt18RjLQKMIPV1U0jaEKCkIJOlaks2byPrGGJJLljT0X9b+nqsC7vDbGkZM7WnVT6/CTHsc6m+AIGs+auw8oN4CJo06CqAlFhMWVIFybk5ABQUF7F1gOxzYxr/DpvLlrLhAHduPXM0Tz71fKI4hIpUb2hzikBg+c+WcZjP40dkT5SDNOKy+tLWhIzwv6fPKoXf3tpbsx1ZKYmMrBHdE+1aWP6MHV0b3YfLKakoobUJA+9OmcihOCqGSNYvGYXb81eTV5xJR6Xg3Mm9Oe8iQNJTYpvetw0Le790avs2HoYvUGETkqJz6uzN7eQn970HE+9cScpqfGvc8uqXCpKqkltk0Tf4TnBzgM2LcYWZ8eJP9w4nWv/9DqVXn/Y3mNup8bf7zg/apPxNkkJ/GL66fxjzuLGJ7Y48lpmDm8+NXDfmZOY+eobEVuteBwa1w4bQnZyc0fp1vLpmq3c//4cAobZSKjO2biT+Vtz+eOl0zlnaL3/1PqDeTGnnyAo4r7cvOOIxNk/P13I60vW4g2dqGoDdZ+u2cbcjbt4/KYL+eLaG1l96CBrDh4mwengjO7d6Jh87ESZbpr87fP5vLdyI6qiEDBNnKrKHz/+inMG9+H+88/E5Wjd17h7ShtennIVeTWVbC7NB2BAejs+yN3EI6sWEtCjX6kcisKVfQbXiZIkzY1S7sJMDuVohT62uo85oCArNALCRGjxTavHY4vRFEtKnvhmBd9sPIwpE7GEBRJqpMrjO9agl6r8eEJ8hRWKELwx/Sou/fwVSn1eaky90XNOReXHg0/jnK596x53axovnTWTaz5/C59pBKevzPrsbREyfFYqBFqlyn5ZwT8KFvLYV4t5+rqLGN41ci4cwMbDBXGlJThUlX2lZQzIDp+8blkSb0DH6VBxNKhE0U2TO/7zHlv359flsgGYpgQk8zfs4o7/vMuzP7uMwvIqnJraaLlIHA5ZRNx65miqfAFe+mZlMBe3VrGG3pPqC1pCQKiF2Oa9+AJ6nXfksaJH50ycDjWmW77H7aBHhMiUy6lxz/Vn8teX5ka2pHBq3HfLNEzTYu2avZSV1pCS4mHo8K44m3SJEULQo1MmTe3JNVVh4sheTBzZMpujhixbtJ3dO/IbCbOGWKakoqyGD95cyvW3T466LiklHz4/nzf+/QV6wECIoG+j0+Xgyh9P58KbJ9pTpC3EFmfHiQ6Zqbz222t46JU5rN5+EIcWzMcxTItu2Rn85tozGZATe/rwunHDeevrtezyh3IjYqcG4XZo3HpG8/ZLvTLb8PpVl3P7+x9S4fPXVWe5NQ2J5AcjR/Cz04+8OtAb0Jm9Zhufrd7K0n0HwkYPLSnx6Qa/e+9Lemdn0rNdMJlZj7PFFASbKLeWrzbu5PXFa/GGuZu3ZPAi9sMXPmB0TieWbd+PpioYpsXbbddx67TRnD2sz1E9+ViWZNOBPB769Gu25ReFLn7BfVF78fhs/Tb2l5Tzwk0zj6j8vn1CMu0T6gX47QPGcnG3gUx+97lGBqFNcakatwysP64OVJTjwkGg2AKnBa5QGwxTIH0qhKo2LSkRceY8dktJj71QEx6et4BPNm1tkC8V3K6BxLAMnlu6knSPh2tHDo1rfe0TkplzwS3M2r2J57es4FB1BQ5FZVLH7tw2YAyD2jT/3g7P6sDHF17PP1YvYu6+nWiKimVaKPsEmM2nOWuPu1tfnsX7P7yWrm3SIo5HjdM0VUoZ9mbvUHEFL89ZycdLNqGbFpaUDO/ZkZvPHs2Yfl2Zs2o72w8U4o/QRcKvm2w/UMSXq7YzIKd93K1/kkPNroUQ/N95E/hw7nrKDH+wNy3BCkMtEBSvjd+vQlWN/5iLszGDuuJ0aDET+lVFYcKwyJXE50wI+tX9/eV5gKxbX4LbgdOh8ccfnsP2NQd48O63sSzZKKJ68aWjuP6mCccl2vTuK0vweaMXzui6yYdvL+faWydFzHmWUvLvX73F17NW4m+yPm+Vn5f+9gn7duTx479eYQu0FmCLs+NIdpsUHv/ZpeSXVrJ+12GklPTsmEn3DvFXVf131iIOHijHRbDtk1SDNlRmrf1Xg2NfEQKPQ+Olm2aSlRze32ZAuywW3HELS/bu45tduXgNgz6ZbbhwQD9S3UfeRuabjbv49SufA1Bp6aH+b5GX1w2T/y1cxR9nTgega0ZaxFyzhmiKQp928eVZhOPJOUvDCrOG+HSDhdv2IKx60bgrr5g/vDWHlTsP8LvLzjzik4+UkreXrOfpucso8/vwBc3rwuI3TDYdKuDT9Vu5cNjRNTDNSkjiwwuu44pP38Br6I16mno0Bw5F4ZUZl9MhqT5q6FK1kPAWEFCRgfD5kQJBhtNDme6NGgFKdDi4ZXDsnq4NKfP6eHXluqjT4F7d4J/zl3DFsEGNIkbRSHA4uabPMK7pE7+1Q8+0Njwx5UIqA37yaqr4ZtMunjywPGqunV83eHbBCh66eFrEZSb27MauwpKYU/1CCLo3MZ/emJvHHf96l4BhNhJVK7cfYOOePK6dOoJvNuyKmb/pDei8NGcFb//mOtKTPBwujW6cmuB0cOGYxlHtjAQP1QXRjZAhWJCU5Gld5WFLUBWFX/1gKg88+XnEqJfLqfGL66egxcj9PWdCf6aO7c3XK3awOTcfVREM69OJcUNyeOzR2Xz91WZ8YUTgu+8sY8+eQn7/4KVH3LlASsnKxTt458WFbF67H8uyaNchnUtvGM/U84eyNze6Z1stPq9OVaUv4tTm6gVb+eaD5sKsFr83wLxZKxl/zhBGTGzencAmPLY4OwG0S09m2siWTxUWllXx0pyVQX8bEfQ5qy0g1HxguMDyBMWaIuGG04Zy+5SxpHqiiyxFCE7P6crpOUe32nHp9n388uXP6qdgI9tm1WFKyez12+vEWZeMNPq0y2T9wbyor1MVwdWjWpcbV1rtZVd+fOanUjR/C96AwaertjCiRyfOHdE37OviWreUPPTePD5atRlfwAg6fce4gfYGdJ5fuPKoizMIiotFV9zOx7u38sqWNRR5q0l1ubm6zxAu7jmAZGfjC2bvNpk44qhq9Wga1/QbwgubV0WMzDkUhZyUdKa00Ovsk01b42orZUmLhbv3MKVX9H62R4Nkp4tkp4u713wWU/SYUvLJ+i38/oIpEYXj1SOH8OLSVVHX41RVrhgxCGeDIpZqX4Af/vt9avzhx+ALGLw6dxX+ODo/AOTmlSCE4NbpY3h41jdRWw6pqsKM4Y2/GxedMYhnP/o26usEMLpfl7Cu9seCyaN6YRgmf35uDoigYSwEe1JKKbn7hinMOD0+geF0aJx1Wj/OOq1++dWrciMKMwi23lu1IpdFC7ZyxqTWCxnLsvjH/bNYNHcTPm/9tg4fKOHZR2cz69Ul8bdfsySaFvlE9Pbjc/HVRI/A+WsCvPPEXFuctQBbnH2HeG/B+mCydZjvlJDg8AEhr9sEl4Nh2R1iCrNjyZ/fmxc56TcKTV9z74yJ3PTyexHX5dY0ZgzoFXUqKBqVXj8OVWnRFGpTvAGDZ+csOyJxtmjrHj5etaX+YhXnzMauwuJj1iPQozm4vPcgLu89KOaymqJw45BhPLV6RUQLhlpuGTqSs3r04rrP3sFvGnUeciK0zT4Zmbx09syoOZjh2FdaHnPbEPTIO1B2fCvR8iuq4l620ucnIzF8N4x2KUncc+YEHpm3KOx3wqmqdEpL4YcTxjZ6/NOlmzFjHOO+gIFsYUH4JeMGsi73EF+u3V6Xr1mLIgRuh8YTd1xMQhOBddHpA3nhk+gFTk6nxi3nj426zNFm2ri+TBjRg7lLt7Nmy34ABvfuyPRxfeOqxIzG228sjSjMavH5dN547dsjEmfvvLiIhXM34fc235bfp5N/sBR3igdFEWFzoBuSlZ1KQpSWTZtX7I5rTJuWx7ecTRBbnH2HWLl1f7AJdxzXK0tKnEfJdqM1bN6fT35Z/D3iGpLkbuzcPqxzB/57xQX85O2Pg4ndoQu5piioimDGgF48dMH0Vo81I8kTvzCLch47UFxOQXlVqxs2vzBvxVG1AzkR3DlyDAv372VTQQG+MMn8bk3j3zPOI8XlZoDLzdJr7uTLPTt4b/tGKgJ+Oiencd2AoQzP6tCqKeJElwOF2H27VUWQcIxzmJridmiUx27KgWFJ3I7oY7tuzDDSEjw8PGcBVYFg1EIQFJ3T+/XkD+eeSZKr8ffog8WbmomncNRWUMeiZ4egFYQQgj9cPZ1x/XJ47stl7CkoRVMUpJScNbwPt04fQ5e2ac1en5rk4fH/u5S7/vEeAcNsVIGqKAKnpnL3VZMZ3OPYGUxHwu10cN4ZAzgvRpPvlrJxQ3gLjqbs3JHX6hsuQzd558WFYYVZ3TKGhb/aj+rQsKIcEy63gytuOD3q9sw4cw7jXc4miC3OvkNIghGy2rSeaJimxfCe0au+jiW5BaXNL64mzRq2N8Whqlwysnll6ek9u7L47tv5bNN2vty8A79h0KddW64eNaTVEbNaktwuxvbqwqKte6JflCQRXbkhWEFV7Y8e3o+4ailZndvEz8kiuL9i0Dk97ZhEzVqDU1V57eLL+O/ypby8fm0w+V8IAqZB/7ZZ/Gb8REZ26Nho+fN69OW8Hq2PODbkzF49eH7pqpjRM9OSTOiec1S2GS8zBvTm9eVrY+ZQDuiQFZdwPH9QX84d2IdV+w5yoKwct8PB2JzOpCeEzw2qqImvd6dTVRGKiBr19jgd3DBtZN3fQgjOHt6Hs4f3oaLGhzdgkJ7kbjStGo6B3bN554838OZXa/hg4UYqq304nRpThvXkuhmj6N259XmkJyMtESjSktCK7/X6VXtiRsMATN2ka48sDh0oDRvNc7k0+g3qxPTzhkZdT9sO6RQciJ0WktWx5cU932dscfYdYnivjmzak4c/DhfqSUN6kHwEPlhHikNVmrWWUkywYogNh6pw7fjwSdcep4NLhw04Yi+zcNw1fRwrdh2I4r3U5N8w6KZFm+TWNWa3pGzW4kuYIGMUUHgcGjdPGBl5gROAS9X4xbjT+cnocWwqDEbQOiWn0ukY+sDVMjC7HV3T09hRVBzRU9ChKozv1oV2EYpkjhXXjhvKWyvWo0eJ63kcGndMjL+5tCIEo7p2YlTXTjGXzUxN5FBx7Klcy5QM6NqOLfsLwprLuhwaA7q2Y9qw3mFfn5LgJqUFX4Os9GR+MvMMfjLzDGRIzJ+qdOyYzp49RTGXa5OZjBolzysaFaXVEb0GG2JZkuz2qUy/cDivPTcfUzexCB5TlmlxziUj+MGPpsYcx8W3TuKlv34cNVLn8ji45Lbodhw2jbHd4b5DzJw0BIFAmARFQrjvnwxWRv3u6qnHeXSNGdGjY7OpQgEoOmHH7tJUEl0OnvrBxWSnHT1ftXgZ2Lk9f71qBm6HhrNJIrZTC/a9jFI4iQDG9e5CSitz/FRFISOp8RVNmASjZxHOs05VJScznQuHnZxJtg5VZWj7bMZ27HxchFktT152AakeN1qYqINTVWmfnMzfzp9x3MZTS6f0VB68aGozQ+haPA6Ny0cNYnLfY1OkcPnEIc3yvsIxuHs2T//kUs4a0RunpuJxaqiKwOPUcGoqZ43ozeN3XXxE9i2ROJWFGcDlV43DHSNvzeXSmHl5/AK9KSnpiXH1XFYUQZusFC6+cgxvzb6b3z18BT/+1Tn88g8X89ace7j952fhcMQO3Z915TjSMpMj2n+oqkJ6ZgrTLj++uYPfdUQ8Dbm/K4wcOVKuXLnyRA/jmPL0R9/y8pcr8QaMsFEVp6ry2r1X07Nj5NYgx4ufPv8RCzfnYjRpiSIJWYCEpjjbpSQxc/QgLh8ziMzkxBMy1loOl1Xy1pJ1fLJmK76ATtuURK4aP5QX56wgr6wSM8J0gduh8dKPL6d/5/CGn/Hw7NxlPD1nWaO2WpKgZUrd9KYI5kupisL4nl15+LKzSWySW2QDBVVV/HvBt3y0cWsw/ymkcK8YOoi7Th/bKtf8o8XqvQd57KslrN13GIemYpgmnTPS+OGkMZw9qE/sFbSSgG5w/m9foLiiJmJU0e3Q+M9PLmZEr2AkrqzKy7x1Oymt8pKe5GHKkJ6kxelAb9OcQMDgR3e8xP59xehhfORUTSGrbQpPv3AzCa1sXG7oJldM/ivVldGnsV1uB4+8eDO9+h95+ktJfjn3XfskeXuL8Hv1ugioy+MgOyeTh179IRlZx+8G7buEEGKVlLLZ9Ictzr5jSCl55ctVPPPxUoSAar+OooCmqnRpm8ajP7yAzllpJ3qYABRXVnP5I69RWuVtJtAgeCF44vaLGdkj9pTMiaagvIqb/vM2xVU1jawIXA4VgeDvN5zLxAEts31oSnmNj4v+/jIllc0vnhIQDkhwObl58kjOG9qPDmn2yS4WNQGd/WXlKAK6pqfFzIE6npRWeymuriHZ7aJdyvGZYt1XUMbNj7xFtS/QyMJCVQQOVeVXV03mwtOOT6Px7ytVlT5+/9t32brlELpuYlkSIcDpctA1J5M//fVy0tOP7Cb1zefm8+az8yNWhmqaQve+2fz7tTuOaDsNkVKyeWUuX765lOL8ctq0S+Wsq8bSb0S3Uz4ieiTY4uwUw+vX+XrNTvYVlOJyaIwbkEPfLlmxX3icKa6s4a/vf83XG3fVVY/qpkWfDpn8+pLJDOxybJqqHwt0w2Tehp28umANeaXBfnbnjujLzHGDaHOUIn6HSiq45al3G4lAQTDfLjs9mWduv7TV1aA2NhD0O/v42828MW8NRRXVuBwaU4f34pozh9O1nZ20fbzI3V3AF7M3UFhQQUZGItPOGkTvPtH7bcaLZVk88tv3WTJvS7MuAC63g8ysFB79362kZZzYmQobW5zZnGDKqr1s2JuHYVn0aNcmbGm9TRDLkny7fS/vL99IUUUN7VITmTluMKN6dLLvQG1sbOJCSsmKRTt4+4UFbFm3H0tK2mWncekN45l2/jDcCXY6xMmALc5sbGxsbGy+p5zqlbDfVSKJM7ta08bGxsbG5hTHFmbfLWxxZmNjY2NjY2NzEmGLMxsbGxsbGxubkwhbnNnY2NjY2NjYnETY4szGxsbGxsbG5iTCFmc2NjY2NjY2NicRtjizsbGxsbGxsTmJsMWZjY2NjY2Njc1JhC3ObGxsbGxsbGxOImxxZmNjY2NjY2NzEmGLMxsbGxsbGxubk4hTqremEKIQ2Huix/EdJxMoOtGD+B5g7+fjg72fjw/2fj4+2Pv5+HA893NXKWXbpg+eUuLM5sgRQqwM14TV5uhi7+fjg72fjw/2fj4+2Pv5+HAy7Gd7WtPGxsbGxsbG5iTCFmc2NjY2NjY2NicRtjizacozJ3oA3xPs/Xx8sPfz8cHez8cHez8fH074frZzzmxsbGxsbGxsTiLsyJmNjY2NjY2NzUmELc5sbGxsbGxsbE4ibHH2PUUI8YIQokAIsbHBY38UQqwXQqwVQnwphOhwIsd4KhBuPzd47hdCCCmEyDwRYzuViHA8PyCEOBg6ntcKIc45kWM8FYh0PAshfiyE2CqE2CSEePhEje9UIcLx/FaDY3mPEGLtCRziKUGE/TxUCLE0tJ9XCiFGn4ix2eLs+8tLwIwmj/1dSjlYSjkU+AS4/3gP6hTkJZrvZ4QQnYHpwL7jPaBTlJcIs5+Bf0oph4Z+PjvOYzoVeYkm+1kIMRm4EBgipRwAPHICxnWq8RJN9rOU8oraYxl4D3j/BIzrVOMlmp83Hgb+ENrP94f+Pu7Y4ux7ipRyAVDS5LGKBn8mAna1yBESbj+H+CfwS+x9fFSIsp9tjiIR9vOdwF+llP7QMgXHfWCnGNGOZyGEAC4H3jiugzoFibCfJZAS+j0VOHRcBxXCFmc2jRBC/EkIsR+4BjtydkwQQlwIHJRSrjvRY/ke8KPQVP0LQoj0Ez2YU5TewAQhxDIhxHwhxKgTPaBTnAlAvpRyx4keyCnKz4C/h66DjwD3nohB2OLMphFSyvuklJ2B14AfnejxnGoIIRKA32AL3+PBk0APYChwGHj0hI7m1EUDMoCxwD3A26Hojs2x4SrsqNmx5E7g56Hr4M+B50/EIGxxZhOJ14BLT/QgTkF6AN2AdUKIPUAnYLUQov0JHdUpiJQyX0ppSikt4FnghCT2fg84ALwvgywHLIKNo22OMkIIDbgEeOtEj+UU5gbq8/ne4QSdN2xxZlOHEKJXgz8vBLaeqLGcqkgpN0gps6SUOVLKHIIXtuFSyrwTPLRTDiFEdoM/LwaaVczaHBU+ACYDCCF6A06g6EQO6BRmKrBVSnngRA/kFOYQMDH0+xTghEwfaydiozYnHiHEG8AkIFMIcQD4PXCOEKIPwTvfvcAdJ26Epwbh9rOU8oSEyU9lIhzPk4QQQwkm+O4Bbj9R4ztViLCfXwBeCNkRBIAbpN165oiIct64EntK86gR4Xi+FXgsFKX0AbedkLHZ3yEbGxsbGxsbm5MHe1rTxsbGxsbGxuYkwhZnNjY2NjY2NjYnEbY4s7GxsbGxsbE5ibDFmY2NjY2NjY3NSYQtzmxsbGxsbGxsTiJscWZjY2MTQghxoxCiUAixVgixVQjx8wbPPSCEqBFCZDV4rKrJ6y8SQkghRN/jOW4bG5tTC1uc2djY2DTmLSnlUGA8cJ8QonOD54qAX0R57VXAotC/NjY2Nq3CFmc2NjbfC4QQOaFo2EtCiO1CiNeEEFOFEIuFEDuEEI3atEgpi4GdQMNOAy8AVwghMsKsPwk4HbiZoFmojY2NTauwxZmNjc33iZ4EG6D3Df1cTVBQ3U2wIX0dQogugBtY3+DhKoIC7adh1n0hMFtKuR0oFkKMOOqjt7Gx+V5gizMbG5vvE7mh/qYWsAn4KtRqaAOQE1rmCiHEeoJRsyeklL4m6/g3cIMQIrnJ41cBb4Z+fxN7atPGxqaV2L01bWxsvk/4G/xuNfjbov58+JaU8kdCiJHAl0KIjxo2ppdSlgkhXgfuqn0sNM05BRgkhJCACkghxD12n0kbG5uWYkfObGxsbMIgpVwJvEL4Kcx/EGykXivoZgKvSCm7SilzpJSdgVxgwnEZrI2NzSmFLc5sbGxsIvM34KamU5hSyiJgFuAKPXRV6O+GvIc9tWljY9MKhB1xt7GxsbGxsbE5ebAjZzY2NjY2NjY2JxG2OLOxsbGxsbGxOYmwxZmNjY2NjY2NzUmELc5sbGxsbGxsbE4ibHFmY2NjY2NjY3MSYYszGxsbGxsbG5uTCFuc2djY2NjY2NicRPw/0zvSzfl3HkU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27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Radical idea  - mRNA base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I believe the core ideas of our paper are – 1)deconvolution is highly depends on the signature &amp; method, so we </a:t>
            </a:r>
            <a:r>
              <a:rPr lang="en-US" dirty="0" err="1" smtClean="0"/>
              <a:t>deconvoulve</a:t>
            </a:r>
            <a:r>
              <a:rPr lang="en-US" dirty="0" smtClean="0"/>
              <a:t> while trying many permutations 2) we have a novel methods for using “external profiles” for better accounting for the noise in the process / errors in the data. So : </a:t>
            </a:r>
          </a:p>
          <a:p>
            <a:pPr marL="0" indent="0">
              <a:buNone/>
            </a:pPr>
            <a:r>
              <a:rPr lang="en-US" dirty="0" smtClean="0"/>
              <a:t>We can always take those ideas for better deconvolutions where there is a difference between the profile origin and the mixture origin.</a:t>
            </a:r>
          </a:p>
          <a:p>
            <a:pPr marL="0" indent="0">
              <a:buNone/>
            </a:pPr>
            <a:r>
              <a:rPr lang="en-US" dirty="0" smtClean="0"/>
              <a:t>Or, we can claim something I didn’t found any where else   - the idea beyond deconvolution for “proportions noise” correction is using the “background” (aka not signal) for deconvolution and correct so we can find the signal .. But, where there is a real signal the basic assumption will be wrong and we will bias trough the signal in the data while flatting it , beside, there is a strong tradeoff on the number of gene we can take (precision vs catching background) . I believe our method can account for that.</a:t>
            </a:r>
          </a:p>
          <a:p>
            <a:pPr marL="0" indent="0">
              <a:buNone/>
            </a:pPr>
            <a:r>
              <a:rPr lang="en-US" dirty="0" smtClean="0"/>
              <a:t>My question for the second idea – if the signatures are “hand picked” with highly distinctive and “preserved” genes , we might not be relevant </a:t>
            </a:r>
            <a:endParaRPr lang="en-US" dirty="0"/>
          </a:p>
        </p:txBody>
      </p:sp>
      <p:sp>
        <p:nvSpPr>
          <p:cNvPr id="4" name="AutoShape 2" descr="data:image/png;base64,iVBORw0KGgoAAAANSUhEUgAAAmcAAAG5CAYAAADLbpPTAAAAOXRFWHRTb2Z0d2FyZQBNYXRwbG90bGliIHZlcnNpb24zLjMuMiwgaHR0cHM6Ly9tYXRwbG90bGliLm9yZy8vihELAAAACXBIWXMAAAsTAAALEwEAmpwYAAEAAElEQVR4nOydd3gVVf6H3zMzt6RB6B1C7713UURBKQo2FHvXn6ura11dddVd2669gL1gQ5COFJXee+8JNZSE9Ntm5vz+mJuQclsgIeDe93l4NHOnnJk7d85nvlVIKYkSJUqUKFGiRIlyfqBU9ACiRIkSJUqUKFGinCYqzqJEiRIlSpQoUc4jouIsSpQoUaJEiRLlPCIqzqJEiRIlSpQoUc4jouIsSpQoUaJEiRLlPCIqzqJEiRIlSpQoUc4jouIsSpTzACHER0KIZyt6HOc7QogkIYQUQmj+v/8QQtxZ0eP6s3I211cI0VAIkSOEUMt6XFGi/NmJirMo/3MIIZKFEIMjXPecTP5SynullP/0H/MiIcShM92XEOJ5v4C5ttAyzb8sqdCyPkKI34QQ2UKITCHEdCFEG/9nN/on1hwhhEsIYRb6OyfM8ZP92+QIIU4JIWYKIRoUW2esEGKNf52jQojZQoh+Z3rOUSqe4r8rKeUBKWW8lNKogLF0EkKsFULk+f/bKcS6VYUQU4QQuUKIFCHE2GKf1xBCTPT/Rk4JIb4ttu0PQog0IcRJIcS3QohK5XhqUf5HiIqzKFH+nKQDLwSzWgghegNzgalAXaAxsBFYKoRoIqX81j+xxgNDgSP5f/uXhWO4f706wDHg3ULH/ivwFvAKUAtoCHwAjDyzU72wyLf6VcBx1WJ/V8g4yhshhB3rvv4GqAJ8CUz1Lw/E+4AX6168EfhQCNG20OeTgVSs+7Qm8Eahz17yH6Mx0NS/j+fL6lyi/O8SFWdR/qcRQtwqhFgihHjD/1a8Xwgx1P/Zy0B/4D2/hec9//JWQoh5Qoh0IcTOYhaqL4QQ7/utRdlCiJVCiKb+z4QQ4r9CiONCiCwhxGYhRLtC270khIgDZgN1C1mq6votANUKHaeLEOKEEMIW5NTmYE04NwX5/DXgKynl21LKbCllupTy78AKynBykVK6gUlAvkWuMvAi8ICUcrKUMldK6ZNSTpdS/s2/jiKEeFIIsddvkfhRCFE13LH83+VS/zXOEELs81sHbxVCHPRf91sKre/wf+8HhBDHhOVajvF/dpEQ4pAQ4nH/dkeFEKOEEMOEELv83/3Txfb1lhDiiP/fW0IIR7F9PSGESAU+F0JsEUIML7S9zW956Rzk3O4SQmz331PbhBBd/MtbC8u6myGE2CqEGFFomy+EEB8KIWYJIXKBQcKybj0hhNgE5ArLotpLCLHMv4+NQoiLgoyhqbAsrYWtRIn+z77GEi/T/ffs46KkC7quEGKa/9rtEULcVWjfz/u/56/857hVCNEt3HcehIsADXhLSumRUr4DCODiAOcUB4wGnpVS5kgplwDTgHH+z4cADYC/SSkz/ffq+kK7aAz8IqXMklJmAlOAtkSJcpZExVmUKNAT2AlUxxItnwohhJTyGWAx8KDfYvSg/2E+D5iI9RZ9PfCB8LsD/VwPvID1Rr0HeNm/fAgwAGgBVAauBdIKD0RKmUtJS9UR4A//+vmMA76XUvqCnJMEngX+UVzACSFigT7ATwG2+xG4NMg+S43/WNdhiT6A3oATaxILxv8Bo4CBWFa9U1jWjUjoCWwCqmF9R98D3YFmWEL1PSFEvuXv31jfRSf/5/WA5wrtq7Z/rPnLJ/j30RVLtD8rhGjsX/cZoJd/Xx2BHsDfi+2rKtAIuBv4iqLCeRhwtNjED4AQ4hoswXwzUAkYAaT5v9fpWBbQmljX7VshRMtCm4/Fuv8SgCX+ZTcAVwCJWJaemVgWoKrAY8DPQogaxceBJXD+hfWdtMYSLc8DSCnHAQfwW0yllK8F2P574JB/+zHAK0KIwoJphH+dRCyB9F6AfeRfkxlCiCeDfNwW2CSL9ibcRGDR1ALQpZS7Ci3bWGjdXljPhi/9onS1EGJgoXXfB64UQlQRQlTBEnqzg407SpRIiYqzKFEgRUo5wR8b8yWWK65WkHWvBJKllJ9LKXX/ZPozcE2hdaZIKVdJKXXgW6wJG8CHNUm2AoSUcruU8miEY/wS/2QuLPfUDcDXoTaQUk4DTgDFY+aqYv32Ax37KJZIPVt+EUJkAJlYYu91//JqwEn/tQnGvcAzUspDUkoPlgAYIyJzw+33fzcG8AOWgHjRb0GZi2VNbCaEEFgi6RG/1TAby816faF9+YCX/QL4e6zrkm9p3ApswxJiYLnDXpRSHpdSnsAS5+MK7csE/uEfhwvL5TZMnI5PGkfw7/NO4DUp5WppsUdKmYIlHOKBf0spvVLK34AZWPdGPlOllEullKbfignwjpTyoH8cNwGzpJSz/OvMA9ZgicUi+I87z38OJ4D/YAnosAgr5rAv8ISU0i2l3AB8giU481niH4fhvxYdS+6pYCxXSin/HeTjeKz7rjCZWL+9QOtmhVi3PtZL1e9YAvtNLBdp/m9kHWDHeslKAwwsF32UKGdFVJxFiWLFkwAgpczz/2+wuKpGQE+/CyjDL0BuxHpwl9gfkJe/L//k+R7W2/ZxIcR4EXnw8FSgjd9ScymQKaVcFcF2f8ey6jgLLTuFJRbqBFi/DnAywjGFYpSUMtF/3AeBhUKI2lgTWPUwQqsRMKXQ9d2ONekFE8yFOVbo/10AUsriy+KBGkAssLbQceb4l+eTViiY3RVk//n3SV0gpdBnKf5l+ZwoJI7wW0OXAqP9rsGhWEI+EA2AvQGW1wUOSinNYsetV+jvgwG2K7ysEXBNsfu5HwHuDSFELSHE90KIw0KILCyBGamQrwvki+BgYy3+u3FGKMiLk4NlYSxMJSD7DNZ1Yb2Mfep3aX6Pdf36+j//EdiFJeYqYX1P35zBmKNEKUJUnEWJEhpZ7O+DwEIpZWKhf/FSyvsi2pmU70gpu2LFYLUA/hbBMfNjt37EsnSEsrIU324elmv1/kLLcoHlFLX25XMtsCCSfUd4fENKORlLXPXzH9eD5bYMxkFgaLFr7JRSHi6rcWEJUBfQttAxKkeY7BCII1hCJ5+G/mX5lPhOOW0NvQZYHuL8DmIFmwc6ZgMhROHneEOg8H4CHbfwsoPA18WudVwQq9Qr/m3bSykr+ccuwhyr8FirCiEKW6+Kj7Ws2Ap08FtH8+ngX16cXYAmhGheaFnHQutuouR5Ff67E/CxP3YyB/iIAFbHKFFKS1ScRYkSmmNAk0J/zwBaCCHG+YO4bUKI7kKI1uF25F+vpz9WKBdwY1mwAh2zmrCC5wvzFXArVmxOROLMzzPA48WWPQncIoR4SAiR4I+ZeQkrJuyFUuw7JMJiJFb83XZ/0PRzwPvCCrCP9V/DoUKI/Dilj4CXhRCN/Puo4d9HmeG3Nk0A/iuEqOk/Tj0hxGVnuMvvgL/7x1od6xzDWVB+AboAf8H6bgvwB+7f6v/zE+AxIURX//Vs5r82K7EsTI/7r+FFwHAsF2ykfAMMF0JcJoRQhRBOYSUw1A+wbgKWpSlTCFGPki8WxX8rBUgpDwLLgH/5j9EBuIPysTL9gfUy8JCwEjUe9C//LcC4crGyMV8UQsQJIfpiZQ3n/76mAFWEELf4r88YLFfnUv/nq4E7hRAxwkomuRtL0EWJclZExVmUKKF5Gyve6ZQQ4h2/W2YIVmzSESxXzKuAI4J9VcISBKewXDppnI7FKkBKuQNrst/ndzXV9S9fiiXm1vljjiLCv92qYsuWAJcBV2PFmaUAnYF+Usrdke47BNOFVQ8tCysg/RZ/nBZSyjeBv2K5XE9gWW8exBIrYF3zacBcIUQ2VjJBzzIYU3GewLIqrvC76eYDLUNvEpSXsGK1NgGbsWKRXgq1gT/m62esjL/J+cuFVfKhGv4kCinlT1jXcCKWu+0XoKqU0oslxoZiWQI/AG723z8R4RdNI4GnOf1d/I3Ac8MLWGIyEyuJYHKxz/+FJVAzhBCPBdj+BiAJ63czBSsGb36kYy2MsOriPR3oM/91GYUVz5YB3I7lZvf6t31aCFE4aP9+IAY4jvW7u6/QvZqO9TL0GNZ5PwmMlFLmu/5v95/TISwrYBPgFqJEOUuElKEs0VGiRDmfEEL8BkyUUn5S0WOJcvYIIZ4DWkgpbyq0rB9WqZEbgm8ZJUqUPzNRcRYlygWCEKI7VhmPBsUCq6NcgAirdtt6YJyUclFFjydKlCjnD1G3ZpQoFwBCiC+x3G4PV7QwE6d7Jgb617Aix3ahIKwCrAeB2VFhFiVKlOJELWdRokSJEiVKlCjnEVHLWZQoUaJEiRIlynnEn6rxbfXq1WVSUlJFDyNKlChRokSJEiUsa9euPSmlLNEu7U8lzpKSklizZk1FDyNKlChRokSJEiUsQoiAZZGibs0oUaJEiRIlSpTziKg4ixIlSpQoUaJEOY+IirMoUaJEiRIlSpTziKg4ixIlSpQoUaJEOY+IirMoUaJEiRIlSpTziKg4ixIlSpQoUaJEOY+IirMoUaJEiRIlSpTziKg4ixIlSpQoUaJEOY+IirMoUaJEiRIlSpTziKg4ixIlSpQoUaJEOY/4U7VvihIlSpQoUaJcGHhcXv6YtILJ787h+ME0bA4bPS/vxOj/u5yktvUrengVSlScVTBSSpK3HiTnVC5VaidSv3mdih5SlHImK8vFxg0HcHt81KmdSNt29RBCVPSwokSpUHTdYNWqfRw9fAq7Q6NHj6bUql25oocVpZxIO3qKv176MhknsnDneqyF2W7mf7eUP35eyW3Pj+HqBy6r2EFWIFFxVkFIKZn96QK++eckstNzUDUV3adTq1ENbn95LH1H9ajoIUYpY3Jy3Lzz9lwWLdqBTVOREkASH+/kvvsvYeBFrSt6iFGilAter87iJTtJSUnDZlfp1qUxrVrVKXgpmTFtPRPG/4ZhSnSfgaIIPnhvPu3b1+fJZ0ZQtWp8uY4vL8/DvDmbmTxpNWlp2dhtGv0GtGT0tT1plFS9XI8dKbpukJGRh6oIEqvEXdAvdKZp8sQVr3LiUBqGbhb9zDDxurx88fwk6japRa+hnSpmkBWMkNYM8aegW7ducs2aNRU9jLBIKXn7/gks+GbR6TeGQjhi7dz8/HVc+9iIChhdlPIgL8/D/fd+QWpqJj6fUeJzh0PjvvsvYfiILhUwuihRyo9fpq5lwid/gACXy4eiCOx2jRrVE3jh+atZvnQXX3+1FI/bV2JbVVWoUjWO8RPuoHJibLmM7+iRDB5+8EtycjxFxqCqAk1Tue/BS7lyZMX9LjNO5TL+g9/4bf4WTFOClFSqFMv1N/Vm5Oju2GxqhY3tTFkzfzMv3fQerhx3yPUat63PRytfPkejqhiEEGullN1KLI+Ks3PP8ulreGXsWwGFWT6OWDvvLHuFJh0ancORRc6ptBx+nbKG/buO4XDa6D2oNT0GtERVozkmgfjwgwVM/WVtQGGWj92u8u1395e7lSBKxeNye1nw+3ZmztlIWnoubrcXl18Y1K2TyPVjenDxRW1w2C9s58YPP63kiy+X4PGUFF5CgNNhw3DrIX8XmqZw+dCOPPLo0DId2969x/hl2jrm/brZOr5hggnF7VEOh8aL/7qWrt0al+nxI2H/vuPcd8en6IYJEmtw/ilbCGjWrDZvf3gLdseFdZ88f91bLJ+5Pux6jhg7H618ibpNap2DUVUMwcTZhfWN/kn47l+TQwozAJ9HZ9J/pvP4Fw+eo1FFhmmaTHhzDjN+WIUQ4PXoACyeuwW708YL79xEqw4NKniU5xder86smRtCTkD5TJ+2nltu7Q+AYZhs23mErBw3VRPjaNW89gXjyvD5DPLyvMTF2dG0C+/NvjzZsfMojz3zAz6fgcf/+ylMyoE03v5gPj/8vJp33hhLpYSYMz6Wx+Nj4/bD5Lm81KyeQOtm5+4eyszM4/MvFuH1Br7vpQR3rgcRxj6g6ybz5m7h3vsvISbGftbjcrm8/OOFKWzechCvV7fCCxQBwv9i6TOLjMnj0fni04XnXJz5fDoP3PWZJczgtGr0/1dK2L0nlbfemMXjz1w4XhYpJScOpUe0rmZTOXUs808tzoIRFWfnGN2ns2PVnrDrmYbJiulrz8GISsdHr87i1ylr8XmtSUUCKII8t488t4/H7/yMt7+5h8YtalfoOM8nDhxIi2g9r9dg5Yo9jLu5Hz/8spqJk1ah6wZCCEzTJC7OwW1j+9K7exOmz9nE0tV70HWT5k1rcs3wrjQ/Dx5gW7Ye4ttvlrFmbTKKIpBS0q9fC24c24emTWtW9PAqnKOpGfz1ye/Jc3lDrud2+zh0OJ1nnv+Zd9+8ifSMXFas20+ey0vtGpXo2blxSHeWz2fw8beLmTp3I4pfjJlSUineyf03D+SSfq3K9LwCMWv2RkQJO1RRpBny4wJUTeFAShotW51dwpSUkqee+YkdO47gLf6yJARIibQp4DWLjHzPrlTS03KoWu3cWbW//3Y5nkJjLHEl/Va0BfO28OAjlxEb6zhnYystWadymf71UmZ8vYSMkzkIQFRKQLpc4Cv5gpKPoZvEVS4fd/b5TlScnWN8Hh+KomCY4a0ovhA3bUWQevgUcyavwevRC0QZxdyYHsPkb/d8zieTHyKxSlyFjLO0GIZJnsuL02Erl/iNfIEV2bomr/x3JouX78ZdzKricvv4z4dzkR9YsTj5k8v+Ayf5fclOendrwnOPXllhlqqp09bx0Ue/FVgjDP8tvnDhTpYv38MzT4+gX78WFTK284Vvf1iBxxvZ71rXTXbtOcZfnv2BzbuOoKoKhmGiaSpCwB3X9eWaK7uUuLd03eDhF35ix57UEsdyuX288v4cjqdlc8PI7mV2XoHYuPlgxOcaDoElrM6W9etT2L0ntaQwKziQX6BpAqGfPp7NppKRkXvOxNmBg2l88+MKjJjTv2VhSJRiVj0EGKZkzap9DDhPE4oO7z/Bo2PewZXrKfC0SEDYbWC3IfNckOcKuG2lavE0al3vHI72/CEaIHSOccY5ccRGZpqv2aBaOY+mdMz4fqUVkAqWKFMV62FW7F92tocHbvyY7KzAP7jzhUNHTvHa27O5fPRbjBr7HkOu+g+PPPU96zaklOlx6tWrEpHQVhRBQrU4Fq/YU0KYgfVA03WJYcoik4tpSjweneWr9/Hqu3PKcugRs33HET766Dc8Hr+bqBBSWuN7+ZVpHDmSUSHjOx/QDZN5C7ZiGBGai7Bcahs3HMDrM3C5fXh9BnkuL7l5XsZPXMLH3y4uWFdKiZSSybM3sGNvSWFWeJ8TJi7h0NFTZ31OoYjohSRCD6vPZ1C/QdWzGxDw08+rcblKxr8VHZMARVD4NtZ1k7h451kfPxKWr9zLXQ9+gccwijxXpSownCqGWvKiZWbknZOxlRbdZ/DEDR+QdSqvQJgVIARCCERsDDhKzomOWAdjnxhxwYRylDVRcXaOEUIw5NZBqE4HwuH/p5U0YDrjHIz56/AKGGFwdm09hO4zTlvNQvxoTqXl8N2ni87Z2ErLxi0HufPBL5gzfwter46um5imZN3GAzz1ws98OXFZxPvKc3nJyMoLOukmJMTQs1ezUJcLsO6NtBwX7gBZawUTRYh9eLw6vy/ZydFjmZENvAz59tvleMNYSQzDZMqU8z9hp7zIyXFjnoH1xwxyX7k9Pn6csY4vf1nJ9Y9/Tt+b/0vfcf/h/a8XBoxlK7JPUzJp5rpSj6U0dOnUCEe4QPUAQqM4iiIYMLAV8WUgjlIOnIx85UJDq1M3kVq1yr/m2pGjGbzwylTr+yv+wMgXaXYFWeyjmrUqlfvYzoTl87aQl+MOafW0BFpR16Uz1sHF1/Xm8lsGlvcQz1ui4uwcM+frRfw6cTloNhSb9U84HChxcQUiTdUUKteoxKAb+lXwaIui5bv8IsjINAyTWVPWhp2wK4KsbBdP/uNnXG4fhlHyoeH26Ez8aQUrVu8Lug8pJXMXb+fmR75g6C3vcdXdH3P5ze/y9me/cTI9p8T6N47rgwSCPaIkoNsEyf7JQwJSBF8/+LhgxtxNpdzq7DBNycqVe0tYzIqj6ybzF2w9N4M6D3E4NEwzcqsZ+L//EPrF69X55PulJB9OxzQlpinR9fDH0A2TZWuD399lweWXdQh7TyiqQu26iTidtoCfCyGIj3dyx10XlcmYSuXy94/d4bRx820DyuT44fj5lzXoRviQF1M7/QxWFEG3Hk3Lc1hnzJzvluMKk/wGIFQF1WFDUQQtuzXhiU/v4S/v3Po/azWDaMzZOWXBD8v48LFv8RazjBTcgA4HNqeNmvWq8PqCf+A8zwI8ew5sxdb1B3DrZkirWT5SwrEjGTQoRRFHl9vLgj+2s3L1PgzDpFWLOlw5tCNVyzB+bcavm8K6ltwenS+/W0av7k1KfGaakuf/O4Nla/fh9pcIMAzL9TLl1w3MWbiND1++gaT6p93Sm3YeQVRxIk+5CyasQlnxmHaBYRcICYZNYBaeq0xQPRIlgnndpxukHIosAaGssGLMIpORgayC/yvEOO00a1KLnbtTS7Vd4Yk44Oc+87QFqhRqXi+FezUSfLrB0o37OXwiE4dNo3f7Rjxw3yV88NGCgJY8RRHExTl44z9jmTNrIz/9sBIhBG63VQvNZteoWyeRF18aQ82aZWMZ6tunOZOnrIkocxrA6bQx8uquDBx0buK55v62Nby4FgKpAf6f0uAh7c7bEkYZaSVfVAMRWymGp7+6h/Y9m2J3BBbqwfC6fSyaspqZn/1O5oksKldP4IrbBzHg6h7Yg4j+C4GoODtH6D6dDx77Fk+ILC0hBPb4OMZvfAOb/fy7qQYP78xnb82NeP3SvvQsWrqLV96YCZyexNesT+ab75dz3Zge3D6uX5m8Sc2euzmiQOVde1LJznaTkFDUnfLD9DUsW7s3YFyYrpvk5Lp5+PkfmfTxPWj+h+aM+ZvxmAZU0hC6FdiLBKkITIdixbgI0PNDLwqfpwqmXSI8kYXoxJZBuYHS4HBoaJoakZW0UqUzLwvxZ+Cm63vz8mszCkR9KCRg2AWGA4QEYUTw/Zfi59G4DGNaJy3YwAc/LcGUVjykqii89Z2kfdM63Hn3IL76YjGGbuL16SiKQCBIalydZ58ZRZ3aidx2+0Cuva4Xf/y+jUOHThHjtNGrdzNatCzbdnajRnZhyi9hsuClRJiSTp0acsNNfenWo+QLWnnhCpPFWxgJ1K9XhUefuLL8BnSWVKlRCbYfCbue4TOo07BaqYXZgZ1HeHzYq3hc3oKCtkf2HSd52yEm/P0HXp35BEkXaEJBVJydI1bO2Rg0dqQ4axdsPS9bVsQlOPnri1fx779PtmJnwgglKaFWncjiNFat3c/Lr88o8YadXyPpp8mrURWFW2/qe2aDL0RuXngzO1gukJw8TxFxZhgm3/6yKqAwy0dKyHP7WL52H/17NAMgO9+0LwTSJjBsRd90rYkYQAScYKVa2M4WnJgYG4P6tgy7XiAOHctg8+4jSAktkmrQrEGNiLYTQnDp4LbM+XVTQDdxPna7xojhnc9obH8W+vVpzmWXtuPX+VtCWhFlvIYrFmQxg4jiAc0jC24RSbF1hECqEsIIuRinjetHlE225hczVvHZ1BW4C4nzfKvchl2HSUk9xZef3snuHUc5eCgdm6bSpUsSSY2KWtTj4hxccWX53h+1alYOac1zODRatqjDq69ci6MCrC7xcQ4yMiNLpLriyk785dGh563VDGDo2F5sW7s/rGuzZr0q1E2K7HmTT1ZaDo9d9i+yT+WUcJ+7cjy4cz387fJ/MWHtKyRWPz9j8kJRbt+qEKKBEOJ3IcQ2IcRWIcRf/MtfF0LsEEJsEkJMEUIkBtn+ciHETiHEHiHEk+U1znNFyvbDYQvPAnhcXlK2Hz4HIzozBl7egfv/NjSsMNM0hctGdo7oTUhKyX/fmxsyiNnt0Zn44wqys0O3+4iEqomRuUgN3aRyMavZzn3HgqfhFyLP5WXW71sKHTN0rZ6CCTbYZRUCUwsvz2Kcdnp0KV2xzANHT3H3i98z9skvee2LBbzxxQLu+Md33PTUV2zdezSifVx3Xc+wVk2fYTD40ralGtufDSEEDz9wKX99cAj16lbBbldx2LWCn5MQYKvhxFtZtQR5sUxo0wG+uKKZhGaxV+z8v4PdK3abSsumtejavuFZn8+x9Gw++WV5EWFWGMOUZGS7+GjyUvr0bs511/Tk6qu6lRBm55LhV3bm2WdGUr9+VZxOG3FxDmJj7cTG2hl9dXfeeO36ChFmAEOHdMBmCz0tK4pg2OUd+OvjV5zXwgyg1yVtSUiMRSjBnw2OGBvj/lr67g8zP/sdd54naFyjlODO8zLjk99Lve/zgfK0nOnAo1LKdUKIBGCtEGIeMA94SkqpCyFeBZ4Cnii8oRBCBd4HLgUOAauFENOklNvKcbzliqqpKKrA0ENPr4oqUMPEmFQ0w6/ryf69x5k3c2PJ9GisGlyVq8Rx452RBdFu33mUjIy8IpNJoJ+yUAS/LtjKmFFdz2zgfq4a0YV3PloQ0nIhBHTt3KhEYcecXE9YESIFmCrsPnqS5Zv206NdI64e2pn/HJxf0KKnOKZKWMFr2gWKIdFUpURcihCCGKeN154bXaoHdsqRdO74x0Ry3V7rIVdIeO45eJIHXv6Jt58cTccWoV0DUhX44lXIsMZV+EwKgtor25i1cBvjru7JkjV7+XH2OlJPZhHrtDN0QBuGX9yOSvF/frenEIIhg9tx6SVtOZqaSW6uhypVYqlaJZ7ko+nc/MK36CHqcElVYthB84JUsTKnC6MIDIdE9Zzu+OPfFLtNo2v7hrz42HCUEBNmpPy8YGP4RBDDZO6KnTx64yBinefW5R6MPr2b06d3c/btP87x41nEOO20aVOvwvtUXjWiC79MX4fPF9zLYrep3HBNr3M4qjNH1VT+PfF+Hh3zDnk5bjyFypgIIbA7Na697xL6D+tY6n1PG7+gRPx2cXweHzMmLOCmJ0eWev8VTbmJMynlUeCo//+zhRDbgXpSysJBSyuAMQE27wHskVLuAxBCfA+MBC5YcdaxfytsdhuGHtp6pmoqHc5B9e6z5cEnr6BSYiyTv12OUARulw/NL0CbtazD31+7lsoRWqjWbEjBhYHpKDRZmKAYElHoGeXx6OzZd+ysx37JgNZM+GIRHo8v6MRit2vcOrakC7V61TiMINlUUoDuFNaECRzKzOapD2Zg01TuH9OPGKcdd7BjRjJPCoGjmoP+bZNYsXo/UkqEsBIRendvyt03D6BB3SoR7Og0//hw9mlhFgC3V+eZd2Yw7Z27Q07mP81ci6kJ9MoqqsdE9UhLGSj5cVMKSJPvZ65h9pJtpGfkklfowfrJT8v4bNJy/vXYCHp0SCrVOVyoCCGoWyexyLKfFmwIn60nBKbD6r5gqkG+OEVgOKXVK9IEFUHHNvV57M7BRRJVzpbV2w7g08NbkjVVYf/hNNo2LdsYsrOlSeOaNGl8/nSuqFmjEv/+5zU8+dxP6LpZJHFB0xQ0TeWFv4+iQf2zr/l2rqjTsBrj5z/JnO9XMPWLxZw6kYWmqXQd0Iox9wyidZekM9pv5omsyNY7me1/Vl5YmZ/nJOZMCJEEdAZWFvvoduCHAJvUAw4W+vsQ0DPIvu8G7gZo2PDszfTlRctuTahWtwqH9wTP1BICajWsTotSuqUqAkVRuPX+S7jm5r4sWbCNY0czcMbY6TWwJQ1LETuwdPVevvh5OQaUDIJXsILnCz37y6IRtNNp493XxvLg3ybidnuLxI9pmoKqKjz1yDBaBwhGbtygOtWrxHMoNaPIcgn4Yv3xYoXa5VgCxMd/J/7B9cO6MGfWJlyuosdUVSsZIJL8Md0wuf3Gfjz90DBSDqVhGCZ1ayeScAY1oPYfTmP/obSwlo9ct5dVW1LoFUI0rdyYbMUZKQIjRsUIYACTQI7LS67Hd7qYsZ/8BI0nX5/K+JfG0qxR6eJP/iws2bQPwwznvAbNrtKzXQNWb0nBFyS7TwoBKki7QLOpPHnfZdSvlVim4420bluuy8uzX83hvpF9GdSxWUGiTJSSdGzfgK8m3MWUaWuZNXczOTkeYmPtDLmkLaNHdqNO7fKvt1bWxFeKYczdgxhz96Ay26fNYQuZYJePZtMuOGEG50CcCSHigZ+Bh6WUWYWWP4Pl+vz2bPYvpRwPjAfo1q3b2ff3KCeEEDzz1f08OuQV3LnuEhOiEFb3gKe/uK9iBniGxMU7uWxklzPa9tjJLJ5/c3rQySU/ZVxKy4IWE2OjZ7eyyZxqUL8qEz+9iznztjB5+jrSM3JxOmxcPLAVo4d3LWHROD0kwb03DeCf784qEiNnOIoKs+K4vToT565l4ivjWLl2P5NmriP9VB4Ou8ZFfVrQrk09Xvs8uNszn/q1E2lQ27KONTvLN/71Ow5FZLFzuX2s3X4wpDgrLraCIQEZYl2PT+fTScv416MXnhuiLIi0vIWqCB668SL++fEctu09WrIrQ/7/KFaYQbumdcpcmAF0alGP3QdPhC3/IIH9J07xj6/n8sPCDbz/4NU4bNF8tGDUqJ7A3bdfxN23X3TG+5BSsnb7QX6cu55DxzOIcdgZ2rc1Q/u2Ie4cZ3SXBz0u68CSaWtDPk+EEHQf0uEcjqrsKNdfhxDChiXMvpVSTi60/FbgSuASGbhA0mGgQaG/6/uXXdA0adeA/y74O+889AV7Nqag2lQEVouL5p2T+Ms7t9KwZd2KHuY5Y8qsDRFZCUxVoJoSh91GzwB1x86UuFgHo0d2ZfTI0sWwXdS7BUeOZ/Dp98vw6QaGKa26ZBG8nc1evp17ru7LNVcWPaaUku/nrGPvgRNBJ2iHXeP+6/uXaqyhME1JWLOZn3CTb8smtTh6PCt0vbMIjCVSwrJ1+8l1ef8UE0hpaVy3GiczcsOuJ4SgXs3KfPzsdfw0bz3vTlyEacoiogysjOPEhBj+ef+wchnvtYM78fNvG0OuI/HHxgmBy+tjS8oxXvhmHq/cVvog8CiRkZXr5qHXfib5SDquQmVb9h46wfs/Lub1h0fSrc3562mKhDF/GcqqXzeFtJ7ZnTauebh87v3ypjyzNQXwKbBdSvmfQssvBx4HRkgpgzUEWw00F0I0FkLYgeuBaeU11nNJUut6/GfeM3y04iUeefc2Hn73Nj5e+RJv/vr0/5QwA5i7cFv4YpBCgGKluL/03FXnTXbS2JE9mPDqTQwb1I6ESk4iMUF5fQYrtwbu2ymE4O2nRtOwblViimWKaZqCw6bxl3EX0adz2YnTpg2qoyjhr2eM00aLMG7G64d3C+9yjtC1oKkKpzLPz16B5c1Nl3clJkyGs6oqXNmvDTZNRdNUbhjajSlv38WQfq2xOzXi4h3ExTpwOGwM7duar18aR/XE8mnYXa9mItcO7owzyHefLxaNQnk1Hp/Ogg27OZkZXoRGKR1ur860pVu56qnP2HboOLk+X5FEK5dHJ8/t49H//MLuAycqbJxlQcuuTRj3zFU4grzEOWLsjH1iBK3P0+4J4ShPy1lfYBywWQixwb/saeAdwAHM8/uBV0gp7xVC1AU+kVIO82dyPgj8CqjAZ1LK86rvizvXw++TVjD7i4Vkp+dSpWYlrrzzYvqN6hZR+Yi6TWpSt0nFBKJmZbnYvPUQum5Qr25VmjWtmHHkRVgtXgjBv54fTbs251cxwSYNq/Pk/ZcxbE97Hn5zMjkRxD+Ecv9VTojhy1duYvHavXw3cy2HjmVgt6kM7N6cay7vXOZuqU4t61EpzlnkzToQAri4R4uQ67RtXoeenZJYsX5/wAK/wt/kOJIYJd0wib2AK3ufDb3aJtGiYQ22Jwcu2SIExDnt3HpFjyLLa1VN4MX7hpGd6yb5aDpCCBrXrXZOrI//d11/Yp02vpy5GtOU+HSjiAVPd1Iio1QImLtuF2MH/W/XvStL5qzcwUtfz8c0TTw+wzK95Jdo0UEtnFzl1fn452W88ciFHT4w5qHLadiyDl+/8gvJ2w5hs2v4vAaNWtdl3NNX0fPy0meBni+ISNuuXAh069ZNrllT/o2V92xM4akRr+Pz6kVql8XEO4mJd/D6rCep16x2uY+jtGRnu3nrvbksWrLTcjVIyw1SvWo8f3tkKN27nttEhBvu/5RDR0+FXc+mqcz97qGI+uK5PT5W7zhIrstDzSoJdGper0xKBoQiK9fNsIc/Dlv/zKYqXH1xRx69MXRQ7LGMbKas2Mreo2nEOmwM7ticvq2TyuU8VmxK5om3pgXtmOC0a/z15kGMuKh92H3pusGrH81l/tIdgGUpFAKcdhs1qiXQs2tjps7baE0chTD9GZ35LatUoXDz0G5cd3EnapTS4pOZ6+bIyUw0VaVxnaoXZOC5y+Pj8fems36X9QKV7/qPddpIiHXy3mOjSapz/mXr5bq8vPjFr/y2bjcm/vIwIRqb33FZDx4ccfZFpf+sSCnZcuAYB09mYNdUujWrT2Jc4FIz89fs4h+f/xq03hxSougUaQFn11RmvXsPCXFn31D+fCDt6Cky03KoXC2eanVKl7VekQgh1kopu5VYHhVnpePkkVPc3eMZ8rICV3EWQlC5egKfrvsXcZVDFx49l2Rnu7n7gc9JPZ51OsyocNF5AQ/dN5irSxl/dTb8OH0tE75dHLLavqIIBvdvzbNh4ga8Pp13Jy1myqLNqIpCfvRNjN3GfVf3ZVT/8OLibHj6gxn8tnp3SMuQw6Yx4e/XsWzXAb5bvJ6T2XnYVJW+rRtx2yXdadOgFi//tIAZq7db5+QvURDrsBHnsPPePaNoVb/srZyL1+3l+Q9nIwuySyHGYUNKyV9uuoirLi5dQO2JtGxm/bGVQ6mnSIh1Mqh3C9q1rMupzDxG/98nRYSgroERU6gCqx+7pmLTVN5/5GraNwlffmH/0TTenbyU5VuTsWsqprTqwV13cSduG9rjggw+33v4JFP+2MzhE5lUinNwea/W9GzbKKBIP56Vw7fLNzBpzRayXG5ibDaGdWzJLX270LjGuRNyU5Zt4fWf/iDP6ysorCzMkk5/u6byfyP7cdPFZ5ZM9Gdn4dZ9vPrz76TnuKz6wwh8hsHFHZrxzJiLqRR7WlDphsmQRz8mMzdMgW4pUb2nv4tYp51Pn7ueJvUrriBwlKg4KzMmPPMDUz+eh+4NbiVxxNi55bmrufqBy8p1LKXh1TdnMmfeFkuYBXqZ9S//avwdNGx4bn6sObkerr/vE7JyXEHj0p0OjfGv30TjBsHHpOsG9705iW37j+HxlRR6TrvGzZd34+6Rfcpq6CU4ciKTcf/4hhxX4IrVTrvGxT1asHB/CrkeTxHrkRDg0DQa1kjkwIkM3AHOASDOYWPiYzeSVLPs3wp9usHvq3azdttBTNOkXfM6DOndukT829mydO1e/v7WDLxeHUOxqt2HikWLj7Hzy8u3UyUheHHaLftTufc/k3B7S9aQc9g0mtWrxvjHrg0aF3Whs+HAEe76fDI+3cRbqEaapgg0VeWVMZdxefvQbumyYm9qGle/+RW+Ypfaajt1+tFj11SmPX8btaoknJNxXUhMX7WNf/60IOCzzKYq1K6SwHeP3khCjBXIt2jjXp6ZMJu8cP1ai1nPHHaN7165mXo1E8v4DKKUhmDi7MKz+Vcws79cGFKYgdWCaeqH88/RiMKTl+dh/m/bggszTi9//a0552pYxMc5ePfl66iUEIPTUfRpbrepOB02Xn5yVEhhBjDpj01sTw4szMAKkv1y9hr2Hj5ZZmMvTt0alfns2RtoUKsKToet4DI77Rp2m8q1gzux9MABTuXmlXDrSQlun86uIyeDCjOAPK+Pt6cvLpfx2zSVIX1a8dSdl/LM3ZcxclCHMhdmAH27NuXDF66nV+fGmM5CQTFB8OkmUxZvDvG5wUPvTMEVpLivx6ez53Aa701ZcpYjPz9Jy8nj7s+nkOvxFRFmALopcft0np70KzuOln/w95GMLG79dBK6DX9ZmdP/TAd44613QLum0rdtUoUJs6MZ2fxn9hIu+dcE+rzwISP/+xU/rtxEnjeyGNjyJCPXxT9/mh/0WeYzTFJP5fDujKUFy/YcTgvuzixOoZ9bYkIMdWtceDXT/lf4c75KlhNejw93TmS9HU8dyyzn0UTOzl2pRFiGiq07juDx+HBEkNRQFjRuUJ0fPryTOX9sY/Ks9WRk5hETY2fooLaMvKwj1auGjjmSUvL1nDVhH066YfDt3LU8d1v5WTMb1anKT/+6lc17j7Jkwz7cHh8N61Tlsp4tWb7rADlrNkVauSIgUsKSbclk5LqCxp4A5Hm8TFm1la8XryM1IwdVEXRvWp/bB3WnR7MGQbc7V7RqUot/PzaSfg++B2Hqenl8OlMWbeb2YT0Cfv77hj1hK9R7fDq/LN7Cg1f1O2fWszyPl1V7D5Lr8VE7MZ7Ojcon9vHHVZvwheko4NUNJvyxijdvuKLMj1+YB7+exqk8V+CengJQwIwXNK1SjZduvrxcxpDr8fLrlt0cTM/AabMxoGUSreucDgWYv2U3T/wwB9OUBWI20+XmtZkLeX/+cr6+9zoaVkssl7FFwpQVWxHhXlgMg6mrt/LIyP7E2G2oirB6VxqRP1ycdo2br+heZsVZU46kM2fRNo6dzKZq5ViG9G9Ni6Tzp/PChUhUnJUCrRR912zO8+fS6oaJKQMEfgThZFoO9UrZBuhsiIt1MHpYZ0YPK33m1qlsF+nZ4csuGKZkRZAyFmWJEIIOzerSoVnRsiiTlm0O73aIALumcuBERlBxdjwzh3Hv/UB6Tl6BFc4wYenOFNbtO8zVPdvzxMiBFV4xO9ftRYlwDJl5wV+I5q3eFdF1VRTBpn1H6NGqfGs7eXw6r89YxC9rtqIqCvijH+Psdh4e1o+RXduU6fEmrd6CJ4w4NaVk3tY96IZZbgkS2w4fI/nkqdDZuAKwCd64+8oy77EppeSjP1YyYdFqhL+emioEHy9cSaNqVXh37HAy89w88cOcgNZpl1fH7dO5+aMfmfP47TgrKEZx0dZ9Ia3n+WiKwq7DJ+jYuC5dmtfHrqm4IihgLExLmPVo14irLz77TMZcl5dn/zuddVsPYZomumGiCMHPv26gacPqvPbEVVQ9j2KvLySibs1SoCgKnS8K/3BVNYU+V567wPpwNGxQLWKLjRAioqzI8wEpJZv2H8FQJKZi9bYMdZqRVrEvD9Kyy6amk4SgE6yUknsmTOZYZnbgCcin8/PKzUxaEdxNeK6Ic9ojbv1TKcYR9LNIBa+AyF0/Z4hX17n940lMWb0Ft08n12O1qsrz+DiRnctLkxfwye+ryvSYma7ILPm6abI65VCZHrswC7btLUhgCYVdU1m+72DY9UrLm78u5pNFq3H7dFx+96QhLbfu7mMnufajifxnzuKg7kKwLNO5Hi+zN+4s8/HtPn6SWVt2Mnfbbk7mBH8W6GZkHSIADP+67ZrUpkYEfYyFEFSvFMu91/Tl1YdGnLUlV9cN/u/FH1m39SBen15QPNuUEo9XZ9f+49z9zERyIygxFKUkUXFWSq599MqgRe/yUW0ao//v/EkGqFWzEtWqxoVWLn4S4p3UqH7+B+lu2HuYEf/4nKc/n41PSKQGps36J4M8c5rULbuGz6WlSnxwN2RpkFLStHbg81iz9xBH0rNCdl1w+3Q+nLeiQoUqWDFufdolhTXmOmwqo/q3C/p54zpVUSOYZHTTpF71SqUcZen4dukGdh49EdSS5fJf+5QT4cvHREqCM7hwLYwEnpsxP3QHh7Mgx+ONSGwbplkgnsqKA2kZfLtiA64gwsuUkqw8Nyv3Hgz7CMzz+pi4bEOZjW3dgcOM/OBrrhn/Hc9OncfTv8zl4v98yn0Tp3I8O6fE+m0b1ESLoDC0Vzdo5E8MEkLw77uvIDZEKIrDpvHqPVcw4+17uOGyrmXiYv995W5SDqUHLSGkGyZpGTn8Mi90B4kogYmKs1LSsX8rxjw8FEds8KrEd798HUlt6p/jkYXmkQeHhHVrqorg+mt6lHtdsLNl/Z7D3PfuZA6dzMSVbw0R/qw/RQQUaDEOG+MuL5EQc84Y06dDyIdnJNg1ldG92wctCzF51ZaIJr5cj5dth46d1VhKw6G0TF6fupBLXhxP379/wKjXvuKn5Zu4cUhX7GHcR6qqcPWA4KU8Rg9oj6aGt/TWrVaJpnXLLwvZNCVfLlob1iVlmJKvl6wvs+Ne3bVtWFelBFDgZE4eGw4dLbNjF6ZhtcSIXIGaqlK3StmK5IkrNmCEEYal6FTGiTKyci/bm8LtX01m5zEr0SfX6yPH48VrGCzavZ+rPvy2hEC7vn/niLqg2Bwq6Xmnyzm1bFiTz568jrZJtXDYNGIdNmIdNhw2jTaNavHl09dzSbcWZfps/3ba6rAFrD1eg+9nri2zY/4vcf4ERl1AjHtqFM06NOTrV37h4K6jaHYN3avTrGMjxj1zFV0Gta3oIRawffdRvv9lNRu3HcIWo+FzBZ48FEXQqmUdRo+sOAETCVJKnvp8VmgXlRCYmkTxWXrUblNp3agWPds0OmfjLM4lHZrxxpSFuAKUe8jH5n8o+wLEjthUlXrVKnPf0N5Bj3E8MzcS4yiKEKTnnJv2SLPW7eAfP87DMM2C88pyeXh92iISYhzcNaoXE35Zgc8wiljzNE3Bpqq883+jqFopeMxK4zrV6NMuiWVbkoO6rBw2jUeuHVi2J1aMY1k55LhDu28k4MNk7rbdDO/emvZ1a5/1ZHl9zw58smh12PWkagWSrz94lM4NStcmzjBNVh06RGp2DvF2O30aNSTOXvTl9IqOLXl99qKw+1KEoH+LpFIdPxzrDhyJuGF8JMSXQTycVzd4+MeZQcW6YUoyXC6emzafj24cVbA8qWYVrujaillrdwTdVgKZ0svYj7/n67uuo1Udq7Va8/o1+OqZsew/ms72FOvlq3WjmjSuUz4egwNHIrMAn8rIw+vTw76IRSlK9GqdIb2v6ELvK7qQdvQU2adyqVw9gSo1z5+0ZCklb340j1//2IrXd3riExooBiAtS5miKihCcOXQjtxzx0XYSpH0UBGs3nWQ7DxP+BUFqKpAUxR6t03i5buHVahF0KapfPJ/13DrWz+Q5/EWcX0JrJpDt1zcjZZ1q/P6lIUFQfACgW4YXNqpBU9dM4i4EBNH9RAipjCmlCGzPcuKDclH+MeP84IEYPvw+HQmrtzA+MfG8N2C9fy2fg9en0Gc087Ifm0ZO7gLdaqFt7K8fOdQHv9oBmt2HrTudb/6dfjv5WduGkyftkllem7F0Q0jaJKFBEwNpN9wesKXx+1f/Uys3c6DF/Xi2q7tzzhBo0aleK7o0oopq7cBRY3j+VJXqhT4SErr1vxuwyb+u2QpHsNASokiBIZpMqZ9W568aCAOzZpCEmNjuLZ7eyat2RJUVMTYNB4c3BtbBJbOMkdYL6Dh3PlOm8bILmeftDF/x56CmLBgGKZk2d4DnMjOpUbC6Zixv197CZqq8OPSTfnlJwH/9ynAcIJUINfr49EfZjLz4VuL7Ldxnao0DtFBQkrJ4h3JfLpgNZsPHMWUknpVK3PrRV0Z3q1NxMkQkT5PJTKiHr5RihIVZ2dJtTpVzstWEV/+tJxf/9haovq+1BQMVWJXVdq3qscNV3WnY/uGOC+QXoab96dGFNgthKBjy3o8e9OlNKx1fnw/STWr8Mszt/Djko18t3gjp7LzUFWFPq0acdsl3ejS1HKFX9yhGZtTUjmclold0+jevH6RiuDBuKpHO/7Yui9svaYYu412Dcq/vdj7c5aHdPOZUpLl8nAgI5OX77I6QJimLLWIdtg03v6/UWxNTmXi/HXsOXwSm6YyqFMzrh7QnioJ5Z8tVrNSPIGCOiX+OEiNgllWYk2suV4f//51Iclpp3jisjO37F3atjmzt+3C7dKRhfWAUlSY2TWV1nVCN7AvzH+XLOWzNWsDxnL9tHkr24+f5OvrxhSIrSeuGEi228uvW3bh1U+LZE1RUBWFm/t24abenc7wLIPTq0lDdqWeLFHnrTiKJrBLNeQ9qQjBmB5n301k4a795EYQYmDXVNYeOMzlbU8XCVYVhaE9WvHz1m14c3WE6U920vzfZ6GfR2pmNpsPpdK+fmS/Z9OUPDVxNr9v3VckBOLAyQxem7qQbxev58sHr6NyBM+burUqsyc5fP28xvWrXZBt1CqaqDj7E+Lx+Jg4eVXwtkhC4DVNNu0+wnPNa18wwgysCV1G4LxTVYW+7RufN8Isn8S4GO6+rBd3X9YLKWVAi4kQgg5JdeiQFL5tUWF6NmtArcR4DpzMCJoUEGPTuPuSnuVuRczMc7N23+Gw6+V5fExcsoFhXVoBkb+NB6JtUm1evjN0m6/ywmHTGNGlDT+v2lIk406qRYVZcVw+ne/XbGJwq2Z0bVTvjI49oFkSTruGS/f/3oMUm4532OnVOLJSIjtPnODT1Wtx64GfIW5dZ+uxY3y3cRM3d7FK4KiKwr+uuYxxfTvz1ZJ1bDqUiiIEPZs0YFzfziRVL5/f4g09O/LV8nUh19EUhRGd21A9Npavl6wrITgVIXBoKu/ePIIqZWBVDld7Lh8pCfhbXZN82HL1h8n38Jkma5IPRyzOPp6/kt+27A0oUN0+nQMnM3jos2l8+eC1Iffj9emkpGcEu9VOI+CmkYFrFEYJTVSc/QlZvnZfRG4SAcxftJ1rR5R/nNnJzFy2pKRimpJmdavT8AxbhrRqUJMYuy1sCQW7ptKqQemLILp9Ogu37+NEdi5xDjsDWzWmanz5WF7KutaYEILxd4/mpne/JyPPjcenI4XlUkOAXVG4rENLbuh79vWNwpGWnYdNUyKapE5klU0AdkVzzyU9mbNpF1kud0FcoRlCmOXj9ul8snTNGYszVVF4ecQQ/jppliWmAhzPqWm8PGJIxLXlPluzLux359J1Jqxaw7jOnYrcy23q1uTf15ZPkdlA1ElM4N6BPRm/aFVA0aEqgipxMTx8aV+qxcfSJaku439bxcaDqWiKQAKXtW/OXYN60LRm+PistLw8vtu4ie83bCLD7SbWZmN4m1bc2qULDRKt0Ja2dWvx2459QcVtPoY0aRbgmKYpI8p+lVKGdZ/m49V1vvwjdNKKzzDZdugYu46epEWd4Ak0f6zdA6rfkmcE7wioqIKaNc//7P/zkag4K2dceR7WLd9Lbo6bqtUT6NyzCWo51xE7mZ4Ttmo6gNdncOxEVrmO5dipbF75bgErdhzA5j9v3TBpUa86T11/Ma0b1irV/vq0aYTDpoUVZ3FOOz1aRl5wVErJRwtW8tnCNQhhPaQ0ReHFKQsY3LYZz48eTJyjbAtnlge1ExOY8tjNfLNkHR8tW41H+u8DAVIVTNu9g/h5Dh4b3N9fJLV8qBTjiDhIuywCsEtL8slTTFu/jeNZuVRPiOPKTq0CTpKloWbleCY+cD33fDqF9Jw8y60VwSWWwIr9Z1f766IWTejTuhG/bdlbwruqKoIXRgymf7OkiPe3NDklbAYkWEIlPc9FtbiKLTR676CeJMQ4eHveUqSUeHSjoMRKh/p1eOO6oVTzv2T1b9mY/i0bk+f14fL6SHA6sEf4TN6SeoxxP/6EVzfw+MWrW9eZuH4jP27czH+uHMalzZtxdee2vPPbsrD7a1ilMi1rlRRBzWpVI9ZuC+sadWoazWtFdt+u3B3ZPebVDaat2cZjwwcEXWdHynFcHh3sIHygBNB7UgNiFfYcOkmXVhXfmSQS0o5mMOPzP1g2Yz0+r06DFrW5+r5L6dCv5Tkv3B0VZ+WE16sz4c05zJ2yDlVTME0ToSioquDGewYx6sbe5fZlx8Y40FQFX5D6M/moiiAhoWhswY7kY3w3dx3b9x9DVQV92jfmmsGdqF0sMPtoWhYb9x7BMEya1a9Oy2JWKikluw+f5O63JpGV50ZCkSKVm5NTuf0/P/LRQ6Pp2CTy7DFVUXhh3BD+9snMkNl5z48bUioX2QuTFzBj/fYi7g4v1ngXbN3DvhPpTLz/+qBlLM4nhAJTtm/HUCQU0kf5k8l3azZxMieP1666vNzuweqV4kiqUYVdR0P3M42xa1zVI3gds7Imx+3hke9msCb5MIYp0U0TVRF8uXQdHRrU5u2xw0mMIN4mGI1qVGH2E7exeu8hZmzYwY9btkS0XaTWj2A8M38eCw8n442XCN2f9AOYKhg2+NfyRfRr2ohqsZGJqEiLoSpCoMuyy5Q8G27s1YlrurVn0a79HEzPxKGp9GueFLQdU6zdRqw98pCOUy4XN/84iWxPyaxcn2niM00emTGLn2+6gZY1anBXv+58unRN0PprTpvGc1deHPCzgS0bR1RSw65p9GueFNn4c10RJYSYUnI8s2QNtsIUPFuFQNrBsEmEScGLgRUbJ7AJJWJrbUUz7/tlvPvXb0BKvP6QoKP7j7Nx8U6adWjIP394iJj4M382lJZolF45oPsMnr7nC+ZOWYvH4yMv14Pb5cOV6yEny82X781nwpvl12C8d7cmGBFYLTRNZWBvKxBVN0ye+XAmd7/yA7+u2EHy0XT2Hkrj+7nrGfPk53wzew0AR05mcu9/JnH1s1/w8tfzeeXbBdz+6g9c848vWb/7MLphMmnxJoY/9znXv/INmX5hFgi3V+fRj6eXemLq374Jr915BZXjnEVqh8U6bCTGx/DG3VfSp01SxPvbdOAo04sJs8J4dIPkE6f4bvmGUo2zovhi+TqOZecEnWDdPp35O/aUW82rfO4d0its5pciFEZ2L9uWRsHw6jo3f/ITq/cfxqMbBdfHMCUeXWfDgaPcNP6HiNrnhEIIQY9mDXhxzKVUj9AlXjfxzF0/244fZ+qOHVbMmbCyQg2nP6vPBgaSdJeL91aujHifLWtEVhNOVRSqxpR/5m+k2DWVwW2acVu/rozt1alM+2T+uGlz2KQDr2Hw4QqrC8QDF/Xi9r7dcGgqTu307yDObiPeYefd64fTrVHgepg2VeW54ReH/P04bRr/GHFJxBbwxLiYiISSIgQ1KoXuONClZX1iC8cqC4FUBVKz/pF/HAEdmp+Zu76syc1xs3rhTpbO3cK+HUeKfLZmwRbee/QbvG5fgTADKybQneth57r9vDjug3M63vPfDHABMmfKWnZvO4InSEC+2+Vj5k+rGTSsA83blP2NW6VyLP17Nmfxyt1BqzdrqkLzJjVp3MB6CL/61QIWrd+Lp1gmpM8wwIDxU5aBAp/NWU1WnhtTUqQcxN6j6dz330k0rl+N5OOnIm6V4/L6WLY1mf7tm5TqHAe0b8L8f9/D4s372HrAqunTPqk2/do1LrW77vNFa8O2nnH7dL5YtI5b+net8L6Uhcl/E84fk2GafL1qQ9h+i26fzufL15a65lVpuLRDczanpPL9sg2niwX7UYXAbtP44M5RJIRoz1SWzN68i5STGUEnWJ9hcDQji6nrtnJdz7KJy7u5Z2fe+X15WEtUu/qlc++7fD4WHUgmzeVi+vYdeI3QvzfdNPlp6xae7N+/oPxFKO7o3o31R46S5wvuVrMpCtd3aF8xpTEqgO82bgobQ2ZKya+7dqObVljE/w3qzU09OvHz+q1sOXIMm6owoHljLmvTDHuY72FYh1bohuSFaQsQgoIs7Hxr3wsjB3Np22YRj79X8wYRJVPZNZUR3UK/MPVql4TTbiPPHdrt2qBmIi0aRp4hXB7k5XgY/6/p/D5jI5pmzQ2GYVKjTiL3PjOcrv1a8Mlzk/C4gp+Lz6OzbfVedm9MoXnHc1MvMyrOyhgpJT99vhhPmJvW59WZ9OVSnno1dFbMmfL4A5dx4HA6Bw6nlxBcNptKlcqxDLqkDXe+9D0nM3I4ejLrdHHUANrD7dV5b/JSdEzMQOtJ8BgmOw6eiLjBOljZesu3p5RanIElMAd1asagTpE/oAKxLvlwRMG3mS43GXnuMsnmOhsM02TO9t2MX7aancdPIqWkUdUq3NW7G72T6kdk+ZHAxkOp5T7Wvw7vT7dm9ZkwfyWbD6SiKgoCGNalFXde0oOG1RPLfQz5fLJoNa4QYgOs7MlPF68tM3F2Tdf2/Pe3pUGz2vLvunl79+LR9bDCyTBN3lyxlC82rkcVAkOauHUdqfh3Zlq18QIhgMNZWTSpGrwGVj79khrRoXZt1h85UuAOL4wiBJWcTu7u0T3svv4sZETYxxQhyPF4SPRbFKvExXBnvzNLuhrRuTWXtm3G7M27WJdyGLeuk2v6WJV6mL/Mmc2jc3+lX1JD7unVne4NQnelsWsa4wZ25Yvf1wR9RmiqQqt6NWhZN7SgUhTBK/dfwcP/mRL0RTzWaePFe4ZGdqLlhCvXw8PXvk/qwXR8Xp3CDulD+07wzwe+ZtyDl3A0gpIgPo/OjM/+4JG3bym/ARciKs7OAp9XZ+ncLcz4djlpx7OIr+Rk4JWdOHk8fJC9aUo2rtpXbmOLjbHz4b/HMnnWen6YtoasHDdCCBx2jYsHtGLepj28P2kJrkAiMsBMIgFvfmxJoGe/sBZLE8tZXgqBFs7KU95E3BQeIm7WXV54DYN7f5jKuoNHilg1ktNP8dLc36lfuRIRNVEtxJajx/h8xVo2HPaXPmhUn1t7dqFZjbKpLD6gdWMGtG6My+vD7dVJ8MdElpYjGVks2ZOMy6tTv0pl+jdPijiQGyAlLSOi9Q5nZJ5RvbVAbDqaij1Ww52rU/idpuAbElYdNBDM3bmH4W1bBd2XlJL/mzODP1L2ny6bUWg/gFXbzJQBBZpVxDSyc1KE4JPRo3hk5mwW7U/GME1000QAMTYbdRIS+HTMVRWeCHAuibfbyfGGb+ItpSTWXrokFyklLl3HrqolemvG2G1c3bUt7RrW4oaJP+Ly6QXWX900WbgvmZUHDnF3r278X9/gHUQA7ru0F/uPpbNo+/4Srd6cNo3aiQm8e/vIsGNdtecg61OOMHBAS1ZtTCYv011wz0kJjepU4fm7LqdZg4q1mn319twCYRYIj9vHF2/MwqaFfx6ZhsmRveeu7V1UnJ0hqQfT+duNH5Gb5cKVd/oHe3DfCUyXDxwahHGvlXfzaYfDxg1X9eD6Ud3JyMzDlBKhCK57+kuycoLHggElBJoszVxqAhHOmTF2jZb1yq/nYSS0rleTJTuTw67ntNnOKli8LHhl7kLWHDgc0L3i8ukkp2dYgblhUISgY/3a/G3qHObu2I2nUNHQQxmZTNuygxu7deTxS/qXmRs3xm4jphQB2Pmk5eTxxM+zWZ1y2LIWmRKbqiIE/OWSPtzUq3NE+4k0MFkgItUwYdmblo5Pmph2QILwd+eQ4nRBUSkkuYaX15cv4ek/5iGBltWqc3e3bgxu0rTATb8geR8LDySXFGanB376vwF+3IoQ1K8UeV9Lp83Gh6NGkHIqg0mbt3AwM5PKTifDW7eia72655V7/1xwdbs2fLp6bUBLYj4C6J/UCHuErt7UnGw+WbeWH7ZstiygQLc6dbmvew8GJjUuWM+j69z0/SQy3SW7o0issibjV6yhVY0aXNoiuCdBUQSvjxvGH1v38envq9lyIBUpoW7VStzm7xAQ6je6MfkIj305k2yXB5fHhwTiHDaoqjKsfUva169N+6Z1aFq/Yp/pAF6Pjzk/rQ4qzPIRQuDzRmYgiE04d16TqDg7A1y5Hh674UNOncwuIbAK/NYeHRw2CPH23ahp6etwnQlCCKokWgGen01bgdujl9K2Unhn4T8uzb5NKRnWo/WZjqZMuG1AV9buPxyyabhdUxnbp1O5lp8IR7bbw88bt5SwNOa3dQHLuqkCdlUNGbxs11QUVeHX7btLCD1DSgxdZ+LajVSPi+WO3hXXbzUjz801H0/kRHZukbit/HP7z7wlZLk83D+oV9h9dahfmzXJ4Qvjtqlbs8yEh6YolkVBYAkxpejvQyIty5kKh3JOW9zXpx7l0V/n0L5WLb4YdTUOTePjtatCxoABBccp/iO0Kwpj23eIWDQUplGVRB4d0K/U2/3ZuLFzJz5fux5C/K4cmsZ9vXpGtL/tJ05w/aQfcOs6vkL39qojh9k8czo3tu/I0wOszhGzduwKG67g0nXeWrI8pDgDaz4Y1K4pg9o1BQhaDLs4m1NSuevDn0u4MXP9ZY2mb9xB19YNzgthBrB/Z2pE1m+vCUoECXQx8Q4GjYnsuy0LotmaZ8Bv09aTm+0OafkSACHcdc5YO2NuPfcPvEkLNgYtQRGScjDyOe0adw/rRfw5CggPRs+mDejZtH7QzChNUaieEMfN/SOz0BQnw+Vm/s69zNy6k22px894nL/v3ldCHErBaTeyYv0zFPCap+s8FSfGpnFxy6bM37UnZICzy6fz3uKVeMMEQZcn7/62jJM5uUED6l0+nfGLV3H4VGbYfd3Rv1tYy12M3cYdA8pOjPZq1CCkxc7UsKzMAVbJ8/nYmJrK4/N+BWDjsQhjBAVFAr9tikLN+Hju7xGt1H421IqP56NRI4jRNNRi36nAqjn29KCBdKkXPsnGrfu4afJPZHu9RYRZPi5d59vNG5m+cwcA32/YXCDMJRIpJFLx/xOnu6Ykp5/iSFZ2qc4r0heR576fGzLRy+3T+eePCyr0eVEYnzd4v9vCCCFIrF8NR0xoV7Rm1+g7vEtZDS8sUcvZGTD1yyW4XeFjD4RhWtl0xW4Qu0OjWas6dO/XvLyGGBDdMEnLLEU19kKuTYeq4orEXxYBNk1FALdf1oPbhlR8QLEQgv/eNJx/TlnAjA07EFBQxFJTVdrUrcnbNw+nUkzpXJqZLjcvzPmNeTv3YFNVpLSqftdOSOC5ywfRt0npsn5OuVxFCrvKfCtJ8eePAoYAYUh/X0OBzzBx2jRMU3JTj07UqpzA/N17KVIILQi/79nPZa2K3qtZbjc/b9zKrzt249UNWtSszs3dO9OmdtlZg90+nSnrt+EL81ZrSvhm5QaeuDx0f8oBLRtzUcvG/L5jX0ArhNOm0atJAy5tU3a/yxY1qtOkWlW2Hzte4v1GIq0ncIj5w63r/LpnD8dycgJvX1ic+xMCAOyKiqaomFLSq34D/jt0KJWcFeuS/zPQN6kR024Zxyer1/DL1m0FLw0XN23Kvb2607FOZC3XZu7aFbYsh0vXeXvlcoa3bEW6ywVYLvBgISPSsNz9GS4XdSuVbVX+7YeOczg9/AuQRDJv426u6HpuvCGGbrJ8+W5mzdxIRkYuVavGc+XwznTv0YS6jaoVKYsRDFVV6DmsC0c272fHmv14is3tiiJwxNp56ce/YLOfO8kUFWdnQFoEAf8ACHA4bXi9BlJKNJuKogi69mnOE/8ag3KOXGSrtqbw+fRVrN9xKOLgd6Bg0rDbVOrVqEyN2pVZtjX57AajQP16ifx1xAD6tU46u32VIXZN5Z/XDOEvl/dl1oadHM3IpnKMg8Htm9Mswgrchclyu7nq0285lpWDzzSLuCL3p5/ivh+n8drIy7i8dYsQeylK1dhYbKqC1zBOuzKDTewCdM2KB3moTy/yfDq1EuK4tHVz4h12/j1vYdiyAOAvL5FZ9E187o7d/G3aHJAUxD9tO3aCWdt30a9xI966aliJMgEbDx/l02VrWLQ3GZ9hUjM+jnE9OnFN5/YkOANbTpPTTkXklvAZBiv3ha9+LoTgtWuH8v6CFXy1bB1CCEzTRFGsItE39OrEw5f2jcwVYhhkuz3E2m3E2EJb494aOYzRX35HrtdbJKFERuhhFMD0XTtJqpzInlPp1rZCnn565w9XAgpoQuHBjr2oGhPLoMaNqVeKOLMo4WlctQovX3YpLw0ZjEfXsWtaqQutfr9lM7nhXNTAkexsDmZmUj02ln3p6UGtrACo4DK8VI2w0HBp2HYoskD4PI+PTclHz4k4O3woncf+OpHsbDeuQoJqw/oUEqvE8uZ/b6R9j8asW7I75H5Um8qoW/tRr9FIpo7/jZ/fm0tutgtFUdB9On2u6My4J0dQv1lk/UvLiqg4OwPsDht5OSUDM4ujCMErH9/Kkvlbycp0UatOIpeO7Eyd+uFT2cuKD35awvfz1gVvgh4EVRE4HBqKojDm4o7cemUPTmbmcu2LX4esCaapCopqVQ0v3NA3X0yYNth3PJ2/fjGdG/p14uEr+51XgcWW+/LsTdevzl/MseycgC4LsCwij0/9lX5NGhHviMytO6h5k9PXNMJLpkuThtWrcFGzxkWWJzgd/lIModW6qihFqqivTDnIY1PnlBB2ppS4fTpL9qXw6NTZvDt6eMFnHy5eyUdLV+EtlHRwJCubt/9Yzmcr1vHdrdfRoErlEsc2pYw46TfSLFpVUXjo0j7cc1EPluxOIT03jyqxMfRt3iiiZIVdJ07y/rKVzN29F0VYBWy71qvLA3160icpcLuwxtWqMOW2sTw3Zz5rDh4piPvKw4cuzLARAx7D4FhODvd07c5zfywgT/eVFGaF/l8KyZxDu5h29bgSmX+BSHPnMW3/NlKyMkiw27msYQvaVTu3E9GFiBACp1+YH8vNYW7KbrK9XmrGxnFZUnMS7MF/1xnuyMpyaIpCmiuPUe1as/rYQUL+IgSYAqqU0sIfCSJogZYgAzlL9h04wc+zN7A35QQOu8ZFvVpw2cA2xPpdj5mZeTz04FdkZpbseuByefF4fDz04Fc8//eRbFuXgjsvsKfL4bTR59K2NGpm1Rkc/cAQrrpvMKkpJ9G9BtXqJBJXqWJKJ0XF2RnQ7/L2zP5hJYYe2t3Suksj2nZuRO36VcnKzKNSYizVqp+7JrC/rd7F93PXRVwQNh+HXeOpWwfTunEtGtRMRPOXK2jotPPGvcN5fPwMa6ItJL40VcGmqrxx33CqV47jm9/WMmvVDnTDPN182+9+yZ/Iv1uygQbVKzOmd4cyPOvAmKZk6d4U/thpubRa1KrOyE5tyiX7MsfjZfqWHWHdcULAlE3bGde9U0T7jXfYubZzO35cvwVXmKKj+Xh0g71p6SXE2SUtmvLx0tUY4RozmyYDC237ShiLm1vXWbgnmT0n02hWvRpzt+/mo6WBG1K7dR1Pjs6o8V9zb/+eXNqyGUnVqhR83qhqYkT9OTVF0KlBZO6kfBw2jUvaNC3VNn/s3c+Dv8zAaxhFxODKg4fY9HMqD/Tpyb29A8d1NaqSyJc3jOFoVjabjx5DIknJyuCdVSvCBvnbFIVqMTEMb9GKzzesY3vGCcx8l2YADGnte37KXi5vHNxFq5smL65awPe7NyKEwGPoKMCEratpXKkqn1w8mnrxUatbKLK9Hh77Yza/H9qHIgQ+w8Chavx9yTzGtenEkz0GBkwiqhUfx55TaUDwunQSSY7uYcyk7xBCYGiAabVJCraNTVWYtWsXV7Up264b7RvVjsjrEuuw0aUU7fiK4/MZvPD2TJav3Yev0ByzdddRPvhqIS8+OpzeXZswbeo68vK8QdtRmaYkO8vF9t3HeOXzO/nHPV+g+wxcuZZRJd+L1X9YB/7y4tVFtlUUhbqNz02yXiiiCQFnwKhb+hUIlmA4Ymx07NeC+8Z9zM2j3+GRe77g5qve4cHbJrB6+Z5zMs4JvywvtTBz2jXuGNGLYX3b0LhutRLn2a99Y354bhxjBnQgPsaOIgQJMQ7GDOzAj/8YR+82jWherzrXDOyIiFMwnGA6CGiOd/t0Pvx1RbmXFNlyOJWL3pzAwz/MYOKqjUxev5W3FizlojfG89b8pRH1mysN21KPR1THy+XT+W3X3lLt+8lLB9K7cQNsEdYJU4QIaD1pVasGzWtUC5o0AFbGZ/+mjaiVEA/A/rRT7E87FfaYPsPgu7UbAXjrj2Uhs8wkkOP18d/flzJi/DeM++on0nLzAIhz2BnavkXIMQKoisotfco3UDc1O4f/mzoDt64HtNK5dJ33l61kecqBkPupUymBIS2bcVnL5lzbvl1ErcsUIRjavAUOVePrq8aEdm35yfX5+GTjmpDrPLpkJj/t2YTXNPD4xb4JuA2dXRknGDnzS064ShGj+j+GW/cxZtpEfj+4D69h4NZ1DCnJ0324DZ1vtm/gkT9mlni+rEk9TIbpRjok0iExHSamZhZJ4siPJ5RYYls3zYL4Qqn53doB8BgGaw+Hz0guLc3rVCepZpWw66mKwsUdzrwo+IvvWMLM49WLzAtujw+Xx8ff35jG5h2H+WXyGrxh5jaPR+fnSato3akhE5c8w1//NYaBV3Sk56DWXH1bf8bP+iuP/usaNNv52eEiKs7OgHpJ1Xng+VE4nIHdII4YG806NOTHH1exd/cxfF6DvFwPPp/Bru1HefHJn/j5uxXlOsbj6dkcPJYR0bqKENhtKi0b1uDl+6/g1uGhs7oa1EjkyRsuZtFbD7Dmo4dZ+Nb9PH7dIOpVP+2amrxiS9DWUYXJ9XjZfKD8KtXvPn6SWz6fxIns3IL2J2AJQ49u8NXydbwxd3GZHtNnGBEb9iNtMJ2Ppih8eO1IHhrQO6LYqPyisoF4/5oRVI2NDSje7KpK3coJvDrisoJlBzMyIxKFhpTsPpHOgfQMDmdEFp+Z399y3cEjjPl0Ill+t8/Dl/SlktMZNKYnxqYxuktbGlcv31CBies3FnHTByJfoEVKojOG4S1bFem7WBybotCzfn0aJSYCVlKPXYlsMtmfGVxIbzp5lLkHdgW1wBpSkul1896mZREd63+Rr7dtICUrA68Z+Dnn0nXmpexlZeqhgmUfrl/FuJk/sTXt2OmYUQGoWGItP/MyWDxpfkkWtWhGbtF1yidM5KWxl4VsFO+0abw89rIzbue1/+BJlq7ZV6KjTWE8Xp13Pv+dzMy8iPZ58qQVL6vZVPpd1p4n/3MDz390C7c9ejm1zmF40ZkQFWcRcuLIKVb9to3Vf2wnIy2HS6/uxj8/vZ323Rtjs6vExDmwOTSSWtTm2vsuZufBtKAtnDweH1989Bu7ijVfLUuy8zxoEf5IalSJZ/Jrt/P1P8fRv3PpXD3BOJqRHVEckCIE6TmR/dDOhFdm/VFElBXH5dP5duUGUjNLl34eiibVqkbU9cCmKrQ9g+xGRQju6d2d+omhXU4CK3i5VU2rSrdH15mxYyfvLV/BhNVryPS4mX7XTYzt2pFYm41YmxXcnuBwcEevrky+48YiGX5OTYs4oSTGppGe54rYwpePbpqczMnjk2WW1admpXh+uucGmteqhtN2OvA6xqbh0FTG9erMM8MGleoYZ8KULdvDZtcBrD50OOLG6aaUPNV/AG1r1CQmgEBzahpJiYm8M/SKgmV2VcWQkQn6UNf+k22r8QQRFfn4TJOf9mzGHaEL/X8JKSUTNq8Oe23cuo8Jm6xG6H8c2M8765bh0gPUmcwXXfYQwqz4GAJ8vXE2Gz3qlU+j8RZ1a/DFQ9fSpFZVnHYNm6ZgUxViHTZqVIrjzVuv5KJ2Zz5/TJ69ASOC5+be5BMRxymH83Cdz0RjzsKQsjuVD/8xmW3rkrHbNSRW26buA1tx3wtX89q395KRnkNmei5x8U6q167Ms499h9cTpremz2DSt8t5+p+jy2XcVSrF4ouwLVLt6pWoWbVsY+GqxkcWRCklQRtfHz6VxbfL1zN13XZyPF4qOR1c3a0tY3t1olbl+LD7Ts3MZt2B8AJYSsn3qzfx8OC+EY05HHUqJ9Cpfh1WpRwKuZ4iBGO7nVkPRyEE7101nBu++YE8r6/Ew14Rgji7jbdGDQPgq3XreWPJUpASl8+Hqii8tXQZzapV5b3hw3n8kn4cycpGQVCnckLAt98OdWtHJLjj7DaGtWlJYowzaEJEKLyGwcQ1m/i/gb2xqSr1qlTml/vHse3ocf7YsY9cr5dG1RIZ2q5liUxPr64zZ/tuFu1NxmsYdKxbm6s7tqVK7NkF9eZG0LYHrEzJXJ83aM08gK0njvPhupXM2bcHKSWKELSvWYsT2Xkcyc5CCEHt+Hju6tqNa9u2K5INWtnhpH5C5ZBWsfxxXNIw+ES58eTRiL5LgeBIThZNKp/fVoZzTabHzSm3K+x6Elh//CgAb69dFry7Q2Ei0R35JVSK/byEEFzWvPxKNLWqV5NfnryFrQdSWbf/CFJKWtStQY9mDc663dn+gyfDWqcB7HaNhs1qsndX6AxSIaBbt8Yh1zmfiYqzEOzddpi/Xfse7jwPUlqNT/NZMX8rW9bs591pf6VmvSokVj0tFtas2BvWwmCakhVLdpXX0KlaKZbWSbXYtCe0OIl12rjmkrJp8lyYEd3bsGDTnpBWK7CyQjsllQwgXbo7hYe+mYZumgWB9Wm5eXy5ZB3fLt/AR7eMolvj0I1+955ItyrlhxGpXsNk46GjYc7ICo4XQkSUNv/0pQO54csfcAWxosTYNEa1b03DKolh9xWM1rVq8NPN1/OPX39j09FUbH53l88w6FK/Lv+8fDCNqiby4cpVvL98RZGJwTRNfKbJtuMnGPXNt0y/eRxJVUPHlDhtGtd2bs936zaGtAwqQuHy1s2xqyq1EuJJSc8o9bnppsGJnFzqVj5tHWxTpyZt6gS3NC7am8zDk60Yn1z/fffH7v28tXAZ9/TpwQP9e55xZnD1uFiyPOEztCWQECL79pdd23ny97lFkgoMKdl4MhW7qvLulVdwSVLToA3QhRDc37kn/1jiz9oMgqYo3N6ha9DPI829k8hSl4kIRJo7lx/2rWdx6j4MadK5Wn1uataVBvHh45jON/ZknOSPw/swFNN6uyzcoiMI6a48tp48HthlKa1/+d9Jabus5OPUNP49ZEjQe6csaduwNm0blm1GryPCGmJSSi69vD2HD6TjDuKdAkvEXXdD6F6j5zNRcRYEKSUv3v1ZQXZHcUxTkpPp4vVHvuX1Hx8ssjxcFmc+kfbzOlPuGd2Hv/73l6A+fCEE8TEOBnUr+zetHs0aUKNyHAdPZgZ9Q4+xa9wyqGuJ4PmUtAwe+mZaQGHjNQyr+feXvzD94Vuokxjc4leaSSVYyQG3T+fnTVv4dOXagvipZjWqcXfv7lzRpmXQ7drUrsnnY0dz349T8RpGgVjIL6MwpmNbnh5yUcTjC0bzGtWZeNO1HMzIZNsxq/tAhzq1qeMvQnk8J4d3ly0P2g/QlJIsj4d/L1zIO8OvDLiOlJKVBw8xYdUaNhw5gs80ESJww/gYm42Prh1RMEH8ZWAfnpkxN6hIDUZpJ6dVKYd48KfpJTJJ8/+esHw1ihDc3//M2q/c1KUTr/+xOKTlQxGCy1o0C9oiafvJEzz5+9yA2a6Gv/H1owvmMOf6W2hUOTHocUa3aMu85D0sPhS4z6ZT1Xi8R3+aJga3dvWt04hDOZnoYVykmqJQP75kmZPSMHHPWl7eMA8hKHADbj51lK/3rGZs06480+nS86qcTjD2ZaXz8OLp7Mo4CYCpmqcDg3SsOhZFsISYqZhcPetbfKoOwi/mip+vON2wPtJ7X2B9Pw5VxWmz8fLgwVza7MyD8SuaQX1asmnHYVwhBBdYz6wRV3bhxNEsZk5fH1CgORw2rr2+J23alo+L91wQFWdB2LxyL1mnQmcqmYbJzk0HOJJykrqNrH5iiiKoVDmGrMzwJu/EqnFlMtZgdG/TkEdvHMSb3/6OrhtFTMZOu0Z8jIOPn74WWzn45YUQfHzPaG5653uy8twlrFcxdhsD2jTmjout5AMpJZsOpnIkI4tf1m0LG9+jGyYTl2/g0aH9g67Ttm5NfBHECcXYNAY0L2n+znZ7uOHrHziYkVlEXOw+kcZzs+fz88atfHLdqBIFV/Pp0qAuSx+5hwW79jJ/516rhEfN6lzbuV1BBmRZkOP1ku52UbtyAk2rViXefroNycSNm8Jub0rJ/D17yXC5SIwp6v4zTJNHZ85mwd59uH1+96lqNfAWUqAqghibDa9u0KNhff52SX9a16pRsP0V7Vqy/dhxvlm9oVQCzaGq1CzFNfrH7AVhW1F9uHQlN3brSOUzqAN1VbvWvLd0RUFz6uJIJNhg4dFkWr/3NpUcDq5t245xHTtRM846j4/Wrwp7P+qmyacb1/LigEuCrqMIwYeXjuDjjasZv3E1PtPAUAy86NhUlZ6169K/YejuE7e36cbPe7eELFViV1RubtWl4AUk3ZPLT/s3sD7tIIpQ6FerCSMatifeFtxSOP3AVl7ZOA+PWfS78fnj3X7Yt54Y1cajHco/bvBsSM46xaiZX5Ht8xT9/vM1liaLCTRZkFWb4XWT4XWfdkWC1dYif+N8U5liCbT8v0NZNx2qysAGjelSuy4tq1enf6NGFdr3tywY3K8V73z+e8h17DaV4YM74LBr3Hf/JTRtWpMvv1hMZkYeqqpgGCbVqsVz2x0DGXRx2ZYTOdeIsi4jUJF069ZNrlkTOn08Uj5/bQY/fvhb2PUcMTbueXYUQwuZTz//6DcmTVwe0jJmd2jcdPsArr+l/PtrJh9J57tf1/Lbmt14fQbVE+O4fkgXhvVtQ1yYfmJnS2aum++XbuDbxevJdlnu4ZZ1a3DHJd25tGNzhBDM3LiDN+csJsvlQYjTjXTDkRjrZNnf7wu5zuOTZjN7y66QWZEOTWPx43eXiF+6/bvJrDpwEG+QCcypWa7JF4cOjmi8Zc2J3FxeX7KE6bt2YvM/mHXT5MoWLflbv37UiIvj+u9+YHUEqfUJDjvjR42iR4OiruJ//7GQb9ZvDCx8pL/cRlISL102mBrxwV82ViYfZPyy1SzfdyBs4VuHpnJn7248dFGfsOMGq3RJKBdyPk5N45GL+nBbr+DuvlDsOZnG2Ik/4dJ9RY6lagKfaqKpSpH7zKGqaIrCpyOvoke9+rT46K2IkgoqOxxsvPPBsOsBLD6yn7t/n4wpZYEAUoXApqgMqteUt/oPx6EGfnl4Y90iPt22OmDGpl1RqR9fmelX3kKsZuPjHUt5b/uignpoADGqDYnk5a5XMrxh+xL7MKWkz7S3OOkJ/ZLrUDSWjfgLle0VU+yzOKaULD66j/UnrZCQDtXq8PGWVaw+doiQJYMl4PULqvz33QD6quD2N4utkO/eNAToocVZotPJwpvvpFKEBawvFFZvTOGpV6cELJput6k0qleVD18Zi9NxOg5TSklK8kkyM/NIrBJHw4bVLghLbD5CiLVSyhINfaOWsyB43JG95UtTohcrGTHqmh5M/3lNUHEmBMTE2Bk26swmidKSVLcqT912KU/dduk5OV5hKsc5uWdIL+6+tCdun15QrDafL5es4+15SyPOcCtMjjt8kPaTQweyav8h0nLzAgo0p03jxRGDSwizA6cyWH3wUFBhBpbLbMrmbfxtUP+gLYjKi6PZ2Yyc+C0Zbje6aVLY+f7L9m38nryfqWNvLPV+s9xuJm3dyvy9e3HpOltTj2EYQeqSC6vB+uKU5LBv7T2TGtAzqQFSSv4xawHTNm8PKKZsqkrtSgnc3jvy38aeE2kRubDdus7Ws2g836x6NRbccxtTt27nq7UbSMtz4bCpnDTywCxZFsVjGHgMg9unTmHOTbdEZMUFImrrA7AlLZW7/5iMyyi6viElhqHz++G9/GXxND666OqA2z/auT9VnbG8tWEJJhKfaVpdI0yTi+s35dW+w4iz2fl053I+3LGkRMmI/OM+s3YGTtXGpfVaFfl8xfHkEmMLhBAwLWUL45pXfJ/dJUf388iy6bh0L3m6ZSmOUW3kRRqColiuRl2aQcPQCkICigeX5a+vABpIXfoXn95RjKbh0DS+v/q6P50wA+jesRHvvngd732xkO17jmKzqVZYn5SMuLQDd93Qr4gwA8tLk9S4RpA9XrhExVkQGresjTPWHrTtQz6qplK/SdEg5SrV4nnzo1t5/IGv8Hj0Ik3SY2LsOGNsvP7BLVSqfH68KZ4LhBAl2uMcSs/krblLIio7EYhI2u1UjYtl0n1j+fsv81i+9wA2VcH096KvHOPk71cM4uJWJbPaZm3bGVHmkCoUft+zjxHtzk2j33wenDmDUy5XQCuULiUZLhcPzpjOgIZJbEpNDRpzlo9HN0jJOMVtUyYjoGgsk+KfTIIUpVeEYNbOndzUuVPYcQsheGHYJVSPi+OzFWtQhMCj66iKCkh6JjXgjVFDI25pBURU8DefM63BlE+Cw8HYzh1pVC2R3WnpzNmzmxOpoS1DumEwcfNGnJoNV4gg/nwqhWj7U5iX1/4Wcn9uQ+ePw/vYfuo4rauUTKQQQnB7m26Ma9WZhYf3cyQ3i1jNxsB6TagRY1lBc3Uvb2/7A7dfZBXWwPm3ntvQeWH9HAbXbVnEYpGSkx5R2Q+3obMn62Qkp1yEXN1LSo5VZT8pvhqx2tl5AZamJnPXwkklymNYHRwiqG8hoFX16hzJzibLFzp5RPgLzAY1xCmADTBOx6IlOp080K0n17RuR+U/cRP71s3q8P5L13PsZBaHUzOw2zSaN64ZccLAn4X/rbMtBQOu7MyHz08Ju54z1k7HPiWDMBs3rck3v/yFhQu2MXPKWjIzcqlSNZ4rr+5G/4tbY/8fu9EC8c2y9RH3RCyOpigM79Qq/IpA9fg4PrppFMezcliVfAivbpBULZHODesGNX+n5bkiKhCrmyYZrsj65JUVe9PT2X7iREj3oCElO06e5Il+/Rm/anXI/SlC0LlObZ7//ffA7svimWXFcOs6J3IiryQvhOChi3pzZ59uLNi5l6NZ2cQ57FzcvAl1Kpe+pEuX+vXCtsoCq8THgKZJpd5/Yebs3sWzv/2G2+fDZ5p4ZfgXC69p8sOWLVzdsjU/bNuMHuJ7sysq17cp6SIszrG8bNadCO+u9pkGX25fy7/7DA26jk1RGdwgcCD5zINbEbKoKMu3/OQvk1KSq3tYeSKFXjWTCtZzqJE1BBdAjBb+RSufk+4c/rv1d2Yc2owmLLGtS5ORDdrzcNtBVHWEjuU95cljasoW9menEac5GFyvBZ2q1uWxZTPOuqZbq6o12O1vyxQZxU1ohS80BTO0RNInqSF3di7h/apQdMPElBJ7OcQt16peiVrV/3fbh0UVQhBi4hzc+PBlfPv2r3hcgd9OHU4b9z1/NUoQl47DaWPIFR0ZckXZl6r4M7BoV3JEk2ogNFXh5r6la9lTs1I8V3aITNDVjI/Drioh3ZpgFfqsGhtbqnGcLX8k78eMSDgaLDt4kLt6dOPT1WsDZvYpQlDJ4eBYbm7IgPqCptoBrGc2RTkjt26s3cbw9pF9H6GoXSmeXkkNWLovJaRgVRWFwS3PvEjm1O3beWr+vKLXKcKCodleD3d16sbkndvQQ1xnm6pwc/tOYfeXkp2BXdHCWkQNKdmRceau3G2njuCWJa1movD9IKx7bW/2ySLirHfNxhG94MSoNgbViSxjPDUvi9G/TyDD6/Jnmp6+lj+nbOC31F38POguasWUFPmmlLy6cQHf7FlTkDkqgK/3rCbRHkNmMGtXhLUtYlQNm6L63ZCleekstK6wugQgS7Yat50nAf+GaTJz404+WbSavcfTAEGN+Fhu6deFa3t0IM5RvnHM/yucH9/2ecqYuwdx3f2DsTk07IX83M4YO3anjQdfGkP/YVHhdaboEcbgFEZVBE6bxn9uuIKG1RLLflB+rmjTkkhmXcOUDAqQ6VmeuHU9/KQnLPfmh2tW8dG61cQ4bDhUlTibzfKYKApOTaNNzRr8Z9jlHMvNiezgAS6JUs6FLyPhpSsuJTE2BjWIpcZp03h39JVn7NbM8/l4urgwKwWxNhtJiVWYMGwUsTZbiXIb1ndj58vho6kdn4CUMmTPV7uqBm/fU4xgCQGRkJyTDgTvCJS/3MQsqLOXT53YSvSqmYQmgk8zAqjqjKNHjYYRjeehlT9xypsXsASILk3SPXk8smpSwG2fWzuLiXvX4jH1AguZxIqdO+rKwouHQKIq0thyl6EzM3k7OuGfa/lhAtYBiv1TAFUW+X7jbDYGNEiKbCDliM8wuPeLKbzwy3z2HEsriAc7np3LO/OXM/q9bzmVG75SQZTwRC1nIRBCcMODlzL0+l7M+WEl29bsR1EEXQa05JKruxOX8Of1+58LWtSuweFTWRFNMUJYE9IVHVtxe/9uNKlZvhXL61auxEXNGrNwz/6g1gmnpjG2awfi7Of2TbFBpcrE2GzBA8fF6f/q0gQJaV4XTptKUpUqDGnSDKem0T8piZY1qvPr7t2RpeEHMAjYVZUeDerTIPHsamGdLbUrxfPLnTfy3Kz5LN13oED86KZJ42pVeH7oxXSuX7LYcaRM3b49eAZYoaoIgdAUhREtLQthvwaNWDD2Nr7avJ6ftm8lx+elst3BtW3ac23rdixNTeaxZbNIyTqFEILWVWpwb/ueDEtqWeQ7ChRDFohYzcawRmdundyTfSKsOBECDEx61Ugq8dnrPUYwct4nnHTnlhBUCoJYzc74ftdGlF23J+sEO7KOhXHnm2w5dZTknDSS4qsV2vYkv6SEb0UlVBNpBBDwiiyZXVkCSZ7hK/Q7CXNOwe6b/O1ViTTyEwIEw5q0DL2/c8AbsxezNuVI0QQu/9fh8eocTs/kwa+n8u2911fMAP9ERMVZBCRWT+D6ByqmXMKfmVv7dWHF3gMhuwioQjCic2v+MeoSbKp6TlOkXx9xObdO/Jkdx0/iKiaEYmw2+jVpxGODgtdZKy+GNGvK0/PnBf5QFPtvIdyGwd6MdFDgzu6nY1fOtKK4Q9OoVymBt4ZfEX7lc0CthHg+vm4Ux7NzWH/4KIZp0rxGNZrXqH7W+15+8IA/MLwYYYQZWFbKOzqfzj6tE5/AE70H8ETvAQXLsr0erp39HclZpwqC/KWUbE0/zhNL5zBpzxY+GXx1gXXKoWrc2KIzX2xfE7JHppRwdZN2kZ9oMdLDlMEoTMMA1f6rOeOYNuQuXtu4gBkHt6IJFSHAY+gMqN2U+9v0ZU/OUTZmpFDLWYneNZqVsMDlszB1d0TufIlkYeoekpqdFmdf7FpZUFstKCJfF5X8UoUAqUiEKbCrWqFyIpq/FIkssp+CYrMBbg5BoWzNEGPJ36VT03j74itwnoPK/4Vx+XysSj5EjsdLrUpxtKxZg59Wbz4tzAJoZMOUbD6YyuZDqbSvX7YdBP7XiIqzKBVG16R6dG5YlzXJhwJmbAogzmHngcG9gxZ6LU9ibDa+ueka5u7cw4Tla9ibloZA0L5OLe7s3Y2LmjaukHo6Ts3GQ7168fby5YEr1ocYkkvX+XT9Wu7p1r3Axde1bt2IemAKLBemKgSVY5zc3q0rN3XqRGwEWbPByPZ4+HnLNmZu30mez0eTqlW4pWtnutYLnqwRjpoJ8VzWqmzdrCFrswUqh4D1YmFXVd66fBiNEhND7v///pjG3oy0EuUqAPJ0HytTD/LSqt95odfpl8RHOvZj6dFkdmemFYiFwjhVjXcHjCAhwuzPQKhCRJS0E8p1WdURy797DOfvnYewM/M4ppTUiU3gg10LuGPFJ2hCwZQSVSgoQnBfi0GMbdy7xPfvMnz4Isj+1E2zILs0nw1ph8PW1wuHEFAzLobXeg1n5bEDeE2D7enHWZGaUtKRqWApsILhChyqRsOEylyR1Irxm1aRGy5zV0Ccw8b4wVfRr37oosJlRZ7Xx7pDh/luzSaW7E1BUxV/Vq71/RiK/xoW06KFMUzJA19O5de/3R5RRn2UwETFWZQKQwjBe+NG8PiPs1m0cz+GKQtiqWLtNirHOBl/21XUTay4jB2bqnJFm5b+GLTyJ8vjIcfroYozpkjD6+Lc1bUbOV4vE9aswcSKBYk0ON2Qkg2pqXSvZ7U2SXA4GNGqFVO3bw9ZJLWy08m8W2/FpqrE2+1nLUwX7kvmwakzAFlQ82zXiZMs3JdM21o1mTB6FPHnSXBx93r1+GP//uDtmwpZQhQh0BSFK5u35J5u3WlerVrgbfykZJ1ieeqBgMIsH7eh88OuTfyta/+CivxOzcaky2/i9fWL+G73BhRhBZH7TIMWiTX4e7eL6VGrwZmcbgGdqzVg1cmUiNYLR7zNQdfqDXAbPsYtHU9yzkm8pk7xYkXv7JzPCU8OD7ceUmR5/bgqxKo2y3UYAlVRmHloM6tO7qNb9UZc06gragjxWJhQd3SMqvF2v5H0qtWIgfWsONMh0z7BCBaYIQDVsqA5VY2PLxrFwPpNmJ28K+LfTs869c+JMMvxeHn9t0VM3rQN3WeeFuTFb3cBQgVFL/gzIKdyXbwxaxHPjgre6SJKaKLirBRIKdm6LoVjh0/hcNro2LMpCf9DtcrKA4dN4+0bh5OSlsGk1ZtJOXmKhBgHQ9u3pE+zRijKhVPp+WxYmLKfd1YtZ9PxY9gUq9L8wEaN+UuP3rSrWavE+kII/tqnL9e2bcdXGzew8tAh9mWkR1TAVAA53qKZaX+/6CLWHznCgczMgAIt1mZj/KhRZZaZuuloKg/8UrIXpsQKvt94NJW7fv6FiTdcc15U+766dRteXbw49EoSutSuw9ejx+DUtBLj9hhWIkesZivy2Yz9OyKyTqlCsODgXkY2Od2WxqnZeLb7Jfyt8wA2paXiMXQaJiTSKKGkizFS0j25zDq0kQN56dSMicGhaCXaLxUmRrVxV4vIujkAfL1vGSl+YRYIt+Hj233L2JF5hFR3JpqiMrBmS4bX7xJRfKrPNNiddYw92bAu7QAf71xEu0oNsStqSAEMlguxiiOBdI+rwJpsUxQSHTG82Xs4vWpFlrhQBAGaKqgdZ2WQVnfGRnQeihDUiS//F9Mcj5cxn3/HoYxMvP6C6kF/cQKkDaRhheEFw5SSX9Zt49FhA87Ksl4cr09n6Zp9HDmeicOu0atzY+rXTiyz/Z9PRMVZhCycvYlPXptFbrbbaoMmBLpu0HdIOx54dgRx8dHkgLOhUbVEHr383MdvnQ+8vXIZH69bXWCVybceLti/lyUHU3hryDAuaxrYTVe/cmWeHjAQgCfnz2XStq1hJ3pDSmrFF+1bGW+3M3nsWN5cupSftmzxW2GsRvPd69XjqYEDaVWj7Kpwv7ZwScjMR69hsPXYcdYdPkLX+hXfvLiS08kT/fvz2pLg44612Xhp8OAiFk9TSqbv3c4H61eyO8NyiyfY7dzctjO3t+tKojOG467ciNzKumlyyh04E86p2c7aSmZIk1e3zGLygXUIsASZFEjUoMUhYlQbQ+u1oX+tyBpum9Lk2/3LQ4o9AJ80WJG2t+DvA7kn+Wb/MvrWasHSY6E6D0gEsiCJIf84WzIPYsrQ1jObonJt484823kIa08cZmOa1b6pXdXa9KjZIOBLQvea9dmXmR62gbxhmjRMSASgS826OFWNXF/oAucOVeP6FuFr3p0tr85fZAkzPYwwK4TUgDDvgZqisHb/Yfq3TDrbISKl5KdZ65nww1KQ4PH5UBWF979eSJvmdXjh4SuoXqXs+hWfD0TFWQTM/H4FE16bjcdd8m5cMmcze7Ye5q0f7ic27s/XTiNK+bL4QHIRYVYYiVU24+G5s5h/023USwj9Fn1Duw5M37kjuOvNT/WYWFpXLym04ux2nhs0iMf79WPbiRP4DIOkKlVKCLmz5UROLusOHwm7nsvn48u1G84LcQZwa+cu2FSVfy9aVGDhE1ixiVViYvjwyuG0KnRdDdPkvvlTWXwopVAlf0mGx83HG1bx/Y5NTBl1E7Vi4rEpSliBpqkq1ZzlV1Pv2fVTmJ+6zW/R8gscIUGYKCiYpkqMZi+ov6UJhbtb9uX25iXjw4Jx3J1Nnh66ej5QQiHkW7zWpO+mX60WLErdhynNYjFo/nZHAYbilTqaqqFJLWDGpk1RqRWTwMPtBiKEoFvN+nSrWb/kjopxW+vuYRvIa0Lh6qbtCgrtqorCw5378MrqhUE7PNgUhZZVqtOhRp2wYzgbcr1epm4JHc5QAgFSJaw4k4A7wlZk4fhi0nK+mbq6SM9Nwz/mzTsOc/sT3/Dl6zdTpfK5rTlZnkTFWRjST2Tx8b9n4fMGnvB8PoPUQ+lM/GABd/5t2DkeXZQLnfdXrwwrpkwp+XrTBp7sOyDkeh1r16ZtzZpsTE0NOtE7NY2/9e0XcjJ12mx0qXvmZSfCcSQ7G4emhp0QJLAvPb3cxnEm3NihI2PatGX27t3sTkvDpij0btiAHvXql7im765bzuJDyQG/X49pkObKY9zMn/hy6Gje3rg07LFN0+TiBmdeRDcU2zKOMD91G27DW6LYrPXPBGnSJL46d7a4iCr2WLpWa4hWysKoppRhuwaE+tgjfSS7jjDtknv4eu8q1qYdJNvn5rg7E12aIbd12hQuq9OWuYd24TUNDGlaHhDTpH/tJvy7+3Aq2UvnAWlWuRo3NO/I97s3BbTmqUKhiiOGRzoW9QqMa92ZfVmn+H7nJtz+Hp75xGo26sZX4oshY0o1ljNh4+FUq/3Z2TVGCIgpJfWqnL1bNvVEFl9NWVXgci2OYUoyslx8/N0Snrx3SMB1LkSi4iwMM75fGXYdn9dg1o+rufkvQ6JtmaJEjFv3seZo+BY8XsNg6s7tYcUZwCcjRnHjz5PYn3GqSOkHVQhsqsrDvXpzRQsrucHl87HqyGFyfV7qxifQsVbtcxLfFaNpEfUtBUImRVQUDk1jVOvQvVS9hsGnWwJ3ZcjHkJLU3GwO52TTr24SS44kB62pF6NqjG3ViThb+SRIfL1vGV5TLxA3xW8D4U822ZN3FCl99PTXNDvlzeFArtV4vll8bWLC9Les4YyPqKVTKNI8ueSZbp7tZLWk+nT3Ut7etiCsOy7P8FInLp4VIx5hybH9HMrNIEbT6FerCTUDdBSIlOe6DybB7mT81pUoQpCn+7ApCqpQaF2lJh9edBXVY4q2lBJC8HyvSxiW1IKPNq1i+dEDGNJyfd7TvgfDm7Q+J6UzvIZxRi30IpHkNRJiaV03snp8ofh5znrCDdEwTOYu3s5Dt1xEbMz5kUR0tkSVRBjWLNoV1GpWnEP7TtCkVfmaoQtjmhKvT8dhLxl8HOX8J88fN2FE4FLI9npYkLyXSg4HnWvVDWqxqORwMuX6sfy2fx8T1q5hf8YpbIrKxY0bc1vnLjSrWg2PrvPvZYv4YevmgsKmppRUccbwVN8BXNG8fDNTm1arilPTAtcNK0SMTePK1hVfePNMWJ16KGSF/3xcuo/Ju7fyzsDh3DD7e/ZkppFXzNUVq9noW6cRT3W7qJxGC1syDmP6LU/hHiVvbJ9Dm8S6vLtrDitO7sauaEgkhmkyrF4X7m8xhEq2wIlSNkXjqgZd+SF5Fb4AfUkjeYwpQnA0L4M2lS13t11RLcEX5nKrWDXKVEVhYJ2ys0AKIfhrp/7c07Yns1J2cCgnk1jNzsX1m9I8MXSNvR61G9Cj9pnFCkop2XLiOMdzc6znQu3gz4WgY4fTv0MFq9E6oePOYu022lWrydaUY3iCvHw4bRqPXzHwrOYlwzTZtPsIf6zcjS9AqaXiaKpCypF0Wjf9c9RXi4qzMOgR3BTgr5J9hn0iS8uabQf4Yvoq1m47CMLKeBw+oB03Du1K7f/hRrEXGqWpP5Wn+3h4/kyktAJt7+ncnXs69whohdAUhSFNmzGkackgbY+hc8OUH9l+4jjuYqIwz+fjsflzOJ6by22dSte3tDSoisLt3bvw3rKVIZMCBIKr27UJ+vn5TJbHHdF6Ekh35RFnszPpihuZmbyDjzavZF9mOgJBu2q1uLd9TwY3bHbWFqdQKBGFgVvkGC7GLXsPj6kjkQUxagC/HFrB9MOr6JSYxA1J/ehdo2WJMhZ3NBvInCObOeXNw4igbllxBBSx0PWu0aREH8pA2FWNvjXLxy0MEGezc02zDuW2/8JM2bGN15cvIdPjRhUCKa3Wdnd16cZ9XXtGdK9IKfnXgoXWH/mrK4AZXKA5NJW2tWsyYexV/O372SzbnYJXP219c/gboD8zYhCDWp/ZtZZS8uO89Xw2bSUen4GeGTpxooA/mX0iKs7C0LxtPVL2HMcMI7x0n0GdBuXbUgjgkynL+Xrmatz51jwJLo+Pyb9tZObirbz35BjaNPlzvDn82bGpKlc0b8m0ndtDFsjM77KX7T39kHpnzXK2njzOu5deWaq30883rGP7yRMlhFk+bl3n1WWLuLRJU+pXsloyGabJ7yn7mbJjG6fcLhpUqswNbTvQqfaZW4nv7NGNZSkHWXf4SECB5tQ03h15JQmOCzPJpnpsXETlElQhqBNvudTsqspVTdtyVdO25Tu4APSs0YSUvBMRTHASiRe3WXRZ4c0MabL21D62Zx2iuqMSH/S4i+qO0y+NVR1xfNvvXh5a/Q0puVYBXYlEEwoGEWStSpPOVU/X/mpWqSbNK9VkW8ZRzCBXXQD1YhNpm1h+sZTnindWLeOjtYGTiN5fvZItx4/z/tDhYQXapiOpHM3KLrowv7enWbL1p11T6dO4If8dfQVOm413x41g88FUvl62np1HT2BTFQa1bsq1PTtQI6GoG7c0vPHN70xfvKUg+F8REoXwt6aumzSsc+YlZM43ouIsDKPG9WHhrE14QogzRRH0GtSa+ErlW/Ns8fq9RYVZIXTDRDe8PPTaz0z9713E/Un87n92Hujagzl7dgWNTSpoflzsyeTSdX5L3sfMvTu5sllkvRNNKfl0/dqwzbtNCV9uWs8z/S5iT3oa436ZRLbXU1BDbaU4xPRdO2hTvSafjbiKSo7Sl5HRFIXPrrmKT1at4bM163D7dFQh8BgG3erX5bEB/ehQ58J9yehaqx4xWvhyCXZV5fpW58baEoobG/fmpwOrMKUM6Vos+ZElzAJtk2d4OexK556VH/Ndv0ewK6enm9oxlflxwANszTjM/KNbyfK5qRtTmc/2LSY3RDanQ9EYVb8rMWrR59t/ul/DNX+MJ9vnLiHQFARxNgdv97gu+IldIGw7cZwP164O+ht26TqLUpKZvmsHI1uGjotclnwgYGeWAoEGVocDAd0b1eeFoZfQpHpRA0T7BrV57bqhpT+RIKzbcZDpi7YUmeNM7XTR22CoiuCSPi2Ii70wX+YCUToHdSkQQjQQQvwuhNgmhNgqhPiLf/k1/r9NIUS3ENsnCyE2CyE2CCHWlNc4w9G4ZR36XNoWhzN4YLIz1s4tD0eeJZLn8vL7oh1Mmb6OBX9sJy8vgtRyYMLk5QGFWWF0w2DOsm0RjyVKxdK0ajUmXDmKWJsNpxrkXSnIa2Oe7uOFJb9x3dTvufaX73lz1RKO5eYEPdbhrKywYgGsIp6/7d/HsZwcxkz6nmO5OUWK25pS4tJ1Nh1PZezknwrqspUWTVG4t1cPlt9/N5Nuup4vrhvNwnvu4KvrxlzQwgysuKiHu/YlJkRQt01RaFe9Nm2rlywyfK5pFF+Ny+t2CBvzpQizSGxXOGuGIU3SvTn8lro54OdtE+vxl9ZDeLbDCGwqgBfrACUtYAqCZgm1SnQOAKt7wM+D7uHiOi2xKxrxmoMEzYFdURlQqzmTLrqbxgln32O1ovlk/RqrG0gI8nQfH61dFXZfhd2RJcg3l6mgagoXNW9cQpiVB1/NXI2n+BynCEwteEihoggS4pzcfcOfq05meVrOdOBRKeU6IUQCsFYIMQ/YAlwNfBzBPgZJKU+W4xgj4tGXR+N02pg/dT1AQYJATKyd+EoxvPDRLdRtGLpFC1jWrfGfLWTqzPWoioJumGiqgmGYDLusAw/cPQhNC9z0Ny0zl32H08Iew+XR+eX3zYy+pFPkJ/gnIZI0/fORvg0aseiWO/l+yyYmbd9Kjs9LustluXjCtGQ64crjhCsPgI3HjzJ+w2ru79KTh7qWrD3lNY2Ir4/PNPlo7SryfN6gD0WfabI/8xTz9+3l8mZn3stSVRRalEFz8vONG1t35GB2Jl9tXYdHN4pYdGI1Gw0rJfLJZVdV4AiL8nKnq1lyfCfZeuF4ucLOLUt0ImSRz8LdUi7Dy3fJS7i8bueg6yTnHOfj3fPxSQObAropStx3mgKj6nfEqQZ+Ua4bm8g7Pa8n3ZPLjsxUAFpUqkV155+nOOnClOSIeoTuTk8jz+cjNkS2c5PqVYm128jzhk7McWgqjaudG3fh+p2HAz5vTP9pFLagaapAU1WS6lXllb+NpEbVP8/3DOUozqSUR4Gj/v/PFkJsB+pJKecBF1R2oaqpPPTCVYy9/2LmTVnLgb0niI1z0HdIWzr1aopSLEMmKzOPA8knEYqgcZOaxMY5ME3J8y//wup1yXgKFdLLt2PMmruJQ0dO8e8XRqOqJQ2a2bkeNFVQIsEtwGXMyo0sGPnPwNbjxxm/ejVz9+zBaxgk2O2MadeO27t0oW6lCyc5olpMLA9078UD3XsB0HbCO+GtXMW++/wyDB+tX0WMZuPuTt2LfF4nPiGiB7sAWlStxo/bt4QtjJrn8zFh/ZqzEmd/VoQQPNVzIJc3bs74jatZduQAummSVCmRuzv2YGjjFtjVwC9jFYEiFCb0uo3bln+C13SjFerPIyVIqRGrODCEHrT1UjCOuTNCfv7fHbMKsjeFAJsqkVIWDUwXMDFlKWMa9Qo5f1R1xNGnHAP/KwopZcAG94FQhLAsbCHE2ZCWzXhu9vyw+9IUlQFNG0c8zrMhaFKdEJh2MG0SYYBiwh3X9KFv16Y0a1R2nUvOJ85JzJkQIgnoDIQvGnYaCcwVQkjgYynl+PIYW2moXqsyN9x7cdDPjx4+xfj357Ny+R7sNg2Jle05aHBbOvRozJr1KUWEWWE8Hp3NWw+xaOkuBg0oGkPk8ep8NX0VbleAbfOfXoWeVdUqn3kw5oXED5s38+Lvvxep1ZPt9fLNhg38uHkzn48eTddyLKZqSkmO14tT08p8kv1/9s47zorqfv/vMzO3bWdhl6WXpffem1IEFUUsWMCuMWrUNPNNYqIxzeRnYoqJxtgbKIoNQar03ntZWGDZ3tvtM+f3x93K3jK7LCUJz+uFwr1zZ87cO3PmOZ/yPB3j4jlcmB96gzBrG5ffz1+2b2Je30H1dMKiLBZmdu/JoiOHwpI0h2bhtj792ZBxxtRYT5UUm9rufxWDk9vyytQbL9rxpJRsK0jn3RObOVGRh0WoXN2mN3d0GUGKIz7sZxNt0bSwqRR766eRhABVGIxo2ZlNhccbPSZriGgXBCydthY03KcQDS/zPHcppT4nCdb/jTmuGt+eOskv165qILMSCnZNC9lM49V1Np86Q5HTxcx+vfl8/yHcvhCSGJrGM1MnNVqiwwyKK1ws2rifRRv2U1bpJsZhwxZrwVOsh/H2FEgNWiREc8/sUc0+pssJF5ycCSFigE+Bp6SUZY346DgpZaYQIhlYIYQ4IqVcF2T/DwMPA3Ts2ART2mbCmdMFPPHwW7icXgxD4vPW1gWsWrafZRuO4IsQtXC7fXz48ZZ65Mzn13nsdws5fjrwoD73opXV/6l6I8pu4Zapg877fC537MrK4vlvvw1aGOszDHyGwf2LFvHtAw+Q6GjeRo2MshJe3b2dRccO4jcMDCkZmtKOx4aMZGLH5llhPjxoOD9fu8L0ZHwuBLD05DFm96zf+ffEiDEsO5FGudcTNH1gU1WGtGnLiLbtMEzKHFiCRHqv4NLA6ffy2Nb3OViSjUuvjby+f3IzH5zcwv/1n8EtnYKX+kopeXLHm5T6nLWNKHWgS4PtRWn0jWvPkfIs3LqPiOJigCZUJrcO7RG5teB40OOFgi+Cefl/G74+fpQfrfomMNeZ+Jqsispd/Qc2KGEwpOSVTdt4feuOmn8rQqAbRo1IdfV86tA0DCQ/nTKRG/uHbywAyC4pp7jSSUKUg7YmXAH2p2fz6N8X4dMNPFXEsMLtRVMU/FEC1S1Rzp1+pEQYgRJcn9PHfT9/n5umDGTamF7YbZefWPX54oKSMyGEhQAx+0BKuagxn5VSZlb9P08I8RkwAmhAzqoiaq8BDBs2rPFSx80AKSW//MnHOCs9QZWM/f4AWTCjsJh2Mh8pZU3Y/pMVezh+Jr/mAj4XNYbEEoQCDpuFycN7NP1k/kPw8pYtIQUQq+E3DD7ev59HRoxotuPuysli3uKFePx6PbPjbdln2bUki6ldUnl56swacdem4tpuPfjnrq2cKi02ZYp9Lir9Pk6VNoxotY+LY+Ett3PPF5/W68DUqhTNJ3bqzF+vuRa7ZqFDXDwnI0TFVCG4unPXRo/vCi4MfrD9I/YVZzZIO1Z7U/7hwFJa2WKZlNJQ3HdP8Sly3CVhtcfcho/0imxS7HGcqiysnXvCTG261FmcvYm1BbuYkTKMmzqMoZWtNoJ3pCzLNDWTQIL1v8c/MRIqvV5+XE3MTEARghirlQcG1SfgUkqeXryM5ceO4wryLLFbVDrEx9E2Lg4hBKM6deCWgX2Js4fvxF5z+CR/X7GJ9PwiLKqKTzfo2DKex6eOYUrfhjqLAPmlFXz374uodDcs2/AbgTpb3S4QLlmnvFGi+GuDExWVHo6k5/KXd7/llQXrefmZ20jt8N9Vt3ohuzUF8AZwWEr550Z+NrqqiQAhRDQwjUAjwWWJQwfOUlhQHtFiwhzq1nlIPlyys2H3ShCoQpAQG8WrP5+D7b/cQsrt87HxzJmIE7rb72fB/uBdYk1BudfDPV9/SqXPV4+YVcMvDZaePM7At15mW/bZ8zqWTdX4+Kbb6dMqGYdmqb8KNlGuqQqBTQu+muzRshUb73uYl6fP5KaefZjSJZV7Bw5myR3z+Nd1N2Kv+tx3h40gKsQ+qmFRVe4fNNT0eV3BhcPR0hx2Fp0OWw/m1v38+dDyoO99nbkTtx6pm1fiwkmuJx+L6kcRgc7KcG4IitDxGF4KPGV8lLGOuzb/kZ1FtWlMIaofRJEn0D7x7bAo/93zW118fvRwfYHdMPd+lMVCm5hYPr31DlpF1Sew69NPs+JYWlBiBuD265wtK+fWQf157bZZ3D9yaERi9ua67fxw/tccyc7H49ep8Hjx+P0czy3kJx8t5Z8rNwf93Edr90ZW/Bcg7EqV80N9YlYXLo+PknIXj/76I4rLnOH3+R+GC3mVjwXmAfuFEHuqXvsZYAP+DiQBXwsh9kgprxFCtAVel1JeC7QGPquKHmnAh1LKby7gWM8LWzel4XZHSD8ZEtTIT9W2bRJqomZFZU5KK1wRPyOAKLuVT/54HzGN0Hlxenx8vesw763fRV5pBVZNY0r/bsydMISuyRe+bbqpqPB6A92uJiJKZe7ma4747Ogh/CZSKhVeL/cs+YT5M+cwKLnpQq0t7A4+v/ku9uTlMP/gXrIqyrGqCuvPno4YTbOoKhM7dA75viIEkzp3YVLn0GnY2b36svxEGhsyTgfVYbNrGt8fOYZuiZE7la/gwmPh6R14TRSM57hKOVaWS4+4+hIehd7yiPRIqco16QSsnjTVQEowpKhZnApEVaWFgapIlDqNBdXE8ad73+atkd+nXVQr+sV3xK5qOGvSpMHmycDrc7uMi3h+/01Yczq9YWlDTbqkFpoieGTocB4bNipoR/ZrW7ZHtEtz+nz8a8t2pvUMHvGqiwNnc/jHyi0ha9XcPj9vrtvByG4dGdq5Xb33Fm3Yj9eMHZNd5YZRvdmx/zTZuaUYYfx4PR4fn63cy/2zR0fc738KLmS35gZC8/zPgmyfBVxb9feTwMALNbbmhsvlbXCzSAABUgmY1aleA90KKKHN6+w2jdtvqU3B6bphuqvVZtUaRcyyi8uY9/JHlLncuKoic5UeH59tO8BXOw/z9A0TuXX0pRfHDIZYmw3dZKovoRnrzT46sj+skXVduHx+nlm/gsU3331exxRCMLh1Gwa3riV5sxd9wN68nJBF/YoQdIpLoF/S+elnKULwyrU38MrObby+ewe6ERAo1Q1Jy6gofjJm/AX34bwC8zhVURBSIb8uVKGQ4yptQM6S7fFVxCrUPmTQCT3QLFAbPVOFQBUirNq/z/Cz4MxaftjrZoYmdiXOEoVLL606cn35jup/J9timZh88d0TLiWCReiBBk9Wh8VCn1bJIaVy9mRmmzregZzcemU1ofDmuh0RCZbb5+eNtdsbkLMyk7qeLq+fR28Zx41rD4UlZgAen86nK/ZcIWdXUB8dO7XCZrfgqYqeSUBaqjLG1Re5lCg+iVBAt9CAoFk0lbZtWjBtcr+a1xLjotBUBTOXcrdG5Nt9us69/1xIflllAxFCvyHxG37++OVa2reMZ3SPTiH20nQYUrIt4yxZZWU4LBbGduoYMYReFzZNY2Lnzqw+eTLso8iuadwxoPkIZqlJv8RqpBUXkVZcSLcWzRtZ+vvUmcz85D1KPe4GBE0RglirlVevaZ7uQFVReHz4KB4ZOoI9OdmUez20jo6hd6uk/yg5nP8FhDIbPxcSGijsA8xsN4xl2XtDpjaFCP+ArL0cDCLFRXQMlmXv5Ie9bg4Yh/e6nv/b+0EgKCSpR9Kqd/vdHtNCXnP57jI+PbOd/SUZaEJhXHJPrm03iGjtP1sxfnDrNmw+e6ZGJicUvLpOz5ahnwFmJHSAhvIlIbDuSHpoAdvqfQEbj51u8LrDqlERpN7sXKiK4Nqn/oUeQuHgXJSUR84y/SfhSptVM+DqqX2RRu100oCYVf1dAEiJ6jNQq1KcqqpgtaoMGtiBv714Z716MU1TufGq/li08D+Tw2bhrutCmi00wJqDJylxusLeXG6fn5e/2WR6n2bx6f6DjPnHa3xn0Rc8t+Jbfrp0BaP/+RpPL1lGpdekwS3w+KhR2MKor0MgtXdr3+ZbaSdHNU7kUFMUjhSFkcNoItrFxvHZ7Lvon5wSqNcRAk0RWBSFaZ27sfiWu+mS0LyikZqiMKxtO67q3JU+SclXiNlliGvb9SdKM2fbNrBF+wav9Y3vQOfoJDQRer4x86ubLb31GH58VWnOzzI3YVED9WtCyICfYtUfISSaqvNW+vIGtW1SSv5+ZBkz1/yZt0+uZ3NBGuvzj/GXI8uYuuoFlmc1X83ppcAdfQeY+j4HJKfUeOEGQ8eE8BIq1WgbF2dKqNobwWu6Gn7DaBD1mjq0B6oS/hgCEH6J16+bvp6sIQTc/1NxhZw1A6Jj7Nx65yhsdguyuq4s1AUuwWbRmDCyO7OuH8w9d47hzVfu5//95jZiohuu8uZdP5zYaDtKiIvZZlHp170Nw/qYlxFZsGkvTk9kiYYjWfnklYa2A2osXtu6nWdXrKbA6aTS68Pp81Hh9eLx6yw+fJQ5H3yEK0JdRDUGpKTw26lTsWsa6jnftU1VibVaeffmm5s1rXlPv8FEhxF1rIeqIYV70DUVBwtzuXHxexyryMewGOiajk/V0exwvLLgv26SugJzmJTSE7sS/vq0KRbu6DwcaxCrMCEELw29l7aOxAYq/AKwKBqaEvnaMsvbVaFQ4XOx4PQa9pWcAHRURUdVjBpipioGqhKobyv1VbKn5GS9ffzz2Ermn9qC16gvjOvSvbh1H8/tW8SGvKPmBnQZIik6mocGDQtrA+bQLDw3IbT+JsCDI4fhsIRfzNo1jQdGmmvuaRVjrmO2RZSjwbNr3uShWCLoQkoJeKoCHiIy4VeEYNzQ/y7h4SvkrJlwz4MTuf7GwaAqEWcnj8dP5ulCnnpsKnffOYb2bUNHOVrERfHGr+6kU5tE7DZLza4tmorVojJ2cCov/mBWSPIWDPll5giXVVMpqmieDpiMklL+unFzyJZwr66TXlTMv7eZt1Gd1bs3n991Fzf37Uu01YoqBC0dDh4cNowV993HgJTm9WecntqdWKstcvSgagOvoTOoddMbAoIhq6KMOUsWUOxxUen31poUK+DU/aSXFXHr1x+abr2/gv8eaIrKv0bPI1qzoQS5Su2Khf4t2vFor6tC7qOFNYZ3xzzBD3rNpFNUEhahYlctjE7qyZ8G3RfSOqkuBErERYkAWlpjuG3jb3njxDdIdBQkmpAowkBRDBQlUONYPee5dC9bCmqJVonXyXvpG3EboRd0bsPHHw4uDttNernjh6PG8vDg4dhUtR5Ji7ZYSIqK4oNZt9AnKTnsPm7o24v28fEhSZFFUUiJjeHm/uYyDXeNGYQ9AtmzaSq3j2pYVtIlJZFn503DbtEaROkC7hAKdilqZDSkibWmxaIy9/rhkTf8D8KVmrNmghCCux+cyKIvd4e2oKiD7OwS0/tu0yqOD1+4m4Mnslmx+ShlFW7aJsdz3YS+tE0yF66uiziHufoun24Q62iemo13d+2JXNSp67yzcw+Pjh5pWpG6e8uW/H7aNH4/zbzxfFNhUzU+nnU7N382n3xnZegNRaAoenTbDqRExzbrGF7dvxVXGGFaXUoKXJUsOXWU2d3+t4qnrwB6xbdh4cRHeOXoGpZnHUQVCgaSWM3OPd3GcGeXkVgiRL/sqoUb2g/nhvYNH3bfSZ3BP44vDkmI7IqFG9qN5KusLaGL2asaC4q95fhlbS1V9XNakSCRGEEIZt16uK8zd9eXmQiBHHcp+4szGJB46UTKzwdCCJ4aOYb7Bg5h0dFDHC7Ix65qTOrchYkdO5vSVLRpGvPn3sajn37JvuxcfLqOXiVCa1VVeiW34l+3zCLKai4zcMuI/ry9fhcevz+ohJQA7BYLd4weFPTz04f1pHPrFrzxzTbW7jsRUP6XkrF9O2PxC9buSKvdWBFIRVJtNdzg3Kwaj94+np5dzq8B6nLDFXLWjNA01fQKLZh/ZjgIIejXrS39ujXdjujw2TzeWbuTk7mRDdQB2iTE0i6x8eQvGNadPFUjhFmNYBOrT9c5W1JK58SLY7TbWHSMS2DNnQ/wu01r+fDQ3vrh9iobLVUI4mx2fj+heQmj3zBYePxAmIdeAJV+H/8+sO2SkrOcynJOlBShKQp9W7YmxmquFupiweX3cby4EF0adI1PJN5mviHlckeH6ER+N2Q2zwy4nlx3GVZFpY0jHqUZUuw3dRhNhe7mrZMrkFBTM6YJFUUIbu4wlke6zWBgiy785uB8fIa/XgepQKAiUISoR8zqQtRV1q4zRwgEnaJrI0THynLwhImaVUOXBkuz9v7HkrNqxNvt3DdwyHl9/oO7buNYfgGf7T9ETnkFyTHR3NivN31ah4+8NdiXw877j9zGva8tpMLjrWeeHmW14LBaePPBW2gZJv3Zq0My/++h6/HpOpUuL9F2KxZN5U8ffNtgW6kJpCFRdGpynAJon5LAj++bwoj+zd+4dqlxhZw1I6xWjS5dkjhxIi/sdooiGD7i4qmqSyn501fr+GjTPrz+Wh/KcItOh1Xju9Oax7ssp7ycrMqyBkl0SfVqqM4ELERE8nGpEW2x8tuJU5me2p2fr19BgdNJIBoQGPuQ1m15cdIM2sY0r/F6uddjStsNILOivFmPbRZHi/J5ftNqtudmYlM1kBKfYXBDt978bOREEuzNa6XVWJR63Ly4fT2fHDuIWtWk4zV0pnbqxk9GTqRDbPMsRi4HRGlWusQ0v2r6vM5XMT1lCJ+d3cyOouNIYGBCF27uMIY2joA+4sTk/rSPasX7p1azNi9QlC+RjEzsxcHSk5T7I3fWKedEzySynoG6zUSKtRob8o/yE2aa3v6/GT2SWvGTqyec9346tWrBsqcfYNWhND7aso+CikoSo6O4bUR/pvXvjjVCw1Y1LKpKQkztvNCpTSKKIhpmWhSBoUB1qM5iUXnp/26mfXLCeZ/L5Ygr5KyZceddY/h/f/w6rCitxaJy620jL9qY3l+3m4837WsoGHiunFAVHFaNW0b159rB9Q3Ym4KssnJufP/9gJBiMGNQBaQhawia39BpG9u8pOZCYXz7zqy9/UH25OVwvLgATVEY3qb9BXvA21Q1rLVOXYQyYs9zVvDe0d2sOHMcn6HTMyGJB/oOY0hSu/PuwNybl80diz+qEc301mn//+z4QTZmnmbx7LtpcYkIWrHbxczP3iO3sryBiO+S9GOsO3uKRbPuolvC5S+qa0iDldmHeSttPUfKcpBS0im6Jfd1G8e17QYELfhvTiTZ43m423QeZnrIbVJj2vBsv7vQpYHT78GhWinxVXDnpt9H3H9t9Kw+vszcykOp16ApKuOSevDJmW2mxpvtKsGle4NKiFxB02HVVGYM6MmMAc2jd5iWWcDfPl0X0FQMtZEIRF77dm3zX0vM4Ao5a3ZMnNSL9euPsnlTGp4gHZE2m8Ztc0bRo0fzFquHgk/XeWXFlpC2HUBN9kARgoGd2vDg5BFM6N08Bt5Pf/MNpaFU+qvvvjoELSHKYbru4XJAMJHYC4Uoi5XeickcKMwNu50mFK7p1L3B6x8f38cvtqwAKfFUpZhPlhaxJvMkw5Lb89rVN9VYNzUWumHwwLJFIY3afYZBnrOCn61fzitTm0eDrbF4eu03QYkZBLT3yr0eHvhmEWvmPHhZS4X4DJ0nt3/IzsJTuPTa7zu9soDfH/ia+ae28uaY+y8bjS9VKMRWabAZUpqqEwsFXRqkVWTTK649Y5N7BBPLDzEGFZ+h47jSyHzZQkrJT175CpfHF2gC0EMnd6IdVp598JqLObyLjivdms0MIQQ/f+ZG7r5nLHFxDqKirERH23A4LCQnx/HU96dz733jL9p4thw7E7EQH0ATgkemjuTdx+c0GzE7W1rKzqws8wKISPI9FXx36ZfM/Ph9blu0gHf376aiEfpnlwu8um7axaAxeGzgKBwRCJSmKNzft35L/OqME/xyywo8ur+GmEHgweb0+9iWm8H31n7Z5HGtyUgP26gAAYK2+swJCl0X3wMvz1nB2rPpYW2vJJDvrGRHbubFG1gT8KdD37CjoD4xq4ZL93GiPI+f7Fx4CUYWGYnW2IgNCVBXiLY+hBA1dWaqUGgfZc5mzqKolw1ZvYLgOJieQ25RRa27jlqlG3rOH6HArx6ZQbv/4qgZXImcXRAoiuD2O0Zz620jOXwoi4oKN4mJ0XTvkXLRV+R5pRWmSILfkOQUN2+d0tazZ9EUpV56KyiqCul1q0RXJd+cPF4zMR/Iz+OFTev55/SZTOrUPKTRLHKd5RwrKUAVgr6JKRGLxks9Lt47tou3j+6g2O1CIunfsg2P9B3F9A49m+W3n9GpB2u6nOTL9CNByZBd1fj5iKtIja+fmvvt9tW4w/guunU/67NOkVZSQLeExtcprTidRqUJjTqLorI1O4Nru15c26f1Z09hMXEtuvw+VpxKY3hKQ5HWywGVfg+fnt6JJ4y5udfQ2VJwkrPOYtpHXV6NNZqickO7MSw8sxZfiIaAagTr1vQZftrYa8/poW5X8dsDX4T9PjShMqvDUNQLoDl4Bc2H7Ucy8NWVABIgNWpZWdVrikXhdE4x4y5Pd8FmwxVydgGhqgr9+l/aST7abo2oxgyBGo+4qObtWPPpekSLj2oYqgSVwA1Z5/XqNNkj33zJglm3hdUN21+Qw2v7t7Eh6zR+adA1LpGH+4/gmk7dTUtzAKSVFvL89pVszT1TU7vjNXSmd+jBM8Mmk+SIbvCZrMoyZn/zDiVeN546JGhfYTY/2rSYpe2O8pdxN5hS3w4HIQR/GDedQclt+fueTZR43KhCwWfopMYn8vSwCUxqX7/Z5EhxPlnOyMTbZ+i8f3QPz42c0uhxRYqaVUNKWe/7uVhw+/3oJiLIEkyRzGp4dD+bc05T5HGSaItiTErnkPV+zYG1uUdNkQwpDb7J3M+D3c+/8Lu5cXunSazI2UmRt7xODWXtbxOImgW/T3rHdSDZnlDz76lt+vHvtDVkuYpD1mM6VAt3d7142YoraBp8fj14lqdq8V4Nw5D4Ii34/wtwhZz9l2NMz074Teiu2TSN6YN6AJBXXsFHO/bxxb7DOL0+kmOjmTtiMNf174nDrEI+kJqYaIqMSGQgwR5mU7ffzwub1rHgpjkNPy8lf9y5jrcO7sRj1BLCPQXZ/Hj9El7Zl8j8GbcTa7UhpWR3QRany4uxqRqjWnck0V7b7n2oKJdbl32A0+9FQr0U4Nenj7A59zSLr72vnpWTlJK7Vy2gwF0ZNIXr9PtYefY4rx7czKP9xkT8PiJBCMGdPQdyR48BHC8ppNznIckRTcfYhKDbn60oNeVUoEvJyVJzMivnoldiEt+oxyJ6AEqgS7y5VFRzolNcQkAPKsKcbtc0UhMij8+Qkr/u28Abh7chAAMZEH4V8FDvkTzef+x5E/FgKPE6TXUz+6RBvvvSdOxGQpwlileHP8kz+94mrTwTv/TXiGZIqvXOZEAavg5sioXvdr+2/muqhTdGP8h3t75FtqsEZx0dtCjVil218MqI+0i2/2c0Gf0vo0ubRBx2K84Ivps2q0aXNpd/08754go5+y9HnMPOtUN6sWTXETz+4E8mVRF0SmpB3w4prDuezpMLv0aXBt6q7YucLn73zRr++u0mPrjvNjomJpg69rB27Yi323GaiESEV4GWoEi25mdw/aJ3GZicwj19htAjMZB++/DoXt46tBNXkIhMpd/H0eICHl71Gff3Hcqvtq+kyOMMLMaEwGfoTG3fnd+Omk6c1caDaz4NKO8HgV8aFLqd/HDTYt6bcnvN61vzMsh2loWtrXPpPl47tJWH+4xqVBQvHIQQ9GgROQUZpVkw63gYY2laXc6tPfvxl50bI27X0hHFwKSL0wxTF6PbdsSualT6wk/8Ukpu6t4n4jZPbviCVWfTgtZ9vXpwMyfKCvnL2BtCprKdfi9fndnP1xmHcPm9dI1rxdzU4fRPDK9jmGCNQhMKkaowLUIhyd68AsjNiZa2OB7pdh1P732tnrhozbclQRMGfqlgVwPX5K/730W/+IZ6Vq1ssXw0/nG2F57k49PbyHWXEm9xcEP7oVyd0huLcuUx95+AiYNS+c07KyJup6kqY/s3X4mLYUgyzxbh8fhJSo4lPt6cNdWFxpWr9n8AP5t9NWk5hRzPLmggp2FRFRKiHbz8wI0czc3niYWLG0puAE6fD7ffz11vfczyJ+4zFUETQvD85Ml8b/HikHZCEpBV9kPBdyJBq/ZYkxwozOVwUR6fHjvIlE7deHHiDP68awOuMHZFXkNne+5ZdhZk4A1S57Is4xj7CnN4ZvhkSj3h9Zd0KdmWl0FWZRltomLZnHuan21dGrJLsf5nDXbkn2VU64srhjkkqa2ppoxozcoNXXs36RitHNHM6zOYDw7vCflb2FWNX42dfMHrLvOcFbx9ZCfzj+2l1OMORIU7dufe/oP55+6tIcfn0DTm9hkUUepjVWYaqzODEzMAl+5n5dnjfJt5gqvbd2vw/ua8dB7d9DESWXPd7C/O5puzhxnaqgP/GH0bRd4KPji5jW0F6QAMTezEnV1HMLF1T1NyKgaSXvEXRjHdpXtYnbuDr7I2UOKrIFp1ML3NSK5JGUWcpWHKPxh0Q+eXB96p54dZF9WXSIJm494uM5jRdijRWuiyC0UojGzVjZGtGn7fV/CfAatF4/tzJvLi/G9xe0PMIVaNH91+FVojRdyDQfcbLFq0nY8XbMHp9KIoAp9fZ8iQzjzw0FWkpjZOmLe5If6TPcfOxbBhw+SOHea9Gf+X4PX7WbBxL++s2UmJ040QAouqcNuYgdw3aSgJ0Q6e+PgrVh45EbZOLMpq4efTJ3Hz4H6mj/310aP85JtlCCHqRdFqjmIFQwlWa1BFzEI8y+2qxrCUduwqzIoYEanen1CDn5tFUekWn8jhkvyIu4nSLDw5cCwfndhNvruCCo+PsDnZKsRYrLw4+nqu6Xhxi+EBfr1tFR8c3RO2KSDR5mDbnMebHNkzpOS5Tav46Mg+jCrxWQiQHinhDxOu4cYIUanzxb6CbO5cvgCvrtdzpFCFwKKoTG3bg+XpxwFqUrCaUFAVhVt79OP5cVMipiNvWfYuO/Mjd3SOSO7AR9Pm1nvtUHE2t695B3cIYmdTNJIdMRT5SgIK/LLOGIXCHV2Go0udRRk7Q+4DAqbhsRaV7nEpvDhkHom2mBDbNg5nKnP40d6X8ehe3EbtPWdTLChC4Tf9v0O/+MgC2xvy9/O7Q/Nx6Z6w21kVjfdH/4wk23+POPAVhMfHq/fw14XrEIIakma3BuaQH91xFTdN6H/ex9D9Bj/7v4/Yvz8Dj6dqTpRVouiGDDx6NJU+/dtx211jGDE69YItKoUQO6WUwxq8foWc/W9BSklRhQtDGrSIjqpZgbh8Pkb+4ZXInZVAr9ZJfP7I3Ijb1YXT5+OLQ4dZd+oUTp8Pv6FjIHFYLNhtFr7NONkwoqEZEcVeNFXBoimmIlfhyBkEHuC6ifSfTVWxWQRO3YchJbXBuPA3b7Rm5Z3Jcxia1HxNIhU+D/uLsvEZBqlxLWkXHfwh5vb7uWPZfA4X5TUgaAoCh8XCgmvuoH+r8085ZpSV8N6hPWzITifbXU6F7gYE7aLjeKjPCGan9osoB9IUlHrdjP/0Vcq8oR/4DlXj7xNuYF9eLmsz0jGkZHDrttzbdwhdTdSaAXT/4A+m6r4sisKxO39S77X71r3Pxrz0iJ9VVZ1gHNmuWrgvdTSHy7LYUZgeJHoXKKW3qDpCBEhda3sCH4z73nlLSVT4ndy39beU+UP7ytoVK68Oe5o2jvDp9j8dWcjirC0Rj+lQbfyo161c3Xpwo8d7Bf+5KHe6WbzxELuOn0UgGNqzPdeN6UNMM3k9f/j+Jt5/b0M9YiZ8gbn/3Fnc7rAwamx3/u/ZWY22XTSDUOTsSlrzMoHb4+PkmQIMKenYpgVxsRdGRV0IQcvYhjn1UpcbRRERC6YB8ivCmH6HQJTFwh0DB3DHwIb9zxVeLyPefvWcV0NHzOptJSU+w0znjrlOPTOQwsCty9oIowKYkDRzaBYGt2pn8ijhUeZ187vdq/jy9MEa3SivodO/RQq/GDqV/on1u1rtmsaC6Xfw7wPbePPQDty6H6W65q5Dd344ZDxd4pqnUL99bDxSMzjpLKxHBE+VF/PLbct5ef8mvrjuHpIdzRPNqcbC4/sidnG5dD/vHd3NO1Nv4wfDxjX6GFJK8x3I52xX4K5ge8EZM0fBMARKkGiyW/fx1olNrLnmR2zJP8FfDi8nw1lMNSlTFQNFyJq0oF8aFHjK+CxjG3O7nF/H4jvpS8ISMwhIXXyS8S3f63FrxO1MwfT9fQX/TYiNsnPH1CHcMbXpXqKhoOsGCxdurSVmgPAHJ2YAbpePzRuO8+7ra7nvO1c1+3hC4Qo5u8Qoq3Dz2vwNLF17KCB5IcDn0xkzpCuPzptAu9YJF2Uc0Varqa5OoIGCv5SSvTk5nC4pwaaqjOjQgUSHeXIZY7XyyvQb+M7SL2pr00xGkP2GYUoqBIBgqdM6MKQMpFLDHlyiYxD8+Rz6sw7VwpMDxjVLB1+Z182Ny94iy1mGz9DrEaAdBWe5feV7vDXpdkYk169ts6kajw8cw3f7jyK9rBifodMuJp44a/OKc36cto93j+ys1+laDV1Ksp3lzFryDhtnP9qsqYIPj+0N2hRyLjblnMbp8xJlabyVjxCC9jHxnKkoibhth5iEev/OrCzFpmj10q0hjlJ1fQW/XgWCldmHuanjYN5N/5a8EPU51fAYfj5I33Be5OxA6Um+zNoQcTsdgxW523i8+y1hf9tuse1Yk7c3onG5BDpHX5jauSv430T6yXx83jr3YJXicbiZyOP2sejjbdx57zhstovjYHNFle8SorTcxf0/eY/Fq/fj9viodHmpdHrx+nTWbkvjvqff42RGwUUZS6zdRp82kQsgbZrKjQNr64ZWnzzJpDfeYN4nn/CLlSv5yfLljH3tNZ5YvJgSV2Rz42pM7NiZBbNuY1Tb9thUFYfF3LpBIOgUk4AjjJegqPPfyKireBgc5xIsIahzJ9X/rCBAzO7sPoi7ujdPaua5nctriFkwuHQ/D69bGDJFrSoK3RJa0jsxudmJmZSSF/esC0rM6iKrspyP0vY167FLIjRzVEMTCqXeEJZiJvBQ75FhrzcI/OYP96nvn2tTNQzT8dnQcOk+MiqLADhdGblGEqDIU4G3ifpyUkpeOPyu6e39Uq9XjxYM16QMC0joREArWxw9Yi9PQeAr+M+Ex+MLZImqoZu7JxUh2Ln15AUaVZDjXbQjXUEDvPDqcvILK/D5G0aspJQ4nV6efuEzLlZd4KMTRkYkRYoQzBkaKMj87NAhvrd4MWfLynD6fFT6fFR4vXh1neVpacz68EPKQvlqBsGg1m1YcNMc1s59gH9PvwmbFlnMM9pi4fFBoxnVpmPQOiarotLC5sBmFUQM0giJqEey6n7vgX9bVBHCVoY6Wm21n53cvjvvTr6dZ4ZNaZYoUZnXzdIzhyOmenQpWX726Hkfr7HYX5hjmiT9bV9k6Y3GIMFmLlrrlwZx1qYLLt+c2p820XFYQjROWBSVdtFx3NSlftNMt7gkU9ZFIIOmNKuhCqXGwFuYnMIlDRcVZrG/9ATlPvOWW1KCVQkfXYi1RHFXpynYldDRS5ti4ameN5u+b9y6ly/P7uBHu97jiR1v8Y+jy8h2FZsed2NR6fPy3tGdTPriVXp++Ef6LniRR9Z+yq78sxfsmFdw/khOjsNXR5HgHI3bkDAMSUlx40t6moor5OwSobC4ki2708OmEiVQUuZi96GLc7NP6tGVe0YNCUrQFCFwWDT+dttMkmKiKXW7+fnKlSElMnyGQU55OX9cv77R40iJiWVch07c2qM/tghq626/n9SERN6YMpvfjp5Kt/iWVZ15CnFWG9/pP4JVNz/Azan9caihHxgCEEqgVkdRJUKpTnFW/RGB1xyaRsfohOD7EAHfN6GCqglmdunNvyfdwrDk5lv578g/i8WEAn2l38uyS0DOCt3OsP6VdZFdWYa/Gf1H7+g+MGJEC2B0Skeig6Q0PbqfRen7uGP1e1z7zWs8sG4B32Ydb2B/5tAsfHLNPAa0bINd1QLiswQaK+yqxsCWbVh4zbwGJvKaonBP95HYTYwxHDmzCIUJrQPG9gNbdDT1YOkak4xmihg2xJGy0+ZrxIAhLXqYcjGY13kKt3e8CovQsNUhcw7VikO18ct+8xia2MPUMTflH2X66t/xp8OLWZd3mC0Fx/nw1AZuXf8Sfzj4hSn5kcYgx1nONYv/ze93reZ0eTFeQ8fp97Ei4zhzV87nz3vWNevxrqD5kJQcR/ce9WtyzYQ/FEUQexE10K7UnF0geDw+Vn97mIWfbCMntxRNUxk5oiu33jKCHt1T2HHgTKDzwxc+AuJ2+9iwPY0hfTtclHE/dfVYBrVvwyvrt3IwKw9NVTAMydW9Uvnu+JH0bB3owlp44EDEh4LPMPj88GF+NmkSUY1wFqjGz0ZOZHvOWU6VFYdQnpfomsEdy+fz1uRbubl7P27u3g+nz4vPMIi12mqiBb8ZOQ2rqjL/2B6EqJVRiNasRFssDGjVmrU5J2r0wISoo1ReB7qUfLfPGJ7buTykzhWATVF5qPfIkO83FT5DN925cClskgIPwUh1e9RsU+nzRvQshUC91oHiHAD6t0ihbZCu1Nu6D+Bv+zZBmPO2qxpPDBzb4PUDRdncs3Y+XsNf0/l7tDSf7fkZJDti+OCqubR21Iq6trBF8ck1d3OoOJfPTh4g11lB66gYZnftT+8WocsDHuo5ho25JzlQlIU7COFREGiaPFccv/Z9Iegam0TP+EBX7byuE9hTHNwEvfacLdzdtek2TmbSj9VQhcrtHaea2lYIwT1dp3Fj+zEsydrKkfIMNKEyomUvrkoehC3MYqoudhel85PdHzaoX/PJwL3ydeYuhBA83ecG0+cRDoaUzF05nxxnRQPSZyBx6X5eP7yVrnGJzOpqXnLoUkJKyc6MTFYdPUGl10eXli24cUAfEqMuTGPapcbD37mKp380H4/Hj1QFwoS1m25Iho9KvQijC+AKObsAKCqu5Mmn3qewqAK3u3rC8PHtmsNs2HiMO+8YTXxKrKl0pQScbvNef82BST26MqlHV8rdHpxeH/EOO/ZzommrT54MGTWrC01ROJSXx7B2je9SjLJY+ezGu7j16w85mJ9PPVYiCGigKYEaq4e+XcT22x7HrmpBC71VReFXI6byWP/RLEzbz7GSfByahWs69mBi264cLclj0/JT6GEe7JpQmN2lPzd3HcCqrOOszz4ZtADdoVq4t+ewBh2TzYHOsS1MRQGsikqvhIsvophRWWJ6W6EQNIJVFyfKCvjF9m/YU5hZkxL0GTqDW7XjN8Nm0CWu1sYl3mbnvam3MXfFRyF1zn45fHKDSGZWZSlz13xAua+hBEel38uZihLmrHqXZTO+g+2cqFefFq3pM9R8wbpVUXl7wlxeObye99K2o0sDBYHX0OnTIoXv9BzDr/cvpshT2UCuQxMKsRY7fx1Ra2E2LLErU1IGsCJnX1DdM5tiYVCLzlzTdqDpMZ6L7rEdsKqWiJpkAJOTh9I/oXEPsDJfBQlWB8NbdqNzVBv6xXdtVAnAnw4vDttY4DZ8fHl2B/d0nUhr+/nrpW3MOVXlCBL6PnTpfv68bx03dunb5HIGKSWbzp5hd242hpT0S2rNxI6dAzZk52yXV1mJy+8jKSqaaGvjGl1OFBTxyILPKahw4vL5kATs/F76diN3DhvI01MmXBArskuJfv078LNnbuR3v/kCAK/fiwzTFGCzW5h501Ds9ovTDABXyFmzQ0rJj3+ygJzcUvRzUpaGIfF4/Hw4fzM33z7S1AVvs2p0anfxvQgh0CQQaw9eMG7aeFaIBmmhxkARgnRnEViNWm4WpEjAkAZLTh1hdmr4lWqyI4bH+o9u8HrvFq2Z2akPi08fDhqFUIUg3mrnif6Bjst/jJ3NPw9t4vUjW2tItiRANr7fbwJzug1q/MmaQM+EZDrEtOBYaeRC8Du6XXxtqAqft8okMVz0LPB9dY1LDCt4e7Qkj9tWvktlEJ/TrXlnmLX8LT6dei/d4ms1tQYltWXljQ/yTrVDgNeNTdW4pmMPHu43gr6JDYnUv45sDmvcrkuDQk8lX585xOwuDaVgGgurovJk30k82ns8h0ty8eg+2kUn0DYqQBwGtWzP3w6v5quz+2o8UX2GzrXt+/Fk78n1bJmEEPyi/2zaRSXyXvo6kLU+nzoGk1P6MTixPV9nbaN7bDt6xbZvNFkYlNAdh2qLSM5iNAff73l72G3qIsOZyx+PvM+pypwaX00FQZwlmqd6zGFoYq+I+0ivyON0ZeSmKYnks4xtPNLdXFQvHBYc32NKV7HA5eRoST69wkRSQ2Fb1lmeWP41ZV4P7irCFGWxYFM1/t/ka5jcORVDSj45eIB/bttGbkUFqqLgNwympqby1OgxpCZGfm6cLSllzpsLqPB46sVHPVUL7wU79+H0+nj+uimNPofLHePG92T+x4+z9Ou9rFxxgMyTBRi60cB83e6wMGhIZx787tUXdXxXyFkzY8/eM+RklzQgZnXh8fj5dtkB7HZLxKiYlJIZEy+sqnpTMCAlhf25uRHri7x+P11atGjycfYW5gRIbISqzUq/j8UmyFk4/H7kdcRZ7bx/fBcCAlpgCKyqSte4lvxrwi0kVWlzqYrC9/qN45E+o9mRn0GZN2A+Pqhluwu+ynx26FQeWPtxSLV/h6oxu0t/2kRdfLPnZEcMDk3F5dMJnt6s1YabEcEp4fGNn9UQs3MhCUS1vrfpM5bOeKjeeynRsfxk6CR+MnQSUsqwZEQ3DD5N3xdRVNbp9/HG0a3NQs6qYVFUBgTx0ky0RfPcoJk83e8aTlUEiEen6JZEh/A9FULwQLeruLvreLYWpFHoqcCte1iWu52NhbvZVLi7ekuS7PE83esWBraIrOJfDUUo/LjXXTx34PWQESqbYuGnve9GMVFrBnDWmceTu17CqXsapE3dHi+/OvgGP+tzL6Na9g27n9OVBWhCIVJMz2foHCvLNjW2SMhxmjOU1xSFQrf5Ropq7MzO5O6vPm2Qmaisarp6bNli/j7tOj4/cJg1p9JrxburFsxLjx/n2/R03r5pdsSMxYurNlDpDX6PAbh8fr7Yd5h7Rg4htdWlCRI0Bm6vj+JSF3abRou4yPVh8fFR3H7naG6/czRut48VS/by8QdbyM0pAaBbjxTmzBvD+Em963d4XgRcIWfNjMVf78HtibyqKi5xcud943hr0RbcnuAPWbtNY9bUgSSYuMguNuYNGsT8feGlEAQwskMHkmOaLjbq9vsQJmUwwkU/wkFKyb7iLN5L20Z6RSGDWifTxp5AnOYg0RbF5Hbd6ZsYXDnfoqiMbt25ScdtKka37szfxsziyU1fIAQ1q3iLoqIAszr347mh11zUMVVjRseePLtjeW2r0bm1HFUk26IoPNh7RMj97CvMIttZFrbaSQIZFSUcKMqhX4jfJ1KUqMznNl0snuUsNbVdcyFKs9InIbwRel1YFI1xyb04VZHLIzv+jkv3NPj+Mpz5/GjP67ww8D40RbAhfx+VfjftHUlMazOCViFskoa06MmzfR/gj0fex2P4aqJoDtWGVbHwdK+7GJZo3pf1T0fnByVm1fAYPv5w+D0+HvObsMbl1kY0OVibyQC9pd3cfKxLgxYmO4irIaXkB6u+CVsy4vb7eWL51wgvuP0NMxiGlDh9Ph74/DM2P/ydkPW+ZW43q4+Ft+sD8Bs6723bzXPXTm7UuVxMnMku4s3PtvDt1mMoioKuG7RNjufeWSO5ZmxvU9Fiu93CzNnDmDl7GIYhq+qOL1069wo5a2bk55eHECitD1VV6N25NY/OncDL764FwFvVHKCpCqqqMH1CHx6bN/FCDrfJ6NyiBbP79uXzQ4dCG0lbLPxs4vmNv2NsgimFcFUIuieEt4wJhkq/l0c2LWBfURYe3V+jQxWlBiJ2r4yZE5KYXUpMad+DbTc9yeenDrAy8xheQ6dvixTmdR/aQPz0YiLOamdO6kA+PrE3ENlTqbkfquc5m6JyW+pA4sM8uDbnnTYh1hqQxdiSdzokOYsEu2oxZQoPYDXRZXk54DdVnpWhzspj+Pjh7n8To4FHVhF7ofHBmeVMbj2MJ7vfghqE9AxN7MX80c+zs+gIR8pPA9AzthNDE3uZ6s6sRpargLSKjIiNBhLJxoJ9TEoOrRLfP6Fjjf9oOESpVia1bnwGwm8YFHoqAEErezSqUJjTbSCbck5T6Q+v5RZrsYdtDgmG3bnZ5FdGlmtw+/2gE3bhqkvJV0ePMKdfcC/KU4UlWFQVTxCCVxd+Q7IvMyfimM4HTo+PrcfOUOHykBQfzbBuHUybm+8/lsWTv/8Ej89flZIMnM/prCL+8MZKtuw7xbPfndEoonWxo2TB8J8x2/wHIT7e3ErJMCSxMXZuHjKYSSN78MXKfWzdk46uS/p0T+GWGYPp2LbpYWS/brDm0Ak+3XKAokonyXEx3DqqP2N7NSwobSp+dfXVWBSFBfv3I6jTAWmx4LBY+PesWXRv2TL8TiKgS1wi3eJbcqAoN+x2FkXl7p6Nq7GSUvLQhvnsK85sQAScVXVnD29cwIJJ99I74fIjaNEWK3d1H8Jd3Zvf4uR88IuhU8h1lbM+Ox2n31dPXy5KszAupTO/HBa+9sdn6BgmIlqGNM7L3sehWeidkFzTCRoKmlC4pt3FN6xvLNIrcjhdmXcO8QmSWhY6bqPW5skn/SBhVc4OXH4PP+97NwBF3jKWZK1nafYmyv1ObIqF8UmDuan91XSIappy/+GyU6bSny7dw57i42HJWazFweTW/ViZsz8sSVOE4OoU8yUPZV43bx7fxAcnt+MzdKQMRDLv7jaSuV2Hk2Cz4/L7QooKO1QLTwwY2+jIy768HFORXAmggAhz6Tt9PhYdPBSSnDWGgFwosuL1+/nT5+v4fMtBVEWpKUPQVIVHZozijvGDwn6HLrePH/xxEa4Q2Sq3x8fa7cf5vEc7bprS9KaYS4Er5KyZMf2aAezafRqXK/yqyuGw0K1bYHJr2SKa+28dzf23NixUbwpO5RfzwKufUOH24Ky6aA+Rx7YTGbSMieKNR26hTYvzr0dSFYVnr76aR0eO5OP9+zlWWEiUxcK0bt2Y0Ln5SOAzw67m3lULq2qsqvXHqiGwKRpXtetKt0ZGznYUnOFQSXbYCI1b9/HSwW95bewdTRv8ZQQpJbuKMnj7+FYOl2ajoDC+dSp3dxtJp5jmqyfRFIVXxs9mQ84pXju0hf1FAeLTLzGFh/uMZHxKl4gPrW5xrYjSrBGjEzZFo+t5eoI+2mcsP9zyZVg5Ck1RuK9n6DTs5YIvMjfjN3zn0LFqqhYou7coeiC7HOQn8Eo/mwoOcKw8AzD4+b5/4JP+Gp0zp66zMmcra/J28GSPO5iY3MCvOSIMaRAhaFa7rQnT2h/2mcnektPkucvwByFoNsXCC4PvMp3WLHRXcuua1ylwV9SbGzxeP68eWc/ijP28Nulm7l71ERVeTwM3DIdq4ebU/txxgZqCGoNyb+hqvG6tWqKbkJCwairjUzs346gC8Ok6j/xzEQfO5OLxNcy+/PWrDeQUl/PUzPHsOJbBqZxiLJrCsJ4d6JCUAMDyTYfD1ncDuD1+3vliK7MmD7ikacrG4go5awKklJQWVWJISXyL6HpO9aNGphITY8Pt9oZMb9ptFu66Y8wFWY0UV7q4++WPKHG6Ghzf6fHh9pYx7+WP+OLH9xBtb7y3YDAkRUfz2KhRzbKvYBiV0pGXxl3P9zZ8jo4MtDzXfHUSXejc3K3xjQDvpG0L+0AO7B025aVT5HGSaLv8av/MwmvoPLl1IZvz0nHrvppnY2Z6CQvSd9IltiVdY1oxrFVHZnUceF4K+hCo1Rjfpgvj23Rp0uevbtvdVGOFU/fxi11fcrwsh3u6jyLWEhh3uc9Npd9LgtWBPYJe1rR2PZnVuR+fnzoQ9HqwqxrPDJpKl9jziwJfSEgp+cfxL1mcuQVZZYJe8x7VtEyihSFm1fBKHwtOr+RA6WGcekOHDx0D3TD467H5tHUk0z22Y5C9hEZqTHtT2ml2xUqv2E4Rt4uzOHh3zOO8dHgxK3P214jt+g2dbrEp/LD3TPolmNeJfHLrQvJc5UGbRDyGn4zKYv55ZC0rZj7E+0d38/bRHRR7nAgEw5Pb80jf0Uxq1zQ9rEGt2wR+rGoR4hqzkXN+MAnCRKlkh/jQ0iF2i8bsgX34ePd+fGEIjgBuH9p8jTAAJZUu3ly5nX1ncvD69OCG414/H67ezVfrDuLz6ehVkV5DSvp2SuE3D0xnybqDIaNmdVFa4eJ0VhGd212+9/C5uELOGgGvx8eXC7ay6L1NlJc6EUJgtWpcP2cEN98zjtg4B6qq8OIf7+CJp97D6fTiO0dk1m63MGliL2bd2DypKCkl5S4PPr9OfLSDBRv2UOkJTQwNKSl1uvlixyHuHDeowfvphcW8s20Xq46fwKsbdGqRwP0jhzC5R6opZfoLhQ05J7GogULPcx8sujT43obP+WDyHQxJMq/Gf7K8IMQjov6rVkUjx1UalJwVuCv4+uw+zlQWE2exM7Vt70YVcV8sPLPzSzblnmwgfFr9ADpels/xsnzW56bxpwOreLr/VO5KHX4phgqAVVV5ZvAUnt25LGRXKkgU1aDM7+ffxzby+Zl9PNV3Eu+d2Mahkmw0RcWQBlel9OTRXhPoER88DSeE4NdDZzAwsS1/P7iBIo8TTVHw6jrd41vxw/6TmNDm4olPNgWrcnezOHNL0MhR7e0iAw5jJtaEB0qO4yN8uthr+PnozHKe6ftgo8baNaYtbeytOOU8t3sycN8pVf/3Sy/J9oSIHbcQIGjPDriVH/aeycHSDHyGTqfoJDpEN+5hfLK8gP3FWWG7d72GzrrcNHyGzvcGjOV7A8biNwxUIc4rMnO6tIQfr/0GL/7a7vTqqciQ9UiapigR059RFgv3DApf6vHUVWNYm5ZObnlFUIJmt2j84KqxeP1+3t26G5fPR9v4OKb0SsXRBGHxjIIS/rx4PesOp+PzB9LF1XWpwqhPQYUfdL9BKQ0XCHtPZnHXbz+glTDnDawqykXXCz1fiIvl23gxMGzYMLljx44Lsm+308uP7n+djJMFeM5h6harSnyLaP76wSO0TApoEBUXV7Lo8x188cUuXG4fhiHp1TOFO24fzdgx3c87vKobBp9vPsjbK7aTXVyOKgSqquDDwB2oFA2L9onxLP3Z/fVee2fbLl78diO6oeOvE+6OslroEB/Pe/NuJcFxfhGVpuBsRQlTvnotopn2gMQ2fDHjXtP7vWnV6xwsqfuAkCii4f2gCoX5E+9nQGJtW7rP0PntviV8kbEHgcBjVMtuaHSObsnLo+6gjeP8BS+bA1nOUqYv/wcekxY8gkCh/M8HXMOtXS5tPdv8tN38ZvcKBKJOVKvqIa4aqGrt76VUKa6cWwdU/bv8dcStTEjpHvZ4UkrSy4so97lJsscEdSK43CClZN7mP3DWFV7vSwgDVUhT5MwiQIQraKqCJlQ+GftHLBG8NM/FkbJTPL33H3WkOSRqnd+teox21UaSNYHfDHiUVramS/KYxWtHN/C3Q2siSqs4VAv/N2Aac7oMbZbjZlWUce0n71Lm9QTvnqyOoBkCu6bxg2Fj+MumzSG7Oi2KQo9WrfjyzrsiPmuKnS5+/tUK1p84haYoGEhUETjOd8ePZMWRE+w5mwUy4Ppit2hIKfnOuBE8Mm6E6WfZiZxC5v59AU6Pr+E5VjcNVT+6JCie8I8xRQgSHXbKcyM3UFgtKgtfeoDkxNiI215sCCF2Sikb1AdciZyZxN9/+yVnTuTj9Ta8GXxeneLCCp5/6gP++sEjALRoEc0D903k/nsn4Hb7sFhUNBNG3uHg1w3W7Enj7WXbOZSVX+8h5A9sUCXkCIaVsM6puaUV9f698ugJ/vTtxhrxwbpwen2cLCrigfmL+OS+Oy563v6D47tNVJ7AsdJ80suK6GKyBuna9n04UZ5fU8tWTczOPT0Dg6d3LGLhVQ8Ra7EjpeTpnZ+yLvdYvZoUA4lb93G8PJc5a1/js6u+S0tb02VEmguLTu8JWbgcCm7dxwv7l3NjxwGXtEvxjm6Dub5TH947toO/HFyLIQ2EkAH/03q/k8SQwaNC1b/LU9sWsmzaEyTZQ/8mQgi6xv3npD4Ast1F5Hsiy3wIzBGzwLZmtxM4/W7irY0jZ73iOvPb/o/w20Nv49I9+IxAdOTc8bl1D5mufH64+yX+OeynRGsX1k6ozOeOSMwgsDiLVA/ZGPxh67rQxAxqImmJNgcvTbmWiR070zYmlqeXL8eQEm8dUfAoi4WO8fG8O9ucaXyLKAf/nHMD+RWVbDp5Bo/fT/uEOHq2TuLmf39IfkVlPQ9cpzdAqP+1YRslLjc/nRa5I19KyeNvfEGlO4SmWlWUUCpVETQTPT6GlJR4PETZNTzu8AvPnl1aX5bELByuGJ+bQFmJk/XLDwYlZtXQ/Qan0vI4eax+15cQAofDet7EzOX18dCfPubZd5ZzICMv5E1cfSsqPsIW3Vq0+j/9/1u9Pqy2jk83SCsoYtfZrEaO/PxxqDjXVEeeRVE5WVZoer+3dB5E9aygiGpdm+DbZrtK+fXepQDsLT7LmpxjIdNtupSUel38+9gG02O5kDhVUdTkjsYVWUfIcpawIH07bx7fyNLMA0Ftgi4kYi02dOHDZvNjsfrRLDoiSIQz0nPIkAYfpV+YyPqlRLnPhSbMzC/ClMwPQLRmLkJuYOAwue256J+Qyoejf8X0lOFoihLy9zMwKPNXsjR7Y5OO0xi0dcRHrFEEsKkare3N87Av83j4Jv14RL0xVQhm9ujJxI6dAbi+Zy++ve9+Hh42jC4tWtA2NpZR7dvz1xnX8tVdc2nhaByRTYqJ5sYBvbltSH/GdO3EvzZso6CyPjGrC5fPz4Id+zhRUBRx3ztOZlJY4Qy/RKwioBLAMLdAsFk04uOjwspu2Kwaj8wZZ2JvlxeukDMT2L7hGKoW+avyef1sWHHwgozhmTeWcuRMXqD7UiHslVvj1x1iAagIwbienWv+nZZfSE55ZNVrt8/H/F3hhWcvBM71M2yIQMzfkEaj6uJa2KL40/BZpoQsvYbO8sxDlHndPLvnS7wRUoR+afDp6V14L4H5+LmIt9hNR0LqotLv5a+HVnPtypf544Fl/OXQKn65+0vGLfl//PvYelPesOcDQxpszEvjxtX/4N9pgaiZogRImKJIFKXaZN3cODyGzpcZF//6vdBItMYGpDAiwJDCVJOFJlRmth2HVYQnKQIYktAbayNTmnWhCIVdJUci1k95DR+fZ65p8nHMYkb7vqaua0NKrm7TPNIqJ0uLTM1BupTsyq2/OG4dE8MPxoxl1b33seHBh/jw1tuYnJp63p3yXr+fhbsPhG0UgEDTxTtbd0Xc35qDJ3B7TS7qGjFZCQHfmTOO9q0TcJzje2nRVGxWjZ8+OI0hvc03hFwuuJLWNIHKCk/Edl0IaJeVl7qadAzDkLg8PuxWrV73J0BWQSkbD5zC649cS1YXQgcZ5J63air3TqpNcedWVIT1OKyGBDJLyswPoJkwrX0PNuacauhnJ2QgglL1nbikh/eObyfJHk3vFuY0mKa268Xo5M5syEuLuK1FUfkwfRtp5ZF9LSHQHZfnLqd99IWvlQmH6e37sOj0nirttroGpZGR6SxB1mkL81elcl49uo4ij5Of9K/vRODV/SzNPMCbaRs5XVmEKhQGJ3bggW5jGZVkztBaSsknp3fyjyOrKfDUWW1XfbR6F1IGSFpgYW/ufJzNmIq6XJBkj6drdBuOlGeE3S5KtdM1thUnK7JCkjlNqNzUfgIz203gi6w1hOsJsCoW5nSadh4jDyDPXTfyUr/u05C1vm0l3oDZeGMEbxuLFrYobu48iEWn94aMEDtUCw90H4NDax4TbEUI00UHF8uA/Exxqak7ym9IdpzOjLid0+NrXGGFydP0+nQG92jHtBfuZt3OEyxYspOs/FJsVo3JI3tw87RBtG4ZWTbK5fKycuVBvvhiF8XFlURF25h+TX+uu24QCQmXpkv/CjkzgVbJsWiaijeEzVI1LFaV5LaNKyA+eSafdxdtZc2WYzVON+OGpXL37JH0Sg0Iny7ddqTRUYq6jT51YbdoPDh5BP071oqqxtpsEUPq1Yi7BA0B13fqzXM7VtR7TSiBuPe5c9W32WlsyjvFy2Nu5qq23UztP8rkJCuRLD17wNS2ge3PbzL16D6yXKUoCNpGJWBphFVNXQxJ7EC0xYpH1tU8CtRoyToPP2g4JxoYQedJl+5jQfp2bu40mG5xARX0Mp+Leza8TUZlUU3xvg+dzfkn2VOUwfR2ffn1oBsjErQ/HVrOR6e24/JXT+jBtxeCGlkVs7dHq8ugBvBC4MHUGfx831shvS8VBPGWaF4Y8B1+uu81TlVm4zbqE1W7YmVYYk8e6Ho9qlB4rt8jPLv/VfzSX68LVEFgUTQeTr2Z3nFNk0qpC1Uo+KUfVRicqy6kisB1qksFUFCaFANuHH42YDrFHidrco7Xk52pbiy5ocMAHus9odmO1y0h0ZTwrFVRGdu+cbIlFwNmbr2urROxWzTcQfTMzoWqCDSbwHDJsM89AQxIbUOs3cbiDYfILihj7PBUxg3qSmp785qXZzIKeeqpD3C7fbirOjqLS5y8/8EmPvxwM7/5zS0MHhxZ0qW5cYWcmcCwcT1M6fIAXH3dINP7Xbv1GL/66xJ8fr3KdiKAdduOs2V3Oj96aArXXtWP3OLgbc7hIIBouwVdk6iKgl83aJ0QyxPTxzBtYI962/ZNScaqaVRGCDtHWy3MHnDxTdjtmoV/jL+JR9Z9GqjzqoqWBXvGSwKG5d/btIhvr3u0xqg8HLrFJbMm51hEuyBDSk5WmIuaQUAgtbWj8WK/Be4KXju2ls8zdiMQVfpUKrd3Hs4D3ccTrZlrH4dA2uF72xbg0l0Nvi8FQEj0kJGnCJ57Uue9E1v51eCZADy57SPSKwqC1re5dB/fZB6kU3RLHuoxPuQ+9xSd4aNT2+s8FMM/jOtG0err3zVElGphXurIsPu7mJBSUuytxMAgwRJdo8/VFHSOac2wxG5sLjjSoPnDrliJtUTxl6HfJcYSxUuDv8f6/L18lLGaM5W5CCHoGduBOR2vZkRinxry3C8+lVeG/ZTPzn7LitwtuHQPmlAZ3XIAt3SYQrfY5kkV9Yvrxt6yAyH11wLyHwbdoiOLFzcHNEXhzyNuZnfRWd48tol9xVkIYFirjtzbfTT9WzSvVE6UxcpN3fuw8OgBfCHquyDw3czr0zgXlKaiQ4t4czaEQjC0Q+TvY+bQ3vzl68g1uDaLyj3jhnDjqH6s2H6UN5Zuwx2i1ttu1eiUEM+MJ15FUQQujx9VVXj9iy10a9+KP3xvZsQmgMpKD0899QGlpc4G5+upCsb8/JlP+Ner99Ghw8U1fr9CzkzAatW4/cGJfPivNXhCaKVYbRoTpvWrkdKIhLM5JTz/tyV4glx4UgbUqF98fSXdOieTGOtAVURAzdlkhMBq0XjnyTmoqkKJ00ViTBRdkoNfXKqi8OCooby8fguuMCsbh8XC1d27mhtAM2Ni2668P/kOnt+xkoOlWUgTxd8fntjFk/0ir3Bv7TyE100U77e0RZPvKTUdZZzbdWSjUzDZzhJuX/daVddYHZKj+3jnxGZWZB/mg/EPEmcxV+z7l0Or2FZwqoG+GdRGnAKpwVqXvuqoq4ggu6BLybaCdADSyvLYW3Q2bOOBS/fxxvEN3NttTMgo4FtpG/GYqtML1RAQfMAKgmiLjWvbN16suLnhM/x8mrGZD0+tp8RXiYKCpijMaj+SuZ0nkmCNNr0vXRq8cvwzlmRvqarF8yMNQXU5cWt7C+7qNJkpbQbjUAOkXlNUrmo9hKtaR5ZJSbYn8p1uN/OdbjdfsJRit9g27C87EJKHCxFYjw1qYS4SHgy6NNhScIS1eftx6m46Rbfm+rYjaOMIPicKIRjSsgNDRs9p8jEbgx+PGM/qMycpcDqDdos6NI0nhoymTUzD58uh/Dze3rubtKJC7BaN67r1ZFbP3kRbmy4ybtM0Zg/qw4Kd+0M2BABYVJV7R0W+jhKiHdw5bhAfbdwb8hljt2g8d9tUrhvSC4D7Z4xAUxVe/WoLihC4qoIHDpuF+Gg7/du1ZtnmI3jqaInquoGuGxw5lcs9z33AB7+5m8S42rSkz6ejaUoNyV+2bD9uty8sEfV6/cyfv5mnn74u4nk2J66QM5O47b7xFOaWsezzXfi8/nqRLrvDSv9hnXny2RtN7+/jxTvw+8NHw3w+nQ8+38Y9t4/mneU70Q1/4MGpAyohJzOrpjKoa1t6tEsyPZ4HRg1jX1YO606canDzaIqCw2Lh7TtvvqRCtEOT2vPe5NsZ/vlL+CMQJI+h8/mp/abIWYojjlkdB/Flxr6wnYgu3W1K0gPAIhTu7TbG5Na1eGLbfEp8zqAE0Gv4yXQW8+yeL3hp+O0R9+Xye1lQFYUKheoHn0O1oAgFn6HTIz6ZE+W5uMNMytWoHuXnGXvwm+gINYCtBemMSw7+oN1akB4hSh1oBDg3/WVIMAwwjOrrs3aDKNVCjMXOe+PvbbY6oabCrft4fMdrnCjPwV2TgtTxGPDx6Y18k7WbN0Y9Rmt7gqn9/e3YQlbl7qzxxhQCNLXW/LlSL6N/i041xCwYdGlQ6XeiCIVo1REyOnWhar22F++LXGMk4FDZsSbt/1h5Jk/veQO37sWpB1L7loLDfHRmLVclD+QnvW81FbXMqCwi01mMXbXQJ75tWImZSp+XLfmnqPR5aRsVx5BWHcKWOLSwO1h88zy+v3oJ27LPoojAYtyqqqiK4CcjJnBnn/rekB6/n8eWfsWms2fw6jp61ZyxNzeH321cyz9n3MDETp1NfEPB8djE0Sw/nEaR0xWUoDksGrMH9qVbkjnpme9fNx6X18/n2w6gS4m/Khtk0wIKdz+4fnwNMYMAQb7nmuHcOnEgy3ccIy2rAKumMrpvZxIcdu7/9fygwQ0A3ZCUVrh5/fPN3HvtCD76ageLV+7H6faiSEhOjKW8zIXL5QtMgBaB4pcEaQLHMCSrvz3ED384o0E9+IXEFXJmEkIIHv3p9Uy9cTCfvLOR/TtPIaUktWcbbrlnHANHNC7kvnzDkZqLMxQMQ7J263Gee+o6+nZuzf6T2fh0A6XqQVTTa1vnsFE2C11TWvLnh2Y26vwUIfjr7Ov58sBh/rVpO6eLSlAVBUUIbh7Qh4fHDCcl7tLrxFT4vViq0rSR4GyE5MMvBl6Lz9BZcvYAujTOWb0GGg9K/U6EjHxzqgge73U1UVrjVq6HSrI4VVkYNjLnM3TW5R6nwF1BqzB6XQCb80+aMphWhGBsShdu7DCIXvGtSbbHMnrJHxCijhuDrF+cXf25QYkBR4ZcVxm6ibCulJJCd0XI9xvW3lSbDwX+rqmB94OlaBUVDKFjGAoKCnGWKJLsMcxLHcm17ftdcmIG8NKRLzlenh2029cndUp8lfxw19u8N/rJiPPJWWc+K3N3hO0c9hheXjvxJb8b8J0G75X7KvkyazVLs9fiNXxIJInWeG5qN5UprceeV5rVLAxpkOnKM7Xtycqzjd5/hjOfJ3a+UkPKquGTOkhYk7cPr+HjV/3nhdzHjoJ0Xjy0jBPleViUWqnc2zoN57GeV9cjaW6/j9/vXcmnp/aiCaVm22jNyo/6X83sLrU2SFJKduVncrSkAFUIRrTuwHvX3UpmeRnrzp7C7ffTMS6eiR26BG3YenTpV2zMOI1Hr78ocvoC8953l3zBhzfdxqCUNo34xmqRGOXg04fu5MlPFnMwOw/DkPgMgyiLBUNK7hs1lCcmmfeDVhTBMzdfzbwJg/lwwx72n8kJzD29OnPr6P60ig0eMY6yW5k1rn7E+9dvLMPvD78Y9OsGX607wIplB/D59EAwRJdIA3Jzy2pnMiFAA0MTKB4jqC2WlOB0eomNvXg111fIWSPRvU87fvqH2857P263ua4xv66j6wYvPjKT+/74ETlF5Xh8fhQDpFEl2qcGUpP9Oqdw75RhjO/XpUmt1IoQzOrfh1n9+1DmduPx6yQ47Jc0WnYuEq2OmhViJCRHIC91oSkKvxt6Iw/2GMtLB1eyOucohgyQMqVOfVutEXPoB2es1cGcLo03hF6Vc9iU9IYqFDbkHWdWx/D1J6VeV8BkOgIMJNGalSltA6vWxWf3YAgvah0uJgkUZ0spa0iaVdG4JzUwObeyxaAgIordCiFIsIbufmof1YK08sDDun5TS2hiVv1aIEULqoBr2vbmD0NvjXjuFxOVfjfLsneHJVO6NMh0FXKo7Cx948PXdH2RuR49QnRTAntL0ijylJFoq61/LPSU8PS+P1Luq6zXuZnnKeLtU5+xvmAnz/V9vNHK/42FrPPfC4F/pS3BpYeeaz2Gj00Fhzlenkn32HYN3l+RdZCf7f60xl2jrsvGh+lb2Fl4ijfH3I9V1fDofu5a8x5HSvMapOYr/V6e3bWUfHc53+k9lg1Zp/jplqUUup2BonchAp6Ria3589jruaN3eC/Lg/m5bD57pgExqwuX38/vN67jo5ubnppNjo1h/n23c6KgiDXHTtbYN13Tp3uT06adklrw05uuavKYAPYfzzZl2u7x6hjVhEtKlFD6aVWTimFTUFwNm6B03cBmu7h06YrO2SVCbLQ5Bm6zamiaSkKMgw9/fhePzRpDckIMihAoAlKTE3n+rmlseel7vP2DOUwacP4aNwBxdjtJMdHnTcxKPW7e2b+Ln69bwW83rWFT5pnz0seya5aAKXaEPEiUZuHeHiMavf+usa1wGm4UxUBTJapSnwwIUXtza+dEpRyqhQRrFO+MvbfGgLsxqPB5TCn5G9LAGeaBU41EW7SpyJkmFFKqGhfW5R7l+b1fBQjwuedd9UcREodq4br2/eidEFiVz+xgzklAIhmVFLrD757UMTgaiIDWGnmHCyZVv2dRVO5ObXxK+UJja8FxVBNisR7dz6qcyHpsx8oz0E0k2i1C46yrfiPLbw79kxJveVBJDY/hJa3iNG+nL4q478ZClzpnnGdJrzxNhb8SVSi0tpsrv+gY1bhC/DKfk82FRyI2c/kMPwvPrG/weqnXyc/rELNz4TH8HC3L4fW0dQC8fWwbR4MQs2q4dB9/O7Se+cf38OC3n5BRUYrT78Ol+3H5fXh0P3vys7hhyducLi8OO+Z39u6u5woQCntzs8muiKxhGQmprRJ5YMwwHp84mtmD+p5XPVtzoCl9IWZcBwCk1nDnAwd2xGq9uOTsSuTsEuGGKQP48MvteH2hrxhVFUyf2Lfm3w6bhblThjJ3ytBA9EwILOfpPHChIKXkz9s38tre7YFizir3gQ8O7aWF3cHrM26id0vzNXF18UTf8azJTgup0K8giLPYua5D75D7MKRkb9FZCj2VxFntDEnsiKYolHpd7C48E/b4QgBSkmB1YFU0Kv1eEm3R3NllODd0GEhME4gZQMfoRGyKFtEDU1NU2joSIu5vdFJXU8IDqlC4scMgpJT8/sCSOrVQDVFNTmd1GMjPB15b83qfhLZ0j03mcGl2SPsbu2phbteR2MIosM9o14+30jZyprIIP4HUk6RKOsUEhIABLdrTN6FhFORSo1J3m+r6lkjKfM76n/W7OVx2Gp/hp31UEh2ikk2nHQNRz1qSfrz8NNnu/DpR4IbwGj5W5m1mbucbcaiNu56llKRXnibfU4hNtdIztjuqUPkyawnLc1ajSx0hFPyGjwEJ/bgqaTiLMlfiMUIvOGyKldntpjZqHFmuQqxCw0f4+8lAcryiofPJZxm7iFQM5zH8zE/fyoPdJvDWsa0h56Rq6LrBL7cuD9mVaSCp8Hp5etMSPrrmrpD7OV5UaCqDYFU1MkpLgzYS/CdjSK8OnMkpNhE9k4FCVykRMtKvCQiB1AB/7X5tNo277jKfvm0uXCFnlwg3TR/EwiW7wpIzi6Zyx8zg6TGb5fL+6X6/ZR3vHdzdsB7C78NZ4eOWz+fz5c1zSU1ofHtyz4Rk/jn2Fh7b+CmGlPXITJRmIc5iZ8HVd2MPUmMkpeTjU7t4+fC3uHRfjVSFKhQe6D6GaW17Y1FUfBFWpUIEzIVXTPt+o8cfCjPa9efPh1ZE3E5BMDZEQX1dWFWN+7qN4fXjG+qYhp+zjaIytGUnusS2Yn/xWYo8JkyEVZXWUbENonL/HHUnd657nXx3eYPuUIdqYUxSKo/3Cp/OsKkW3hl3P9/d8j4nygNRCKMqcmZmtawJheva90fKgJ+mEGBTLM0mweDWfazK2cdnZ7dQ4q0kwRrNTe1HMjllYETbn1a2OIQJumwRKm3sAeHiCr+LV9K+YHXubjShIghImHSISqZPXCeOlp0JqW1WDV3qdI2pjTqtz9+BNwwRqoYqVPaWHGFUy0ERt63GjqLdfHBmIaW+skB0Wwj8hg+7asete/DJ+mPdVbyX/eIQrWzJ5LmLgkbyrIqFbjGdGNFyYIP3wkETqmkJpGD2VyuyDoVdqFTDZ+hsKzhFhd8TcVuvLpERUtEGkj0FWWRUlNAhJiHoNnbN3PwvkdhMbvufhNunDWbx+oPoERayirdRuu0B1PmAzWbhrjtHMWRw58bu5bzx3/er/YegVYsY/vyLW/jBrz/B59frkTSLRUVVFF74ySzatzk/dfld6Zm8vXYnu9IzMaSkR5tW3DtxKON7Na0uzQwyy8t458CusPUQTp+X3276ljevvblJx5jYJpU11z/GghO7WXRqH06/j9aOGO7pPpxrO/QOSswAXjywkvnp24OSlVePrmd/caZpy6W4JkbIQiHRFs3sjkP4PGN3yA5Lu2rh0V6TTAvSPtxjPBmVxSzLOtjgnB2qhS4xrXhpeKA260xloamJzGvoNXVh547/06seYdHp3bydtolcdxkg6BOfwgM9xjG1TW9TadYEaxQfjn+IAyWZLDq9i2xXKcXeco5VZEd81FoVjaNl2cxc8wcKvRVIJK1t8cztPJ5eCW3JdZdiUywMbtGl0RHO9IpcHtv+Gm7DV1PHlOkq4mRFLi8fW8rLwx4iNTYl5OeHJ3Yz1fEohODadkOp9Lt5bMdfyHUX4ZM6Xmp/v7SKTM4485AR0poWoTK19fB63Zpl/gpTlEVKidNv3vHk27z1vHt6QVDi5/MHbwKRSLzSi8UoZlBCb/aUHA5sL/1YhSWQBm85iMe63dXobtFO0cmmrmer0BjbqqF+o8dkQ5EiBC7da0ogV+rm3AA0obIrLzMkObu2W0/25eY2dE05BwLo3appGYrLGZ3aJDJn2mA+XrE7qA6apiqBzsswftihIdA0hV692jBv7liGD7808lFXyNklRL8ebfno5Qf4fPk+vly5l7IKDzFRVq6d1JfZ0weT1LLpoWgpJc9/uoqvdh3G4/fX6LjsOJnJobN59O3QmlceuAn7BYjAfXBoT0QBQwlszDxDnrOS5Cjzuk510coezeN9x/F4X3OmtrsLM0ISMwjUhGzMO0mbqBZkOMMbqDtUCzd3GtroMUfCT/pNp9znYlXOEbxVUSMIRIRUoTCv6yju6jLK9P4UofCbwTcys8MA3ji+gd1FGUgp6RTTkvu7j2Va2z5YlcA1YFU00xGmqBBRomjNxrzUUcxLHYXf0KtqIxu/CBBC0L9Fe/q3CHSDfpmxi1/u+yzi59y6l68zd+CtE4HJdhfzp6NfIhA41EAUzW/oTE0ZyPd7zzQl6lvireSR7f+i3NfQvNmle3HpXh7d/i/mj/0hiSFcCDRF5YHUybx6fFnIiIxN0RiX1Ic2jha8dGRhDTELBq/hwyI0rELUO99qWIRKK1sCD3S9vt7rybZEVKGih9hvNYQQtLCaczwp8Zbyzqn5DSJjZqFLncmth/Nw6hw2Feym3F9BgiWOMa0Gmx7DubAoGje2G80nZzeE98IVcEO7hvdU97jWpJXnRawD9Rp++iW0a/a2hnDHvalXH17YuC7s5+2qxrz+g7BexIaug5m5HMjKBWBA+xR6t0m+YMd67NZxxEXbefPLLUDAyklVFaSUDO7ZnjE9O/Lmgk243D5AIEWgRiLcDGexqNxwzQAemDue6GjzYt8XAlfI2SWA36+zYWsaH32+nbPZJWiqwujhqdx2w1A6dzRvOxEOr63exle7Dge1y3B6few4eZarfvMaE/t15a7Rg+jfPvSKv7HYkZMVUW0fAumxtOLCJpOzxuLN45vCan5BgKAZRiBCFW5brapOq7mhKSovDL2FgyWZvHtiMwdKMhEIRrbqwtzU0XSJafz1IYRgVFJXRiWFXwEOb9UlrIhsNaJUK5NSenGkNIsKv4dkexwdoxtqHTWnFMOXmdurekHry3nUR6C71ltvZVDbTCCR9Roplmfv5WBpBm+MepSoCARtUcYW3Lo37APYrftYlLGZB7uFro26reNYCjxlLDyzGZ/hr/cAdqhW+id05Bf9bsXl97Aid0dIYlYNVVGY3no424oPU+ItR4hA4tRn6Ixt1Z8netxCzDmCxVclj+LzzFXo4YwzCdSpDUgwZ+69Km+tqe1CwW242VK4jZEth3JDu6vPa191cU/XqWwuPMJZZ0HwlKnQuKX9WN4/tZJyv5P2jiSmtx1Oa3sL7uwyitU5h0Mu5iBwJY5o2ZU2UfHM6tSfhel7QtZcAghFYkGNOD/6DZ3tOWdZkn4Uu6YxrWMPrunYo4ZoxVit/PPamTyy5Evc/obnZVc1erZqxRMjL06t1J6MbH62aBk5peX17pEOLeL5/c3X0LetOa/jxkAIwd3XDWfO1MGs33OSnIIy7DYLYwd2oU2rOFxuLx8s2obbFXAbkUrkpgBNVbjzllGXnJgBiPPpnLvcMGzYMLljx44Lsm8pJScOZ1FaWElsQhTd+rZFaUJasLzCzZM/X0BmdkkVow9AVQSapnL/XWO546bGdxnWhdfvZ/xz/6LSE76uRALCGqhfG9SxLS/PvQGH9fxb5+/88iM2ZYU3YQaItVr59/SbGNW2eWxgImH4Vy+YqgtREDzVdyKvHV+PR69v2GsRKlZV49+j766J6kAgBZJWnoff0OkY3ZIWtotDOJsbT+/8mFXZh8OQgoDshkMLkNeAcK2fjtEtebLXNMYl9wjxufPDxOXPUen3oktRt3ezZkwACrJKgLV2rJFq1ayKxi0dRvFEr/Dq39et+Q1F3tD6bNVIsESz9KpfRNzuWFkWC06vZ0fRCQwpSY1N4a7OExiWmIoiFPYUp/HL/W9Sqbsj7mtEYi9+N+AhjpVnkOkqwKpoDEhIJc4S+hp84fBr7Co+FDLSZVOs3NVxJjNNEqWf7/81p5zhG2kioX98X/6v11PntY9gcPo9/P34F6zM2VOjPSaRxGgOBDqVfjceI0C8LUJFCMGEpAH8uNdtPLV9AdsL00M26dhVC++Pe4gecSnkOMu45ptXqfSHmnclUgoMjxaa5AcGh0BgUWpJXLRmRVMUXrt6NiNTaufL3TlZ/H7DOvbl5WBVNaQMuHrM7T+IJ0eMvij1ZrvPZHH/25+G9M2Mslp45/5b6Neu+QIAZvHVin388Z/La1/Qa4Vm604Lqqpgsaj8/pmbGDLw4vpoCiF2SikbFJdfiZyZwPJFO3jvryuoKHOhqgqGYeCIsnHHo1dz3R2jTKeCpJQ8/atPOZ1RiO8cdwDdkOheP29+uJGUpDiuGtcrxF4iY+PR05jVDjL84MLPztOZPP7+l7x+3+zzLp6e0LELu/Kyg67o6sKrG/RpeeHC3ufCjLkwAALmpY5haMvOvJG2no15aUgJDs3C7I5DuDt1DCmOQKrF6ffwj6Or+fT0zpqohdfQGZ2UyjVt+uI2/FgUlREtu9AmKuGCnVtz4Zn+MzlQkkmuq6wBQRMEfFoNDIq89RsHjpfn8qOdC/hhn+nc2un8FhfBIQJakVVaawGSVmdcEaymQsFr+Pn87HYe6XFNTXo3GEq8kRslAEp9lVUPyPCD6RHXll/2D60/5Y8QMasLr+EP+GPGdaRnnDlj7O/3uJdfH/oHJyoycBu1C5ZqU/NprcdyfVvzWlT+IFGpxkBFoZ3DvFiqlJJjFWmcqAjYh3WJ7kyv2O5Bv/cozcZPet/G491vYE/xSTyGjyjVxu8Pf0C5z1WvaaBanHZ9/n6cfjd/GjaPH+/8mG0F6fikXjOHRKlWFCH424i7SI1NxpAGKVFxtI6K5mRZ3QVgfbU+RZVY7aB7Q0TPZOAzEuq9X0347l35MQtn3EW/lgGiMzilLR/fcjuZ5WVklJViUzX6JiVftFSmlJIffPx1WENzp9fHjxYuZemT914Ub9S6+Obbg/VfUEXg/jSoKb0RQK8eKTzzg+tom5JwUccXDlfIWQS8+eJSvnx/Ex5X/RWmq9LL639cQvrRHB5/bpapi+7wsWxOnMpvQMzqwuPx89q765k0tmeTL+T8skpTAn114w5ev86eM1nsP5vLgA6hVzhSSrZnZvL6jh3sy8lFAEPbteXBYcMY1CYwuc7p1Z+Xtm8Ke2xNUbgutQdxtosXPm4f3YLjZZHVyOMtDuyqhSEtOzGkZSeklPgMvYGOV4XPzdwN/+ass6jBRLs29yhrc49iVTQ0oeCXBkMSO/GbwTeRbG+8GfrFQpzVwYIJj/CXwytYfHZvjZab19DpHJNIhrMwZBTBbfh48dBSRrZKDZrmPB/0jm/HzqKTADUk7dwFyLm3i9kOTwGcLM+lV3xo+Q2LokXsiqzerjkeQO0dSUHTcOdCEyrdYhovG2JTrTzf70l2Fx/is8yVnHFmoQiF/vE9mNVuCqkx5kheNTpFdSTTlW26O/JcKEJlcvJEIKDjV+GvQCCI0WIafJ9Hy4/zyok3KPNV1JBCTWjEajE8kno/veOCR2+jNTtjkwKF/y8d/YRKX2hpE4/hY1dxGmkVmbw8ci7HynJYkL6VkxUFOFQLU9r0odLv4pk9n5DrLgUEnaOTyHSWUV1iGeBxgf2LOnqJuuqjU4sEzpZUIgQ1Rf0O1YIrQvehy+/n19tW89GMO+u93i42jnaxF39e2ZZ+ljJX5GxEXlkFe8/mMKhD09wKmoKKSg+Hjmc3fEMIZDV3lRIpBCWV7suKmMEVchYWB3eeCkrMquFx+Vj9xW5GT+7DsAmRazO++GZvSC+wuigsqeTkqXxSuzQtqhTrsKGeaz4YBOdOSx6/znubd/P/OswIur3fMHjq669Zk34Kt6823bfseBprTqYzs3cvfjt1Ki3sDp4fdzXPblwdNHqmCUFLu4Ofj57UuBM7T9yTOpJf711ao0UU7BlqUzTmpY6s95oQIqjA6gsHlnC2sghvmCiH1/BTneTYXnCSOete5eMJ3yXJfvnqDsVZHPxywA38qM90jpZloxsGnWJa8fCWtyJqsBlSMv/UFn7St3lNgm/rOIpdRScvjJa8EBEjVWNa9WJN3oGw5EMgGNPKXI1WJKQ4EukW055DZafCbqcIwY3txzbpGIpQGJrYj6GJ528GP6PNFLYX7zIl0XEuLMLC4IT+JFhi+SLzM1bnrcRreKtSj7Fc03o6k5KvxqJYOFp+nBeO/KXBcXSp4/F6+OPRv/J0zyfoHRf6d6jwuVicuSViob/H8LEwYw39E7rQIy6FXw4MeCcXeyu5Z+O/yXOX1pGMkaSV5+OXteQ8nN6wzQo7b/sei08f4UBhDhZF4Wx5GavPngipgVaNPQXZZFaU0S7m0i/ydp3Jwu2LvGjxGwZ7zmRdVHJW6fKgqUp4D+uq36rSGZlgXmxcMIcAIUQHIcS3QohDQoiDQognq16/terfhhAipMeNEGK6EOKoECJNCPF/F2qc4bDw32vxusNfeG6Xl4//ba4YNiev1JQ6vqoICorMpVGCYVzPzqa8JyFQJFkNQ0pO5oXuUnx+9bd8ezIdl69+HZYhJS6/n68OH+GvmzYDMKf3AF6cNJ3kqGiiLRYcqkaUZsGmqoxt34mvbrmblo7QNj7NiTKvmz8fWM3v9q7E5TcwpIIhBUad0DYEHnTxVjt3dh0ecZ/lPjfLsg6EJWbnQkdS4nHywoGvm3IaFx1RmpXBiZ0Y1qoLVkUlw1kU8TM+qfNtzuFmH8uWwqNVkd5Q948R9D0zJbUBYdfwkb65XSaETXtCgNjP7Twx8gFN4rHuN2ILY59kUyxc3XoIbR1NbyIypEG5r4JyXwVHyo7xt2Ov8JN9v+AX+5/nq6wllPvMqct3ie7EgPi+WCPYPWmi9jsUCGyKlX7xvZnb6TaeO/RLluYsoVKvxCd9+KWfEl8xizI/5YUjv8Xtd/OPtNfDEkCv4eWfJ94IO8/+5tDbppw4JJLj5Q3FaZ/a/gFZruIGWn6iEXHDFtYooixWbus2gOdHTuMXw6dQ5vVEJGYQ0CY8URq+m/xiwZDS1D0mJWE9gy8EYqPtpp+DCXEX51nUGFzIyJkf+KGUcpcQIhbYKYRYARwAZgP/CvVBIYQK/AOYCpwFtgshvpRSHrqA422APVvSTF14B3ekm6oziYt1hH2/GlJCVFTT7TFiHTZmDu3NVzsP4wlhDivr/qWOt3QoaY1il4uFBw6EtQxx+f28sWMHj4wYjsNi4fpuvbg2tSdbsjI4VVqMVVUZ267TRVWrLvJUcsvqN8lzl5+TegzUdUgJKpIozUprRyyvj51HvDXy77Sj8BSaokaMJJ0LHYO1ucco9lTSwhaNR/exIvsQi87spNznJsURz5zOIxia2JEcVxlCCNpFJWCJQAwuNDyGH1WIusLZIRFWtqAJqPR7WJa9F6pa4RuSsID/aa1Pozjnb6EhEIxs2Z0Ea/gGjj7xHXi421ReS1sRNL1pUyw8kDqFvgmNSweGQ6+4Tvx2wIP8cv9bSGngqiIlmlBRhODq1kP4fo9bmrRvt+5mWc5qvslZiVN3oUt/vW9OAFmuHD7P/IqHuz7AyJaRvWK/1+1h/nXyLbYX7caQRk03qF2xYVNtPJb6IGkVJ9letBuf9NMpqj3XpEwmNaYLvzv8a0q8xUFdC3zSS5Yrk7+nvUyFP/Ki1el3cqjsCH3jGzqEnK7MYX/pCcxdHTTQVjtals3RspygHZkBe7NA0X84RGtW5nQd0uB1s9qFIBux7fnB6fXh8vuIs9mCWvn1Tkkiymqh0hs+iGHVVHqmXFy9tSiHlWEDOrF1d3rY57jdZuGmGYMu2rjM4oLN+FLKbCC76u/lQojDQDsp5QogEpEZAaRJKU9WbbsAuBG4qORMDxcOrQMpJYYhUdXwN+U1V/Vl2670el2awaCqCr17nF/496c3XsWJ3CIOZ+Y1KNasuU6r5x0j8HeHVePaAcEbET45cBC/iVWdIgQr0k5wQ+9eNf8e064jY9o130PLLKSU3Lv+fc46S0JsESjgb2WL5U8jbmJ4q06m64U8ui+iLEcoWBWVQ6VZtLTF8PCWd/Dq/hqJh6NlOWzMPY6OgV21IBAIIbit03Ae7D6hSZ6dzYEW1ihT6vYA7aMa7/oQDodLz6IJBSECpuZS1qdn1bVlgmpT9uoHb+DvVb7SQeFQLTzWY7qpcdzZeQJdolvz7xMrSKvIwSJUfNJPakwKD6VOZUxS05t4QmFwi+58OvZXrM3fy4b8/XgMH6kxbZnZdgwpjqZ9zxX+Sp49+HsKPUUNujXrxn680gsSXjv5BnGWGHrHhT8/TdF4rNtD5LnzWZ23jix3Dg7VzsjEYQxK6I8iFPrG9+bGdvVT3pmus2Q4z4S1k/JJH4fKj+I3Iid7vIaXtIqTQcnZV1kbMEzMYxBoUhieWD89uiRzb8jFhxBg0Qy8vtByL4JAh+e0dg3HNq1jN3bknY0oLOszDAa0urCdj6uOn+CVTds4kJ2Lpigg4PrePXlkzAg6J9YKo0/o0QVNVYHwY462Whnd9eI/A+6bM4bdBzLClhPZrBrTJjYUIb7UuCjLcSFEZ2AwsNXkR9oBdbUYzgIjg20ohHgYeBigY8fm/fGTUuLJzoicykloGYOqRp40Rg/rSnS0DbfHF5LJ22wat980HM3E/sLBZtF485FbWLTtAC98sQafXieQL2r/1PQSGYE3bhzccNKo8Hh5ZctWU2Fpj66TWxFZcuBCQ0rJj7Z9xpHS8A0AEijxumgf3aJRhdxeQzff/RkEBe4Kfrzz46DSHv6qh1RdfaUP0jezIvsg88d/h3jrxQ/BWxSN69oP5POMXWHPO0q1Mq9r85qO+6q6EatR13y+puC66gWl6t/V/TB14yMqAr3q/SjVil218uch99I5xnxt5+iknoxO6kmhp5wSbyXx1iha2S5s7Y9VtTA1ZRhTUyJHr8zg5bTXKPAUhKizqyK01H5vXsPH/DOf8Hy/Z0ztP9mexO0dzTt/7CjaHlEQFwKdpOa8SUPjjDMHQxgoQlRdI6HveSEEN3cYX++1Qk9lVUr03KME9qOpBoYh8OtKg31bFZUozcp7E+ZhDRL5mpXal9/uWBNm9IHo2qyufYm2XDjj8d+vWsv83ftwVS3q9apsyecHDrP0yHHemHMTwzoEmlA0VeHXs6by9CdLQ3Zs2i0av7pxCqsOpvH+ht1kFpVht2rMGNiD20YNICkuuGhzc6BPjzb83+PX8MLLy9B1o16a02bVsNk0/v6bOUQ5Lq2RezBcsJqzagghYoBPgaeklGXNvX8p5WtSymFSymFJSc0bNr3pvnHYHOFrKKw2jRvvNleQq6oKf37+NmKi7UHJl91mYcTgztw5u3mkCCyqysBObRGaCNSW1f1TZ96o5mq/vOFqYuwNuyff2L4zELY2kdKyKAoxtkt/oS84uZOlmYdNKooIVmUda9T+N+ammVUraQCvobOt4GSjIm9eQyfXVcbPdi9q2kGbAQ+kTsQRxj9SEyptHAlMah3acL4p6BidZDpVGkgtgarImj+KEniYxlkdTEruy4y2g/nVgNv5atJPw3ZohkNLWyypsSnNSszcuoeDpSfZV3KcIk9ps+23LvLc+RwpOx6hAaJhdV+mK5M8d/4FGVOlvzJs1KwaChI1XJV9FWyKlS7RwbWq7EpgblKrxa7C3MTTUobQPqr+M6WlNRqLYmBVdWxVf6yqjir0mn1ZLTrxdkHvhNYoVfI68RY7D3QfzZKpj9AtLvhzKsZi4y/jr8cepPkIAnNr2+hYfjpsUsgxny+WHjlWj5jVhS4lTp+PBz/+nHJ37aJyap9uvDD7GmJtVqLq6GRGWS3E2W386oYpvLR4PT9b8A070zPJKS3nVH4xb3y7nRl/eIsV+49fsPMBmDK+N2//5R5umDaA+FgHdptGSnIcD9wxlgX/fJAuzST83ty4oJEzIYSFADH7QErZmKdKJlBXmbR91WsXFVNmDeWTN9ZTmFOKHqSwUFEEMXEOrr09aFAvKDp3aMk7f7+PDxdt4+sV+9B1A8OQtGuTwF23jGTapL4oJjotzWLN4ROB1UKEXVo1FU+wG9IweHfXnsA+TFB5XUomd700XmTVMKTkH4fXm0rDQkCNu9KEOG1dHC7Lril/aqxywoCEdqzMORRWSTwYfFJna8FJclylNTprFxNtoxJ4fdQDPLL1bbyGH6ce+M4EAXPqztGteHXUvc1eD9MuKpHusW04WFo3mN44ZiwEuHQPvxl4h2nnApfu5Xh5ZpWwcBKtbBfmO6/wO3kz/StW525HrTI39xp++id04+Gus+gU3Twdbk6/k2W5qzGaEPFVhUa+p4Bke9MWwF7Dy67izazNW06ZrxibamdE4njGtLqalraWaMKCP4L1k1VRUKSVigjetzbVRr/44GmqiclD2Fd6ApfuwaIY6IYISgvtqsKTPetH/yr9bjYVHkQRRr17XhBQ/lfR8eoqILBqgoWT7seiqPilYfqeuKZTD96ccgvPbV1JRnlJjf+xzzC4tlMPnhs5lXjbhStt+PuGLUGJWV0Y0uCzA4e4e9jg2nH368FVvVJZdTiNvRk5AAzp1JYJPTpz618/5FReUYM71qsboBv83/yltIqNZnDnts19OjVo36YF3394Ct9/eMoFO0Zz44KRMxHIQ7wBHJZS/rmRH98OdBdCdCFAym4H7gz/keaHI9rGn+d/l5/d9zp52SW4nd567yW0jOH3bz9IbHzj0kytWsbwxENX8+j9kygvd2GxaMRcILuICo8X3VQ7DbiC5OVzKyrx+P2I6pRChDraq7p0ITnmwoWpzeBwSQ4VPvNky6ZaaBPVuAhIoFC4tqYJaklauBqnKNXKo70m88iWdxt1vGooCDbkHeeWTs2T4mosesW3YcWUH/O3I8v55Mx2vIYfRQhUAVnuIj5I38h3uk9udoL2/V7X8/j216s8KWuv58YQY5+hsybvAFNSBobdrsLv4l9pS/gme2eg1o2Ad+WA+C481mMmqTHNJwdQ7nPyxO4XKfCUVEWzagnK7uIjPLX7z7ww8HF6xjZdtTzfU8jHGYsaFOo3BlJKbGrT5qgCTx5/OfY8bt2Jp1rw1l/K8pwvWJH7Fbd3fBBTZFsIvtv1Af6a9ireEJpzVsXCI13vC+nnOj5pIP84/kn17tDUgKhxoDlIIITEpmjMbDeuQefps/s+IsddHPSaE1X1IZpioAk7d3cZWyO/YzER7auLMW06sXzWAxwpzudUWRFWRWNocrsLSsoAcssrOFNUEnE7l8/Pwr0H65EzCCzwZ/TvyYz+tXV6qw+c4HR+cdhf1+PX+fuyjbz5nVubOPL/TlzItOZYYB5wtRBiT9Wfa4UQNwkhzgKjga+FEMsAhBBthRBLAKSUfuBxYBlwGPhYSnkw+GEuLFq2juPVr7/Pc6/cw8TrBtJvWGfGTe/Pz/92F68v+yGt27WIvJMQ0FSFFgnRF4yYAXRsmWDK3NyiqbRrEYyg1Jrl1Cwxg91pElQh6JHceanJZgABAABJREFUimdWreTPmzZypODCpEEiocTratBlFQ4GkqltG1fMPT65exUBqVP9JGulG+r+HQKkLNkex5tj7qdPfNsm16vp0sAV0h7m4mDRmR18emY7HsOHRKJLA7fho9Lv4cP0TXxv+zv4TXh0Ngb9EjryxyF3E63aauQlGhexlEgMPji1JuxW5T4nD237K0uyAudXqXuo0N14DT87io/z6I6XOVR6fjZFdfGPtIV1iNm5Iwa34eW5A681+XrJcuXw8/3Ps6VwOz7paxIxg4AmWueoxtf0eg0Pfzn2PGW+klpiVgWf9OE1PMw//W/6xvXDIkKnzK2KjRkp1zKoxQB+0ONx4rRY7ErtvGlX7MRpsTzV/VEGJITWbbMqFn7V76Ga9CYEriOlKhVuVy10jm7DvZ2vrfe5HFcJ2wrTwnrPVosjj0vqzkPdz19SpVeLJKZ36snVHVIvODEDKPd4TNc6V3jMLX7/snS9qVrlXaeyKKxwmtrn/wouZLfmBkLHWD4Lsn0WcG2dfy8BllyY0TUOQggGjkpl4KjUSz2URmP6gB688NWaiNsJYEKvLg1eT46JCXTjVEfPDBn8VxWgC8mr27fhNQxUIXh91056t0ri1Zk3kBQdkCrYnn2WV/dsZ1PmafyGQduYOB4aOIzZPfoQ1UxFri1t0fVThmGifYoQ3Nd9JFFa4459W+fhvHdyc9W/gu1cogqFHnGtGdaqM+OTuzOyVdeaFX2PuNYcLg2iXh0BVkW9JCnNamQ6i/jLkW/CuAT42VeSwcIz27ijc/OaLo9o2Y0lV/2ch7b9k+Pljfnuah8OJytyw2750tHPyXUHJ0sQSHX+3943WTTuF+dt7F7mq2Rz4b6IArgew8eOokOMbNk4sVgpJX869necen2LosbCqliYljIZrQlyLruKt+DWnWGP75c+HCr0iuvNsfKj9UhcwGPSwujEMVzXZiYA/eP78I8hL7Kv9CAnK04B0DWmMwPi+4aMmNVF/4RUXhr8FK+f/JJ9JWlYFBUDP6CTYothSIsuFPvKSFFra5HW5B4wWXOrMjqpi6lxXG5oGRUVSDWaQOvYyNkRKSWnC83VTkopyS+roGXM5ac3dqlwxSHgvxxxDjtzxw7mg017QnbTOCwaj00djVVr+LDRFIW5gwfwxvZdeHU9IKcgqSfyKFVqmgy8VXVeupTofj/783KZvWA+i++ayz92b+W9g7tx+/0189zpshJ+u3kN/9qznU9n3UFydOSb3q37+frUYTbnnkFKybCk9tzYpZbc9YxPJtEWRaazzsRQa8RY+28B45NTebLPpIjHrAuv7ufZPV/VRMeCRXCsikbH6Ja8PfaBoMTvwW4TeGbPonodmaYgYGLr5lGhbwoWnNoScSXs1n28c3I9t3cy7ztrFjbVQo6rpBGfqOrmJHKkrcznZF3+/ohkyWv42Vx4mPFJ56esv780DU2oeIlg2aN72FSwr9Hk7FhFGsXe0iYQs9rvzCqsdI3uzI1tm+b4sCbvmwYRs4ZHkxws3c0LA17jRGUa3+QsIcN5BoGge2wPrml9LV1j6texKkJhUEJ/BiX0b9K4usa05XcDHmFX0WFePPomfmngMfzkePL5OnstS3LWMbrlIJ7oPheLolHmc+E1YadlSINKf2Sz+ssRLaIcDGvfls2nM8JuF221MG/ooIj7q3B70U3W/eqGJMrafI1kbo+PFRuOsOCrHeQVlmO1qIwf1o05M4fSpcPl2QBwLq6Qs/8BPHXNOEpdHhbvPozPr9fUoGmKgqoI7h43hHljB4f8/EMjhvHV4aPkllfUKFhXa15JIRt0f9aF3zAocFby9KpvWJd9ClcQOyeX3092ZTnzvv6Eb269J+wD/etTh3l681JAUlmlB7T0zFGe37GK54ZPYU73gQgheLLvJJ7dtaQh+alD0to7Enht7O2NJhDP7/2aXYVn8BoyeBBRQGt7PO+PfzBkRG5Kmz5szDvO0qz9pgmaQ7Xwne6TglpJXSyszTvSwBA9GEq9TvLcZbRuhihfvruMz85uYVP+UXSp49LN1hM2JGapMaH1ofaWnDRFlpy6h/V5B86bnHkNn2na5G6CLdLOoj0RiJFEINGEUSOpo0sFgYpFaNhUGzNSpjKjzbQmRc0ASn0lprYTKLj0SvrE9aVPXN8mHauxOOvM4Q9HXq9n/A5VpvMSthbu5c+Gn5/0fpCWtlhsiiWiv6pVtZBoq11gnq4o5P0TW1mRfRiv4ad9VAvu6TaaqW17R3ScuBR4asIYds//NKjtHlS5qNjtTO3Zrd7rwUTYDSlRhTBV8ywEdGjZPBmB/MJyHnlmPqVlLlyewO/ldMHXaw6wfMNhHps3gZtnNBQBvtxw+V0dV9DsUBTBr2ZPYe6YQby7YRd7z2QjhGBE1/bMHTuETq0Swn4+zm7n03l38MQXX7MnOxvDkPgMA4fFggsvEQSxcet+VmSkhW2W9xsGGWWlbMnKYHQIwdoVGcf54aava7wxq1Et2vjc9hVoisLNqf2Z1WkA6eWFvH18K269/kPQoVpItEUx/6p7G03Mij2VLD67v0baQSJqoog1mnESsp3leHU/0VrwekIhBM8OvJH+Ldrzr+NrKfU6URC49EAdl0DUWMyoQkETCrd3Hsk9qU3zUWwumK0lU4TSLE4Bn5zZxN+PBaobmrK/usTMrlq5K4y9UmP27zZhgh4JbR1JpuzcrIpG56jGNyG4jHARHIlV0Wt04aq/I4dQiLPEcnenB+gd1+u803M2xYYZ1UMDHZt6cQWW3zn1BZ4wpNdj+NhZfJCTFWeZnNKfvx6NbLtmSINJyQHS/lH6Dl7Y/w26NGrKLEq8Lp7d/RX/PLKGd8ffR0vbpW2eOhdD2rfl99dN5adfr0CXBr46aU6HxUK83caHc2/DqqoUVTr5cNtePty+l+JKFxZVZWKPLjw4bhgD27chzmEjxmGj1Bk5ktipZeN0JkNB1w0ef/Yj8gvL0Y3695ZhSDxeP/94bx1tWycwesilVRWIhCvk7H8I3VNa8etbpjXpsy2jovjgjls5VVzCyuNpVHi8pMTF8odN6yiNVBwqqkRBI9x7Lr+PBYf3ByVnhpT8dMvSBsSs3ud1P89uX8HMzn2wqirf73cVk9p0542jm9mQdwK/YZDiiOPWLoMo83r4zoaP0KVkQGIb7uk+gh7xkcVIl2cdRqkzici6QpZ1zk8RguVZh5nTJXRXpRCCmzsNY3bHoaRXFFDud9PKFkO5z817JzezrzgDgWB4q87M7TKaLrEX1/4kGLrEJJHjjlxHYkhJkv38NMBWZO/h5WNLm0jy6pMOm6LRJ649k1qHToO1d7QyVbxsVTS6Rp+/QnuPmI4kWGPJcYf3SfQbOoMSujd6/23tKViEpYELAEhsij9oqtcnfRR7i3nr1Gv8qu9vidbC21pFwrDEcazKXRxRJqO9ozMO9eLVG5X5KthdfDhiytdn6HyV9S1P9pjH9DaDWJa9N2T0zK5YuKH9MGIsdtbnHucPB4LXZjp1LxmVxdy/4V0+u/qRy64+7fo+vRjUtg3v7dzDksPHcPn8tI6N5t7hQ7i+T08cFgvH8wqY++bHuH3+GotAr66z8kga69NO8b2rRvPA2GHMGz+Yf63cWo/knQtVETw9c0KzjH3L7nSKSiobELO68Hj9vDZ/wxVydgX/XejcIoEHR9QSjhe3bIj8IZMLIgnkVgY3Wt4QIiXaYB9SsjzjGNd3DgihDm7ZnpfH1LZov5+2gxf2rkRSGyk5XprHl2cOMKN9H34//PqwnZ7F3krc/uDpqLqSGm7dR5EnuA+gz9BJryjAZ+i0i0ogwRpF13OI128Hz454rpcCc7uMZW/xmRq7qWBQEUxv2x97GMHaSDCkwd+OLYmYRgoFUZV4tysaBpLJKQP5ce/ZYX/bHrHtaGmLJdMVnixJCde1PX+haCEEE5MG8VHGqnBHQyB59uDLPNPnOwxIMF9vOLbVKD7KaNB7hSpk2Bo8A4NKfyXf5q3i+rY3mD5eMIxPmsy3eV+HLaa3Kjamt5nV4PUibz4bC5ZxtHwPUhq0j0plQtJ1tHN0Pq8xAeS4C7AoGr4ImmkGBumVZwH4cZ8byfeUsaf4FK5zrn+HamVEy2480TNQm/fSwZVhF5J+aZDpLGFLfjpjki+/RrP2CfH8dPJEfjq5YaTZ7fNz91ufUOpquCiXMvD+37/dTPfklswdO5jPtx8ku6RhJAsCpTXDurZjXM+GzWhNwaJle3BGsEcEOJ1ZRE5+Ka1bxVHp9KAIgcNhbfYa2fPBFXJ2BeeFYW3bseJEWvj1Z1XRvJn6mqSo4Cv1YyX55xiXB0el38fRknyup6FK/eIzB/nDvpUNVrM6El33s/TsYaI0C88NmRFy/3GaHaXGBujcG7nKeluCXdVIOMdA3aP7eO3Yej5M34YujYB+lqEzvnU3nuo9uQFBuxwxslUqPeJSOFSaFTKi5dCsPNTtqvM6zr6S0zhNFlYrVSlgFQVNUege24ZJyf3wST8J1mgmJvejhTVy+kgIwZM9ZvGL/e+GjY5MbzOMJLv5+hhDGpT5AjIBcZaomkiJ0+9icdaaqtFXX0t1O1YCfqEg8RhefnvoNV4Z9ksSreaOHWeJZXLyBL7NX18vfacJPWJzhE/6WJW34rzJWbylBfd1eYI3T/4Nv/Q1iFRZFSsTkqbRL75+DdC3eV+yLOdjpJToVTWAeZ5s9pVsoX/8SOZ0/K4pt4BQ0IRmut5PE1V6ZYrGn4bcw5aCY7yXvo5j5VkA9I5rz9wuExjZsjtCCM5WFpNeEZ7gQyCCtiB9+2VJzsJhyYGjeCIslN0+P39bvZlPvnMnHzx+B0+9+xWHM/Pw6Tq6IbGoCkIIpvTrxm9um9Zswuv5hcEX9+dCUxUWLNzG+jWHKS93IyW0bBnDnFtHct21A7FaLz01uvQjuIL/aDw0dBjrT4ePajlUDcUiqPCFL2qOtli4tVfwtJOmKKYCcALQgkRHDCn5/d4VYVezbt3HwvQ9PNZnPEn24A/zcr+nSikqhJ5I1ZSvS4MpbWsJolv3cff6N0krz29ADldnH2Fz3kneHHsP/Vs0zU7oYkERCi8Pv4cf7vyQvcVn8Br+mtq4KNVKlGblH8PvpW1U0/X/ALJcDRXFQ6FbbBsGJnQm3hrF5JQBdI4275V5Lka16sX/9b6VFw4vRFBbW6YJFUUIpqQM5smes0zty617+DJrHZ+dXVPTwRel2bix7SRmtZ/IqtxtCESVmbvEoH5TsYKsJ2ysS51vstdzZ6frTZ/PXZ1uw2142FS4Fb+hY2CYDWRT4a/AZ/iwKE2PgAL0ix/MD3o+y9LszzhUtgdFqOjSTztHR6an3ET/hKH1tt9W+C3LcxY2SIVKDHzSy/7SrdjO2rm5w4NNHlOHqBRT34NVsTAisXZOUoTCmKReYU3u89zlWBQ1pNxMXWQ5I5cIXG5YsH0fTm/k6NSx3ALyyitIjo3hvUfnkJZTwLJ9xyipdNOmRSzXDe5N6/jmrbmLizVXt+h0eVmyZC9+T+1vlJdXxmuvf8vylQd46cU7sdvP77o/X1whZ1dwXhjati039urNF0cOByVo/5+9s46vq7z/+Ps551yLe9K0qbu7UqG0FHe34rqNjQkwtt/YmG8wYNiQ4e5FSrFSWurulqZJGne9cuT5/XGTNGmupUkF1s8LXpB7zn3Oc+6xz/nK5+NQVYampjG5dw+eXL+6bWi7lQG7KgQprmhO6hFYCX1iWlabWq9gcGk2JqZntft8bXkeDRGItwrgvf2buGVw+8J7S0pe3bcmghFgaHwmqc7Ylk8f3PZFQGIG/gdyo+njtpWvsnjez7tcXb+rEaU5eHLSdeyuLeLdvDXkNVQQa3NyRvfRnJQ6sNP6X+D3QBQR0ojh8VncNaRzEZ7WOCVjDBOTB7OwaA3flW/HsEwGxfbggqxp9IiKrA2/wXBz18aHKfZUtFGzr9EN3shbxFela0i1x7R0YQoB/l8tOCXVpcGXJSs7RM4UoXBT3/mcnjGXRcVfsrchh3Lv/ojlNToTnWqNHlG9uanfz/CaHhrMepyKi6gA9WyWtPik6DV0Gfxa1aWPNVXfMDfjIuJsCYc1H5uicVrGdD4qWowehkTN69axJpxYmyNi0eBY29FtgugKVDW6I1rPpqlUN3pIa9JE65+RQv+MIytjcfYpI9mZXYI7XGrTkuhes90dxus1yMkp5aGHP+PX95x9xOYZCU6QsxPoMOq8Xt7bup1l+/OQ0mJc90zmjxrDy5s3AgJT+kVoDcvi3MFDmJDVnfuWfIlfhaPV5SD9dlB2m0KC08WrZ18clIANTUqnd2wiu6rLQj5WEh0uJqe3byjIb6iOqDPOa5lk15YHXLazppiGMNG/ZuypK8NrGjhUjUbDx/t5G8K+SXstg8XFuzg1M7Av4PGGgXHduHd415Gi1hiX3C+s3hj4a31CFfkfLmJtLi7pOYNLeh5eofI/dr5CobscI4A2lk8alHgqqNUjS8G0RqN5eBpaPaIyuaHvNQA8tucRNtVsDEvQekX16vJidYfqDNmVubd+K0YIYtYa66q+5eS0wz//Lut5OuurtlHgLkUPcJzsio3b+l1KvC02wLeDo39sGrE2Z1iJnCjVzgW9gksYHa9IinaRXxU+4qcbJolRrrDrdSVmTR7Ioy8sDk3OJCie4BFkn8/k26U7ueO2U4jvoDVjV+L4ahM5geMe727ZxpTHn+af3y5jcfY+vtm3n8dXrOLF1Ru4dcwEHjrtNO6bMZM/nTKXVTfdwsUjhnPfki/bCM8ehD9sZsPGxxdeTY/Y0LU0/55+LtE2e9CLKkqz8cSM8wMWdbpUW8TFnsHkL2p1D2qEYzQaPt7dvx6ATZX5EdlJNRo+PivYGtH4P3TE26KYlTYcWwgtKIG/hmt80vFVs1PmrWZD1c6AxKwZhjRpMLwoHbwFx3ayexLgtG5nhE1VOhQHp3c7POHZzqDKVx5Rx6whdcq8hZ3alkO187dRP+fktEnYFRtRqhOX6sSh2Ml0pnL34BuYnT65w+MKIbh54HRcYRpi7KrKvO/Ji1hrXDZhJFH28Cm/QRkppMZ2/nwNB9OyWsRuHXaNh//vYmKiHGha+2tLUxU0XaLqoc8xVVFYsXLvEZlvpDgROTuBiPHpzl387ouv2wkUeppaqZ9auYafTp/KDRMO1pA8vHp5UEHDg5Aszc/lwsGhxScHJKTwwenzuXvFp2ytLGmpLTOlxcCEFP48+TSGJwWWOJic1hsjArXqKM3OqT0Cd8SlOmLQI0xXSOBPmz+jWneTFZ0Q0XeAiFKv/yv45ZDz2FlbQLG7Et8hUTQFgUtz8OCYjmvVHWmsrNgSUQeMIgSBZYxb46AkiF2xcVpG53Xu+scMYFbqyXxTthhfAJ0vu2JnZPxoxiYEl4E5UrArDv/xjCDr6lQ6H9Vwqg7uGHA51/e9gCWlq8muzyNaczE6YTAjEzrmt9sal/eZwOaqA3xRuKNdBE0TCk7VxrNTrzmmgtKHi9OHDeIfny/F7Qsuouy0afzk5KlHbA5en8HH327l1U/WUVRWAwJ6dUvi6rMmMG/qYF7517W8tmAtH321GV03saRkSP8MUl0uln+7O+xVZ5gW9Q2Ril0fGXz/zowTOCYwLYvff7k4JNFyGwYPL13O5aP8b1Y1Xg8rC0JbgQA06DovbtkYlpwB9I9P5t3Tria3roqN5YVICcOT0+kfH7qWIckRxZzuA/miYFfQrk8BJNpdTE7tHXB539gUMlxx7I+gEwv8hur/2bkUu6pFZDitCYW+sd8Pa5EjgXJPLXvqihFCMCiuG4n2GP47+Uf8N/tLPjiwGvCTFN0ymZE2lFv7z6N7VPIxnnV7NBoejAiKwQ1pMjCmBwXu4pBiqM0PEk2ozM3omgfexT0uI82RzkdFH+IxvU31fRJFqJyWcTqnZZxxTEjvwNgRWBGks+2KgxHxoeVM3KablRXL2Fy9HkMaZEX1YlbqXNKc6W3WK3SX8PDu58l3FzXJ4Ui+KFmKU3Vwc9/LmJQ8usP7IYTgL2PPZ2b6QJ7evZTsujJUoaAIwTlZI7lx4HS6RyV0eNzjAU6bxkvXXsxV/30Lt6636JyB/4XDrqn85OQpTB/Q+4hsv6HRy61/fIv84io8vqbrTML+wkr+8eJXfLRkK4/cfSF3XncyP54/C7fHh82mYrdpvPPeGtatzMbnC32OaZpKctKxFQg+Qc5OICIsz80P6s3ZGkIIPt21m4tGDKPK7cauqi2WT6FQ1hhYEywYesUm0iu2Yx2BD4w7g+1VxRQ01rQjaAqCaJudZ6YHt3MSQvCzobO5c/XbEW/TJ018hkmACHs7qELh0t5HP1pxrJHfUME/d3zEusp9TZY2Ep9lMiVlAL8YcjY/HnQmtwyYR25DKaa06O5KJtZ2dGtZOoIkezx2xRbWcsmp2Dk1YyoHGgtZVLwcC6tVIXkrf0vFhk1R+cPwHxNn65oHhhCCWWmzmZE6i5yGfdTqNURrMfSL6d8lTQDVvjJWV35Cdv0GpLTo7hrA5JRzSHf2Dvm9aC2OYXHj2Vq7BjNIWlggiNMS6R0dXPNtQ9Uant//FEiBT/ojIPvq97C07GsmJk3lyl7XowiFIncp92z+O42mp00Nni4NPJaXh/c8zx3W1ZyU2v66rDfc7Kg5gCFNekWnkelKajtPITi9x3BO7zGcOt2D1zSIt7uO+4afQ1Hr8fDFzmwqGhqIdTqYM6g//dOSWfjja3ltzSZeX7OJyiaHgFlNDgEjundepDkYfvvEp+wvrEQ32hMsj9dgR04J/3zxK+67aR6KIoiOOlimMnvWEP7z9OKw27AsyZTJ/cOudyRxgpydQETIqayMKC3YqOvsKfMX1Mc6HCGVoVsjtgtNb4Nuw+bk3Tk38NCWr3k7ZxMS0Jo0y+Z0H8hdw0+mZ0xowndq96H0iErgQGN1h7atoqIKGdSX0qFozEgfQO+Y/63I2b76Em5c+R8aDC8S2UY7bWnpTjZW7eeFKXfQPSqJAbGZx3CmkWNqykge2/tW2PVMaTEjdQyxtmlclHUqnxcvZ2dtDqXeCip91RiWQZw9hnkZ0zgtYzoJ9o4VpkcCRSj0i+nah9B3Ze+xuPS1Nhpl5d4CttQsZXj8SZzT/Uctcho7alfwXdn7VPgKECj0ih7KxKQzKPLkUukrayenIVBwqi5u6Ht30JeoHbVb+W/OU+06Pk1MTGmypmoFilC4stf1PLXv9XbErDV8ls4T2a8wIWkkDtV/j6rVG3l090d8XbIJW5MGmi4NBsZ256eDzmFwnL9bXErJ6ooc1pbn+Esv4jI4pVt7/cXjFYZl8dfPl/DWhi2oQsFrGNg0lT8vWsIpA/vx53NO5Y5Zk7ljVsfr8g4XhWU1rN2WF5CYNcPrM1i0fCc/vmImcdFtm08WfbE1bGOY06Fx4QXjT0hpnMD3AzZVjTjN8ermTfRLTeKSESMYmJzC1rKSkOu7NI1Lh3R9x92hqNO9PLDhcz7J244mVCwp0aUkIyqOC3qNCkvMmvGbUWfw01Vv4emArZDXMukRFU+Fr77pb/93FQSqUMhwxTEisQeFjdVkfk/THR2FlJK7N7xKg+EJ+Gi0kNTpHn6z6Q2en3L7UZ/f4SJac3J25nQ+LlwaVMzWodiYlzGFWJu/birZEc/lvYKLH39fsL7yC74pfaMdqbIwsaTJtprvsCsuTkm/ihdzfkuZ7wB6Kw/Q3XXryKnfwrD46diU8ayo+BK/ApzAkiajEqZwWsYlJNiDv8S8lf9KSCkOn+VjRcUyJibNYFdtdhti1tRAjpSi5VNFmnxZspwzM2dR42vghtWPUuGtRZcmPg7eA7bW5PKjtU/xzzE3ILDxi7VvUqt7WtwEolQ7v9+8gF8PP4Ozs47vLk0pJXe+8zHLsnOb0pZ+MmQ2ZU++3pPNVS++xRvXXYpdO3o0YvHqPRF13auKwrfrsjlrxsFSmQ0bc3np5e+wQlg7AYwf35frru0aO6nO4AQ5O4GIMKVnVkTaSBKJ2zT4w+LFFNbVceeEyfzk809CitSqQuGiIeHrzTqDet3LhV88T35DdbuUZm59Fbd99w5/m3AWZ/UKP4/p6f2ZlNaHVWX78YRpl28NCXxx6k95e/86vizawYGGauqbxElzGyp5bOfXPLZzMVNT+/K3cRcQE4EGkm4ZSMn3srB4W80BSjw1Ic8qC8neumJy6kvpE3P44rIdRYPhIbehmPzGEhyqnd7RGfSOjtx8/Lo+Z1Ppq2V5+WZ81kFlfAE4FDsTkoZyc7/zjszkjxEsafJlyYvoMnghtS69rK/6nFJPHiXeXMwAvp+69LKtZimz0i7j/mHPUO4rxpImyfb0sOboBxrzqPCVRTBbyRcln6G1snDyC/22fgH1/79PWjy77z3Snal8VLCRcm9tO5kXKcG0BHWmye1rnsUwNDxmWxeRZsuzB7Z8jIXk3Ky2rgjHE5bty2X5vrygNcZewyS7vJK3N2zlygmjj9q8qmob0Y3w2RjdMKmpb6vH9sqry/F6Q9+vNU0hq0dilzkWdAbfvzv6CRwT9E5KZHh6OhsKi4K2urcmb27D4Jm1a3nv8su5cfR4nt24th1BU4XAoWk8f9b5xDuOrBjjg1u+CUjMmuExDe5e8zHTu/Ul3h66nkkRgn9PupQ/blrIB3kbI7KVAkiwR5HsiOGmgdNZW5HLvrpyJLSkOpvHWV6WzTXLnuf1GTfiCNCOr1smC/I38t+9y8hvqEIAaa44ru03lQt7jeuUp+XRxKqKPfjCeBuCn9Surth7VMjZtpocntv3MVtrclrO5+boZlZUOncOvJih8b3DjqMKhV8Ouopt3fbx3oHF7KjdD8DA2J5c2GM2I+L7HXddpp3FvvrNIeVDmiEl5DVuxwrRJKNLL0vL3mFyyjlkOHtEPIdSbwkK4Wu6DGlQ6Str6QptS8wOPS4CC4u/7XyWKq8dQ7aNtJmWwJJKy7qGBCkMHBropsCSbefjMXX+vOUTTu02HJfWdeUchXW1vLJtY0sT1pTuPbl6+GgyYjqeDn92+Voa9dBExmMYPLdi3VElZymJMdhtKj499D3XZlNJijvYzevzGWzeEr45zTAsvvhqOzfd2Dn7ua7ACXJ2AhHjobNO57yXXqXG421H0FqImUrLvU03TZ5bt46/n3YaEzO789jaVawtKkAVfl+18wcN4baxE+kVn3BE5+0xdN7etyksiRLA2/s2cePg8DUUNkXl92PO4qdDZ3PRN89QGKYGLUq1c2kff1HxkuLdbKo8EFSU1meZ5DZU8l7uBi7tMx5DWk2F8v4b+43LX2R3bXFLi74Eit01PLz9S97OXcdLJ11P3BEqmD/QWMkb+1exoTIXRQgmJffl4t6TSHfGdXgs3Txo/RQKlpQYERLgzmBR8Woe3f12O89QC4klTfY1FPKrTU/wpxE3MyoxfJ2WEILh8f0YHn986bAdKVTrpRF1WproBLY/awuJRU79ZvrHRh5h6ojVVLwtDpPqpm01I/i8fJaOU5V4zIOE6iAxa/u9Zt5tUyW6abUib81bESwq3Mp5PTsfPZNS8sia5Ty5YTUS8Jn+Y7CtvJRnN63lJ+OncMe4jtWFbS0KXYrSjKLaOjy6gdN2dKjEgJ4pGBFEzixLMmPcwWvU7fahKAIzgtuIx318yBlF9IsKIRzAhUDv1t+RUv7hyEzrBI5HdI+P48P5V/GbRV/wbU5u+zRnK2IGYErJ0txcAKZn9WZ6Vm+8poFHN4ix21GVo6OBvLOmNCLxWLdp8FXhnojIWTMSHVHcP/pMfrLqrZApTruqcmaP4QD8d+93LSmOYPCYOn/ftog/b1mIRBJvc3F5n4nsry9jZ01RQGLnsXTyGir41dp3eGrK1RHvQySQUvLwzkW8sX8VppQtaZ1dtUW8lLOc2wbM5rr+0zs0Zq+YVKJUe9jfwq5o9Iw+so0SuQ0l/Hv3O0HN3JvhtXR+v+153p76B9TvWdfdkYZNcXRAVDcCUm5ZrK/6kjWVC1GESr/o0YxImIlDDf7i0S96QIAuz9aOpX44FCdTU06iwL2EPfX7kTKyKKYiDAQ2JAIpCUjMWkMIsKkWXkNwaIpzY2Vel5Czpzeu4T8b1+A9hHk0//3YupVE2+xcO7Lr06hHM/b72sJ1PPXOd1jS/+QJtm2nXeOcWSOIdh0k0dHRgYXFAyEh8cgL50aCSK+kD4FzAQNoaPXvCfyPITMulr+dMQ+bQ/GfPQp+UqYR8GoxD+nwdKga8U7nUSNm4E8DRppCCvdwDoTp6f358eBZOFVbu5/ArqjE2pw8f9I1RDWlMHbVRPZW6rNMrCYKXK27eXbPUhYVbQtpA6VbJmsq9nOgoarD+xEK/9mzmDdzV+O1jDb1Nj7LxGcZ/GfvYt7JXd2hMU9OHx6Rw6OmKExJGdjBGXcM7x74JqzHYjMMabK8YtsRnc/3Ef1iRodMVTZDEJrQNEPHy67aVeyqW82O2hV8Vvwcf91xBQ9svYK/bL+eV/f/jdyGnW0KxKO0aMYlTmqSA5E0y/z6/5U0lfujCZXRCeO4td8VOBVHq4rA8FCEf20rQkIHByNpbcfpPLVx6zoPr1kRsqbXbRj8c9UyvE0lBLvLy7ln0SKm/uc/THziSS57402+2Lu3zb16aEZkJQRpsdFHJWr2zdo9/Oed7/D6DjrNBLp3uBw2Jg7vxU+unNnmc01TmTl9UNhaMqfTxnnnHB+1gJH+qj2klKcd0ZmcwPcGiS4XNlVtCZ+HQv/kYy8S2jsmKaLaJk0oDEs4PH2e6wdOZWxKT57b/R3fluzBZ5kk2F1c2ns8V/abSKqz8/pUuvQb9Ya7p0sp+aJoG9f1P6nT2wRoMLw8n700JCn0mDqP7vqCc7PGRazj5FRt3D7gVB7fvQhPkK5Gp2LjZ4PP7LSZep3eSK3eSKwtijhbe2X5pWWbIkqxArhNL+sqdzI9dWTL30tK1/BlyQoaTTfJ9kTO6DaDicnDu8w4/PuAGC2B/rHj2F27FotQGmXJNJq1IRsHmmG2GqfZc9OQDXgNNztqV7OnbiPDE6ZyQY87WnxAL+5xJZtq1gY+X6X/+rmq1/WoQqN3dA/+MPxn3L3pwaAyN23m3+ri80fbIid0rZsNolQ745L7RPTdUPhs356w9wPwE5mv9mezv6yax1etQjdNzCZSW1FQwLbSUgYkJ/PSxRcRY7dz45TxbC0sCVl35tQ0Lh4zgjdWb6LO7SU1Npo5Q/sT44w8ShUpHn9r2UHBWcHBWsFW6yhCcO25E7n6rIkBSdgVV0xl6Xe78XqDnJsCHA6NeaceeeWASBApOVsuhBghpdxyRGdzAt8LaIrC5SNG8OKGDSEFZqNsNm4af+xFVVNdMUxM7cnSkpyQ62mKwvyBEw57O6OTevDvyZcCfoIULFo3NKEbaytyD3s74aBLkypfY5eNt6hwS0Rv+W5DZ1npLk7OiNwv8NLeU/FYOs/s/QqBaJGecCg2JJKfDD6dM7sf/pvshsq9PJ+ziO01edgUFd0yGRLXk2v7nsq4pAEt63nDpFYPhd5UA7erbj/3b30cS5otorMF7lJ21+0nwR7Ln0bcSYqjY2LJ32ec2/3HPOP5BTV6ebtOTL9GWRTX9PkD7+T/kxLP/laRtvapx2AQAlQsDOlvHNhavZxYLZF53a4CYFXVMmQQoiWEfx4fFr7F6IQJCCHoF9OTa3qfy0v7FwQ0QG+NGM1FvU9rlToNlWBrhUN4vxCCud0676uZW1sdtnAf/HW3C3ft5us9OQE7MBt1nR1lZdz24Ye8fPHFTO/fm/E9u7M690DA9W2Kgt1SeOar1SiKQDdMHDaN3y/4issnjuLnp03vsuxITkEFpRV1bT8M8JNLJHvyy4NGx3r3SuEP91/I737/HpYl8fkO7pfTacPh0Hj4wSs7lAI9koj01zsJWCeE2CWE2CyE2CKE2HwkJ3YCxzdumjCBOKcz6EPbrqoMSU1lRu/eR3diQXDv6DkhjYhdqo3TegymX1zX1DaFSqPeMGBaWFPkzsCuaKQ6uk6wNK+hop0/YCDo0uSFfcsi0iFqjfl9Z7Jg5q+4vt8sJiUPYHLKAG4ZMIdPZt3DRT0PX+DygwPLuWfTc2yuzsGQJm7ThyFNttTk8OtN/+Xd/KUt63ZE4NWh2Ogf251iTzm/2/pvGk13OzcAj+Wl1FPJvZv/1WHi932GS43h5n4PMTHpDOyKC7viwqFEoQk7IxJmcmu/h0l2ZHJFr98SoyWhCRUVEw0LDQsFi4iMNTn4fNallxXln+A13VjSYlHxAnwhdM4kFjV6Nbvrt7d8Njt9MqoI/Th0KHYuyTqN34+4Eqdiw6lFHhVtnQJ1Kjb+NPqCLpG/cWpai8dwKChCsHRfbkj7PZ9psr6wiJ1lZShC8Pil53D2iMHYVbUldelQVWyKgstS0X0mPtPEoxuYUtLo81s5vbFmM796e2GH7wPBUFHdgKaG30cJFFfUhlxnwvg+vPzCLVx6ySTS0+OIi3XSMyuZm2+cxSsv3kqvXsePCHikZ8f3Xx3xOIOUkpwDFZRX1RMT7WRQn7SjWofVWaRERfHu5Zdz3XvvUVJfj1v3m+BqQqCpKpN69OCxs88+bvZpUEIaL8+6kpuWvonPMlsMxu2KigDO6jmUP44/46jM5aS0/kxO7cuKsn0d0kmLHJLTug8Pu5ZuGawoy6bS10C8zcWU1P4BZTicqg0FEVHab3t1Iasr9jEppWMdikmOGK7rdzLXdbKxsdrXQKm3mmJ3JU/sXoAvSCTEa+k8vfdThsf3YVBcD87JnMbLuZ/jC5JebQ2JZG76BF7Y/z7eEMfPwqJWb+C78vXMTj96KuqRwJQGO2pWs6tuPYbUyXT2YWzSbKK1jnfdHgqnGsW8btdzSvrVVPgKkFKSaE/HoR5MJ8doCfSNGcyOmmVYrd5j/M/zSGuxDkathBDsqF1NnC0zoJn7ofBaHpaXL2FQ7LCm+URx95Ab+euOZwIKBzsUOyPiB3BW5ixUofDRzN+xqHAdD+5YGDLdT9P+2BQNTahEaw5+N+ocZqQHt57qCGZk9ebhNcvDdjAKS2BE4NbiM03e2LyF+0+ZjV1V+eNZc7lr9kl8tn03FQ2NxDod1NV7eH7ZuqBlLR7d4JtdOazOOcCkvlmHtV+tER3lCCrfdCjio8NLMiUnx3Dd/OlcN79jDUxHGyHJmRAiTkpZC9SFWu8EOobFq3bzxBtLKa+qR1NVLMvCYbdx9TkTuPT0cceFAF4kyIqP54trr2X1gQN8uHMn1W43PeLjuXTECPolJYUf4ChjTEp3Vp77U74q3M1n+TtxmzoD4lK5vN8YMqPjj9o8FKHw8IRL+NvWRbybux5VCHyW6bdICVmU7i+2kDJ43ZlD0ZjTbQipzuCRIEtaPLvnW17Yt6zlb0UoWNLi0t6T+PGgOW1qvKanDeKFfcsiIpK6NHk+e2mHyVlnsbuugKf3LmRDVTZ2RcNj+Vp8KoNVBvksgzdyF/O7EVdzRuYU3spfHJacOYSNq3rPw6naWVK2BovQDzyP5eXDwsXHFTnLqd/Gq7l/w5QGviZ1/u1iFV+WvM5JqecyJ/3yLtFg0xRbUC/NNZUfsbt2RdDatI7CsHTq9CpUJa7JxL09pASrqcsSoMJX0Wb52MSh/GXkXby8fwFba/ZgUzRMaRGtuTi/+xzOzJzZEl1zqXbOy5rCwLgsblv9bIsLQGsoCKJsDi7tOZ0ozcGA2HQmpvRpqY3rCgxNSaNfQhI7KsqCEhhVCLKi4yivcQdc3hqWlByoqWnzWVKUiyvGjwL8QYWT//5MWJ9lj0/n+WVru4ScDeqVhtNuo9ET+tqMcto4a0b4l9JgkFKyYfU+Fry5muKCKlzRduacOYrZp4/EFXX0U53hImevAWcB62ifXJdA3yM0r+8Fdu4oZO3qfXi9OllZyUyfNRiXK7So4KsfreHZd5YfLG5sujk1enSefvs7duwr4fc/OuN7I1AphGBSVhaTsjp/ER4NaIrCvB6Dmddj8DGeh8p9I8/gJ0Nm82XRDiq8DcRpTp7buyykb6c/OqlgU9oTuSjVzvDE7vx+9LnBvy8lv9v0AZ8XbQ1Itt7Yv4qcujIennBFy0NkWEJ3ekQlsreuNKJ9W1955OrpAmFd5R7u2fR8kxI/LYrvzQhWzSSRfFfu77q0KxrxNhd1RiOBb3X+h+2VvedyadZsavT6iNM25d6u7ZztDPIb9/Bizh/bFeM3F9t/V/YREsmpGVcesTlIafFd2ZsBGwIUJGaEdVyy1Tqq0HCoLmK1uIBOJqYU6JbaZsn22hz+veffXNv7WmJt/peZfjFZ3D/8Dmr0Oiq81dgVO5mu1KCEamh8D56dfAv/2L6A7TUF/mYY6X9JmZTcn18NPYd0V0LYfekMnjrtHM555xVqvO31J1UhSHA6uXPiVH77xVcRjZfgCh59qvN4qWwIT/IksDm/OKLthYOiCK45eyJPvd2qKeAQCMDlsDN9zOFRktrqRu65/UUK8irb6Jzt213Ms498wR8euZIRY3od1tiHi5DkTEp5VtN/O99W8gNCfl4F9//mHYqLa9B9BpYlcTptPPLQZ1xz3XQuuXxyQHK1L7+cZ95ZjjfICebxGixdl81XK3cxZ8qxJQ8ncHQQa3Nyfs+DPntxdif3bfgwaJRKFQrdXYncO/I0XsxeztbqAqSEAXHpXN//JGZmDAxZO7OqfB9fBCFm4O+6XF2xj8+LtnFa5sGupYfGXsE5Sx6OaJ+aI1ZHGlJKlpfv4L7NL4RIuTZFGwkePZNS8vL+RZT7qhEtj/a24wn8FllnZk5FCIFDtYeNmjXD3gFh1CONjwqeDmuv9F3ZAqYmn0mMLeGIzKHIs7eFDB6KSF5Jm/0vW68tsRgcN4EYLQGn6sTbyq/TsAS6PESEEf9Zsal6E/dvv5/fD/s9MdrBjup4WyzxtsjqEAfEduPpSbdQ0FhJdn0JAsGQ+O6kdGHdZyhkxSXw6SXz+cuKJSzat6eplk3iMy3O6DeQe6fMIN7h5DcRkLMom41zh4Q2Zz8WcYNLTx3Djn3FLFmfjecQCyZNVXA5bDx2z4VoHagDbIZpWtx92wvk7SvHOMRQ3eP2b+s3P36Zf798Cz37pB7+TnQQkYrQCuBKoI+U8gEhRE8gQ0rZMWGjHwCKCqv50a3P09jgpfVLiqcp5PryC0vxeHTmX9/eOPX1T9eFrQ3weHVe+nB1UHLW6PWxaONu9pVU4NBsTBvci9F9Mr83kbYTCIyCxiqWle7BY+qcnDGQr4t2oTfpnDXDqdpItEfx35Pmk+GKZ3p6x7W/ns9eGra4323q/Hfvt23IWc+YZFIdsZR5w1c4dHMd+RSxKS3+uO11lpRujqAWLjhBi7NFoUuTT4q+w2cZTd18wUdZVLySi7NOwaU66BPdg731eSG3rAmVaSnHh8l1ubeQEk94CxuANZVfcHL6xUdkHm6zrknrrD2EAFVamC3LDyFUTYfabKW4rwkbA2PHEmfzl1KcmXEB7xS8gs/yISUBiVkzTExq9Breyn+L6/tc36n96h6VRPeoY1PO0S0mlkfnnkWN18PeSn+6dkBSCnGOg+m4+WNG899164M2BQj8MknTegWPEMU6HcS7nJTXh+8GH9Y9vWM7EQKKIvj9bafz5ardvPjRKvYdqEBRFDRV4dxZI7jqzPGkJh6eXNGa7/ZQdKCqHTFrDa/H4OX/LOa+v15yuLvQYUTaEPAEYAGzgQfw16C9Cxy+7sD3FE8+9gXuRh/BMhoej86bry3nzHPGkJLS9s3pu/X72omyBsK+/HLcHh2X8+Abt5SS579ey1OLViKEwO3TEcDLS9aTGhfNw9efTf9ux0+nyQlEhgpvPfeuf5cNlbkIAYYlcSgqNlXSNzaV3PoqDCnJcMUxv98Uzs4aSbR2+PUPG6tCk4lm7K4taalFA9heU0APVwIV3vqQZMip2Liy9xQMy+y0NlkoPJu9kO/KtmF0IkpnUzTOyZxCbkNRRBEbr6XzXfkWLs46BYCLs+bx0K4X8YYoQFeEwpndZgZdfjRR4slDFVrQqFUzDKlT4M4OurzBqGZT1SKKPLsxpYGQFuXeXEzpI86Wxvjk8xkYOw1NCVziEa0mhrR5UgQIaWGgALLpH/8RkjQTM//fmrCTbM/gwqwft3x/WsrJlHiLWFr+NQ1G+DpJU5qsqljF5T0vxxXCfeD7gHiHk3HdugdcdufUqWwpKWHtgYJ2orU2RSHGbuevc+eys7SMtJhoUqLbK+ULIbh22jj+/dUKvCE6P112G9edNK5zOxNg23MnD2Lu5EG4PTo+3SAm2tHpprP3Xl2BuzH0NSGlZMWSXTQ2eIk6SlIbkZKzSVLKsUKIDQBSyiohRNc5tn5PUF3dwJrV2VhW6Dd1CXz0wTquu3FWm8/1EMy8NRRFwWcYuPCTM8uS3PfqZ3y2cRdmq21LwO3TyS+v5upH3+SNu66gV+r/jqbS9x3VvkYu+/YpKrz1bUiG0dQFlddYwbX9p3LH4FO6bJuRt7dLTCmp0Rv46dqX2VNXgtdo9sIMTGUUBLo0+NeOj/nXzo/pHZ3K/H4zOC1zdFiZgo6g0fDyTv53AbvqOgKHonF+1jRKPBVBi8gPhdGqzm9S0khmp0/i65JVAQmaXbFxW79L6eY6eqmQUFCFP90V+bptIaVkadnLrKx4F4HAlN52zRaNZg2Lih5lWenLXNH7n8TY2keS0p19cGmx6Lqn3bJmCAGatDARaIodm4hicNxJbKlZgc9yIwGXGs3UlLOZknIGdsXR6ruCC3tcyaiEcfx7z2PUGuHNbFShktuQy+C4H245iaYoPHf++by1ZStPr1lDUV0diiLQhMKYjG7klFdzy9sL0BQFn2kyKjODn82cyoSstsbzl00axXvrt5FfWY0eoAPUadOY0rcnU/r1PGL74nLa2gQvOoOiA5URradpCpXldccdOdOFaPLDAIQQqRBhwcUPCPtzyrHbNHRfaJKl+0y2bm6fPuieHs+unPBF1TZNIaapO2TngVJue+o9KkIUYUr86c6/vf8NT9x8ftjxjwSqPW7e3LmFr/L2YVgmI1O7MX/4GPrEnyCLwfDErq+p9DYEjf54TJ0Xsr/j3Kwx9IjumnRJr+hkdteFt49Kc8ZhSovrVzxDQWOlf44ChGxlct8sY9DyLYnApFnSKaehlL9t+5BPCjbwyPj52JSusXlZXr69U2TPqdixKSoPjb2VZEdcU7ds+K5BBYW+MQejEkIIbul7CYNj+/Bm3kLKfdWoQsWwDPrH9OTKXmcxIsGfei72lJDXkN8ketqXJHvXXRe1ejUrK75kW+1aLGnSzdmLGaln0COqbXF0VlQg38n2sAsngwKYjS8te4XVFe83icvKoCZMuuWhxirljdy7ub7fUyiHuCQIIZiVejULix4PWf+mCJU0e18mpJzJkNipOLUozup+E27Tn1p3qbFtCvV1y8fG6lUsLv2UKl85NsWGFmkMQRBxDeH3GaqicPmokVw2cgQ1Hg8+0+RfS5bzyY5duA/pwFyTX8D1b7zPn8+Yy9nDDpLWKLuN126+lF++tZBVOfn+1LFp4rRpWFJy7uih/PqsWcdtqY1pWmzdkk91VSOxcU7sjsjuS6Zp4egiQhgJIr1bPgq8D6QJIf4EXAT89ojN6jiFEJG+dxKwavLyM8fzt2e+wO0N/savqQrnzh6JqijsL6nkun+/RUPz+iHOdSlh9Z58ymrqSY3vvFVQR/De7m38+tsvEIKWcPmWshJe37GZCwcO5YGT5hw3emfHCzymzof5G8JaxlhS8lrOKn41vGukBq/tN50HtnwYsu7Mqdi4pu80PinYSImnpg15FG2sUyQKCi5Vw5A6pjTbnfZuU2dLVR7/2vEpvxp2TpfsQ6WvLmIfzGY4FTtxNhfxtijO6T6FuRljidL8XWkJ9lhGJw5gbeWOkNe3TVE5v3vbFKUQgllpE5mZOoFSbyWNhpsEexyJdr9eWG5DHs/nvEJeYz6aUEH4o2+D4wZxXZ+rSXV0rhThu7JFLCh8EQktavvFngNsqVnF4LgxXNnzJ2hNpDhai6dP9DD21G8MPaiAEQnT2nzUaNSysuJdzKaUaDh3TIlJnVHBvvq19I+d1G75iMTZVPoKWFnxAab0temwtAkH0Voiw+Pnsq7qcxYUPMYCHiPRnsG0lAsYlXAy2iFNFjV6FY/svp86o7ZFHgQTvKYtgtmCbul0c3YLuc4PCUIIElwuPt2xKyAxa4bHMPj1p18wrkcmmfEHNfDiXE7+M/98Cqpq+HJ7NnUeDymx0Zw2fCAJUcdnalhKyfvvruHVF5eh6wfvu7puIpwalscIeZYkp8SSktZ5HcBIERE5k1K+KoRYB5yC/yw/T0q544jO7DhE335p6GH0XQDsdo2x43q3/F1b7+GTJVtZszXPH30QBKxZE0CU084VZ/ktjx5asBS3Lzwxa9muprK3uOKokrMv9u/l10u/wHOIfIHf1sni/T3bsSkqvz+p61JzPwTkNVREZImkS5PV5fu6bLunZg7j5X3fkV1fis9qTww1oZDqjOWCnuO4YtkTAbs6m6ft/4+Fx/KhCCtoF5fH0llwYB13DJrXqXq5ZsRoLjRFRY/A2xX8iv4Pjb2Z4fG9g65zY99z2FKd3U7pv/UYk5KH0ScmM+ByIQTpzrY+stn1+/jLjgfxWv7okN7KzmhbzQ5+u+UB/jD8N6Q5O572NKXJCzn/ZEfd+nbLJBa69LGzdgNv5j/Jlb389VhlnnwK3TsIZZWkCTuX9rwLm9L2OG2p/qJV6jeyV1TdcrO+ckFAcgYwM/1qBsRNYmX5e+yrX48pTRJsaYxNOoNVFQtZWv5Om/q4Sl8RnxU9y4aqr5jf5w8tc7SkxWN7HqDKV94u+mVTDLxm+OjZoNhBJHZhNPP7gie+Wx2UmDXDkpJX1m/iVye3F23tnhjP/GnHh1F4ODz2yCI++3Qz3kB6aYoAu4riMwM+ap1OG5dcd9JRjQZGFM4QQrwspdwppXxcSvmYlHKHEOLlIz254w2xsS6mnRTe2V4iOeNsf4fWO59v4Ozbn+I/b33Hio05uIMI6UU5bSQnRvOf319GSmIMlfWNrNiVG7TxIBiO5skjpeT3330d0hLEbRi8vnMzpY3h6z7+l9ARJfSuMUHxw6ZoPDvlesYl9cGhaC3pQQWBU7UxLKE7L027mSjNQaE7Mn0uSeCXjdZQhWBF2e5Ozt6PqSlDI5brsCsa9w+/KiQxA+gd3Y2/jrqdWC0Kl3qQmGhCxa5oTEsZxa8GXxXxHC1p8cjuJ1qIWbvlWDSajTyV/VzEY7YeOxgxaw1d+thSs4oKbylSSl7L+yM+6UYTFsJ/1Nr8K4AeUb0YHNfeD7fYk40RgVH5oajVy0Iuz3QN5IKse/jFkLe4e+i73DLgSXbWraPKVxKwcUGXXoo9+/i48MmWz7bXbqRGrwqYllSExCZMQl1FDsXB5T0vj3ynvifQTZMqt7tN4f6u8nJe3LCBZ9et5aOdO8muCF9v5TNNPt3RNdfuscLmjXksCkbMoKnIUQG1/T3Z4bQxftoATjv36JLQSNOaw1r/0VR/1rWtGN8T3PqjOWxcv5/aOjeW2f6Cdzg0brj5ZBITo/n4my08/uq3+PS2b/jNDzJFEWSmxtOnRzJnzhzGtLH9WjzEckursGsqvuYmggh0GX2GyeDuR6/4eGNpMZWe8IKEAnh75xbuGHv8qKQfa2RFJ2EGiFwdClUojE7qWoHfGJuTpybPZ399GQvy/anLFEcMZ/QYxaC4g6kdRSgQEQkKTx9NKanVu8aMPcEezclpo1hcuilkrVgPZwpPTfwxcbaooOu0xpC43rwx5QFWVGxladkGPKaPntEZnNFtKpmujqUft9XuwG2GvjYkkv0NuZR4Skh3Ri47sL12HXvqt0S0rpQWqyq/YmjcSBqMakD6n0NCImVzMlEgmj4v9mRTp1cRa2sbRYq4dusQONT2HX+hUOktIrdhK2YQ5wC/NIaPrTXLmJdxPVFaHMvKP2+ja3YonIqBsMAnVTRhw2iqu3MqThyqgzsH3El3V+AOx+8j9lRW8PjalSzM3gOAaVmMSsugssFDSZ1fPNmSEptQMCJQDwDCOgIcazQ2+lj0zTY+XrSZ2noPSQlRnH/mGE4+aTAOu8abr63AG6KcCAAhcMS7kPU+7HYV07SIinFy6fyTOOfSiShHuTQnnH3TvcCvAZcQopaD9MAHPH2E53ZcIiUllieeuYE//+F9du8q9heSmhK7XUVRFW65/RROP3M0hmHyyMtLgioag78Ls6q2kdd+ei22Q8TzNFXtUMREVQSzhvUlIfro5fv311RFJEjoNU12V5Uf+Ql9jxCl2Tmj+0g+PLAxZBRIEwpX9Z16RObQOyaVnwyZG3T56MSerK4In1IVCIQIfbaqQsGl2jGl1SWdmz8ffAF5jaXsqy9u17XpUGykOxN4cvyPiI2QmDVDU1Smp45ieuqoTs1va/V2PEGiZq2hCMH22l0dImeLSz/EkJF1qpqYlHgOoOHBd8h8Dmq6HTx2qlDZV7+RUYknt1m3X+x4dtYuxSfDv4w1wyacjIgPfn4FwvbaFe1U7qX0K/y3dgSQlmR5+UfMybiSqkNsmA6FEOBUDeKExpikmTQYbuyKndEJoxkRP6JL7ZSONZbk5nDbwgX4TBOz1e+4vqSIpsJERJOZqS6tpmq88DfxzPijI6h7ONixp4if/9/bGIbVIlBbUlbL/qe+5KkXv+Xff76MTZsiy0J5fAavvv8TKsvrcEXZyeqdctRJWTPCOQT8BfiLEOIvUsp7j9Kcjnukpcfx8OPzOZBfybo1+9B1k8zuiUya3B9V8x/IZRv2YUXwViKlZOm6bGZPaisoOqBbSotkR0sNdpDomRAQH+XkV+fP6sxudRgOTY1YgsClHT8q6ccL7hh8CotLdlGjNwb0xXOqNs7PGkufmGOjX3dt3xlsqc4P2zxgYRAgiNwGjaaHP217m7/ueJdTu43mmt6zyIo+/P1yqnYeG3c7nxSu5vXcJZR6qwFIsMVwWa8ZnNN9Ci712Kn9GBF0RYI/emaGaQo5FPmNwTXIAsGhuPBabiKJcEop0QOkEwfETkYRWouRdyjXhZaxkAxNODnEGu3RaNS28duUEowWwdmDWzOlZEnpBziUaKIijc4Jizlpp5D2Ay38L6mv57aFH7XTMGuBABT/MRbSz8ylAlgy5H08ymbjugnHZ11ZSVktP/vNWzS625+zbo+Ox6vzo3tex4zA9L0ZSSkxpGUcPa/lYIi0IeBeIcQ5QLPs/TdSyo+P3LS+H+iRlUSPrMASB7kFlSGjZs1we3VyC9rn/Z12jfMmDeWd5VvRTbMtQWsNASN7duMf155J2lHu0pzcLQs9gtRctM3GvD4DjsKMvl9IdcbyxvRb+NnaN9hXX4ZumphYuFQblpRc03cKdwzq+kaKKm89u+v8vncDYjNIcgQ+byal9GNet5F8VrgZTwBNMadq4+T0IbgNN6sqskOkGCVC+D0TTcvi04J1fFW8mX+OuZaxSYdvz2tTNM7rMZXzekzFY/qwpMSl2o+LFv5e0Vk4FHtIgVrwy3N0dwVuMjgUlb4yPit6s0OSDw7FyaiEKdTqBWjCHlaAVgiFRHv7KJ4qNC7M+g1v5v0fhvSnEMP9ynYlCpsI7tMYCLG2JFRhw5R6K2IWeEsWJl+VvMmYpNM54M492KUZbGwtgVRHRofmc7g40FjF6zmr+KpoOz7LoFd0Mtf0m8r0tIFHTJz55S0bsSIpQ1CA5moZDUSIU0JVBElRLmobPfz1iyVE2WzMGtiXkZlH53cMhzc/WIsvRMpVSmj0+EiIdVJVEb7uOTEx+rAsoI4EIrVv+gswEXi16aM7hRBTpZS/PmIz+57DpqkoQoS1llEUBZsWOGx6xxnT+G5HLkVVteimdZCgNW9DVbj99CncMGdi1028A0hyRTG3V38W7d/T1J0ZGNE2OzN69D56E/seoVtUAm/MuJXdtcUsKdlFg+4lKzqZeZnDiLF17MEWDsXuah7c/jHLy3djV5r89yyTySn9uWvIWe2sZ4QQ/HbEefSOSeG/2d8edLcQ/gaCa/qexHX9ZuA1De5Y8xx760pwm4fe6f3JqNY9NBYSt+njlxte4N3pd5Ng71hdUiA4j2GULBAmJo7n2X0vhl1PEQqDY8PbcJV4DvDYnt/iCUNADoVNcTAkbgxucwBflrwUfn1hp0/0yIDLekaP4Mref+XdvPtxm9Vhx9ItN8We3XRzDYp4vsPjT2qZpyXDk2xdeils3IYqQj9Q7YqDU9PPOyrE/d3ctfx166dYUrZI5ZR769lRU0RWdBLPTbmOOHvXl5+8v2s73nAdzE27L2mKlilg2UHxSVShtIngR2kadkWlvLqBf3y1FLfu92z478p1dI+P44lLz6VXUkKX70ekkFLyyRebw1oier0GPqcDp9PWYrMYCHaHxoWXBO4sPhaItCHgTGC0lH5aLoR4EdiAvx7tBAJg/PCeqKqCESacalMVJowI7GUW63Lw6l2X86d3vubrzXuxqWqLHlB8lJNfnj+TU0Ye24jUn2bMZXNZMUUN9e2iaAJw2Wz897QLTuichcHAuAwGxh25t9GCxkrmL3+cOt2DhWwT5VpWuosNlft5furt9Dok1SiE4Jq+07mi91TWV+6nytdIgj2KsUm9sTVFAFyanacn3cw3Jdt5OedbcupL8ZoGFhaK4idngZ6JppQsOLCGa/rOOmL7faxQ4ClAE6DLUMk/iSm91Oo1xNsTgo4lpeS5nL/htjrWUKEJGzf1uRdFKERrcUxKOpM1lQuDCr/ahINTM64PWoNlSgOHEkWyvQcH3NVhty+EQp1eHpScSWmRXb+eVRXvU+rejxAKfWJG0zd6BDkNW9ExiKSjuciTw/W9f8uzOQ+hW752kUW74mBc4jQmJc8KO1Znsax0D3/buhBvgChyo+ljX10Zt616mVdOuqnLiWK9HjoqGhQKWA4YnJiMQ6jUeX1kxsXiUjRW5OThM82WSJsFuHWDfRVVXPzc63xw85Vt9M86Cyklm7OLKCyvwWnXGD84i9iowC+pXp+BN4LsFECDadArI56CIB6aqqqQEB/FmeccHz64EDk5A0gAmvNvxz4he5xjYO80sjISyM4vD1qIKARkpsczqE/wYuC4KCd/u+YMqhvcrN17AK9u0CM5npG9ux3Wxb29rJR1hYVYUjIkNZUJmd07dZOIdzj56MKr+cfqpby7ezuaEAgh8JoGUzN7ct+UWfRPTA4/0AkcUdy74fUWYnYoLCT1hpd71r/K69PvDPh9TVGZmNIv6PiaojKn2wjmdBtBve7h9G8ewAhTgeu1dD4pXPuDJGffln0LwmxyVGhGW50wBQsTi/u23s09g39Dj6jAXbnZDduoN2o7tH2nEsUd/X9PN9dBC505GfPxSQ8bq77GkmaLaK2/E1MyJ+MaRiXOajeWz3KzouwNNlZ9jCWtJoeAyGBXAjdk6JaHN3Lvp8C9G1+rlPmm6iUIwKnGNWkntrWra2lhkGAh8IuCKOjSw92D/8aXJQtYU7kUicSSJpmunsxNP49RCROPStTsX9s/D1gC0AxdmuytK2VjVR5jkoIbjB8Okl1R1Ho7LncCfsul80YO4cZxfhmVvMpqzvrPS3iDWA5aUlLn9fLgV8t48IIzDnvOrfHV2t089OYSahs9Tc0qAt00mTt+EL+6cjbRzrbRcbstcvricNj412PX8Jt73iR7bym6z8Cy/B3KDqeNbt0S+Ms/LycmpmuzFZ1BpHv3Z2CDEGIx/qtjBnDPEZvVDwR/+unZ3PCb12hw+9p5GgohiHbZ+PNPI1NNT4h2MWfU4UfJdpSVcdeiheTWVCObLHg0RSHB6eSvc07lpJ6Hf6OIdzj54/S5/HryTHZUlGFYFn0TkkiN6ny66gQ6j+y6EvbVl4ZMsUskB9yV7KwpYHB852QF6g0PmlAwIih0rzcO72FyvKPKV4VEojYVYPtTdE30QtAiXQESj+nhod1/5S8jHsKhthfp3VK9Omw9VTMECv1jhjK/989xqm2JkSIUzsq8jSnJ57Kq4mMOuHc1rT+W8UmntZPPAPCaDbyc8zNq9OIOkTL/nkl6RA0LuOz9/L+T17ADsyXKdZA4WVLSaNSiCNFkEuUnYwL/b2mgYHIwjemTFq/kPkKaozvX9P45F2VdS6PRgF1x4FCP3sM2t76C/IbQnaMAbtPHw9u/5MWTbujS7V89YjT/WLE0eEMAtMjaHdoAIKXk4mHDW/5+ec3GNj7OgWBJyec791Lr8RDn7Nzv/M7iTTz8dmB1g8/X7GJHbjEv/PoKoloRNEURjBvVizUb9occW1UEs6YNJC7OxaNPXMueXUUs/HQTZaW1JCXFcOppIxk6vHNBiiOBsORMCKHgj2ZOBiY0fXy3lLL4SE7sh4Ce3ZJ4/s9X8eDzX7F+ez52m+bvhjJMxgzJ4ufXzSYr48irUu8sL+OSt9+gQW97c/WZJo26zs0ffciTZ57NzN59OrWdKJudcRk/HL2g4xU+y2BbdT5u00eGK4G+MaFlGFaV70FGUESuWyYry/d2mpzF26IiFolNsne8iSWvsYQPDixhbdVOTGnRLzqTC3qczKiE/sfNDTbefjC5IASoYaRGdEtndeUKpqfOarfMY0UmX6EKldMyLuPktNAvfMmOTM7IvDmiMRcV/fuwiJkm7IxOPANNaV8LWOEtILt+QxMxa3+8mo+hKv1NJBLRkhbXZTMxa/s9XeoUenJ5ZM+vuWvg30iwH/1ofYmnBpui4onAWmxDVR6P7vianwyZ3WXbv2jIMP69ZkVocgYtKcpmODWNX007ifhWBGt9fmFEGmgOTSWnoopR3Q+/A7a8up6H3vqmnR5oM3TD5EBpDc9+vJKfXDSjzbKrL57Mlu0H8HiD77OmqVx8zkFh5QGDujFg0PHfsRuWnEkpLSHEr6SUbwELjsKcflDokZ7Av+65kLLKevbk+k3PB/RKIzXp6HVW/vLzRe2IWWt4DIOfLVrI6ptuRTtRG3ZcoMxTy976IhQEg+K6k2CPRrcMnt7zBe/mr/I/moRfYDLDlcBPBp3J1NTAtT26ZYZ9CwYwpdVhz8pAcGl2JiYPYHn5zpDtMC7VzkVZUzo09qv7F/FG/peYltkSdanwVrOpei/D4vty//AbsCvHXrZlesp01lSuCeoQ0BoC8FpelpQtDkjOUh2ZTeKpoQmSKmz0jOp/mDNuj0ajhj11yw+DmDno5hrIjLT5AZdvqvoioqgqNKd+/VEySxKQmDVDInGbDXxS9CpX9vpJh+bcFYjRnG20xUJBSslL2SuYmNKbyamH37HcGrF2B2+cfymXvf8mHsNoQ9Jsil9w1i40jKYrJ8pmQwD3zpjJFSPbNoFEYi0HTepOnXwheuebTWFVXnyGybvfbOa286a10QQdPTyLKy+cxKvvrgpI0Bx2jZ/ecgq9s75/pTWRpjW/FEL8AngTaOlHlVKG9344AQBSk2KOKiFrxq7ycrKrwh8m3TT5al828/qfkLw4lshtKOOhnQvYWJWDTdEQ+CNlU5IHUeqpIbu+pF2x8f6GMu7d+Cq/HHouZ3Vvb9zRMzoFh6rR2K6Tsi2iVDs9O6E91ho39JvD2srsdgKxzfDXFdk5tdvoiMdcWLSCN/O/bFOjBP77usfysaUmm3/seJX7hl172PPuKgyIGUCyPZliT3EI6QuJ0pLehHqjLuBaE5Jm8mXJu2G36VCc9IkefJgzbo/9DRtQhBYROROoqELFqcYyMfkixiSdhSr8jxef5abcm4eUkmRHD6r14ghU0pqaSFoJPBoyvMSBxGJLzWrcZgOuDroTdBaD4jMius6kBCkFblPn2T3LuoycAQxMTuGbq2/k3Z3beGnzBirdbqJsNs4fPJSrho+iqK6eFfn+Iv/+ScnM698fh9aeBkzt25OdJWX+ZoAQMEyLfimB5aQixbItOQedcEJAItlfVMmArLYuOPMvm8qAfuk8//p37Mstx6ap6IbJsEGZXH/FNEYP71qHlaOFSMnZpfivkNsP+bzrzqrvASxLsm5TLstX78XjMejdM5l5s4eREN8xFfKjiQ3FhRHJxDboOmsKC06QszDwmjql3ho0oZDmTOgStftmZNcVc8vqJ2k0fchDOiq/LdvWysOy/RH1Wjr/2P4Bk5IHkOps2z01PW1wxCros9KHdmIPDmJIfA9+O/xiHtj6Nqa02kRKnIoNp2rniQk349Iik8AwpcULOZ8EJXsAPktnZeVWit0VZLiO7ZuyEIJfDPoFD2x/gCo9kEepbNYEbUGMFvjlLd6WxNjE6WyoWhZQIBb8EhhndbuqS9XudcsToX0XDIybxuz0m4jRklsiKY1GDd+UvsC2mm9apC5MaRCtHd4LgF9MKPzdTBM2SjwF9I4OL1HSlVCFwnX9TuKJ3YvxhBBuhoOBolVlOVjS6tLjFudwcN2osVw3qr1wbGZsHOMyw+vqXTFuFM+vXBdyHU1ROHvEYKLtnZOxCado0AyBCLru1An9mDqhH1XVDdTWe0iIiyI+7ui55RwJRErOhuInZifhP6+WAk8dqUkdj9ibU8q9f3iPunpPi3m5w67x7MtLueCssdxy7cywhujHApYMGzE+uG4Eqa//VZR7a3k++2s+LVrndyKUEqdq59Je07i813QcaudSaVJK7t74Mg1m4DRYJObiEng/fxU3D2hrmaMpKncOPp0Ht38ctJPMqdi4Y+C8Tu9Ha5ySMZIhcT14O285nxdvxGvqJDpiuChrCmdmju+QjtvWmuBRuNawpGRR8Srm9+maDrLOINGeyB+H/5H7t/2GMt/B6LWflLWVGHEoDqanBFfTv7DHjfgsD9tq1mJIo6WGUBUaAsHp3S5jXNL0Lp1/vC0NIZSwNxBV2Mhw9ifWdpB01RuVPL/vThqNaixMjFZj1PiKaEtLw+H4u68GwzX9prKpKp+vine0W9Z8/fqbQ5r2SYDPMnGqx1c5SXpcDD+ZNZXHlqzAHUDkVVMEydFR3DX7pE5va3DPNHIKK8KWXuimSY+00EIRiQnRJCb8MBrRIiVnLwK1wKNNf1/R9NklR2JSxxvyDlTy47tfb2cR0ayx8sGnG/D6DH5665yWZaZl8d2WHF79cj0HSmtw2DTmThjIRTNHkppw9NKbw1LTIrJYirbZGJlxfKg+H2840FjBjasep97wtCl091g6L+z7msUlW3lqwq0RR4ECYXN1LpW+wGmtZgjRfIMPnBLyWQbflG5rR84AzsuagNvw8djuRU01Tv5z1y9GCzf2n80lvTtW/xUJMqOSuHPwWdw5+KxOjVPmrY7IG8+QJkWe48fHNUqLYn7v63hy76MtbgGBSnQ0oTEpOfjvrwqVq3rdSUFjDt+Wf8qBxn0oQmVw7Gimpcw7IgXwPaNHoQobEL4hYVhCWyeLjwr+2ULMDoW/xP+g6Xow+OUyDkLB3yAQjqwZUifD2SPsnI8EFKHw4PhLmfnZP6jW2yrS+1+w2kb/XKoNh9IRRaujhxunjCfO4eCfXy3FsCx000JVBKYlGd+zO/847zSSojofnbp8zli+XLsbM4RmmSIEM0f1C6p59kNEpGfFcCll63zHYiHE9iMxoeMRjz+3GLcneB2Bx2vwyeebueS88WRmJFDT4OHWf77NgbIaGr0H3/Zf+mwtLy9ax/3XncqpEyJXze4MRqankxETQ051oNRKawhOP0IpzV01JWypKgRgRGImg+IjN3k+1pBSctf656nV3S2Pk9bwWgb7G0p5aOcC7h12AaWeGnRpkOqI75Bq/cryXXjC1KpEglB2Wmf2GEO5r5J38lahNDGdaE3lhv6zuTDryJirdxWiVEdERcoCiNGOrzKDYfEjOLf7hXxY+C66pbc5jzShYVPs3DXoHpwRyD50j+rD5T3voEYvZ2PVN1R4i1hR/iHDE6bRwzWwS7tVFaEyI+06vip+CiOIcK0mHAyLn02MdrDuqNpXQn7jtoDEDPzkVJFWGzmMYLBaRdhswsSUoSNMCiqjEqa0kxE5mlCEws0DZ/Cv7V8dEu1te2xsQuXCXuOOmw7jQLhk7AguGD2MpXv3k19dg0NTOalvb7ondJ3w7KCeacwc3Y8lG7ODWh66HDbuuKDzUbrvEyIlZ+uFEJOllCsBhBCTgLVHblrHDyqrGlgXgaO9JSXvfbyeO244mdsfepd9RZXt8uPNRY/3P/85KfHRjB145N/uhBD8fe48rnn/naAt1k5N44HZpwQsDO0MtlcXce/aD8ltqGyJ3kkkvaKT+PO4cxmW2I1Gw0ej4SPe7sR2HL5BbqreT7m3NiAxa4bP0llUvJbVldtoNL0oQmBKi1PSR3NFr1k0Gl4sLHpEpRJvCxxy91lGxOnnYBBA35i0gMtKPdXcvPoxavVGTGHQrN/YKBt4JvszVlTs4J+jbzhivn/NKPNUs7h0AxXeWhLsMcxMG01mBPVhoxMGRmQQ7lDszEw9flS+mzE34zT6xwxgUfGnbK7ZiCENotUYZqadzMlpc4i3JYQdw5ImVb5SFhW/yO669fgdBvwq+msqPyfBnsbVvX9Doj3wOXA4GJV4Gm6jhu/KX0NKq8WUXKCgChsDYqcwt9sdbb6T07AeESZtqSiAZWFhayfz0nyvNWnrqymEwIHAJHDnqoJClBbDmd2u7PiOdjHO7zmGZ/Ysw+cNfl07VI35/SYf1XkdDjRF4eSBR7a8/Pc3nM5fXv6ShSv96eDmZ2WUw0ZslINH7jyfHmkJR3QOxxvEoeKoAVcSYgcwCMhr+qgnsAswACmlDGzGdpQxfvx4uXZt13LGTVvzufeB92loDN8SP3xId+ZfdxJ3Pb4Atzd0fczIft14/p7LumqaAOyrqmRbWSlCCEanZ9Aj7mB+ftWBfH688BPcut4iqxFtsyGE4IGTT+HcwUO6dC5bqwq55tsXaQxSGOtUFfrFJ5NdV4omFCSSOd2GcvPAGfSL7bqHS2fx0I4FvJO/PKR8q6pYhCo3dCkamlDRpcGk5CHc2v9Muke1LYr+uGAtD+1cEMCb8pCttUyk/QZdqp2Hxl7LmKQ+h3xHMn/lQ+Q2lgXVH3MoNs7vMZkfDTw75PYPFx7Tx992vM6Kim0gQZcGmvD7z45O6M99w64mRgudInlk91t8WbKmXbdmMwSCTFcKz0349XEdjQD/MYl0jrrlZVnZR3xX9hFeWQ9Buj8FClFqDD8a8AgxEZA9gEpvAXVGBQ4lmnRnH3+NWQBU+4pZX7mA/Q3rsaRFhqs/45MuIMPVXrpjTcUHLC55HpPwNYKDYmaxpXYlyIMvjs3K/63PcQWVfjGjmNftGvbU72Bh0RuARLd0FKEggO6uPlzV66fHROMsEHLrK7j2uxeo171tOjijVBs2RePZqVczNCEy0/v/FZRU1rFg2VZyiiqIdjk4ZdwAJg7pdVzWc3cVhBDrpJTjD/080lDFaV08n+8N/CdFZDENTRW8tXhjWGIGsDOvlJLKOtKTYjs5Q78l068Xf8GuinJUIfy2F5bJ6PRu/OWUU+mTkMikHlmsvPEWlubuZ01hAZYlGZaWxtx+/bGrXRstkVLys9XvBiVmirAwMNld69cxbiYMnxVu5evinTw68XKmpAa3CjrSMCyTjdXZ1PgayW0sCdn2rwgrTAWMxG3pCHQEsKxsK+sqd/PY+B/RN+agEOIp6SN5cMeHhz1nu6IxND6L0Ym92y3bVpNHobsqpDCs19L5oGAVN/ab1yUm4rV6A58VrWFzdTZSSvY3FlPpq22jo2ZIEyRsqNrLT9c/xhPjfoo9REPCrf3OI7v+APsbito1B6hCJVp18scRtxz3xAwi14bymm6ezr6Pcm8hhvQG9SkFv4yE22xkSdk7nJl5Y8hx99St4pvS56n2FaMKf/TKJhxMTrmYCUnntiNpCfYMZmdEJlybYO+GqmiYYRo4bMJBlVGJJQVWmBRnjJbA1b1/gxCCdGcvJiedwrbadVT6StCEncFxo0h1HF9EJ8Hu4ur+4/n4wEZK3CZIhXRnIlf0ncQZ3UcQ1Yka1R8q0pNiuemcrq99/T4iInImpcw90hM5XtGvT1pY13sAh0Nj4ri+fLRtd0Tj2jWV0qr6TpOzzSXFXP7+WzQGEJldXXiAc998hfcvuZJ+iUn+osrefTrtBBAOGyoPUOGpD7hMCOk3ww7wgLGkxGPq3Ln6dRbO+SnJjvCNE1JKttTkUdBYgUOxMS6pL/H2w+vWsaTFq7nf8HruYqymEJXPMtAUy/8AOaSYFySKCP6w9KMtufcLZXq5d9N/eWPqwQiPS7NzY/+5PLv3i6AdlXZFQ5EKQoiWN3EFgU3RGJvUl7+MviLgQ/+L4g0RdToqCNZV7mVaaufkNN7PX8rT+z5CICLari4NCt3lLCpew9ndg9e+OVQ7/xz9Ez4s+Jb3DnxDveFGaToe8zImcWnPOSQ7fli2vwsKnqbcW4Ah9Yh6Fi0M1ld9xbyM+WhBxHjXVX7M1yXPYjTJcjT/14ebJaUvUejeybnd72l3Lklp4bEaUIWGXQke5ewbMw4RQT2ZRFLhLQuhA3cQDWYNjWYt0Zr/+GqKjVEJx29KcMGB9fxl6wIEouV6tgmVIm8pe+sKcarHX+r9BI4vHLEiHyFEFvASkI7/6fS0lPIRIUQSfjHb3sB+4BIpZbtqdSGECWxp+jNPShmZCWUXI8plZ87MISxavC0kSZMSzjp1JIv37Y9oXNOSRDk7L79w+8KPAhIz8P/o9T4fdy76hI8vu7pT2+oI1pXn4QtSmK4IKwyZ8ZO0d3PXcfPAmUHXKfFU8+D2D1lWvrOlHkxF8RPQ9GH8asj5xNoi7ySSUvKX7W+xpHRzO3IkRLP0gWwqSPbvQOTxGdHUoda0LfyRpY1V2YxJ6o/b8FLhq2Vu+gi8ho8X938D0KJz5lRsSCQ/G3wOZ2aOY0npdj4v2kiD4aVndArnZ01iQGxwO5JqvSFkzVzLbwA0GJF5OAbDJwUreGbfx2002iKB19J5M29xUHKW21DIuqrt+CwfaY5knptwLw2mF1OaJNnjW7pOf0hoNOrYWrO8TX1VJAE3KSV1RiWJ9vaNN5XegjbE7FAY0sveujVsq/2G4fF+aY8GvZpVFe+xsfpTDKkjpUWiPZMpKZcwPP7kdlE2VWicnH4dXxU/jR6kkcAmHExMvpAVFV+F3yH89WSm7Lx7xdHA18Xb+MvWj9qJRetNkeIFBetxqBo/G3L6MZrhCXwfcCTvaAbwcynleiFELLBOCPEFcC3wlZTyr0KIe/AbqN8d4PtuKeXoIzi/iHHrdTNZs3E/lVUNAQmaw6Hxk5tPIT7OxZlThrIzryxsajPaaadPt87VRqwqPECVJ3SbuwSyqyrZWV7G4JTUkOt2FUxptUSeDp1NJA8Xr2XwYf7GoORsQ+U+7lz3X/RDbtYmFqaEr4u3sLO2gOcn/biNlpbX1FlSupn1lXswpMXQ+J6c2m0cMZqLlRU7WVK2JWjUqnneogO6caHgMX0sLFrDR4Xfsbx8G5qiNhGNOG4bcAoNhsGW6jwEgonJAzir+/gWsnlKxghOyRgR8bYynImoKK1MpgNDAEmOw4/k+iyDp7I/iihaFghFngpyG4rpFX1Q0qXMU8nfdj5LbmMRprQwpYlTcfBU9ptcnDWPi3qc+r1IYx4O9tZvQhEqdNA+ye88EDhytbZyAVaYxgpdelhR/iaxWhLflr7CAfe2dutU+PJZVPQYO2uXcWHWb/zzbIUxiafjNRv4tuwV/I0L/n1Q0RBCYXTiGUxPvZK99buoN6rD7pEQSkvU7HiGlJJ/bP805DXgMXXezF3FtX1nkOj4YWhynUDX44iRMyllEVDU9P91TU0F3YFzgVlNq70IfENgcnbcIC7WxTP/uoa//3sRa9bnoGoK0gKhQHSUgx/fNJtZ0/zSGKdNHMzDb38bcjynXePa0yd0ushxRX4e7hCemeBPHfgwOOujl9CliQAGJqbwi7HTmdvzyBhFD45Px6XZaDAOXxqiwQj8xl3ureWuDS+0I2atYSEpbqzi6ezPuWuwP+D6Xdk2/rTtNSTgbhJ6XVa2laf2fszN/c5kSdnWsFIWQoCiWJiW/0EUSTSKpjUDffJ1yXqEsLCQ6KZ/f4o9lby8fxHjkwbx0NjrukQ5/MzM8bydvwwzjJGxTVFJsLl4NvtjavR6UhzxzM2YQKYrMkX3FeVbO/CbBILkrg3/4t/jfkmmK4VKXw0/3/R36vTGNqkvT5Nf5dv5i3AbHq7pc24nttkeeY25LCr+zN9VaRkk2hOZkzaPqSnTIpK76Cp4TTeHNmxJGT56ZlecxNoSAy7bXbc8qMRFa5R783kr7/6gEhoAuvSS27CR78peZ3raVe2WT065iGHxJ7O+6hP2129AIukRNZRxSWeTaPdHek9KOY8C9158VvCIrYrKuMQ5LXZQxzM2VeVRp4fXhRP4I2jz+3atcPAJ/HBwVM52IURvYAywCkhvIm4AxfjTnoHgFEKsxR+B+6uU8oMgY98M3AzQs2fPLpx1WyTER/Hn35xPRVU96zfl4dNNenRLYOSwHm0Ijsth45GfnMePHn4fr89oF0Fy2jWmDe/NpSeP7vScdMsK+SiUQiKdFkarsicJ7Koq55avP+CUrL78Z/b5qF1kdl7qqeWLwu1U+RoQwiKYWGokSAkSwXknb0ULkQkFA4uPC9Zy+4DT2Vy9jz9sfaXd26ynSRT0mexP8YbQB2uNZkEQoI0vYmTfawtTmgG7PD2WjzWVO3nvwFIuygqe2o0UPaPTGJvYj3WV2UFJrUOxEatp/HTDo+iWgYVEFSpv5X/NmISB3Df0GlyaI+R28hpL8QRxOIgUbsvL43ve4k8jb+eV/R9Rfwgxaw2v5eOjom84tds0Mpxd4wn6WfFCFhS8jyGNlu2Wekt5p+BNFhZ/zD2Df0Oyo3MR72pfOcsrFrK28ms8ZiMO1cWYhBmclHomSa1SkfH2ZD85b3XthjvdNGFnSso57SJZzQhnnn4QMiQxa4Yuvayp/ICpqZc2Cda2RawtmZlp1zAz7ZqA3+8fO4YMZ28K3dkB5yYQONQopqeeH+G8jy3yGisiej3xWgbZdaVHfD4n8P3FEfeMEELEAO8CP5VS1rZeJv2vhcHO5V5N7aVXAA8LIQK270kpn5ZSjpdSjk9NPfJpu+TEGObOGsqZc0cwanhWwMjT6P7defm+K5gzfgB2TSXKYcNuU+meGs8vLpvFX285q0tagwenpBBtC1y3JoVEuiyC2dFZUvJlXjb/XL+00/NwGz5+ue5NzvjqXzy843Oe3rMEKXTsmomqmhw8xKLJ9Df0eFGqnSv7Tgq47OOCtWHTc80QErLrinhw5zsh0wxeSyc0zW01ppA4VBOHamJTJXYUtJYHoUQVFjbFwKYYKMKiWfYg0NEORez8NVhfY0XobRgOfxhxFYPiuuM6pBNTQeBQbDhVQZWvqs1vYUoTn2Wwvmo3v9r0JGYYAqsJFeWwbykSVUgkki012eQ3FLO0fF3YY21Ji48LlxzmNttiY/UGFhS8j0/62hFCn+WjRq/hH7v+2qljkl2/lYd2/5Tvyj+h0azDwsRt1rOq4nP+tesudtaub1m3X8yoQ0iWCGnjpQkbifY03EYZr+3/LW/n/ZGt1d9gtDr3E23BaxMPFxLIb2yf+owEilCY3+d39IkegSbsbc4fu+IkwZbKzf3+Rqytvbl2maeYDVWr2Fi1hipfxeFOv0vhULSIHFmAdtfiCZxAaxzRyJkQwoafmL0qpXyv6eMSIUQ3KWWREKIbEPD1QUpZ0PTffUKIb/BH3rKP5Hy7En26JfGXm8+k0eOjorYRh00jNSG6U2lEKSVL83L5z7rVbCktQUqJO0gUSdqaHiAhNieB57at5c7RU3Fqh9ecoFsmN614gV21xW2aAHRpggAViaZJvIZ/MnbhwBDB38gFgijNzmmZwwMur+9AwboQgj11BdQeYqMSeLuHV0tmU1VO7zaRjwqXIUSTQGfTb6421fboloJspWwuEEjCN0Y0Gl5yG0roE9P5B2qU5uDx8bexvGwHr+UuYX9DCapQGJvUj1RHFJ8Vr8QSgUmHLg32NxSxrHwLM9NGB93G2MSBvKJ8gWkFSw8Hi/00mYAL/xGwKRprqrajCRVfGK0sQ5psr9kbcp1I8d6Bd/AFKZQHsLCoN+rYXLOJ0Qkd77ar9pXz4v6/BkzhmRiY0uDV3Af5ycB/kOrIRBUqc9Iv47Oil1sV1jcZHzWdrP5mFRVFKMTZEmjUD7ChKr9FLHZ/wyYWFT3JxT1/S8/o4UxMPp9PCh9Gl51r/DgUXrPxsL9rV5xc0+e3lHryWVv5BVW+YlxqLKMSZ9I3ekS7e2ZBYx5v5v+XA437UYTqN8SWBn1jBnJ5zxtJcRw7ncTxyX39EjFhEKXamZk++CjM6AS+rziS3ZoCeA7YIaV8qNWiBcB84K9N/20n7iSESAQapZReIUQKMA34+5Ga65FElNNOlLPzb0iGZfGjhR+xLC+3TXemhHbPO4n0H9kIeKBuWSwt3M/cnodn3bSwYAt76kradSa1QIBNEUxM6UNWVApjk3viUAW/3vA+prTa2A25VBvRmoMXp10f1KcyWnPg9UWWmvFZBh7TG6Q5oS1kUxovlBZYIPoWo7noE5OMUxP4Dvlq8zPFpljopkARKqpQcakadUZ4wqgKpaU+riugCoXpacOYnjaszeeXLv+/oMKuzfBYPt7K/zokORsUl0W6M5G8xpIgRDfwpwoSNYi8SkTogrLJMm8pZd7waSaP5eGb0q8Pi5wtr1gYtuPQlDrfln7IhVm3ATAp+XTqjGqWlS3Aakm1+ndYFRqpjh5MTz2XXbXLyGlY10741Wf565/eyP0d1/T5BwPjprKs/DUqvYUtBK7zkG3smw4Xac4szsi8PuQ6eY05PLL7AXxNdYetmyX21G3n7zvv45eDHiDVeWx8gpMdMUxLHcjS0l0hSVq05mByyrHTcgyFOp+X7MpKAPonJRNjPxHhOxY4kmnNacDVwGwhxMamf8/AT8rmCiH2AHOa/kYIMV4I8WzTd4cAa4UQm4DF+GvO/me8PAPhT0u/YWnufhp0neZccEscoumZp7a0FEY+rpSSyjAdn6Hw/N6luIOIzTbDZ5lU6/X83+gzOCtrOHMzh/HR7B8zv99UMlzxxNtc9ItJ5ZfD5vHJKT+hZ0zwmp4zM8dhC1JPcyimpAwizh4V0c8h8KcZtKBjt7dpdig2bh9wNs/sWxCS3AgBUTbBOd2n8NykuxiT2DciIuL36EyIYPZt4bP0iKyOAHymTrUvsCbdochrLAm7zu+GX4tLdQZM7ajCT1RVIVv+tSkWmtqWmOmWwfikoRFFIDShMiJ+ID7Lx9rK9XxdsoTVFWvxmB2LDFX6KiNet1qv7tDYzVhb+XVYcmZhsbF6WcvfQgjmZlzBHQP+wbikU0i0p5NgS2Vw3ESu7/t77hjwIN1cvchpWBdUHgP8tWFflfwXVWhc2etvpDp7YRNOWp/RdsWFU4kJWDsWCnYlikzXkfcKllLy7L6HDxKzQ5cj8ZhuXtj/+BGfSyj8dsR5pDpiA95LBP6o2SPjr+6SZp+uRGlDPb/4YiETnn2Kaz58h2s+fIcJzz3Jr778jLLG8C+TJ9C1OJLdmssIThNOCbD+WuDGpv9fDkSuFfADR63Xy+tbNuEN0G3nj5xJpCoxAA0Fl91OnfBEnKZLckauB9Zm21KSU19OIIkMeUhI79Di1wxXPHcOmcOdQ+Z0aJsX9ZzKO/kr0M1QD24/bU13uugZlRpRPVmUaueuQefzdv4y9tUXtxTFN6c7RdP/CZp1x+AXgy/GY7kjqjHRhMLpmePIikplQvJA1lZtwZAGUgoM2dZDsBn9Y3qQ6kwIOzZAnd7AR4Xf8lHBt9Qbjcim71+cNZepKaOCptMVoUR8nkRST9YrOp0nx/+MR3e/y+aafdibOux0aTAsvje764I3JYD/dx4a14eeURnMTJ3A16WrQhJNf0mlm9vX/QyBwJIWilCwsDg5dQaX9bwILYwG2ubqDTy77wn0CIvlY7Xw4siB4LUiS/3p0q/fprZ6uKc5szivx20B119b+XFEGmD5jduo0yuItSVzXZ9HyW/cyvqqT6jxleBUYxiRMIdBcVN5Nvt2Kn0FEc3VJhzMSL36qMiZ7K3fQaNRF3IdiaTIfYAi9wG6uY68d3EgJNijeO2k23l05yI+LdyMranhymeZTEjuy8+GnBbUA/dYoaCulnPffIUajwdDSrytLrn3d+1gcW4OCy69im4xnXe0OYHIcPz3Jn+PYFmSlbvyeOvbjRRW1hLjcnDe5GGcOnYQTvvh/9Tv79iGTwauIWuRLlABxd+lWCs9EQfPVCGYnhmZY4BhmSwp2cXL+1aQ11CBQ9GwWtVONf/3YLu/bEXSuubmneaM5++jr+FXG1/CY/oOIRYH/3JqOp+XrGFJ+UZ6RqWSXV8cUubBpTqYnT6aORlj2VV7gIVFayj31pLiiGNqylC21exne00eqlCYmDyIed3GE605eXjXmy1dn+GwqXoPj+15jUJ3GULo2ISf4NqwMKRAt1SafyeHYuPGvmdENG6pp5K7NjxEvdHYhvjsqc/noV2v8F35Jn4xOPCbuqaoZEWlhY2KCWBYfGTnSY+oVP4++lbKPNXsrfc/5AfE9iDFEc9HBd/yXM6CgA0aAnCqdu4YcDEAV/U6m7WVW6k16gOmmx2Kjd7R8SwtX4av9TFoOsyLy76lyFPMzwf9JGiUYkftVp7Z91jT9wOT5LbbdDI9dVa4nyDId100muGjlJqwtSFm4VDiyWlnHh5s3CpfEbG2ZIQQ9IweQc/otu/A26oXU+0LHyEFULEzMfkCRiWeGvFcO4NdddvwBomatYVkT/2OY0bOAOLtUfx25Pn8fOgZ7KotwpKSXjEpQbvQjzVu/3QB1R4PZoASEMOyqHK7+dHCj3n34suPwez+N3GCnHURKusaufnf71BYUUtjKwHanfml/PO9JTxxxwUM73V4dRAvbdkYsLbM/1FTgbAuwC5BNH1myYg40WWDRuLU2p8GUkrWV+bxUvZK9tSWogpBrdGAx/S1SmP6I2aHvjQfStKkhIFx7RVTPKaPnPpSJJKeUSnERKjoPz65P69M+Slv5C7jw4LVrVKKEptiojXVL+nSQDcMoJJozUmj4QkYRXMqNn4/4pqWB/iguB4Mimt7Y5+YHDhto0WYmpDAG7mfYUhvmzk0/1YaEhQTgT/V9IvBlzIqsb2pdLtxpeS+zY9To9cF3DeP5WNlxRbeO/A1F2UFjlJe1vMUHt39TkiS6VDsXJJ1ctj5tEaqM6Fd5O/s7jPQFI1n933YYmWlILArNlIcCdw39DqyovznSoI9lgdH/4p/7nqevfV5SCkxpYWjKXI5O300aypXtiVmreCzfOyq28OqijVMSWnf/Sul5LW859Gl119YL60mw+3gx9Sh2BmbMK5Dv0MzxiTMYGXF55ghar0UFEYmTOvQuFqEaUh/XWXwdffVr+PTokcjqEUTDIiZxPS0K0l3Hr26qUgdAiSEFdo9WojSHIxJ6n2spxESuyvK2V1ZEZCYNcOUkm1lpWRXVdIvsfP1hScQHifIWRdAN0yuf/gtDpTVYBySemwmatf96y2evfMiRvXpmDlvcX0deTU1IdcRCL9YZetmuOb/DyGONCQxlT9Mntvuc7fh40er3mBjZT4eU/ff1JUm+6GWsQIRs+auO6tlXQko0s61/Q4+cGr1Rp7eu4iFRetR8Q+iWwYz04Zza//TyHAFFtBsjcyoJO4acg4763ezt64wZA2XKU2u6n0Kqyt2s7VmP5pQm27gFj2jU/n54IsYHHd4GnmjEwfyZenasIX7uqWDsJAi8A1QCLAJydz0CVzZax7JjriItr+pejeVem3I1K3X8vFO/pec3+PkgBGZ2enj+LJkLdtqcgJGtByKnZlpoxmVEJ4sRoLTu03llPSJrKzYQm5DETZFY3TCQAbF9mqXHkt2JPCXkT+j0F3aZN+kk+5IZmLyCP658+GwkRSv5eXjwoUBydnu+u1U+spaTmlVSFQkEgtTKshDSFqUGsUvBt0dNk0aDNNSz2R15VchSYYqNGakdsypblDsFIrce4JaJbVGujN49PPL4qfDapsJFOb3eZhurq45FzqCTGcWDsUR9pirQiXD2f0ozapr4DZ9fF64hTdzV1LhrSdac3BOj7GclzWeBHvUEd324tycsALV4Cf3S3JzIiZnpmWxZE8Or67aRHFtHbFOBxeOGcaZIwYTZe+cdeH/Ak6Qsy7A15v2Ulpd346YtYZumMx/+E3OmDSE318yF5sWWdri27z9aKoSkfk6pgCluXDdHz3zq9oLLHkwqedQVa4fOo67x88MWCvy87XvsL4ir6UDs2WNkFE4v8aXoC1h85M0Hx8VrOGUbkOoNzzcsOrfVHjr2hV8f1W8iZXlu3hm4o/Iig4vKlrmrSavoTRscb3b9LGsfAuPjbuTEk8V22tysaSkX0w3esd0rqtrSspwtN2hj2VzvZoMIlXRDAUFRRgREzOAL0tWRST8akiTnbX7GRbfPtKhCoU/jriJZ7I/4tOiFahCwZISpemHvSRrNpf3mtOldUV2RWNG6hhIjazrMdOVRqarbZ1OdkNORN/Ndxe01KI1w2O6eT7niYCSJv6As4Uhm183QMUiSpFEqaGjuw1GLasqvmBV5ec0GnXYFSejEk5qEZi9qtfPeSX3QUypt9FSU1BQhcbFWT8iw9mxF4WRiaewuPSlkOuowsbohFPRlMCdd6WeHGr18N2qAoXttd8cE3I2KnEib+T/N+x6DsXBwFh/R/Khx/14RF5DOTesfJZGw4e7yaWkzFvHf/Z8zbN7v+GR8VczLjmykoLDgdcwQj67mmFYFh4jsuhlSW098194h7K6ehpaddfvLinnH58v5dmrL2Bkjwy8usGn63fywuK1HKioQVEUxvXtznWzxzOxf2Ad0f8VnCBnXYBXFq9vk8oMBmnC5xt3U1Xv5ombzovoxHPrRjsLl0BoSW8e8hkSpqT14qfjplKne8mIimVIUmrQbe+pLWFl6b420hgiSLSnNZQAxKw1NlXt5y9bP6DGqKXCW4sRoIbIQlJveLh74wu8OvXnLXM0LBML2c7cuk5vxKaoETkGNGudpTsTSXeGj8y1RpWvlnVV2/CaPlIdSYxNHIqm+AmZKlR+PXQ+9299NkgdlcCp2lGFGdQMvhkWFjtrIyMczaj2hS6Qbj2POiN4QbpN0bh9wPlc1+cM1lbtot5oJNEWy9ikQcetqXgk10XLuodcGx8WvkV9iOJyIcCG2RQJ9n/mNut5Iedxzsg8B5/lIdGWRqard8t5WtC4j2f23Y8hjZbOSd30saric9ZUfsVlPe9kWPxE7hz4T74tW8CGqm/RpRdN2BiZMI2ZqeeS7szq2I8AONUYzu3xcz488GDAyJcqbCTZuzMz/eqgY1TrxQihhhX7szAo9+Z1eI5dAbti5/zuV/DegVfRQ3SmNhj1/N/WO6nR69CliV2xMyFxCnMzziTDeVAzULd0suv34bE8JNuTyYrq+hq1bTX7eSP3GzZV78OSkj7RGVzWaxaTU4agCoUGw8sNK56l0lff7qdvvgf/ZO3LvH7S7fQM8sKa31DFC7tX8UHeZup1L1GanbOzhnPdwMn0iQ3vZtEzPoEom42GMFaALk2jZ1x4f1OfYXDVf9+isKYW02q7V41NRO26F9/hpfkXcd8riyiqrsXta7qHmxbLd+WyIaeQM8cN5rcXnfI/S9COz7vu9wwFFbXhV2qCVzdZt6+AVXvymTww/BtyVlw8mqLiDdmd2PTwCUKiUlxRTMiI7MbzZs7aNtpjAASoKzt06wrhFO8NFhVtwqaaAYnZwZEkJZ5qtlTncsBdwgs5iyjz+tO6cbYorup1Cmd3n4pTtRNvi2k/1yBItHW8ELfeaOTR3a+wvmo7qlAwpURTVBQEV/Q6i7My/dZKYxMH8acRt/Lw7jcp91a3fN9CMiCmB5f1nMM/d70Q0TY7eiNKcSQGJOaHQiJJiOA3cGkOpqeO7NAcjhW6OdPJcx8Iu16SPbFNOtdneVlR8W1QW6gWHHIoLCyyG3byQs5uVCGQ0iLWlsjZmfPpFT2IZ/b9Hk+Ajsxmgdk38h7m9v5/ppurNxf0uIULetzSrivzcDE4birOXjF8UfQMlb7CljEtaTIyYQ6zM67DrgT3BdWEI+KWHbs4vO7ursBJqXMwpcmHBa8jhBJQVsPEpLpJGkWh+XgvZU3VCm7q+2OGxA7nvYIP+KpkcdM9S2BKkyR7EpdnXcLoxFGdnqeUkod3vc+iojV4LaPl+txSk8PebQUMiO3O30ffxIPbPwlIzFrDZ+o8n/0tvxt5Qbtl35Xs4/blb2FYJnrTfbXB8PHO/o18kLeFf008n1O6h5Y5mde3P7/++ouI9mtu3/AR04XbdlPR0NiOmLWGxzC4/dkPqGvwYpjtr0O3T+ejtdupa/AyZUBPBnZPZViv9P8ponaCnHUQNfVuPlq6jQ++2Uxto5f4GCdmoxGZI3ET3D6dFxavjYiczejVu6UVOywC3OOjNRsXDwqsth8IOfUVmB3UyhcRrx+ZSZLX0vnN5heoM9tGNmr1Rp7Y+xFv53/Lfyf+kmRHHH1jurGrLj/keC7Vwdndp0Y4Rz8aDTe/2PgPyryVGNJEb5q43tQM8dL+D6nV67mi15kAjEjox3MTf83uujxyGopQEAyL70umKwWfpSMjsPzRhMqo+IEdmudp3aawtGx92I5Rl+pkYOyR8549Fjgz83T+m/NSyBoku2LnjG7z2nyW35gboc1UINIr8Zg+NMV/PCt8xbya+y8Gx43BDCPFYUiDxaXvc0Wvn7V81hXErBm9o0dyU/9/U+7Np8pXjCZsdI8aHJKUNaNH1JCItPHswsWQ+GNr1j0zbR4Tkk5ideVSFha9R6PZXoOr+Vbsr/KQWFj4LB9PZ/+bFEcf8hsPtJNOKfYU83j2U1zZ8zJmpXXO0/b13MUsKlqDJ0A03W362Fmbzw0r/8Wumrqw90QTycLCzdw3/NyWiD1AQUM1ty9/K6DOpCEtDNPirtXv8/6cG+kbG7xMxGWzcefEyTyyegXuIGlLl6bx00lTcQRoHjsULyxf3xIhCwZLl1Q1htbX9OomizbtZummbBQUUhOi+b8r5jJuwLHrwj2aOL6T8ccZtuwt5LxfPsd/3l9OXkk11XVucouq8NXr2BpAmBFQj6abxs7Csoi2qSkKv5o6HVeIi0Ii/cTsEG6oCEFKVDRTM3tFtC2AmADm1lKKAH5+omlZ5CIZhjQjVOuHKl9w0cMybw13rn8MgGv7nIZDCV5cKhC4VDsz0jr2Nvx2/iLKvVVBhVC9lo/3C76kyN32OA6M7cm8jEnMzZhIpst/Q7QrNuamTwkhcOuHIkRLNC4YChqLeTv/E/677y0+LPicFHsCWVEZIcd2KHau6nXGcV9701FMTBpHpqsbNhH42lCFSrI9iZmpJ7X53JBGFwm7+KFLH9tqV4ZMtYGfImytWcHr+//M67l/4ruy98Pqdh0OUhxZDIidQJ+Y0RERM/AL0I5MmIMqQqvBq4rGgNjJXTHNTiFKi6Z39ACMMB2cfnsraM7XekyL/Q25QTXtfJaPV3Jfp8IbuSjxodAtg1f3fx2QmB3cjkGBuywiCRTwR+IajLYvIS/uXR22VsxnGTy3a0XY8W8eO4HrR4/DoarYWhFAu6riUFVuHjuBG0ZH1qVcVBv+nFYC/TQSvxVx638luHUTt08nr7SaHz3+Pqt2Hpu0+tHGD+tufQRRUlHHj//5Lg1uH15f2xuCafrrrTQ3ECSUKwHZ6vnZkfDs5cNH8uOJU3CoKvZWF44mBIoQaJoAre127apKktPFK6df3FLYHQnO6DGc6EOsk4LxqebPI42baUI96GIQEjJsndu+hiLez19CfmMxU1KGYFc0FPy1b6owUYSFXdGIs0Xx0Jg7OlQ3pVsGC4uXhRRLBTClxUeFiyMa84peZ5Bkjw9KohyKnQt7zCXDFfgNt06v53dbH+JXm//Mu/mfsrB4MW/kfcRPNvwfmVGxpDuTcR5S7C2aTM3PzpzBvG5TIprn9wmaonHvkF8wLH4oNmFDbQodKwiciiDRrhBnM3l638Osr1rd0iWZ5kgPe2z9CNZZezgurH5YWOysW8WuutUsLn2Nh3Zdz/KyDw57vK7Eyek3kGzvHkRuQ2ATTi7O+j1qEDJ8tLGi/Bv0CDUGBf77lU+KsOlsieTr0siu60BYW7k7bJmBfztgUyMry7CQONW2x+X9/Zv8HsYhYErJx/nhTemFEPxiykl8ceW1nNa/P+kx0aTFRDO9Vy8WXjGfn06aGvEzK5LoWrtD0ETE4KACVMvWWpVCenSDe/77ScBU6A8Nx8dV9j3AG1+sR9dDnxAC/xuBdUjwSQJSQLP3tSIE4/p2rNX7tnETOXfgYF7espFleblYEsZmdGP+qDHsrCrjyU2r2FFZhoIg2m5n/rAxXDdsHIkdVP+f3W0w9k2f0EDrm57AtEBt7gRt1b4ppfQXEkfk06fgUBV0I/wNSQn6AJQoTdY/z+z7ECEEir+3DkXxJ6KaBXBVoTMvYzLdgxCeYCjxlEdUbG5Kk83VuyMaM8YWxUNjfsm/dr3M5urdfhV7aTXVsClc2etMzu4eOGrmNj3ct+UflHkr2kTymqMGG6u2MSCmFxdlzeH9A4sp8VSgCoXRiYO4sMdsBscduU6vYw2X6uTng35CiaeUxSWLyWnYQ7HXL8rqtdwUeuoo9OSzr2EPbx9w8dMB95LuzKRPdH/21O8IO36gt9dAngqRVzUc/K6/aUCyuPR5lpa9jEAQb0tlUsr5DIufgS3CqFdXwW9A/iDLyl5jQ9WnSGSTqbhOn+gxzEq7jlRn5FH4I41qvTIiEtSMSNc0pMG6qg1cnHXhYc2rwlsXUYZACNCEhS+U3lETRiX2xHEIOWswIiOmblPHlBZVXjdvZm/k07wd+EyTfnHJXDd4AhNTeyKEYHtFKbd9/QGljQ14pYEpJXUVHs5a8CL/N2k2lw6KrBZ13tABvLZmU2gCpQDNt7JWpOxQtChDaYDh/9tnmCzdmsPJo45Pb9KuwglyFiE+/HZrGMsgP2ymwEvbG4FUmqJmTWeaXVO5dlbHhSwzY+O4e+oM7j6kfKp/UjJn9RuMzzTRLZMozXbYhZM2ReXpqVdx7bIXcBt6qyoxP0GzKX5ZCIeqYUqLTFcCNw6YwYryHXxbsiPom5xdqExOGcjM9EE8smtB0JC/goAA8gYty5uImRBgYh1yx226VTc9KE1psbB4Bbo0+NGASyL+DSwiN+GOrIrOj3hbDPcPv40ybxXrK7fjsXykO5MZnzisTS3Jofi8+FsqQqRYdamzryGfc7pH8+T4eyOez5GCx/RQ6C5GYpHp7IZLO7IF5NW+Kt458CI7a7cFFXj1Wh58lpcHdz3Ab4f+jQt7XMFDux8IKmAbyEsVJDZhBjw3wj9e/Wsprc4tBQulyUXDaHpSlfvy+bzoab4re5Nr+vydaC2B7Pq17K5bgW55SHX0ZlTCqcTYjowQqE1xcnL69cxIu5oyTx6m1Em0dyNKC9+ld7QRZ4tccqajiFTwNhBiNGeE2QqJpsqw77VO1caN/Wa1+zxas1Ojh/eQdak2PsvbyS9XfQyAp6m7fV9dBctKchiWmMGvR83h8oVv0qA3XQ9Noavmv3+38kt8lsnVQ8JL31wzeQxvrt2CESJCaXOpaNJPtAhXGtNar1P6tUPX7sk/Qc5OwG/LVN8YiW0Ifm0xVUHKpmoChTav3y6bxrkThzG8Z+f0tQLBrqrY1c4XGA9LyOTtWbfw6I6vWVy0C01RsaSFS7VxTb8pXN53AvW6B7uqkezw+wzOyxzGLaueZV99CZ5DClSdqo2sqBT+MOoSojUH9YabZ7I/R+JPIYJfaV8VCpmuRA64i4LM7CAxC4wmPTEOXuxey8cXJas5O3MGvaID/+YV3mrqjUbibTEk2ONIdyRH9OaroDAwtuORhFRHIvO6RaYCL6Xk48Kv8LWrkZEtUUIpwWN5+LDgc8YlHTtL2jq9jrfz3+e7ipWowm+FZFgGE5PGcUnPC0myd0zCJBJU+6r4y87f0GDURZSu8lgelpR9wVmZF3JHv1/x1L6HsKSF1/I/5Jo7X/0NA1bLNwE0YbY0AhwKQXMEN/QctCatO3EIUWsNXXqo1XVezPklpuXGwIfP8hdP7xEr+a78dUYnnMacjJtRurChoDVUYSPDdXw//CYmzWBD1aqILJ0iI88HkenqmFh4m3klDwpoNxYIipBE2Xw06s0lCW1nKYBr+pzE5NT2XZLn9x7Fq3vXhkxtqkIwMaUXv1z1cQspa4YEGg2dzRWFXL34NRp1s2XzLS4vTeu6DYM/rlrMef2GEmtvX5fcGj0S4/ndWbP5w8dfB9RFc9k0zhoxmJ17SthTVBZh1Z0/yCGadtU8kdY8AfCLuNo0NaJ0nF953n9KKwAWaJqKzea/id40ZwLXz55w5CbbRegdk8xDEy6mTvdQ1FiDXVXJik5qeuhCrK1tysWp2nl28s18dGAdL+cspaCxEhB0cyVwVZ/pnNNjXEtY/oreM5mbMZr38lewpnIPlpSMSOjFRVnTqNXr+dH6fweckxpGxNWPJoLWKs1kWiYfFHzDnQMva7PmyopNvJ77KQXuEjRFw7AM+sb04IpeZzErbQJfFq/wR+eCQFNUzsmcHcGcDh8ey0ud0dqP0S/22ybt27Sf+xr3NaWZj367ebWvht9ufYA6vQ6TttfJiorVbKrZyu+H3UeaM7VLt/t6/n8jImbNMKTeQs4GxA7mryMeZ2P1GjZWr8Fn+ch09WBk/Di212wkp2E3Qii4jWrKvfuDStUA2BQHp2dcyWfFr7QTmPVDomG2HDc1RHQYwMKkRi9FHLJes37a5mq/DdTp3X4c0X5HCilli1aaJhzHtXRB/5jBJNpTKPUUBT3+UjZTbIEQ/t/dDOOh6lAcnJZx+H6hUZqT07tNYGHRmoDah00z889KgEMzURUvbl3DsA6SbUUIzu8xllsHnhJwhPn9J/LWvvUhMzp2RSO/rrYdMWsNr2XilSZSUZsEsw+iNUkzpcV7e7cxf+jYoGM144Ixw8hMiOPhr75je1EpdlXFsCxSYqK5fcZEzh8zjIq6Ri598FXKa4I3fx2cyMH/dTlsDO3V3g7whwbRESHH4x3jx4+Xa9euPSJj3/v4x3y9dk/IWiQJWBoYUW1PcKdN477LT+G00QOxR1Is+QNAc0TMdhgCpud9+1tqAgimaorZIggaGrKdIG6vqAyeapXyez33U94v+BJvgLSWXbFxaY/TWFC0mDq9IWDq0qHYmJYyljsHBhf27Ap4TC/zV93V9PCRaIoZVOxXSjij21yu6hV5Crer8Oft/2RX3e6gD0mBICuqO38acX+XbbNWr+E3W3+KEUbCIhD+PebFiGUsyrxFPLr7Vy3Rteb0pP//BJqw0y9mBNf1uYcKXzFLSj9gQ/W3WNJsisJJVGG0ItQSLQw5a14PgtdfasLOjf2eJNHeLeDyjkC3vGyqWsiainepN/ydirG2FCYmXcTIxHlBnQWONap8FTy0637qjbp250Gzo53Z6snujzIHjlIB2ISNvjF9uHfwrzpFTH2WwS83PM2u2vwAJRwHj+uhm7AsaNTtCBSSnTG8ddJdRGvBaw8D6ZyBPxOhKSq/HjmXP6z7KiQ5g6bmLlMgjeDXhJRwVq9BPDb7nA79NiW19ZTXNxDjcNAzKb7Nd7fllXDNI29EVuBvgWKCy27j67/ditP+w3iWCiHWSSnHt/v8BDmLDDv2l3DLn9/E4wt+kktAjwapijafKXZBfIILm00lJSaKy6eM5rQRA3HYfhgnV1djV20et699tB0p6gw56x3VjSfH3wPAlurdPLD9qYDErBl2xca9Q27ixZwPKPKU+7XKkNgVG1JKTut2Etf1uaAlkngkcdva+yj3VaIIM0xa1/9w+d2wu+kTffQKt0s9Zdyz+f+CyhM0w67Y+e3Qe+gdHZneWrGnkAONuQgh6B3Vj2RH26jbxuq1vLT/P3is0HpJh0Kg8NiYFzv0gDnQuI/n9v0JU9YiaHveONVYLut5N31iDqaUpZTo0keNr4T/ZP+8JeLl374MGzk7CBmUnClojE06k7kZt0S8H4HgNRt4df8vqPYVtXMY0ISDZEcWl/f+O3bl2InPhkKj0cCy8q/4pvQz6o1aJBClxlBr1Lcpcmi+J5hS4DGbi+v9yxQEmtAYFDeIH/e/HYcaOnXXGnmNB/i48HPWVG7AJ3XitBjmpc9mVtpJLC3dzut5iyl0V3CwjjGQL7EfUgJWNLG2aJ6YcDPdo8LXFuY3VPHCnlV8kHvQIeCcniO4bsAkihrruHXpu9TpEaR+LZC+EJJNEjRLwbQkdlVlTs9+3Dp6EiNTD79ER0rJvN8/S0l1fZgV/SlNl03jlxfN4oJpx658o6txgpx1Ad79ehOPvLGkHUFr/gUNJ1j2VsRMAbP5pafVhRhltxHlsPHSzZfQK6Xr63AiRYPh47MD29lTW0ZefQU7a0qo8vktkWZmDOD6AVMYktD1tXGRYFdtPr/d8jzl3tqWjixVWC0do6HRlpxpQuXMbidxa3+/wvb9Wx9nQ3XoTj0FhVlpE7hz4NVk1+ezsmITjYaHTFcq01PHEWeL6cTedQz/2vU0yyvWY1MCF6O3hkAwJXkCd/S/6ajMrd6o54OCBSwu+QafNAmVLlJQOL/HOZzX/ayQY+Y37ufVvOcoch9AESoCv0Ze3+j+XNHzBtKc/nNyfdUqXsl9tsPkbFDsMO4c0LHGCcPSeT7nXorcOVgBKrg1YefirF8xKK59ycKz2b+kwL23laZVpJEz/7qhOpeT7ZlMS72cTNcQEu2HZ/b9Tt7vyG3YEFREVxU2+sdM5tysXx/W+EcTpjQQKCwrX8y7IWyepARTKphSJdmexrD44ZycNoueUR2zz/qyZAkv7X8TU+ptXiWFAJuwc/+wu+kd3ZP5K/9CfmNZy7JgEAhu63ch5/aYFLJJKFJsqijk6q9foz6Czk5pgtRDBAxadMgOElq7qnLPpJlcOzx8qjMY3v5uM//8YAkePXR0LwqNX17c9cSsvKyWooJq7A6NfgPS0SL0ve4qBCNnJ0I3HcCFs0fRt3syzy1YyfqdB1BVBY/PwFLBdIDUWhEz0UTMAlyIjT4dt65z1VNvsfAX1xLj9L+lldTVU+l2k+B00i2u43ZDkUJKyZO7lvHUzmUICR5LbzIo9y93mzqfHNjKF4U7+PGQWdwwsGPq+l2BQXFZvDXt/9hZm8e2mlwkkjjNxb/3voUvhLhj61qOZggEac4EHtvzOpa02FC10/8+HbLmx2JVxWYA+sVk0S+m456HXYXMqHSoiOwlSiLZXrvrCM8IKn2VvJH3GltqNvk/EDp2AZYUGDJwTY9fpT30G/z+hmwe3vPng+u1Igx76nfyt13/x92D/kCaM4Nuzh4Rqdq3hl1xMC/97A59B2BJ2VuUeHIDEjPw14K9k/8Pfj74BZxqVJtlF2T9nGeyf47HbIxYdNQPGdB9oznyBlCnF/Jl0WNITFId/Tgt8y6SHZE7QdT4SkISMwBT6uytX0m9UUmMdmS6RLsKzRpsuuXFCnFuNMtYaFhMTRnLed0v7dB2LGmxoHAhb+V/SKB7DvgFbX+79U88MfZBpqUM570D34bVJUuwRXN+1uQuE4wempgeUeeolCDNjm3TQuIxDf62egkDk1KYmnl4DiQXTR3BxpxCvtq856DHZitoisL1s8dz/akTcdmDC453FLt2FPL0Y1+yc3shNpvqr9dVBOddOIErrj0J+zFOm54gZx3EmEE9eOyXF+H26tQ2eDjjD89hBBCetcKcQ1KC2+fj/XXb6dktkYeXLmdXWTl2VUW3TPokJnLn9KnMHdDxjinT8icEtUNsn7ZWFvHsrpV8VrgdS1og5MFH6KG1D9J/4f17xxJ6xSQxJ3Nwh+fRFRgc15PBcQcv+t31uXxevDpISrK9/IFNKKjC5I28T3GbbYmBlIRMk4YmgUcPSbZ4nKoacQeYFeF6h4sKbzkP7LifBqOhJap5UB5CYhcmuqUiDzmpHIqDNEda0HGllDy975GgBE4i8Zhunt//BHcP/gPdXN1Jd3bjgDs3onnbFQfTU2YzOC5yOzPwR81WV3zSJjUZDBurvmZyStvIYJI9g1v6/YtPCp8ip2EzqrBhSR8Sb4edCg5NiUosdOmPHBZ5dvLq/ju5ove/SHH0jmi83XXLI1pPQWFv3UpGJ57RwRkfGyQ7UrEpNsww3rt2xUFqiHMyEKp91fxl59850HjQHSQQ/xHC/0Lyr91PcEu/m3i/YGlIsTWHYuOirJld6uRhU1SuGzSR/+xYEbLuTADSiuBsDHBrcRsGj65bftjkTAjBH6+cx7QhvXn2i9XklVWhKv6qznljBnLT3En0TE04rLGDYe2qbO7/9Tt4Pf57vK8VKXz7jZWsX5vDPx+7+pgStBPk7DDhcthwOWzMGN6XxVuy26joS5pE88Kc627d4MnFK6l1GS0tx76mzpudZeXc9dGn3DxpAj+eFt4uxbAsPsrZwZNbV7KnuhyAzOg4bho2kUsHjOS1vet5aOs3+CwDlLYplVAvVh5T51/bvj5m5OxQ3N7/AmI0F+8e+AYFgcfyNWmj+X93u6I21YZpTQXZJoY0Mdp1NPm7Oq0QBC3RfuR0lDqCoXGDMKQe8YO8Z9SR9Z77z74n2xCz1miW9tAUE91qe3uRWExKDt6pvKtuG26zfSNI2zEkhe4DFLkL6ObqzmVZ1/Lo3r+E0CsDFZVEezJndruAScknBV0vGEq9uRFFvHTpZXvtd+3IGUCCPY0re/8fdXolhe69WNJiZ+1S9tStQpdttar80R+BkAaWaH3ehqtVk/gsN58U/I35fZ+MaN88Zn1YT1DwC7N6zTB1QccRhsc163Ed1GkMBCklYxMnRTyubun8acdfKfNUYEGb8olg2F2/l1jNwW39zuWp7AUBOzjtio3+Md25MCu0fdvh4PZhU1ldmseGioJ2BE0ALs1GjIyi2Buia1K2/kZ7rCspoMbrId5xeMLJQgjOGDeYM8YNprrBjVc3SIh2tanLdvt0tueWoBsmPdMSyEw+PO09d6OPP9z3bgsxOxQ+r0H23hJeeX4p199y8mFtoytwgpx1EtfNmcDyHblh8+XBUNPgwRskyubWDZ5euYbJPXswISv4A9dnmlz/1dusLyuk0Th4whU01PLXdd/wn22rqJV1eCwDoVgtl1ckNxb+n72zDpOrut/451wZW3eLu5IQRUIIBIfgTqGFliI1KLQF2lKFChRpS1usQLHiEiRYQhISosRd19139Mr5/TG7m5WxjQH95X2ePLAzZ849986de9/7lfcFyn1N7G2rZ1ByVuI7doigCIVvDT6bS/rPZmHtGir9dbhVJ9OzxpKiuVnVsIWAHSLXmcGju16myYjl89ZbdqMDTkWP63N5OGBLm0d2/gMVgR1lrV3hVJyc3cPo+2Ciwl9Bqa8kIjHrgGgXiwwrhoUX61AcnFNwBm41+sV7e+vmLh2RsbGjbQsF7iKGJA/npqG38/juh7Gk1fl5XTiwpc20rOM5Jfcs8l2F+919Z9pGL4mBaIhnJ5SiZzJSnwbAqNTp7GhbwdLaV6jwb0OgoCtOJmWcxYSMU3i55G5ajLrOVGpiK5A0hsqpDewmxzUk7uhkLQNNOHs1AvSEJnQ82pdXH9sXtBpNfFY3F4/qRRfh66GNIGhr3VLuDsXB7NwzcbenoQOWjzLfHmxs8lxFpEUQ+l3ZsJpmowUbG5Gg+6FEsqF5M+f2O55MRwqP7ppLQ6i1M0JmY3NOwbF8e+jZ+9XdHg+6ovL0SZfz760reHLbCrxGCFUIQrbFiQVDuG3CLAzT5tL3XsBrRiAsnUXVsbfRcgDkrCvSk7o3nvgCIR5+6zPmfr4JRVEQAgzTYmS/XG6/+ETGD97Xrby7tI5X3l/D9j3VqKrKjMlDOHf2eNJT95UafPzBhrgOMKGgyduvr+Kab8887DVoHThCzg4QRw0q4Idzjuevc5fsF0GTca64AdPk0WWrYpKz3638hFU1vZ+KIKwGXeltBWGjOhMnZF2hC5X6gPcrQc46kKS5OCuCX+RZhWFx1y8at8TsxowFgcClupid9+X7Ua5v3kBdqB5FWNjt/l/RCJoudIYlD2Zc2uhDtp4tLfF9+jqgCAlSQxEKJ+eeyPlFsWu94plYd0AiO1O8UkoGeQbzm7H3sbVlM5tb12PYBgM8gzkm6wSStQOv3Ux35CYUXQLIcSYetRRCMCJlOiNSpmNJE0ua6F20xb415GE+qHyE7a2fowodKQNEzCv1gERS6tsQl5wFrDZynAORmMSTaZXYjEg5/LWnfUVdsJJ/7LyLoO0PNwe075KKxK0YmFIhZLtQhMpxWbM4p+BivGYrb1c8z5rGJZ2+oqY0GJI0ivOLrqHAva/e9IOqD7uJ3iZyLRUI/Fb4oWFG7lEcnzOenW3l1ASacKkOxqUNwqkeWqkSXVG5YcyxXD/6GPa2NhC0TAo8qaQ79xGh18/5Bnct/ZCN9VWd5udeI9QusxHek2gwbIu0PloFJgJfIMQ19/2X0tqmsJtAF6zfU8l3H36VB284lykj+nPPP+fx6bIdGKaF3V5qtGNvDf9+9XN+ev2pnDVrLAAL528mECVq1hXSluzaUc3I0fsvSHwgOELODhBSSsb2z2PK4H5s2FtJayCIrqv4LQs7gaNrxatNAz7bWxxVXLQ1FOTlnRsIxtGxQQqkzX5Z3ZvSJtVxeH3+DhTF3opwCjcuusZ3wK04cWlO7h1/C8maJ+Yn9xd9EYr9qOoTgnYwXMDcriJmS6Uzjd7hIwqC8Wlj+MHwGw5qzUpPmNJMqKZNCEhTU5mSeQyn5Z9MnityXU/QCrC68TPWNi2jIVSHU4GQ3fUb6Q1VqOQ581hS+x6L6t6i1WgCwKOlcEL2ORyTdTpO9eDdKFL1LPq5R7LXtzHuWM9+blcVWi9Dcbeawvn97sBntlDq28Cm5o/Y3fZ5/MmkRBK91qo+WMySmqfZ612BKnRULISwsaXA7m45DYTlNCZknIFTTdqfXTtssKXF47t/g99qixjZDXdQSgZ6BnLZgJvIcxXSZrbwl2130mo0YWF1k4PZ3raB+7b9jGOzTuaM/ItJ0dOpC9V3zoWM/qDUFZpQyXSkd1mHYHhKP4anHJzyAyklG5v3srG9cWp4chGTM4dFvA4oQjAkNfJD9siMHF47+yqKWxrZ1FADwM6Gev65djn+OB5T0/L7kRrHOWB/8PCbn0UkZh0IhExue2wuZ44YxsJlOwj2aCjo+Pu+Jz4mLcXF8ZOHRk1n9oQQglBw/228DhRHyNkBoL7Fy/f+/gYlNU0EDCP8QwVUKejvTKEKH8EY6s2S3ibpkWDaNraUqBGuAvPLdqEJhUTMpaQlwh6f7ReUrj6UsZDh8DAs5eAqux9qKEJBQcS4Re1DliMdp6qRoadyZsEJHJc9EV05eF1BAH7Lz8KaxXxQ/SENoUYUFIanDOPsgrM4Km1cVLJWG6zr/P+wwnlYUiSsfN7xGYlHcXBJ//NwHOR190SeKz+hQmun4uLygZdybFb0aMvWlnU8vfdBJLJbE4AuwvsWrevTpbr4uOo5akMVGF3ScW1mEx9Xv8yqxvncNPRePNrBkzsZnjIxDjkLd1ZublnEaQXXH1RbJY+WysjU45EYlPnWdlo5RYOiaGQ7B0d8r9y3kTdK7mo/brIzIiggrKEnZTcFfV24GJQ8iZPyDo80y4Fge+vaqMRsHyTNRhk5zrDC/Mulj3cSs8ijbZbWf8zy+k85I//ibr8vRdid0exYcCgOxh6iaPbm5hJ+u/F5GkJtGNJCINEVDY/q5M4xlzEta2Sf5xyYmsHA1HAKu60wxL83rMYfwYapA25N40eTE7Oj6wv8QYO3l22KSsw6YEvJe8u3QCj6Q2MwZPLQ0ws4btIQBg7KYfvWys7oWjQYhkVewZfnKXuEnO0n/EGDb93/EpUNLVhdvmRJmM3XNLWR5NIRLghEIGguXUNJVmhMoAMszeVCVSJfBJpDgQS7+ET49iFFr/b8WE9/blXne6NnfqVtXCJhbFr7k2McBQqX4uS2kd9kfPrwQ7aWxlAjv9v8B1qNlk6PTBubba3b2est5pjMaVw7+JsRj3G0Gq0wUety3gmJSzn00c1xqeMTjMxJJmf0ku7pRLF3J//e85eIOlRCgCIlmrAxZbjaziE6nBE0Cpxp1AR3R3QGMGSIhmANL5Y8wLeH3N2HPYuNMt8mVKx24gJ0IcbhvyRqO9mpCuyi0D3ioG27A8OSj+NDHo47zql4GOCZ0Ot1ww7wZukvezUgdIUiBAoainCR7xrOtOyLGZQ06Wvx+1/VsIBQAjWLpjQp8+0iw5HLlpa1UYlZV1iYfFT9BgWuUbQYrZjSRBXhqJWUIur1Uxc6F/c7L2E3ir5gc3MJt3zxr14OBKYVwm+F+Pn6Z/jd+Gs4Jnv/m7mSHQ5eOOcyLp/7X4KW2S3YoAqBrqjcfezJTCs4+E1Im4qreikOREIgZKLqEC8x3NDkY+vuas67eAqfzt8cN4I2YlQBuXlHyNnXDm8v20Rdi7cbMesKy5YYhs2cyaPYVF/Lzqp6NFXBsGyOHljA9085llXVlfxtybKI5rAdcKgqVx19VNT3s12e8Akc9/rSoZkkkLYEJRy27UggRSJoblXngoETuHDgxHiTfyloCrXxTsXnvFvxOW2mnyTNxRkF0zm38DiGJfcnz5VJia8q5hwpuodxab1NhQ8WpJTcv+1BGkONEa2NgnaQzxuWU+Qu5PSC3n5+x2UfS0VZZcxuRIBULZUcZ3bC62ozW1lat4A1jcswbIN8dxGzcs9gaNLImDdiTdG4tP8VvFDybNQ1ORQH5xdeiCOG5c/bFc9FFQiFDoJmk6QY6F08VTVFUh3Y0umXGCmyZmGyx7uF+mA1Wc6D48Hnt7woAoS0kYh2M619pKzjkAkEIatvoriJQlMczM77Hh9V/TVqAb8mnJxWcAsiAoHe1vIpMq4unMSlurhh+EuHzFT9UMFrxWr+2QeBwG97qW/bjCrUhO2/QjJIdWArgn2pa1WEE8jhMoPuJE0XOmfmn8KpeQe/409KyT2b/xvBGmofgrbB7ze/yFsn/OqAnEzGZOUy/7Jv89ymtTy3ZS2NAT9OVeOMwcO5/qipjM7qmxRJoogXMeuKRMT0hSIor27ilONGMeHogaz9Ym/UtKXTqfHd75+S8PYPBY6Qs/3Es598EdPKCSBomCzfWML793yH+jYfrf4g6Ulu0j3hCMewgmyeXLmaoGlGDfC4NI2rJ02Muo2T+g3FSsjlQSC0dj9AqYRN3JTw6xLZTU5CIDg6qx/fHXE8swoOfgTgYGBT817uWPcYprQ69ch8VpCXSubzaulC7hn/bX466lp+su4BAlYw4vF1Kg7uGH3dIY0KbG/bQW2wLqYxd8gOMbfyXU7NP6VXVGpG9vG8VvZGzG04FAdzCs9KeD/WNC7n2b3/AugkSNXBCra0rGeAZwg3Dr0dZ4yuyhnZJxCwArxW9nL7HOHjrwsdCZydP4dT8qIbRzeG6ijx7YqzSolbMXup41tyX+ei6BS46L3f4TqcZZyYe16c7SSGDEce5f6tCBF+yFGi/GItaZGiH7rGmbHpp2BLk/nVYamMjiiYLtwIITiz8CcMSZ4W8bNbm+fHjJqFITHtAG+W3onPakQXLkamnsTotNNwqofPFaMnqvw7WdXwNvXBUnTFxejUmYxNPwlHl2hxhiObvV4RJ60ZjlqnaOm0GK1xx/aEpghOzJnOorrlhGwjHMGWEin2Gaw7FSfTM6dwVsGp9Pfsn2tDPGxtLaM20BR3nGlbfF63hRk5Yw9oe9nuJG6Zcjy3TDn46cueCJkmmqLSPycdIwHPTUHY2imRcY52aY6777mI3/78NdatKcYImZ0pTpdLBwF3//5iRo89NN9dojhCzvYTVQ0tCY2rbmxFSklWsoes5O4F5mkuFy9ddRlXvfAKXiOEN7TvKcij67g0jeeuuJic5OiFuG5N59pRk3lqyyr8UZoCnIpGv9QUqo0mAlbYZkRKBWlJdEVBUxW+PWI6Fw48ijxPKrqidj5pGbbV6dfmVL8ap0tdsJk71j2Kz+odPQg3AZjcteEJnpz6U+6bcBt/3f48e30VKOxrXe/nzuMHw69gWMr+CScmisW1n3Xr7ooGwzbZ2baLESnd06tJmocfDf8+D+34G0a7v2dXOBUHkzImcWLOzITWs6N1C8/u/VfEqFXIDrLXu5PHdj/AD4bHtuo5Je9Upmcew+K6hWxp2QJIhieP4MTcWaTp6TE/Wx+qQRN6zIiFhhVRHb8D7fXYUWFh4juIulyTM89mW8uyuOQmw5FHVh86NgNWC5ua5rG15RNMO0Cqo4CJGRcwKGlqxOgXwPiMMxiVNoutLQup8G1CCIX+nqMYnjIjpkF5vFq1jui6TYBS3xedr9YF97Ck9t+cXXQ3g6IQv0MFww7weum9lPg2tFskhW/WFf5tzK95gov6/ZJByRMBmJ55Khubl8V1oUjSUilwDWp/qOvbg1nIDpDhcPHjEbfwatnrFHuL0VQdS1qk6amcWziHE7KPP+Rp4M3NJb28hyPBZwXZ3FxywOTsUKO2pY3/LF3DyyvX4w2GrwtTBheRl5tCSXljzM+qqkKyDcE4TQuGaXH0mPBv0+nUuef+y9mxrZK3Xl3F3j21OJ0as04Zw+zTxuNJOvjNDX3FV+Nu+zWEqihxi6IBFEXE/KEOzsxgwY3X8eH2nTy/Zh11Xh+ZHjdXTDyKM0eOwJWAOfptR59AcVsTC8p2ddM5A/BoOiMzcnj+1MvY2FjFv7Yu5bOqPdjSJs3h5qphk7lm+BSyXd2fine21PKvbZ/xQflmACwpmZo9gJtGncAxOZGLjQ8X3ixbjBHn2Ju2xWtlC/ne8Av4y9G3U+arZntrMSAZmtyfgUmHpz26qb2TMB6EELSakdMyY9PGcPeYn/NG+Zusa1qHLiQSm2QthTmFF3BizokJ3wzeLH8hZjrRlAZ7vTsp9u5iYFJsd4oUPYWzCs7hrILYXpk9EY6wxb6xaCK+96Qg7EhgR7jBasIRUadqf1HkHkWuayBV/l1YUW4CmnBwct61Cc+5t20F75b/FpCdacomo5xK/ybS9AIu7H8fbi1yzYuuuBiffjrj0xPXtEt3FFId2E5kWhvZKgrAbCek75b/hosG/IV8d/caJksa7G1bQbNRiS5cDEyeSqp+4OlkKSWvlf6eUt/GXu4MhgyAhFdKf8M3Bv2ZAvdwBnhGkuPsR5W/OOp3pAsHp+ddiRCCgZ7hJKnJCdWpdUAg0ITO6NRR/HLMXTSGGmk2WnCrLnKduV/J2ry+RgcPN3ZU13H1Yy/jN4xukbIVu8twaioySSC8kffBpWucNHEo65cWE/RHJ2e6pnLysSNJSeqeERg+soDbf953O7fDgSPkbD9x9LAilm8tiTtu4tDuJEBKyYo9ZXy6bTd+w2BoThZzJoxmzphRzBmzf4WbqqLw95nnsrBiD49uXM7aukqklAxLy+LG8dM5fcAIdEVlWu4ApuUOQEqJJWXUYsvF1Tv5/rJXCNkmdpeU6bLavaxtKOf7o2Zy/chDH96Ohvcql2PE0cQypcW8yhV8b/gFAPTz5NHPc3Dqj/qCDD0DQfxUi5SSVC26I0GOM4tk1SJVCyFQ2kUw23in4llCdjOn5p0b98ZQF6yh0l8ad82GHWJR7UdcHYec7S+K3IPixCtiCWkkCslR6QdPl0sIweUDf8Nze++iIVSB0eWGrqIhhMKp+dczLCW6A0JX1AR28G75byLWjhm2n4ZgCa+X/oQrBv3zoNV+Tcw4l92tn8eM/sU6hUwZZGntk1w44L7O19Y1vsXS2n+3X1NCKEJF1jxCoXs8pxfeSdIBCNdWBrZT5tsU0zbLlEE+rX6KKwbdixCC6wb/gkd3/ZImo64b6VJQUIXGSbkXMTFjRvu+Ci7qdy3P7H045gNLV+iKg1Gp+5otMhwZZDgOvzjvqNR+nZmAWHCrTkanfnm+wPEQNEyuffJVWgKRo51B08LhVlElOEwFf3t2SVMVVEVw0sRh/Oaa09h1Yh3f+/VLBAJGryutrqsU5qZx23UnH+K9Obg4Qs72E9eeNpX1uys7T5ZIcDs0vnXavov19qo6bn7+LRp9fvyh8Enk0jXu/3Ax3zpuErecsv/hcCEEs4qGMKsoviq4EAItynZq/K38YNkrBKzI+xWwDB7ZuohxGYUcm/vlRNDazMQKrn1WEFvah1T3Kx5OyJnB8oaVcVObDkVnaHLk7y5kB3lg26+pDVZ1E2rtqL/6oOotWoxmLu5/TcxtNIbq0ITeTcspEiSSmkBlzDEHAk3ROS77VBbVvp9wMXZfoAsHE9JnkBwl6rS/cKnJXDfkQXa2rWJ53Rs0hCpQhc7I1GOZmnkO6Y78hOdaWvvvmKTDxqTZqKTYu4rByYnbC8VCgXsMOa5hVAe29RLVjZVC7ooK/0a8ZgNJWiYr6p5nZf0L3Qim3X5OlvvW8d+9N3Hl4Edxq/v3PaxqeDshP9NS/6ZOU/YkLYUfDr+Pjc3LWFT7NvWhalShMjJlEifkzKHQPajbZ8emTebS/t/l5dLHMGXvsoGeSNMzGeg5dA1EiWJM6gCynCmU++tjjtOEwnHZYw7TqvqODzbtiCveHrLCkhY3HDOVT9bsIGhYjCjK5tITJzAoLxwdHzUkjyfvvYpHnl/EyvXF6LoKMiyzMefk8Vx/2fEkuQ+t0O/BxhFytp+YNrI/50wfzdzlmyM2BrgcGmdMHcXxYwYBsLe+kaueeIm2YPeLTceJ+eznawiaFnec+eVaBr24Z1VcaQ6/ZfDPrYu/NHLmVBz4rPipCIeifanEDGB48jDyXLmU+cqjNgU4FAfnFs2JutYF1e9TF6yOqqAfsoMsrVvA9KyZ9PcMiroWXXHGbEzoilgNAQcDZ+RfzI7WjVQGSiMQtI4uzL6nYxyKi8FJozm/6MB1uaSUFHtXsrrhZar925BIsp1DmJJ1GVcNume/I1oBq4Uy31ri7Z9h+1nb+MZBI2dCCM7v/zveKL2LusDeTsN0aK+8SsT3WlqUeFdT5DmKFfXPY0UhTzYWPrOJz2uf4uT8W/ZrvXWB2DZhHdCETnOohmQtfKPWFJ2JGScwMeOEhLYzJXMGY1OP5tPad/m4+i3sCK3vAoFTcXHtoB9/JVKXQgjuGnM5P17zWESvTghb0N055jI05avbdfvqyg34YgQ4OlDa0MzQ/llcePz4qGMG9cvivp9dQGOLj7KqJlRFYeiAbJxfonn5geDrueqvAIQQ3Hn5yQzOz+SJecsJhCwUEY466JrGt8+YxlUnHd35Q/7T+wvxhqI/BfoNk/+uWMfVx0ykKOPL01Z5s2Q9oQRq6VbXl+A3DdzaoRU9jYRZuRP5oHIFVgyioSA4ISe6BMnBhpSSzS1beK9yHsW+EgSCkSnDObPgDG4bcSu/3/IHmo3mXvITTsXJ8dnHcUpu5JC7LW0W1MyLG+2ypMmC6ve5ZvBNUcf09wxKSG/JqbiYknlorXp0xcEPhv+aeVWv8Fndh5h2CNle4uwQoIlwLVmsm7MmHOS4+tMQqkUiKXQN5sTc8xmWfNQBk3JbWrxX/jtKvKu6pQGrApt5t/zXADjQKfCM5eisy+jvmZzwTbvNrEcVekKWUM2hiv1afzQ41SQuG/gQpb61fNHwOo3BMlSh0WjsSejzEosFlX9hSMqJEKdL3MZkY9N7FLnGMyztxF4OCPEQq7mh+5ok2gGKL7u1JM4suJRjsk7mjfJn2NKyFk3ohOsBTYYlj+GCom+S6/pyrHwiYXz6IP5y9PX8duPztJr+9myHxKU6cSoad4y59CsdNQNo8iVe7/eL1z5i7q3fjDsuI9VDRuqhcXc5nDhCzg4AQgiuOOloLj1xAhv2VNLY6ic92c1RQwq6icbWt/lYuqsk3rUMW8ILy9fxkzMS67w7FPAaidVeqELBZ4YikrO9bXU8t3sZH1duJmiZ5LlS+caQYzi731G4tQMPLV86YBafVK/GsGxkuzlpWOJgX82MrmhcNuDw1BiYtslfdzzC1tZt3dKXqxq/YF3zBo7POo7fj/01S+qX8n7Vh9QH61GEwsiUEZxdcCZj06JfQFuMprjdZxDuQN3ZtiXmGFWonJhzOh9XvxNbYwzBpIxD7yuqKw6OyzqRrU1vhVPQhN0PVBE2eA/YGtH8xnThYHDyOK4edNchiY5+VvMYxd6VEWvCwoRREiRIqW81lf5NDEk5nlML7ozaYdl97S7suHpj4S0hQ7xfdgemHSDDOYix6eeT4RzU5/3pCiEEA5KOZkDS0QBsaf6A+ZUPYGKSSPjMIsSO1k8jRph674HF/Kr7WVz7d87t/ydyXYlL84xOnUlNYHc3F4hIUFDJOcBj0oEMRzbXDb6NNrOFcv9epJQUuPsf1OaSg4mj0gfzyvE/Z03jLja1FGNLST93Fq1mM2saN7GtdRfHZI1nVMrAr0TErydyUpLYWRM7NQuAhLKGZrZV1jKy4OvlVrO/OELODgJURWHi0OiaKLtqG3CqalxRPcOyWFt66Gp9EkGW00OzEb+my0aSovduN36teDV/2PAelrQx29OjbW21/HnTPB7dvpD/zPg2BZ70A1qjLSFZTafFaKQzNdT+H12xcasaPxpxMUOTD89T7lN7n2FLy5ZO9f8OdNgSfVa/GEuG+MbAbzA7r2+EsS+dVomMPb3gPHa2bWWvd2dEguZQnNww7PaYArKR0BCsYGXD2+xpW4fEotA9gmlZ51Pgjl2f83rpHwlJP5rSfe1CgEsxCdoaNgqacGDKELpwIrGZmDGLOUXfOSTELGh5Wd80N2rKrn2FdBxxUwbY3bqEFfozTM+J362ZqufjVtNoNWtizB52RTCsOkq84WtCpX89W5vfY0DSMcwu+AVqH7+jaNjRMh+bRGQlZLvPCAmnxwFMglhWkDdKbuWyQY+S7khMamR8+iksrHk65hhNOJiSed5BF8xN1lIZmXL4Iu89YUubtU1rmFf1HuX+MgAGegZxRv5ZjEvr7tIhhGBS5jAmZgzhid1v89ed7wMirMMGvF2+iBxXBr8eez2F7q8Wsbl8+lGsLi5PSHDWtGw+2rjj/w05+3ILcv6fQFUSLbcNS298mbhy6FTcajgaJtuNfaXd/q99JxQEpxSMxNFD92x57W7+uOE9grbZScw64LcMaoKtXLv0qbgyGLFQ4q3huyv+RmWgQ/tGdPtn2SozsyeRrHmoDyamRXcgaAo1sax+RS9iJpBowkITNlKG+LxhMbeu+wEvFD8XV+2/K1L19IRSkQJBf0/8GkBVaHxv+M84q+AikrVUHIoTl+JGEzrj0yZx28jfMCy5b13Di2pe4PFd3+eLhnnUh0ppCFWwqXkRz+75GW+V3R81SlTl301jqJJotVdCgEs1SVHh2OwzmJ13OWcVXsvPRj/B+f1u7HOarCeklFT41vJF/bOsrnuGvW1LsKXFnrbPUUjsZt+xclMGWNvwKmYCUU4hBFOzrkITUay5kDiw2knQvvNKYmHJICXeZXxc+duE1pcIDDvQKUtC57+e6LCp6vjLJqEitS4w7SDLa59KeLxLTeK8fnegiciaU5pwkOcaynE5l/ZpHV91GLbBA9vv48k9j7Hbu4ugHSRoB9neto1Hd/+Df+z8G1aE39TfdrzMe5VLCNlmpzC3BAJ2iDJfDbeseYDazuvmVwMnjRqKO55cVPspaUtJiz8RF+n/DRyJnB0GjMrPwUxA6dilacwcnniRvZSSkGXhUNWDFrK+YMAEHtmyEJ9hYNsR5hTg1BVuHNW72PavWz8hYEfvvLGlpDHkY2HVNk4p3L9aiHs3v4LPCkW4fYRV2wUwr2oli2rXY0qLSRnDuXXUheS5Dk27+7L65YgeNylBODXX8ysJ2SEW1y1kp3cHd4z6eULRKVWozMiZzYKaeZ3dmZGgKw5m552d0JpVoXFK/jmcnHcWNcEqTDtEhiObpP0wCl/V8C7L6l7r1VUnsTFkkK0tn+NUkzijoHct3F7v2oTSexKLVC2Z43Iu7vP6usKWFntaF7K24UXqg7sIG+/s+5J0xY0qdAo9xydUD7avx7H9bBSCYu8KhqbEL0Qfl34mpb4v2NO2vFNHrAMaVkzeY8kgZd4V1Ad2kuWKHJmUUtIY2kWbUY2uuMlxjUVTIpOcDMcAqvybALuLblyPSGb7b6tjWUq78Vs8k3HoTuh2ty0hZHlxqNGFtbtieMp0rhh4D/Orn6Q6sAtV6O0rVJicOYfjs69AFYe/7vVQ4pm9T7GrbWfEOtOgHWRzyyZeLv0vVwy4qvP1Ym8V82tWdZKynpBIvGaAZ/a+y+2jvnHI1t5XaKrCLafO4LdvfxJ++O963st9/xWAU1MpyoguN9RXlJY1UFPTgsulM3JEPpr21WqcOELODgOSnA7OHD+Cueu3xiRpEsnFk8fFna+spYXH16zk1S2bCJgmAjhx4CBumjydKYUHZjmRrDu5fOBU/r7ls2iLJMeRzuDk7hY1tYFWtjbHT8n6zBAv7l2+X+SszFfH9tbyCDcE2WkC3kGIOtwDVtRv5frlD/LotFsocB/8upG6YH2Pi6iMSMw6YEiDSn8F71a8zQX9EiMbp+TNYVXDUlqM5oh1PrpwMDr1KIYk9c1qSxEK+QdQ4GxJk4XVz8asCTJlkLWNH3JCzpUk9ZC2sKSZUHrMxk6QLMVYqx3i/fI7qPZv6kGG9p1Lhu3DAHa2fowQWgLNot2FW21p4TcTi0wIoXBm4c/Z2PQeK+tfxG81oQgVS4ZQ4yidQ/jYbWh6jVn5P+v1XknbElbU/h2fWYsQYUkBic2o9POZnHV9r3ToURnns73lY0wZRABqhF9Yz9NZFy7y3GOp8G+O4vMZnqGnzZUiNFrNGrLUxB9C+3nGcM3gv9Bs1NAcqkZTwhGzA42cxkLQ8rKpaT7bW5dgSYMc12AmZc4h2znwkG0ToNloYlXjiqid2QAhGWJR7aecX3QhbjXs8/lm+adxRdFtbBbXreVm82I82qHtxu4LLpg8hvvfW9TNIacTsiu5h7Mn7r+JewdWrd7Dvx6dT3lFI5qmIqVECMGFF0zh6quO+8qQtCPk7CChtqmNVxau470VW/EFDbJTPVxx8tGcMXUUbqfOT06fydJdJdS3+TDt3jckl65x55knkpHkjjD7PqyuLOeat17DsCyMLvMs2LuHz8tKuXX6cVw/KTEhzEio9LXw+LZlMcdU+1t5bOvn/GDsvghBfbANh6Il1OlZ40/MoLgnNjYXRzDw7W483RM2kjbTzz2bXuDvU76/X9uNhSQtCaVdFBZ634y6rjMcebCxpcUH1W/js1qYknkM21rWsq11AxLJoKThnJhzBnmuoi7bSOb2Ub/liV0PUe4v6SQ1HV6W07JmcEn/bx32gt89bWsSKgoXCDY2LWB69vndXs929kdXnHFthRyKi2zngQlpLq5+iCr/Rqw4xeUAQoawEixE6HrEFaHiVBN/shdCYXzGOYxLP5sWoxLDDuA1q5lf+TtCtjfmZyUWDcHdvV7f1vQ2y2of3refXXZjS9Pr1Pg3cmb/v3aLNmW7hlLkmUiZb01nnV38M0lydtFvWN3wMl80vNIeOe2eEu2IZHf7lLRRxf7VyqXpuaTph8Zkuyt2ti5jbtkfATofPCr829jY9BHDUo7l7KLbDlm0bmXDyl6R+EhQhMKaxi84LjssBr6ttThm93oHNKFSEahjWHLiFmOHGg5N44aTpvGv+cvxR9E8c+kaZ08YRXZKYhHXaPjo44088NA8gu2G58Euxucvv7KcDRtK+fMfL/tKELQj5OwgYNH63dzxxLvYtuwsbGxq83P/Kwv559zPefL2S+mfk85rN13FXW98wLLdpWiKgi3DFy+3Q+euM2dx9oTYTwXNgQDfevt1fEbvJwwJ+E2TB5cvZXR2LjMGxH/C293SwPamWlShcHR2IdnuJJ7fuSpuYXnAMnlmxwpuGn18p8tAiu5KuJYs1RGbgEaDjNDumggdsZFsby2jzFdLP8/BLSadmjmF96rmddaRiYhRM4nSxWQo/L5kcd0CFtctQBegiPBFotJfxor6hUzPmsVF/b7VWfibpmdw26jfUOEvZV3TSvyWj0xHNpMzjiVF/3KkV5qN2oTSkqYM0RhBEmJYytSEVM4FghEp+6/1FbCa2dn6UZwC/y7bE6BJgY2KHTWK1T1lByClxcCkvntPCiFIc4QjmLY/mHATSE+S4zVqWFb7UNT9tGSQ+uB2NjW+xFGZ3VNbZxb9mvfK76bCt6FXmrUnNOHkmJxv41A9HJvzLSZlXsIHFfdQ7F3RnuyM/rvUFRdpekFC+wdQF9jJxqa3aQ6VoitJjEidzeCUGYeMHJV6N/B22R97RQMlFqa02Nn6Oe+VP8Ccfr0jlgcDzUZTXNkcCHeIt5jN4bVJSU0ggY7H8GiUg+C/cbDx7ROnUtvq5dWVGwmZVqczjQBcDp1jhw3gl+cfWPd9fX0bf3lwHqEIuqQQJmpbtlbw2uuruOzSg6MteCA4Qs4OENtKa7jjiXcjCtH6gwbBkMl37n+Zt353HVnJHh69+gLWlJRz37zFbCirQlMUfP4Q981bRF2bjyuPmYCuRmbtL2/eiBUh6tZtm6bJ31Z+HpOcraur5JfLP2B7U10nuTIsixOLhrA3UJNQ9CtkmZS0NTIkNZzeLPJkUOBOY6839kXCozq4aMCkuPNHwojUol4ELdFWC4FgTeOug07O+nmKGODuz27vnnZLpd7oIGbRU50SVQo0RWJjYUuTFfUfsaFpEW7VQ66riBNyzmFY8ngK3f0pdH817Fh0xRkmj3G/AoEzQo2RKjROzf8u8yr/ETU1qgknp+R/B/UAdKz2tn6G6GPvk0oIp5pL0PZHICu9U3aacDI67Uwc6oHpK2U5E7PM0oSLIcndBau3NL0R8QGmKywZZGPjS4zPuLKb7IemOJnT74/UBLaytvF1Kn0b8Jq1CLTOpgRNOJFIpmV/i4mZ+1LyTjWJk/N/zLO7vxGTAGvCycTMSxKSGzFsP/PKf0Wlf303w/Ny3xcsqnmYc/r9iVzXyLjz9BXzqx+NkqYNw5QhdrQupSFYRmYfDO4TRbKWjCa0mGlNAE3RSGr/TT2z93UClh9i0uIwJNDPc+ijj32FEII755zE+ZPH8vTi1azcU4aUkjGFeVw7czKTBxUdcGbg7XfWYMe5fwaDJq+8uoJLLp72pTfnHSFnB4jH3l1GMIb9hC0lbYEQH67axrnHjWVLZQ03PPMmvpCBLWVnnUBNq5eHP17Cp9t289g3L4hI0F7avAG/Gb8eZU1VJS3BIKnO3gXAK6pL+ebHL+G32ufpwsM+KduJ6kws+iWE6BUpu2nkSfx63Vv4o1g/AWiKwhlF0VWeY2FocgGFnix2t1X1WEv8z0okRoxmhQPBD0d8j99suocWowULC0V2XZOMSczCEFgoqNJCFRaaCN9gA7ZJwPbSaNSyx7uVAtdAvj3k57jU/Ys8HmwMTZ4csWusJ3ThYGRqZFHbozJmY8oQH1U9jkB0krRwh55kdt61TMw47YDW6beaEo6adUAIGJUyg3TXcFbXv0STUcG+aFn36JAmXOS7xzAjL7oAcKJQFQdj0s5jY9NrcdYsGZF2RrdXSryfdevujAbT9tNqVJDaQ9JCCEGeezSnu38OhLs4d7QsoNS7ChubfPcYRqedgUtN6TVnsp7NiXk/ZFH13yKSm7Bg8IhupC7qnknJu2V3Uh3Y0usYGNKPYfl5q+RWLhn0WMKyHImgIVhOfTC+96wtLdY0vsvs/BsSnrsxVM3K+vfY490ISAZ4xjA962wynd2jiFMypvJG+esJrMFmYvokWow25lbMR1Mklh3/dn5a3jE4DlCw91BidGEuf7rszEMy9zvvrsE046d+ff4QlZVNFBUdfs/UrjhCzg4A/pDBZxv2xBWX9QcNXlywhrOmj+a7T7/Ry8KpAwHDZF1JJf+Yv4wfndrbWLwlmJiasqYoEcmZadvc8Onr+4hZD1hSgiVJRDLItG0Kk7qn084sGsfGpjJeLV7di6BpQsGp6jx27DV4DkCI9o7RF/PD1Y8S6GwVF+0FnbE/pwqVQUmHxvg8TU/jd+N+zYdVH/FB1YeYcl+9kNIHPSiQaFGaCUJ2gHL/bv6z9z6+O/TuA1/0QUCSls7wlGnsaF0etZNUoJDuyKfQPTzqPJMyz2RM2kzWN31CsXc9AAM94zkqYzYute8dpD3hUtNQhSNuuq4rdOGmMGkCQ1JmMS79LCxpYFh+trZ8yJqGl/Ga4QhxpmMgk7IuZ0Tq7IOmtTUl+1rKfKtoChVHJGiqcDK74G6cPY6NnWDThEBJqMFCV1yMST+TMemJ3SzHpJ+FR8tkSc2/aDVq2o9HOEk7Pv1cpudcm1A6ssK/jprAtpjk1JRBVtQ9xWmFv0xobYmgKVSBIjSIQ+RtLOoCexOaU0rJpzX/ZUnda9jS7qzRrAzsYkXDO4xNPYEL+92K0p7ByHJmMyZ1DJtbNkWNnulCZ0rmVFL0FN4o/zAsaiIEqrCxpELk6JlEIDiz4Jioa93UVMaqht2YtsXQlDxm5Iz8Sls/9QUlpfU0NvkSGqsoglAcv8/DgSPk7ADQ1OZHVRWMBGQy6pq9LNi6C3+EerGuCJgmzy9by00nHYOjR1FipttDrS/+CWbaNumu3t04n5TtJGTFjnRYpoKmxG7lVxCc3m9ULxFaIQQ/HXcmx+QM5fHti9jQVIaCgqYonN//aL417HgKD1CAdkzaAB6YdD2/XP8sPiuEPwGPTQCP6mRiRmIpo/1Bkubhgn7ncV7RHB7e8SDbW7d21o4kGo0XMRobAExpUOzdTrlvD0UJaJr1FY3BUtY0vk6JdzUSmxzncCZlXkyBe0zUlMLZhT/k6d230WRU97rhK6i41CQuHRCfTLrUJKZlncu0rHMPyr50xaDkGSypeahPnxFCZWDyjM6/VaGjajoTMy9mYubFWNJAoBx08VMIpxjPH/AIy+seY2vTuwgRrhKypEmGYyDH5n6fQs+EXp9LdwymxSgnXp7ZxiRZPzQPKoOSj2FQ8jHUB/fQalSjCRcF7jF9Esxd1/hqzNQihLtP97R91idZjnjoyxqjyZL0xLL6uSypfR0zQkRTItnYsoiaXcXcOOzBznPp+iE38qet91ITqCbUgyg6FAf5zgJStQx+tOZHtJitpOoSw1ZR0AnZYMreaWMFiUcVEaNmO1qruGPNf6kKNGHYFlJKXKoDTVH42ZhzOKNwYkL7+lXGq6+vAsK/jHiXY8OwyMnpHR0+3DhCzvYTgaDBotU7CUYpLuwJj9PB3HVbo5q8dlxOO06c9aWVTBncPWT/jfET+MNni/CZsQnesf0GkOzofaH5tHw3XjNOekeCIhVUBYwoBuhJuoNbxkU3aJ+ZN4KZeSMIWgYByyRZd0bostx/HJU+iDdO+DkrG3awpmE3W1r2sql5L2aUFJtT0bll5AWHxQRdEQrfH/ZDntzzGOua1mJLiZR2QgQtkRIHUxp8Xv8hF3sST6kkgmW1/2FVw3+R0up8um8xqin2rmRA0iTOKvplxKiHS03i2iEPsLTuVVY3vIuNhUAgpc349JOZkXMFKT2sbyw7REnbAjY3vUCbUYEidPolncDo9MtJdx580unW0hmacgq7Wj9JKL2pCicnFdwVU6rhUGtraYqT43N/wPTs71LTnt5L1QtJi5HGG5dxGRW+VZgyeverQGFA0kwESvt5Gf83YUuTMu8SNja+SHNoL0IoFLqnMjbjCrJckZuYspyDydrP77IxuJdETO8VodFm1pJ5kMhZoXtkQg0uunAxKjW+lp1pGyyoeQGT2OdcTbCYdyseY05ROC3uVt38fPQv+axuMfOq3qMh1ABArjOPyRlT+Kj6E0r9H3ZG1hQBDsXCoVj4TAchWwv70rYfwg5pHyEUMh3dsx27W2u47vNH8Vnd1+izgmDB7za8iWFbzOk3Oe7+fpWxfOWuhIXgp0wZTHLSly81coSc7Qc+X7+HO//+Tvv1Q4Ia+67q1FXOOXY0S6vKur0eTYfbtO2Imi/njxzDA8uWxiRnLk3jR9Mi+yIGo6Qzu0Og2TqjMjPZ1lKDLe1OkpakOUjSHDw180oGJMfPxztVHad6aG5iilCYnjWS6VnhouAX9y7gqT0fIBAE21OeLsUBSG4bdQkn5O5fndv+QFd0bhz6PaoCVbxR9grrm1d1FjTHgprAGIlNfbAq7rieMGw/ph3CqSb3ivZsaHyH1Q0vRSAuElMGKPGu5pPKBzmt8KcR53aqHk7Ku4aZuVfSFKpCIknTc9CV3he4gNnIh2U34TWru5GIXS3vsKd1HhOzbmRMxhV93r94OCHvVlqNCmoD26KmNzXhRlfcnJj/UwYmH3pv0USgKU4KPRMTGpvnnkCOeww1/g1RSKhEVyQ1/gW8svsDANIdw0h3DCfF0Y9c99HkuCZ2i5Iato8Py39EU3B3t+9rb9snlHgXMyr9IiZn3dwrsmrYPnY2z2Nn6wcYtpdkrYDRGRfSzzM9JiG07FDcqFnn3kjroJJkXXExPv001jfNi5n2FUJhZALkbFvrirgNGh1Y0/gRs/O+gUdLaV+Lg5NyZ3NS7mzM9lpZv+XnZxt+RsDuff52HH6PFsI2lXB6s8dt6bjso3Gq3R/a79n0Jn4rOnkM2AZ/3DSXU/LHR/RFllLSagTRFTWiz3JXNAX8NAYCpDtdZLgPb91s11qzeNGzSy7qe8f1ocARctZHbNhRwc/+OrczYqYoYHWvAO8FRShcNOMoyhe0sXJPWTia0nVAj4/6TZN31m9h5ohB3S56yQ4HL154KZe//hIB0yTQpTlAEwJNVbn3pFOZVBBZWHRcZh7vFW8lEJekCX496UxSnU5e3r2G3a31JOtOzhkwlhPyhnQzdf+q4IpBJ3FW0TTeL1/Bxpa9KChMzhzOqfmT8WiJpSAONvJd+dw49PvcvfF26kK1MSQSJCqJRdcAXBE6AsOK8OUEbS/JWhYpejZSSna2LmFF/YvUBnajCAWBwti005iSfRmpei62tFha9+84HWpBtrcu4DjjOpL17KjjVKGRFaODTUrJxxU/pMUoQ/aQqAhbE1msrf8XyXohA5KjR2b3B5ri5Jz+D7CrdQFrG16gMbgXiSRFyyPXPYZM51ByXCPp55mcUDTpqwghBKcW/okFlXdT4VuN3aXLURcOVOFDILsRt8bQdhpD24EwOXWq6czIv5csV1gk+tPKX9AY3NGL7ElsLBlgW9NrJGsFjEq/sPO9Kt86Pqr4CVLKTkLXFNpLlX8tKXoBZ/R7GLfW++GuIbib98p+RMj0kUgCSleSUIVOufcLFKGS7RqBrhzYTf/EvOso822gIVQekaBpwskF/e9GSyAF2hiqTphoAmxq/oypWb3r+zQlfJteWLWwk6jFglMJ4bO6PxipQuGqgd1LBkq99WxuLo8bURJC8H7FWi4csI+0NAf9PL1tNU9vXYXXDGJLyaCUDG4ceywXDB7X7R6xpLSYh5d9zrrqKhyqQsiyOCovnx9OP5YTBgyKuz8HAwMGZNHQ6KVdkblXpqrjb4dTY+yYAxNyP1g4Qs76iAee/7RbKlOxQRpg670JmiIEDl3l/hvnkJnq4bJpR/H22i3dhfaiXH8+2bKLN9Zs4sJJ3R0DRmZls+Dq6/jvpg38Z/1aGvx+XJrG2cNHcN3EyQxKS6e8tQVbSvKSknF06fq8aOh4/rRmYdx9zHMnMz4rP1xDNmF2Akflq4E0PYnLB530ZS+jG4QQXNT/Ch7d9dcoI8Iq86pIrHFARWVY8j53BSkl65s+4PO6F/GbzQihYkmDXOcQkrUUynzrOiNFHZ2VG5reY0vLJ1wy8H78VnNMW6guy2Rz84dMy74yoXVGQo1/Da2h3sSsKywZZE3dPw86OYNwGmx46qkMTz21M6JxuIV7E4UtTYJWAwIVp5qRMGHUFBenFv2ZxuButja9SbNRiiYc1AeWYUmJjCEabEo/punn4/KbOLXoURTFRbV/TZzC/ADrGp5gRFrYfLwpuJcPy2+LGJ00pZ+mUAnvl/2A8wc+HS6+b4fPrOed0u8TsjsEqmPX8qnoOITGC7sv6xaVznAM4qT8u8hx75/MhkNxcdXgB1lc8wzrG+e11/sJTGlQ6B7JSXnXkx+juaUrdMURTvEnkFCzsWgyamOOWVi7MK4GmhCgKzZY+8itQHD3mO+R4+xeXrClpQJNqITiOFL4rRBfNOztJGdVvlYumPcMDQFfN9mlXS0N3L3iQ+bu3cwTJ12Crqj8Z90a/rhkUWcgoaPDf3VlBTe88xa3HzuD644+9CnTSy+cyrbtlfj9RviwyO4kDQGKqnD2mRPQ9a9GE8QRctYHlFU3sau0rtfrqgnCDhO0cC2mQFEEp04eznfOms7QwnC0YXRBLpMGFLJ8b1nYxinGfcFvmDyyYDkXHD221w0k3eXmxsnTuHHytC7jDR5fu4qn1n+B3zQRCBQBV4w5ipsnTyPT7SHN6eLmccfwr43Lo8pduFSN3x9z+lf2pvV1Q6W/jOf2/hMVCyuCKpuKQCOcGoQgUoZiRNAkFibzq5+mxLeWi/rdxidV/2Rry8J9OmHtG6gKbAnXmkSYxcYiZPt4reQOjs/5JjKBOhsLg2ajt5BsX7Ct+fWEOia9ZhXNob2kOQbt97aCVj2m1YKuZuBQ03u9f6Dnty0NKtreY3fzv/EaewFIdYxmSPq3yffM3u/oW8hqYmfTM+xpeaVdFkOiK6kMS7uawamXoyZYiJ7hHMKxeT8GYFvTS9QHYrt+dIUlAyyvuZds91TsBIi7ZYeo8a8j3zOJNfX/jknmJCZtRjUlbUsYlLKPgG9sfAWzPV0nBKjSxiJy56GKDoRoM3un9xtDe3m95LuclH8XI9JOj7+zEeBQXMzOv4ETc6+lOrALSxpkOApI0fumkTgseTIf8O+ExgqUiBHxrvBasV0jukJtv9b09xRw5+gbyXNFj3j3BVJKrpv/MrV+L1aEmmS/ZbCyppT71nzKef3HdSNmPREwTe7//DMmFxYxIS//oKwvGqZNHcLggTns2FWNYVjhk6zLqSUEJCU5ueKy6N2shxtHyFkfUFbdhK4pBCPwGsUGJdhxb5RMGlXEH77T24j64SvnMPv+J2gOxA93N3r97KipZ0Re7B9WWyjERa+9yN7mRoI9ujGf2bCGt3ds5a1LrqIgOYUfHnU8lpQ8umkZAtGZ4vRoOgJ46IRzOb5gUNy1fV0gpWRrSynbWsP6RaNSBzAq9fCJuL5R/jxBOxBWnUf2kl0RQqIInasH3kyKnsa8yuco9e3EiFD/BeBSTCwku9rW8tTu2/CZFREEXNstreKszbIN6oPhAu9EqmWdyoEVXnvNKhIt9Pab9ftFzmp9C9nZ+Ahtoe0IoWFLg3TnBIZlfJ9M98GpJTFtH8srr6XN2I3VpQ6rObSR9bV3UeaawuS8v6L0sR7Kb1azqPwbBK0mZJfuvqBVx5bGf1DWNo8Zhf9G62PqblfL21h9kBEBaDH2oioZMSNtHZCAz6rDsP0UexfHra80pZ9NTS93kjMpJVub3+ym0aYKiZA2ZkTx4PjXzk+r/ki2aziZziFxx0aDpjgo8oze789nOQsocA2lPLA97lhVaIxKjU0M3KobvxXb6gzCGZtL+p1JZbCW+lATT+x+ieOzJ3Nc9uRu3ZqjUwujNlF1366DSZmDAJhXuo1dLfURiVkH/JbJ8zvWUFHji6sOELIsHlu9gkfOOnhd2lV1LSxevROvP0R2ejInTRtOksfJfX+4lLt/+wYbN5djGBa2Hb4Wud06Kcku7vvDZeRkf/ldmh04Qs76AE2L7pzYgY4botsZ+cKc5HTQPzOd5orq+NtTBU2++BfVOxd8GJGYARi2Tb3fx/Xvvck7l16NEIIfTzyBa0ZO4qWd61hfF3YpmFU0hDmDRuOKU9T5dcKm5mL+uPm/1AaasTtV3SHXlcGdYy5ndNqAQ7r9FqOJHa1bur0WKWAjpc321i1c1P9qrh96N5/XfcC8qucJ2ftuQio2umJ1dnSaMkSTsRfRJx217jCkn5rAroSiI5pwMTz1wFKNTiUx30kpLfT9IIK7Gx9nV/M/sTuISDvBbQyuYnX1jYzKvIP+qZcC4DP20hIMa6qlOMaS5EhcZmVt7c9oDe3AjtCFZ0k/9YGVbKm/j7HZd/Vp/curbiFoNUQkRLYM0mrsYn3dvUzK/V2f5g3ZLQmO3Hd1CzsqWLTngGJ+SiBwKMn4zQaULo4CsdDaJQpryRBGBH9VRUgcWO0ZqH3rkAm4PUhsVtU9zWlFv4079lDisoF38PD2G2I3GKBQ6B5KThzHgZnZM3m38t24qU3TFrxe8QG2lJ2ev5tbdvLknpe5Y9RNjE0Lp2X7J2UxJq2IdY3FMb9hiWRC+iCuXPAfVlaVk4COK4oQfFy6o9OGKRpsKflkT2+P2P1BqzfAr//xHqs2liCAkGnhcujc//QnXHTKBG6+cib3//Fydu2uYe57a6msbCI1xc2ps8cyZfLgL90RoCeOkLM+YOzQAqwENM3cTp2Tp0avS8hNTYYEyJlp2WQnxw511/t9fLhnZ0Ri1gFLSnY2NrCptoaxOWHrjmx3Et8bH1m1/X8BG5v2cvuafWK1XVHiq+HWL/7FA5NuYExafA/S/UV1oAJN6JhxLqYWFiW+8AVKFSrTs2azoPopFKVdJ41IpE6CjJwa78slJmQHGJ4yix2tn0a9gQgUUvRc8l37H0UAGJp6DtX+tZgytlafprjJdI7o09yNgVXdiVkP2DLA1oY/4lSzKGl5jLbQFkR7XZPEIkkfxqise0hxxt5Hn1FOnX9JRGLWdVulba8xIvOH6EpiIrpNwa20GXtiRqpsGaLc+yHjrJ/g6IPBulPNxGfWJDS2w/1AygBZzuHUBrbElOaAMBHKd08mZLclFGmDDgeIMFShx6zLCmegwu9bMvGze2/b4oTlQg4UjaEKVtW/webmTzFsP041ifHppzM5cw43D/srj+26nWAEM3tVaCSpacwp/D5+qw2XkhQ15T4rdxbvV70fkytLCX5b6yUJEmh/0LtnyyPcO/52BiX1oynUxsSMAra37saUEstW2o/vvu27FJ0bhp7C5QuepcUIhEvZEiHHEkLSSmhsyLLahcT3nxz5AiGu/9WLVNQ0YXRhj/72NNfrH6+jrtnLr28+i6FDcrnl+wfmOnI48PVsS/qS4HbqnH3C2F7isD0hBJw6PXpB6mVTx+NxxI9Q5aWmMDg7tmTFp8V7EtIQC5kWH+zeEXfc/wKklPxu03MRiVkHAnaI3218PuFW9/2B2q6Qngi6ylu0GA2oQkERYQ2jSNesWJexvuxRip7DSfk/JMPRv5eRNnQIyaZwXr97DrhOq3/yTDTFRazVq8LFuIxr+nxD3d30OHaczjhbhlhX8yNaguuwZRBL+rCkLxyVCm3ii6oraQluiDlHpfeDhM4ZgUqN79OE11/h/TAhDTaBSo3/s4TnBRiRdhGaiJcK3RdZDn87FuVtH+HRcmL6kqrCyci0C9AUJ241kyQtvritgoMhKad0/i2EQoF7YtzP7c9PNVJE7mBjR8vnPLXrZtY1vk/QbsPGwm+1sLr+TZ7Y9V38VgM/HvkkJ2RfglPxoAodTThwCA+FrlEEbZNHdt7Kn7Zcy31bv8OS2rcx7N7nQpqexi3Db8EZoe5QyvC/gKVhy+j3p6Ad4j973+DRne9x8ZJ7eKtiKUKx0FUbp2bi0Q00IfGoTlJ1N78cfz4LK0ppMQJdomAJnP8CUhPsks9wuQ742vLKvC+oqm3uRsy6IhAyWbRqJ+u3lR/Qdg4nDhk5E0L0F0IsEEJsFkJsEkL8qP31TCHER0KIHe3/jcg+hBDfbB+zQwjxzUO1zr7i+5edQFFuWlSC5nJo/PGH5+KKktYEmDFsEDkpSagxwqguXeNHpxwX96T1GqG4oWMAG0lzgvZPX3esbdpFixHfSaHRaGNj895Dto4i98CEvCcdwsG4tKM7/1aF1pmOiIZ4iaZEoCtuJmTMwaG4uWzg35iWdRUuNQ1NuNCFG024GJd+DlcNfpw0R0H8CeNAERqnFv0dh5KMEiForwkX/ZNmMir90j7NK6Wk3r+U+DeNDvucyOMs6WNj7S0xyVfQqu1WDxZ9TQYhqzHuuA4YVgskqHNnRIjAxMLA5NNQ45Bi6G7kDhC0Gsh1DkdXPBE/qwoXua6jmJR9IwB+q450R/xSASEEo9LP7/bahMyr0UR04c/9e4YS7Q8Dhw51wWLmlv8JUwY7xZs7YGFg2AFeLbkbw/YzO/8b/Gz0c/xoxKN8Z8ifcWvplPl34rNasaSJJU1azQY+rn6ex3fdQTBCfdmo1FHMKTgvTJilJHwut3vxWhqGjJ8M+7xuN6+WfkbINgl1keYQ7Q+CHofNjcNP5KOT72RixhCW1eztvMcoamJfhCYUvjl2Ms4IHtFd4VBVrhzX2+2iL7BtyX/nfUHQiH2tDYZMXnh31QFt63DiUEbOTOA2KeUY4Bjge0KIMcAdwCdSyuHAJ+1/d4MQIhP4FTAdmAb8KhqJO9zwuBz8+9dXcu6scbicGkluB8luB05dZfywAv5+x8VMHxc7VaYogqevvZjclGTcevcfkyIELl3j+hOmcsa4+KmdguQUtAR0x5yqSv/UtLjj/hewqbmYYAzz9Q4YtsWmQ0jOnKqLaZkzYirNQ7im49isWZ1/p+pZvTq3BBIFGwWLjpu4HUNuwEKJeUMTqCRr2QxKmgKEdcCmZV/F9cNe5urBT3Dl4H9xw/DXOSn/ByRpmdEnAiw7SHnrWywtv5gFxTNYVHoq2xseIhChmy7dOYQ5A59nRPqFaMKNInQEKhmOYRyT93Nm5P+mz1EzyT49rwOFYTXQFIx+AXeqOQjiR72F0HGoiV+y3FohCvG1sxRU3GpuwvNCWF7jlKJ/4VTSUEXPaEb45t6RzuwKC4Ni74coMojoJLUd5u8K4zOu5pSiv6AIjQrfSt7YezkV3mXdxvWEKpyckPdzPFr3Jqd+SVMZnX5+N4IWtvoVWFJgE/7Xl6T9wKTjDom9Vlcsr3slrk+pJU3WNL4DhCPkqXoW71X+m+ZQHWaEaKkpQ9QGy3iz/JFe7wWsAEvq5qNiogmJRvifLmzsqL6aXdci8Jpqp1B35DEWi+rWoSkq6xsqcHTx1xSdm4h+cXGrOj8YP4Orjzoapxb72udSNa6ZcHTMMfHQ1OrH548fdZYSNu2sPKBtHU4cspozKWUlUNn+/61CiC1AEXAeMKt92DPAp8DPenz8dOAjKWUDgBDiI+AM4MVDtd6+wONy8JNrZvODy2ayeU8VIcNiQH4GhTmJk5/8tBTm/uAa3l67maeWfkF1cxuaqjBz+CCumzGF8f0Say0+ccDghK5XEpgzbBSmbSdE5r7O6CXyGw1Shotmpc0XjVt4vewTdnvLEAhGpgzion6nMC5t2AGF3M8tupytrRtoCjVgRajH0YTOZQO+jUfbVwCvCIVjs85nQc0LWDKIQ5idUQ0h9u2ZRKAKR8R0mERgo6Jio6B0e6rXhQuPlsHFA/7ciwgpQiXVkXhbu9+sYEXFNRh2E1ZHLZkNxc1PU9zyH8Zn/4n85FO7fcaj5TI158dMzv4Rht2GIvT26Mz+QREOVOHBkn2LKEWCJQM0BVaQ4Zoa8f2CpNPZ0fT3uJEciUWuZ1bC2+2fcjbbGv+VwEhBrqfvtaJpjkHMGfgKu1rmsr35ZbxmNR0kX4lAzCS0kyGwCKAJukUUhbDZ0fwCI9POI2R7WVDxs7BMigBFRqJnghzXWKbm3Ey+O3KkZHrO98h2jmRV3RO0GFWdTTz7AwWdSdlX7/fnI6HVqGV94ztU+beGvVc9k9nasjDug4ElDdY3zeOE3GsAqA9WUOrbhhVDX8yUBltbVtBmNpGspYdfs00e3P5nGkJ1CQtW90TATOyWv6utklJfLVaEE13VbSyjI3LXfSFuVefyYRO4dtQUhBD896LLuOr1lwmaVjdnG4+u41BUnrvwEnKSDo79ViI4dEUsBx+HpSFACDEIOBpYDuS1EzeAKiBSkUIRUNrl77L2175ScDl1Jo3af1mGJKeDK6ZP5IrpE/d7Doeq8sMpx/DgiqX4I+rJSHRNweVUOObFfwJQmJzKd4+aymUjx/9PdWd2YHhKIW7VEfaHiwGHqjM4OZ/fbPoXm5t3EehS5/FF42Y2Nu/kmKyj+PHIq/fbl9OjJfGTUb/npZJ/s755NbY0u6lT6yLEiob3GJw0hFzXvlN8etY5bGr+lMZguA1/38V4n6a1QII00YQDgYLRpRheV9ykatmcXvhDtjcvYEfrknZ/xlwmZV3MiJSZCamcx4ItQ6yovIaAVUXPlJxNCCRsqPsZbj2fNGdv+yxFqDjVgxPN7ZdyCSUtz8dNOcbvt7aRMbpXPXoR2a7jqPMvjdoUoAgX/ZMvSLgZAMCt5VGUfDoV3o+iyl6owsWIjO92SnS0hnawp/k/NAa+ACDDNYnBadeQ4ojcjORQUxmdcRWjM67i49LrqI9RXxfpKHUnBBLTDrC9+RXazMZu0aMOCamuZE4VGgOSjo1KzDowNPUUApaXz2sfgT6o63dbJyoz828nx7V/QrQ9IaVkSe2TfNHwBkDnvpZ51ydUtgAQ6KJRtqllGTKGFEUHBArbWlYxOTNcn/dF0yoq/GVRSx6cionPjh09M+O83wFdaBR7axiVlo/ZY61ChAmatMG2OmR4BKMycrh32pkcnbPvOjYqO4fF136Xt7Zu5oWN62nw+8lwubhi/ATOHzmapAge0H1Feoobj8tByIhdXyiAscMOvDzjcOGQkzMhRDLwGnCLlLKlaxRCSilF11DA/s3/XeC7AAMGHFpphK8qrp84hTqfj/9sXIthWV2ediSKDrZi02Lsu9CVt7XwxxULeX7LWl6ZcyVpzi/f5PVgYlrWKHRFgzjkzK06WFa3mo3NOwn1CPNLwsWzy+rX8+zed/jm4P3X4UnSkpmVewo7WpcTkgZSChTRTq4ElPp28rcdd/L94feS5wq301vSwLQbkB03OnpeUsOvWljoKEzJupAS73qCtjdMwDLmMDg5bEXUzzOOkwt+sN/rj4Zq78cYVhOxaqVsGWRn49+ZnP/oQd9+VwxKu4by1lfjdsbGI2eqSCLZEfumPjH3zyyr/BZeY083nbPw591kuiYzOiuyD2nMeXPuJmQ1UhdY3W1egYIiHAxMuZhhaVcjpWRzw72Utr7eLoMSJgjetjIqvO/RL/lCxmbdFTPim+kaTUNwS1S3BplACtEmxPbm1wjYRsQuza6btzHY3vwGE7K+FXNOKW2+qH8Gaz+J2aCkE5ic/U2yXWGCakmDna2f8UXDK7SEqlCFxuCU4zg640IynYndLz6v+w9rGt7qlb4MpyQTIzvOLpFhn9kSMYreE7a0upG6DyvfI2hHPy5O1cRnxyY7Sh/SwqpQGJySxfDUXDY0dhegFgKECooa/u07FY3/nnoVaY7ejSceXeeK8RO4YvyB1ZZFg6IILjtjEk+9uYxQjLozp1PnyrOnHJI1HAoc0vyWEEInTMyel1K+3v5ytRCioP39AiBSj3c50DUk1a/9tV6QUj4mpZwipZySk9M3Bef/FQghuOv4E3nr4qu4cOQY+qWkUpSSQr/0VDRViRia9psme5ub+P4nb38JKz60UIXCz8ZchlOJHhV0Kjo3Dz+HxXVf9CJmXRG0Q8ytWEggDtGLBVtaPFf8ABYhVCHRFDtMzrpcJ4O2n/+W/A3DDvB+xd94ePsVNJv17emlff+6IzyBKQ3qg3u4bOC9nJb/bSZnzCZFTyaRm0bsdRs0BzfSGFgVsX6spOX5fanMqJDU+5e3F7wfOri0fKYUPIWmpKL26ExUhQeHkoVLSYmbDpLSINN9fMwxmuLhuMLnGZv1C5L0IYRveSqpjjEclfN7puQ90mcBWgBF6EzP/xvT8/9KrnsGTjUHl5pLUfIZzCh8mvHZtyOEYEfTPyhrfbO9O7XrzcjClkHK2t5gR1PveqWuGJ526UGpxwrZLdgJdJkCBBPQW6sLbidkx2/m6YBAQRMucl1juGbo25ze7/edxMxvNvPCnhv5pPIBagLbCdgteK0GNjW9z4t7b2RNw+txZoeA1cqq+lciemTuk/iIQ/jRGZcejgjOr/4vK+rfT2jfVEUnRd9X71kZiF0vpQhI1oJR1+MQOkWeNFwJRMwNaTKmXQfyt5PPxK1GP5/dqs4Px86MSMwOFy49cxL52anoMRr1Tpg0lAkjv3IJuKg4ZJEzEX5sexLYIqV8oMtbbwPfBP7Y/t+3Inz8A+DeLk0ApwF3Hqq1/q9gZFY2980+A4DmYIBpz/+zm/dZT4RsixVVZRS3NDIw9SvRb3HQcFz2GH457ir+uPklLGnjbydXHtWJJlTuHHs5tcGaBOiLRBUhbl37SwKWH13RmZwxgbMKTqW/J7LBfE9sa12HEeOJtwM1gVKe2n0rzUZll6f0LpHm9uqW3k9UNmXeRTy3a2l7tEQgpY1LTWVq9k0MTe2bP6otQ+xqfJSS1ueR0kKgYBMizTGOEZm3k+4KPwEHzPhafRDu0gzZDeh90ObaH6Q5x3Ji/0+oaJ1LWdvLGFYzDjWLAalXkJ90Jg2Bz9hUe1tULTSQJIkAe2suZ0juqygxlPgVodMv5Tz6pZx3wBpNXSGEIMc9lRx35Jo30/axp/mpmIr/tgywp/lphqRdh9ajli9oNVLvX42NQYF7GpX+FfsdpYKwAG0iQrVAzG7MDvit5nAJQQL5FIeSwtCUkxmdfhY5rlHd3pNS8kbpz2gKlWP3iA5KLExpsbT2SdL0fIakRK/h29L0Sfs+RoaKxIzXBStURqbO4pEdt9JmNsWN7u7bB5tRqftcLRQh4h4Xp2KhaAHSHUOpCtSiCQ2JRErJafkncEHR6Vyy5N6Yc2hC4fjsMaTp4VqwcRkFPHPiVdy89BX8poHXDJNxtxrWp7tl3IlcN+LLtT3yuBw8/psr+dUj7/LF5nBFlGFYOJ06tm1z/uyj+P5VJ36tbAkPZVrzeOBqYIMQYm37a3cRJmUvCyG+DRQDlwIIIaYAN0opvyOlbBBC/A5Y2f6533Y0B3zdEAiZGJZFktOx3wrEJU1NPL1yDW9v3orPMEh1ObnsqHF8Y9JEcpIjF1POL9mFpgiCcaLntpS8s2sb3zv6y/cU291aw3N7ljK/agtB2yTXlcKVg45lTr+JeBLUzOmKGTnjePOE0Syt28zm5mIAxqYN5NjsMWiKylO7txOKUV8kkLi1EAJoak8LB+wgi2o/Z2n9Cq4ccBGn558cf7/aNhG048uY6CJAY6it182k+4pkjxSnJFkJogk7fNHvcvFuM/0srv4DPquO8RmXxd0+hInZysrraAlt7kViGoOrWVl1LRNzHyLHMxNNSSIRzVEpTTRxeIp+NSWJAWmXMyDt8l7v5XhOYVTWvWyp+3GPoxg+aMkihEsxCZhbqWy+h6KM3ye0zcN5wa/2fkxiCQ+FKu9H9Es5Dwh7dq6ru4cq30IUdGg/k1yKSsBWkFLrrKHThAek1V6wHp0NSBkWDE5zDKE2uCXmWAWNIanxvS7dahp2AvVYAP2TpjEz/8cR3yv3r6cpVNbtt9QzgWDIIJ/VPhGTnNWF9kSMmnVACFCkxEb0MjlXUFGFxgX9f8nciidoMRp6yW1Egy6cHJt9Do4ummaDk4aytXVz3M8O8hTyq3G/oNJfQ02wHl3RGZY8sNO66e6xV/Hrjc9F7NjUhEK6nswtIy/o9vrRWf1Ycs4tLK7axWfVuwnZFmPS8zhnwDiStAOvGzsYSE128eDPLqKytplFq3bh9QfJzkjm5OkjSPb0/f7xZeNQdmt+RvS8Sq9HeSnlKuA7Xf7+NyToGvsVg21LPli9jX9/uII9VQ0IIXA7dC6dOYGrTp5ERnLi4d+Ptu/kx3Pfx7RtDDt80arz+nh8xWqeWb2Wpy69kKOLehc5NgUDYXP1ODBsmzr/gXe5HSheLV7BfZvD+2m1J/CKvfU8tPUDnty5kKeOu54iT9+je5qiMjN3PDNzexekp+hJqEKNUtS7j5j1vPfa2IRsmxdKXiPPlcvE9HEx19BTrTsyJLoSTKhDzYZOEQ2nMNCEHTVdZ8ogq+oeY0DS8aQ5YtvDQFjMtSW0Kaqgqy0DfFF9E1mOUaQ4huIzS2NEosLw6ANxal+NkgOPqpOjgt8OEZJhkqMLG5cwO4+hlEEavS9RkHYXygF0kR4K+K3KXnVukWBJf2cqOmQ182n5FQTMWiRmr0YGp+Ik2z0DKRU0xU1R8ok4lSw+qbg5blQtaHsxQztQoP3cjXwiCqExOv2SuOvOdo7AoSRhxvGQ1ISb0WnnRH1/Q+PcTs/ZffZPvdEUrKAhWBK1/kzrJT3SG6qQOIRGlnM4VYFdWDKELlyMTZ/N1KwLCdkmlf7dCRIzgS4cjE07ltl5V3Z75/T8s9jj3RWz7syhODm94CwACty5FLh7y64cnzOGP064joe2vUF1oLGz2cmUFtMyR/KT0ReT4ejdzKIIwYkFwzixYFgC+/HloSAnjcvOnPRlL+OAccS+6SDDsm1+8sQ7LNtSgj/U8WQiafUHefaT1byxdCPP/uRyCrPid6ltr63jx3Pfj9iFGbIsQpbFtS+/ziffvZaspO43kSy3B01VCcZIawI4FJX8pC/X7HVZ3S7u3zyPoN17P/2WQdAy+c7nT/L2SbeiKwdPt+i47Im8WPJ+RHKmCjuKbdI+hGyDl0vfjEvOijxDcSguQjGiZ6Kj+zIuuqaQJC7FTKCOymZT06scl3tLzHG2NChueTau0j7YNIc24jB2xa03UoSboek3xpnv8KHJNxeJF5cCsZJsAg1vcAUp7lmHa2kJQRUeFPSY9lEQlpJQ29Oym+ofIGDWRS3+t2WQev9CTh/4STdP0/GZ32FDw5MRU6hS7lM8s2SwXVS4Qzy5u0enInROyPs1KXr8eh8hFCZnf5PPax4JS3NEGoNKsp5DoSe6PlaLUQ3IHsSs9w/FwmZ947vMyr8p4jxDkqexqekDjLiE2Oa8fneRrGdjS6tbPd/86v9iJeBfC1DgGszZhd9mgGd0r4jsmNRxTEg/mrVNXxCK4CDgEA6GJg9jWuaxcbczOXMYzx77E7a3llPirUFTVI5KG0ym86tj/P3/Hf/bgldfAp6ct4LPtxR3IWb7EDItmtr83Pi31xOygPnXspUxPTMhLKT6wtr1vV6fPWBoQukBIeDcoQfmmXigeGTbxzGtlmwkzYafT6u3RB2zPyh05zA6dTBahMJoXbES0hIq81VSF6yPOWZ82vS4tW1hIti39JjATkAaAmxMSr2fxx3XFtqBTCjKJ7AQ2PjQO6MBvS8lqnDTL+Vi8pLOiDujlDa+wCKq6r5FadVJlNecQ3Pr09h2WwLrSRy23Zr4WOlDyhBtvrcpr5lDccXRlFQdR0PzfZhWYvV2Bxu5nhNjPzF0QAhyPbMw7DbKvPMScDUQlLa+0+2VMRnXcHz+73Cr4ahnh0VQBzHrGo2yMfGoGRS5j0WgoqCjoDMoeTZn93+CgSkzE97H0WlzGJV2dsQaNVU48WhZnN3vLzF/L672+sZYxKwD65rmErAin2cDkibhVGOn5AUq/T0TSdbDwro9Gy38VltCIsma0JmUMZuBSWMi7psQgusG38CpeWfgVJy4FBe6cHT+d0bOTH4w7Md9kv0ZkVLEKflHMyv3qCPE7CuGI5GzgwjDsnhu/hcEQtGfkmwpqW/xsnJ7KdNGRm/ltqXk/W3b41ozBU2Ll9Zt4AfHd68ZS9IdfGP00Ty3ZU0U/bOwa8DsAUMpSP7yfpS1gVa2tfTuBOwJnxXipb3LObUgepTKtC2qA43YSPJcGTiU+Kf3z0Zdx0/WPUBtsLFb12aiPElTVJqNVrKdWVHH6IqDcwuv5c3yJzGiRJpU4UQVZly18a5RM7UPz1Z2Ak/ulgzE9FGMBFVIVFQc2lDajL0gFKQ0SXGMZEj6DeQlnRJ3DstupLL2MgxzN7KLkGwotIWGlnvIz3oatyt2B2WicGrDaOVTiCEA2r4qFOGhtGoWll2zb102NLU+QnPbP8nNfIQk95kHZV2JIkkfQLpjPI3BtVEjYQKNdMd4kvQB1PpXtkfaYkdDLemnyvcpQ9K61yb2S5rJRu1Z2szaXlvpiaDdzPS8W0nS8jBsH7riQYnjjhFx/UJwfN4PGZQyg7X1L1DhX4uUFklaDkdlXMLI9LNxxEk3j0k7jTLvOkIEI661KxRUNjd9yKSsCyOsReHcfr/mleLb29Okstdn3VoapxXeFnX+dD0HVehxf9uq0EjRY5duKELhvKKLOLNgDpua19NitJCkJTEu7Shc6pfXLXkEBx9HyNlBxNpdFQn5XPqCBnOXb45JznwhI2E/ueZA5AvvHdNmUtbazMKyPd3UmQE8ms6YrFz+MuusxDZyiFAfbENX1G4eb9FQG4z8dOszg7xY/Cmvly3BsPdFvM4qmMo1g0+JWD/RgRQ9iQeP/invVSzmzfL5tJo+QKILDTsBD0VL2iRp8euSpmadjETydsVTAITa60acigtFqFwx4EcUe5eytnFenNoUgY5Csp7OuLRT2NH8XELddhmOwXHHuLV+cW/iYXTEIyQaNgIfil3GSQM+x5QtqMKdcGemlBaVtZcQMrYDPbXmfCChqv5qinLfxaEfeIQ3M/lK6tuejkpsOqApOTQ23YVpldC76yGIlFDTcDMFOa/jchyY/UxfcXTe/Swpv5ygVd8rIibQcapZHJ13PxCWBkkU0cR3g1YriciyKEIjZLWSohfh7IhcyXCP8f7IdhR5JlHk2b/aoSEpx6OIBxMSsjVlkFLf2ojkDCDPPYLLB/+VT6v+SYV/I6pwABJLmgxNPo7p2VejClfUrt2j0k/g4+rn465DIhmRMjnuOACH4uDojK+PZldPHMwO5/9VHCFnBxGtvmDCylJNbbFrGHp6bsZCchSVZVVR+Mcp5/Jp2R4eXbeCdbWVSAnDM7K4ccJ0Th80/Eu3ckrV3Zhx6uL2je2d5mgz/dy08u9UBhp6Eby3ypexoGYdj079EXmu9KjzulUnF/U/hQv7zcZvBRBCYUX9ap7e+yKBOBIYGXo6ec7Eit2nZc1mYsYM1jctpcS3A4HC0OSxjE2biio0+rkHsqVlMQGrlUgGVJpwMCDpKC7t/5vOC5uUtWxvfjeiCOi+z7kZn9G7e7EnXFouac4JNAZWxh3rESGSRJcbv6xmW+UM8tN/SlZyYp2hAP7ApxjmXnoSs66Q0k9tww8ozP3ogC7oUtoIqxiXlo3frCCaeK4QLtI9Z+Pz/ptY7ahSBmhs/jMFOYfXVc6pZjOj6DV2Nj1Kaeur3d7rn3IRw9JvxNHuvJDiGBK3Pg3CpC7dOTbiex4thxZjb9w5LGngbvdhrfStZ23D85R6VyKxcCopjE4/l3EZF5GkRY8yHyyoQuPY3OtYUPX3gzJftnMQFw/8E61GLQ3BEoJ2gN1t21jdOJ+VTT9GSkm6I5cTci7g6IyTUbuQ0RQ9k3FpM9jYvCSilyaEuzNnZF+AfoCuHV9lFDc28eTyVby9eSvekIFH1zlnzEi+PW0yQ7Ji+/f+f8QRcnYQkZ2WlFDkTFEE+ZmxIwuqonDy0CF8vHNXzDkdqspF48ZEfV8IwUn9h3BS/yFx1/VloNCTTqE7gz3enmmT7vCoDi4a0PtJ8c+bX6HC34AR4anflBbNho+71j3Fk9NvjbsWIQQeLZwaODZ7Ks+XvBqTnDkVBxf1O7tPhMGhOJmSeRJTMk/q9V6ynsk3Bz/IyyV302rUd6ZRVDQQCsNTjuGcwtu6be/ozGvY0zqfkO0lkpSBKhxku0ZSmGAEYmTm7ayo/GZMLTAdiyRh9Er9mnYN5Y2/xDAryE+Pf7wBmtse75bKjIagsYnGxh+RkfHwfhE009hKc/3V2LKZVNuLDfR8lBI4AEFh+m8J+F9PaF3+4FIsqwFVPbw3F4eaxpisnzIy85Z2ohk2Tw9HdfbBreWT4TyK+kB0M3cIn/uDUy+N+N7I9IuoC2zCjCM4nOkcjkfL5Yu6Z1nT8Gw7EQmfk0G7lfUNL7O56S3O7f8wWa5D3/E3LPk4FolH46YTNeGkyNO7mzsSUvQcLAmP7foZPqut29wNoUreq3iSjc2fcfWgX6J2SemeV3QTXrOZYt/mbo1BAoEmHEzImMms3PjdrF9XLNq9l++/PhfDtjDt8DnhMwxeW7+Jtzdt5YFzz+TUEV/tLtDDjSMNAQcR4wbmk+SK/+Tj0FQuPC52hx/ATcdOxaHGTgeoisJVkw6NLcbhwo0jTsIVQ4EaQFdUTi/sfgFtDLWxtH5LRGLWAUvalPpq2d4a0WAiKhyKzs9H34pHdXd7Cu6AU3FwUu4MZmQfXH24DEcB3x36GJcN+C2TMs5mTOosjsm+hO8OfZTz+92B1sP1IFnPY07/f5Kk5aB1UcYXqKjCSYF7EqcX9TY4j4Y053iOzv0bqvD0UNoPl4Cr2GQIf9SaPCn91LT+A38oseaNcNQsMfj97xAIzEt4fAcss4SmuvOx7QqQXoSAdAUyFYkLiYpAF8lkp97EyMIlZCZfiWmWJTS3EA4sO/aDxaGEKhwk64NI1gf1ImYdGJ/1k16uCd3ncDEw5UI8emRR5X5JM3Cp6THrERXhYGLWjRS3LW0nZr3rs2wMQnYbc0tvxUhA9+9Akaxnt5Ou2GReYjMuPb4GG4TTcf/Z+1vazOaIpM+QQUq8W/mw8tlur2uKztWDfsGVA+9gWPJEktQ0krV0xqQew7VDfsN5RTf/z6b5Spqa+P4bc/GbZicx64AlJQHT5La577O7/mspZXrIcCRydhChKIKbzzmOP72yIGpTgK4qjOqfy+gBkfzeu2N8QT6/OfVkfvXRfEKW1S2CpgqBQ9P414VzKEj9enfZnF44ns3N5bxUvIKA1f2CpwkVl6rxz+nfxK12v/ksq9+KmgDpCNkmi2o2MCKlb9YdA5P6c9+EX/NuxUfMr1mMIQ1sKRmeMoTzCs9kUsZRfZqvK1qMehpC1WhCJ981qBvpEkLQP2kc/ZPiE3iADOcgLh/8CmW+Fexq+Zig3UKq3o9RaXPIcMavNeuJbM/xzBqwkIq2dyhrfYm20FYEEg2LNCVIPC1lKQ1qWx9nQNYDsQcCIgZp6D2xn7bWv+HuYxG+t/XPvaJgQoADcKgANgiTdPep6Go+AIqSnJDALtJEOUwCu/uLNOdIjiv4F8urbsGWwc4ImCKcgGRg6sWMy4ws5hoep3Fav3/yQdkNBK2mbhIXHZckA1hZ92+CViCmaCuAJUPsav2EUWlnH+iuxcXJ+T/ghT3fI2T7iRRZ1oST43Ov6+zujIcS31aajNqY3ZeGDPF5/TuMSJnKkOSxnaRLCMHQ5AkMTT44D9NVgTrerVjA+uZt2FIyMmUwcwpPZmBSYs4lhwtPr1wTV3MzZFo8uWI195x56mFa1VcfIhFJh68LpkyZIletih2+Pxx45O0lPDf/C0Jmd0Lldur0z07jiVsuIcWTuNn4puoaHlu2kg+378S0bRyayuSBhVQH29jd1AjAiMwsbpg8lbOGjexzHdnaunIe37KcVbWlSGBsRj7Xj57OsXkDD+vT3NLaHTyxcyFrG0pQhEBXNC7sP5mrhxxPvru3LtxrpUv45853EmomuLDf8dwy8vz9XpuUkoAdRBcaWgJdoNFQ7tvJvKpnKPNtQxN6p1L99KwzmZV76Vey5qSk6VGKmx9BSj+pIpBQJ6um5DK23+q44xpbHqSp5a9I4kdSnITFTAsKdyASsAKCsHRGfdUEiNvooOB0nUtqZtiTsqn1URpb/oSMo2+la0Pol/dZ5+/ENHZh2fUoSgaaNuwrFQ2xpUm1bzFV3k+xZIBUx3AGpFyAK8EaMMPyMbf0etqMPdAu0xOWVFHDLSJSxUpIqw9yXKO4cOCj+70vfUF9sJi5Zb+l1ajBkgYSG124EUJwQu53OCrjHEJ2kF1tmwhaftL0TAYmjYwoSTG3/FFWNnwQsSa0K6QEW7gZljSBE3PPZ2XD5zQbTaTp6RybNZOBSZHLTCxpsaZxLYvrltBmeslyZHJy7ixGpozodi79t+Rd3ij/CFvamO3yN6pQUIXKzJyp3DT0ij5JahxKTH7wH7QE4zdmuHWN9bf94DCs6KsFIcRqKWWvmp0j5OwQYUtJNf/5ZDWfbynGsmwG5KZzzSlTOHniMPQ4qcpokFLiNULc8O7brK2uxGf07sAcm5vLf867CJcW33hZSsnPV77PW3s2EbTMTnV6Abg1nePyBvHICRceVOHXRGDYFiHbxKM6Yt7cPqvdxO83vYgvjim5Q9G4YehZXDLghIO91D5hV9s6nt/7h07l8q7QhIM81wC+PeSeg07QLDtAjX8pIasBsAkYu2kJbUagku0+gaKUC9HV9Jhz1PsWsLfxAVRzbULkTFUyGddvXfy1WXWUVE1FxnEZ0ABNCEAnv2ADipJYpMM0NtNUdwFSxtdLU9VhZOYtDK/LbqakcnLMujMh3GSn/4mUpEvw+9+hpeVPWFYFAg0wUZRcUlJux5N0UUJr/aqjtO1zPqn8FWYUwiol2AlWyqTohVw55OA1UtQEylhe/z5VgWJ04WR8+nGMT5/Rzf6oyr+NEu8XWNIk09mfocnHAYL3K19gecNHXdK2Eofi4vT8y5mW1d3M5qXi+9nYsiTueqSEkFTxWS5AaTfLkggEutApcPfj5qG3k6LvO4/L/RX8aev9BK0ggS5pX6fiJN+Vx09G/pgUPYV3Kz7l2eK3CEYQog2Pd3BG/gl8a3Dk7tPDjVF/eggrQZ6x7We3hD1E/x8hGjk7ktY8RBg9II8/XHtwZSqEEPx+8ad8UVVBIIJ2mc80WF9dzR2ffMhDp8dPGfx1w2e8tWcTfqunhEF4rs+q9nD3yg/4w/TDK7ehK2pChHB61siYpsRdcWr+4ZU76ImQHeCF4j9GJGYApgxRHShhfvV/Ob3gmoOyTSkttjY+wp7m5wEFWwY6uzpVLDRsmoNr2dX0V0Zl/pKi1OgkIstzEpnuE9hYNg47gUJ5l5ZYca+qZpOb+QjV9d8hmjejwj67KiEcCBFdGqU39LhRjk50KeBWlTTys56hqv5qpAzSs7NTCA/JnvNJ9lxMa8uDtLX9vTPK1rE1yyqmqemnGOYW0tJ+0Yc1fzWxrvGFqMRsH6JbOHWFO87DQAEWCNMAAJ01SURBVKIwbYNXSh9ma8sqbGm2OxRAsW8L71b8mysH/pRhKeE0Yr57JPnukZ2ftaTJ47t+R6lvZy/9waAd4K3yp2g26jk1f1+jRLojBwU1ISumoK21P/DuO3ckkpAMUeYr5v7tv+WuUb/HqbpoDDXy+81/wGf1broI2kHKfOXcu+VP/GrML3mh5J2oxCw8PsR7lYu4uP8ZJCcg83Ookex0RJV76gqPrv+/I2ax8NWIex5BQmj0+3lz25aIxKwDQctk3q4d1Hpj30ADpsFjW5f1Imbdxlgmb+7ZQF3gy/fejARd0bhuyKm4lOhRQqeic3bBVNJjaJ0dDqxvWhx3jClDrGyYhxnDLSFRSClZXfMz9jQ/hyX9WNLbTW7DQsFAxbID2DLI1obfU9X2Qcw5hdDITL4KiB+VFeZmWr0vJbTWJPdZZKb8ECXC5Uhr35poj5p5PFcl3NwAoGqD2yNZ8eDA4eoumOt2HU9R7vskuc8BHAjhARzo2khyMu4nO/1+DGNNN2LWG3583qcIBj9LeM1dETIrqW17kaqWJ2n0zYtrl3Uo0RjcHfP9hIWbhZux6ecf+IKAV0ofYlvLKkwZ6iRmEH4YCtp+ntv7R8p8OyJ+dlndRxGJWQcMGeTTmreoCpR2vjYpY3ZCmm0SMKRCNKJqYdFsNLC8IXxevFf5AcEYGQALi/pQA6+VvZ3Qw4YiYHHtKrxmgNdKlvH7ja/yx01v8EnVhojSRW1GkOd2ruSMD//BlLfvY+Z7D/OXjZ9Q5WuJu614OH/cGPQ4pTaaIjh37KgD3tb/Eo6Qs68RPti9I6E6AiEE7+3cHnPM/IqdKAlFnQTvFG9OcIWHHxf3P4GL+5+AU9G7KeYrCFyKxuDkTFJ0jTfLFtIYSty652BjY/OSmN6aXVHh33XA26vxL6bGtziiL2IYArv9H4QNzbc33BvXViw39UZUJYXol45wR6cim2houpOmlocSWm9a6o9wawNwooYL9QnXmGlCdCmodpOcckN4K3YrpvdZjIbrCTVch9n6V6TVu2tSCA130nXts8WCwJ30zV6vOvSR5GU9yqDCLfTLW8DAgtX0z/+UZM8FCCFoa/1n3JSslH7aWh+JfxC6wLQa2V5zLesrZlHS+FvKmv7E7vrbWFM2iaqWJxKyfzsYaA6VsbL2UeZX/DqhDst4dmJShv02h6TMOuC1VQeK2dqyOiq5gjDBer/ymQjrkCysfTvmZyEcXVtcM7fz7xxXPwYnjUMT0R9QpAS/rRPv9hqyQ3xc/R62tFlUuxgrTjQuaAdZ2bgCM4Ea26Bt8GHlBs5acA9/3/Ye75Sv5s2yFdyz8VXOXPB7ltftuz/sbq3j1A8e4b6Nn7C7tZ4WI0CVv4Wndizn9A//wYLK2PeSePjWlKPR1HjkTOXb0xIT4P3/giPk7GuERr+foBX/hxkwTRr8sTWJqnytGAmIvwZtkwrvgT89HQqEbJOaYBMX95/B41N/xNmF0yhyZ5HvSifP5UJXQ5T7K3mlbD5P7p7L1ct+w/1bn0+ogeBgw4gjZrsPArMPqu7RsLPp31hxU1ACs8slwLS9cQVodTWH4Xlv4VD7teuCdaBDakOSJGyECJOS5paHCRmRIxfdViLcZOe8ia4PRVWSUbqRsiQUJYvsnDdR1QJM39uEqqdjtfwRO/gJMvgpVts/CdXMxGx9qBdx8aR8D1UbRnSC5iYp9W5UtXeXm7SbCLY+hq/2LAJ15+Kvu5hg2+NIuwmAYHA+dKnV7PgXPiISq/2fL/gpNbWX4Pd/FNe/1LSb2Vx1Ls2Bz5AEsaUfSQhberFlG+XNf6G8+S9xj+mBwLSDfFR+J68Xf5MNjf9ld9sniYnZCtCEp9ODsys6PDmbLZX1TR8e8BqX1b2fkKF4mW8HTaG6bq95zRbazKa4n7Wx2d7WvXbysgG3U+Aa0ougdeyziULATqxiqCFUh9f0YiZojO612hJ6QPeGHKysqyBom/i7ROJ9VohWM8BP1zzHFw278Zohrlr4HxqC3l5ZlJBt4bcMfrT8dbY0xbfYi4Z+6Wn848Jzcetar2Y1XVFwaxp/Pf9sBmXGtq76/4YjNWdfI6S73DhVNapXZgecqkaGO7ZEwdamGkIJkDNVKKQ5Eu8sPRyoCTTx7J6P+bBqNYKwVk6WM4UrBp7ETcPP5tY1D1Hh93Z2MQGE2i9+C2vXUh9q5p7xNx7WbqYcZ3/KfNu7pV4iwZImGY74Mivx0BTcmNA4iQhHMwRILHxmMZlMi/kZpz6IkQWL2VtxFAE7gCT8lOcQNmqPYKzEpKXtcbIz/hx3LaqaR07uAoLBRXi9/8G2KhBKBkmey3G5zwxrigU+wWq+A3p1d4bJr9X2OKCjpXyv8x0h3GRkv0lby68I+F5HCB3aC7QVJZ2klF/i8szptR4rtA5v/ZWACZ31ZA0EW+8n2PoQSVkvIGUIlcjJq54UOxj6jFDjGjRtMLnZr6Ao6RGPQ0Xz3whZ1RFmCMOWfqpaHic76SJcenepFEuGqPZ+gtfYiyJ0stzHkO5MTJKlA1LafFD+E2oCm7D6mEZVhQuDXNrsKpzCQG+PBkkgKDUMqSMx+bT6CcamnRzXVDwWqgIlCRuKN4SqSHdkd75mYSbsI2vL7ttwqm6+M/QeNjZ/zkslDyLY17lqShVJ9HRmTwgh0BW91zaiwak4aY4z1pbQGnLGPDZB2+CPm97g/IKZ+MxQzHhnyDL559bP+OsxF7OzqZ6tDbUIIZiUW0hBUmIyTjMGD+Tdb1/DM6vW8MaGzbSFQiQ5HJw3dhTfmjqJgRnpCc3z/wlHyNnXCKcPHcZvFs2PO04iOWvYiG6v7W6p5+mtq/i0YjeNQV+3H2SsWhFNUTij/8joAw4z9rRV8YPVf8dvhrC6XHyqAo38c8dcXi9dTINRhxElOhGyDTY372VFwxaOyYpsVxMeF2JJ3QreqfiAmmA9qlAYlTKcOYWnMzat77UR07POZF3Twrg1QwWuQWQ4cvs0d8jyUhfYiC0NUh0DSHUMQCZ4se8KWwbYW/8LapsfJC/lGnKTL0eLUrhty1pU2vAo8bZj4g8sSHgNQii4XLNwuWb1ek9Kidn8S3oTs67wY7X9HTXpakSXjk6heEhJv4+k1F9hhJYipR9V7YemT4rYEWxbVXjrr4BIXZ7tRK2t7vJwB6kk4hy6BKPHLVJKL4axjZq6K8jLeS8cGbNbUEQyiuLBlkFq215ExolSSWyqW59mYOZvOl8rbnmJrQ0PEPZ99AMKatO/cGtFTMp9gGTH0JhzdqDMt5LawNb9IGYOUvQBFPvrsFHw2U5sRHuPokRBdl5rBIKNTZ8wOevcPm2jK/QYtaZdIZG9olzJWlr44SyB7HCeq1+v1xShclT6DLa3bmZV46Je0W4F2VkyEAtDkobjUl0Uugsp88cWPlZQmJQxkUq/n7VNW7o9fHZFwHC0H/HYKPbWce+muZi2AjEIpY3kw9LtnFX1NLuaG1CVcEFMyLaYntePm8ZNR1M0MpwuhmdmRe2w75+exi9OmcUvTpkVZ2VHAEfI2dcKmW4P5wwfxbs7thKwIv8wnarKqUOGkZu0rwD+HxuX8tcNS7BsG7Pzpr3vpyuJTtBy3UkMTcuO/OZhhiVtbl/zGF4zEPHCE7ANin21qMJCi1GzG7BDvFLySVRy1mK08ptN91EfaiTYno40Jaxr3sTW1h3MzDmWawdd2ScNqwL3YIYlT2Bn27oY/noOzii4NuE5Q1YrK2sforjtY0T77UBKi3TnEFxaHn4zMVeEfbshUQkRsiopa36YypbHGJP/Cm49wk1dGpDgzY04abxEIY2VIBOpGwxh1p6LmnQVwnMxQtmXLlGUZJyu0+LP0PZUXNNsE284ahLlPBBCoEsI9jpIBoaxlfKaC/CG1iBQkZh4nMeSnJSohY9BS3Bp5197mv/D9sa/9qgxtLCkRZuxm6UVV3F80Usk6QPjzryh4cUEujLDUNBRhYaNxdCUU8h2Tacs8HeClsCk949QkRJdWBgEKfdvYjL7T87Gph5LiXd71A7oDkgkBe7uEUZVaEzNnM3ndfNi1no5FBcn5kRf47lF36TUv5vqQFk3gqYrNkG7a5J7HwxbwbBVNEVjUvpMAOYUnsW/9zwdswtTEyqn559GqpbGT9b9ifpQc690qIoC0plAPLF9vCKxbFCFjS0FUvaOJtqmIOhV2URN+IUuh2txRTGLy4tJtl3YtiTL7eHWacdx4cgxEa+PQcPk46272FPXgK6qHDd0AOOL8hNc7f8vHCFnXzPcc9IplLU0s6GmGp/Z/WnNremMys7mz7P3WZG8tmsDf9+wJEKt2r7KmMjd7+EbSr3RwrzSLZzRf/TB3I39wrK6Lfis3re6nrCkgiqtmBHB3d7uxMVr+lhYs5y9vnK+aFyHz2rDjjBH0A6xqPZzClx5nFnQvbuvJ2xp47e8qELDpbq5dMDtvFRyP7vb1mPKfTEVXThBwGX9b2dAUmJRuZDVyrul38JrVPUyPW8IbschLJIVR5w6IYnGPrKuYneq/0sZVnrfUnU5E4sWoyjdU9uqmkuiqRtd73vkVVo1SKsE0BH6aIRwIM3dneKncT6NtEuh7W/Itr8h0/6A4u6bGn3I9yIxzdiRcVPUHVDpbTYgZQDTWA4IZPt2fMHF+IMr0FHiSua2TxJeq9XEtoaHYnzXElN62VR/D9PyH4s7bUModldmBxR0JmVdS7KeT/+kY3CqKWxr+YyAZbUTswgRSSAkNRx9SCtGw8SME5lX9UzMBwRN6EzNPC2iduBJueezpnExPqs1YgekJnSK3IMZnhJd0d+hOPn+sN+yoOZtPqt7H1MaCBRM2yTNmU1jqKWz6cCwFZpCHkwZjjwpQuWRna/zftUKbh56FUenT+SLprWEIhA0h+LgoqILKHKH6yL/MvFOXi59j4+ql3Q+XdvSZmbOVOr9Gu9WrIl98Nh32DqucQoSW4bV2DrHSDB8OvF+620EEKZKWWsLv1j4MVvqa/nF8bO6jfnvyvXc9+EiALwhA1UI/rVoOQVpqfzt8nMYmpOYGPL/FxwhZ18SGr1+3tmwlZLGZlKcDmaPGsqYglzWVlSxsrQsbMeRk83MIYNQuxRROjWN5y64hHd2bOPR1SvY3lAPwNCMTG6YNJVzR4zqFLm1peTPaz/FH7OJQAASKWU3IiIUiVAgaFvct2E+p/cb9aWqnTcbXv61Yy7+OIKzHYivthR+V0rJq2Xv81rZBwghelwYVTSsXnZFQTvEG+XvcWLOcaxsWM6KxuWE7BCFrkJm551Kup7O/Jp3WVI7H1Ma2NIm11XAqXlzuHLgHVQHillW/y7V7YKZ49KOY0LGLFxq4ppEK2sfikjMOhCSCiEZxCF07IgkI3wJVrE7/98teo4Lp8fqfe+Sk9xdA00IB8mey2j1Pgt0P780wvZiArDRSPGck/B+2cZmzJY/IEMrQOid9TzCdQHCMb6jOC5BtEeRmu9EKukI5/EJfUpKCbIp9pgEVyCEQJH0Us4XAkSESSRBHIAZPvNizKyS7Axr95W2vp5AFFPS4F9FwKzBpcVOmysRIl4RIWBk2jm4tX2RSY+aQUjG+vWJMLGVOgOSDszGyKm6uXzA7bxYfF/ErktN6OQ4izgl/4qIn0/R0/n+8Ht5YvfvaTWbOrupFVRUoTIseRxXDbw1bm2qrjg4Lf9iZuddQEOoGkvaZOjZ6IqDj6rf4cPqdwiYkvqg3kl8JOFMgIXN9tY93LHhfu4dfyuDkwfzbsV7hGwDIQSWtMh0ZHJJv4uYkjmpc5tJmptrB1/ENwaeS2WgFiklea5sXKqTBdUbWVC9CZ8VOy0toD2l2f63AKHYSHvf92+bCUTHBaCAFBIhBX7T5PmN6zl54BCO6zcAgKeXfsFD85cQMPZdKywp8Rsme+oauOzx//LqDVcyKOtIU0AHjjgEHEZIKfGHDB78ZAkvrdqAEBA0wzd/XVXDgoUuBVPa2FLi1jUcqsbvzpjN6SOHR50TIte8rKwp5dr5L+M149WOSFAkqrbvXOg6nVvVeenkbzE6/cAL1fcHtYFmblz5MA2hlgRvihJNsVGV6KOPTh/BHyfczEsl7/JWxUcx0gkSTfQmaC5Fw6UaKELpTH0qKGiKgo6BEPTqJHMoTkaljOfbQ350QM0IIauNV/aclYDmlSRTcwE+pDS7ETkFgU4w3F2HhUuYUT0zkxwTGVfwRq/XTauaiuqTsO1mOrThXV18BMMrAIELh2s2qRl/Q4jokhZ2cAVGw7WAP4LMiwDhwpYGsSJaHVBRuh9jkQ2u00G4Ea6TQZ8c82GjpWIEsWrbbCRGgpEzS0qMCGeuJSEoI6/BkAr+GM/OinAxOu9NPI5RrKy6mVr/orjr0EQyE3PvI9cT2yljYdW97Gz5MCrx70CSlsflg1/pdhw/rHySZfVvxV0LwE9Gv4BbPXD9wWLvVt6reIqqQDGa0Nr7hm2mZJzCqQVXdXMJiAQpJbu9m9ujaG1kOnKZljmbXFffvHijwbQNvrPqFzQb0V0qBDDQU8SDR9+FLW2KfSX4LT9pelpntCzx7Vmc9ek9tBjRU9NSgmULfCFHhNf31Z8ZfhU7lEAMRwKGQFj7fnMn9B/Is+deTKPPz6y/PE7QjH4+CQHHDxnIE9ccHFcDKSVr15Xw+ltfUFbegMupc8rJYzj9tPEkJ8WT1Tm8OOIQ8CWitL6Jpxet5s3Vm/Fh0lOb0JZhkiYB2mxsV/h9b8jAi8Htc+dhWjZnj+mdHop1g6lMWAIjXD4abSpNUaj2t35p5Ozn65+iyWhLPGACiEhhiXa4FAeX9D+Z5lArb5R/gBGzjV1gSQVF7LsRK9gowkfIpr3oV7THAyx0GcQictwgZAfZ2rqeD6ve5oyC8/uwN91RF0isExMEjabBnAHPUen9mIBVg0vNJsd9DCGzlL0Nv0RIX1zxUMOqi/i6puZRkPsu1bVXYNs1uAj0Oh/DfwUIBT6hpfF7pGU+EXEuKYMYDd+mg5hFOq+lDKAIgS0Veir2997znm2jdeB/HhBI//Og5ELGvxBa5CJ5zXU6ZmBu1O0kGkOWMrJkqJThOsZo0IQNUfZTEW4yPefhcRwa0c5xGZeyu3U+VoxaQVW4OCrjil7f0662+Ok0CEe12oyGg0LOBiaN4qbhf6IhWEVDqApNcVDkHooeh5R1IGxIPpahydEbhA4EW1r2EIwh9g1hblMZqGGPt4zBSf0YnDSo2/u1gRY+rd5Iq+kn05HCSXnjSHNEjrRriso9E67k9i/+QzCCoHWHpInfiN9QoQk1AQGVyFhaVoKUkte+2BQ36yIlrCguo7qljbzUxM6J2oZWPli8haraFlJT3Jx8zAiGDcyhzRvkZ3e9zJ49tQSCRqeky969dTz51CJ+c/cFTJ0yOPbkXwEcIWeHGKt2l3HTU28SMi0MaSMdRL2yhxOMIAzC49oRME1+Pu8jThkxFKeW+FeWpDsSVO2OJxwpSda/HEPuHa3lFHvDqYI+IUpmRRMqUzNHMyljJK+Xf5iQ/VNXuQkAXbEwexXOClTRTtViTBmyQyyoeY9T889BFfv387OkgUxQFwkEhrQYlfm9bq8a1iBKG0yiBG66IVrHJoCuDaYo/3Maa0/HMjfFmCVAKLAA09iMpo/p9o4dXITR/EvAG5WYQXtGU8r21ofoUFFj3AxkuNvSKkHWXwpZbyK0/r1GOVNuxAx8QLTomWg/cxJ5YIhmBh4rLiVQ8WijCFh7sNvtoxThRkqb3ORv0C/9zs6xWa7p1AdWYMcRw7VliDRH/NrRLOcwxmdcxsbGlzEjzKkKJ9nOEYxOP6/Xe4laZSlCS3hsosh05pPp/GoVl4csg7kVCwkkoHNoS8nm5p0MTtrXHeozg/xu4yssqd3W3iFp4lR1Htg6l7MLJ3Hb6HPRIljdTc0axsNTruNPm96g0t9I0DaxZDipatkCv6EjI/z4BWEvYltKJmX1Z5SniOe3rO9V3xwRPeaz2x9MVu4t65bOjAanqrK1qjYuOQsZJn/414fMXxYWxzUMC0URvDh3FUP6Z6E0mxQX12EY3X9hgWB4H375m9f56wNXMWL4V+tc6Ykj5OwQoqHNx81Pv4kvFD4pEtElFABWe61vl3NdSpi3dQfnjUu8MP+YvIGYdmKkRqjRL5SqUJiY2bud/HBgUc16jD6JxkqUThHU7u8IEU5n3jnmmwgh2NG6h1CCgq8dcgACu0vBbPeLkS5iNyF0wJY2e7w7GZa8f5GPNMfAPtzYlIiip7qag8cxEm9oQ+xPCw+5yVfGHGPbVVjmzgTWYuD3PkVK+n2dr5jep7Fa/gwEEvOrECBlBzHqUcdFPGLWFRKkF9l6HyLjr73eVfWxaO5zMP2vRp1BRyEUgyZKwgRM9ngNCUHZseLIEEJnTMG7+I0tNPo+wpZenNoAMpPmoClp3cb2Tzmf7U0PR50rDIUs93ScWmKd11OyrydJy2F1/ZNYdgiJRIjwuTQi9Wym59yMLSX/1955x8dRXW34uTOzTV2yLFuucu+9Y4wLtjG9md5DD6lfIAkhIYSQRiAJSeg19G46BhuDK+69N7lbvUtbptzvj131bZIrZh5+wtLu7Mzd2dmZd8495z0by5ewtmwhftNLpqsDGc4OFPsPxvQfs6RJmqNlljHHA0tarC/bwc6q/QgEfZK7MiC1R6NjSkrJhvJdLCpcR7Xpo6Mnk6ntRpPlbpwv9cnBJTyz+yOE8IX8GAUBU8OUwdpql2YGb+hqi3CQjW5C/abOHcufYU91QSPjbF8oCvfZoTUU+Cv4+7DrwqZJDE3P4Y3Tf862ikO8vWcZ7+xdjWkpYUVZLRmuRD4684ckaE7cqoNqPcArm9fF3nGNW4gC0MaTEOyVGWeYOZ4zmmVJfv33D1mz+UAj8WVZEn/AYMeOPNRKM+rK/H6D515cwMN/vjzyQicBtjg7hry7fAOm2eAoid+bsFnkp0bXWXXgYIvEWaLDyWU9BvPOrvX4IhYF1OashX/WrWrc2HtMM2fn40Wl7g01D44HiSIkqlKb4t74dQ4c/Kb/DaihE1lr8r7UuunS5jssVuuahvjCNDiOlxRnF1xKKv6QS30skp3NI0MAHVN/xs6iH2HFsE3I8JwV9XnT2IcQrlCD8KhLYuhb6v6y9C11wixI5KhZQ4KVbkqo0LjWnT++1zbGAv/XSKsMEcYQVpj7iTSBqhD0ZFOkwI+FxA3U7kc3YKE5R2PouWAVIISGlAaa1pPqwM4YVbQaKQmXIYQgwdmfBGf/KMuCQ02lb8Yv2VrySITomYKmJDGgzX2NHpVSkufbQr53GwDtPH1o7+5Xtx/7pV1En9TzyfOuo9ooxKkk0iFhBA7Fw/6anbyY+ydMqeMPJdLvrt6MJgTOGB+DQGFg6hk41ehG2cebNaXb+Oe2V6k2feghAeRQNFIcidzT9wb6p3bnYE0hv93wNCWBCvxW0CvSITRe3zuHiVnD+FnvK3AoGh8cWMBzuz/Bb+moWOiWE7Mu2h48NwUCKoqQJDv9KAI0RaNLYnbdeD46sIK9VQV1BtpN8Vs6q0t2s7RoB6e1jVwR3SelAyPT+/LGrnVRbZOkhFJvAKei4VaDU56JDif3jJjAI6sXNjY/t0AYobxSRYKpNJqFcKkaNw4OFqyM7daZ5bn78caIngUMk/7Z0QX7yo17Wbf1IP5Ag3VJiTBksMDGkJgKKGb0S+3adfsoK6shLe3EN4aPhC3OjiHvr9gUtUl5S4l06T9QVc4rW1ez6NBepJQMz+rITf1H0CO1DfeNOJNNJflsLs1vJtBUIVCEitCC01tN1+9RHYzN6sqd/eKrcjsWZHsycAot4gmqIQ4hoJEpaoOTheLgnOxxJGj1lhDD0wewrmwzvijeQvVrCqYZB5Pmw3/tLUSzqtdwSCxSHEdWlTSy7c9YnP9AzOU6JY7DHWFaMj1hCh1Sf8Sh8v+GLurNYjwILNYfPp2cjIdpkxi+6lIIJ7FywOqXrc8DMqueI57k/sjrEsQzLR19JU4wcsE5rNlTUlYghEClvvCmdru1KELgkilIz1kYxg6QFg7nGBKT70JRM5FSYlqHkdKPqmQhpZ/dh8dDlGIOIZxkpNwZ9jkpLfxmIZY0cGltUUUw3SAn5Uo04WZzyd+Q0sKUPgQKQqi41Pboogfv77sTkLRx9aZDwmmsKf2IaqOkLrIqhEqils707F/TIWFA6P2pdEgY3mgMhb6DPLv7gWa9YiUWugwWxgRvYpqfsQQCt5rIpHbXRHz/J4I1pVv546Znm+VomVYAnz/Abzc8zj19b+DRbW9SZXgbRW1rc1YXFq6lxvDxf32u4tndnxCwgvlOPqs2t6vhsRr83ZJQ4XeR6vLjUVz0SerOu3uX8XLuQg56S6m9S1eFDJsy4TUDvJo7P6o4A/jq0HYCuorDYTZK0YD6GQbTFLhUJysK9zG5Q30B2i0DR2FKyaOrFyFMCFRZYNavoPY3qQFK8DuR5HRyzcBgNe4lwwbwr68WRx2fIgRju3embXL0jhGvfbQSr6/+MxKGhWI0GIcSjNRZGghDohgSYUmELql941ITaB4HhUWVtjj7vlLpaxJJsCCUPx6bJsskOhyM6NS8aufx9d/y73WLkZK6dkzby4p4Z+cGrug1mAfGTOWNadfwv20reW7LMioCfhQRlBqXdh/EjwaehhSSZ7Yu4d3cdaHQuqRDQgq39x3PpTlDgqHpE8TU9sN5bvfsmDHvBNVF58Q0DnmLmoktt+JkUFoPbuvR2ExyQuYoXsh9J+YYBBJFCLLdbSnXi9EjTIUGLA2HGlvoJajJdPbkxFwuGt1TZrC78jMO1yyPuIyKh+GZP4q6no6pPyTFNZo9JfdTo2+h4Y4O3t97kRL2lNyNIpykJzQ3cG2aQxYRkYDTXS/wLP9cGmdeydD5M2bo5SgiqW0xLKWJ5V+IZexECAdCpDfwggq/0YBl4qcM4f04FDnUCOhb8QeWkZbxNJrWGa1Rz85EOme9x/7CmUjpRzaIWgrcIFQ6Zf4Pp5bTaDuW1NlT/jq5FS+hWxV1HmEdky6iZ9ptuLW2dEq+iA5J51JQs4BqfQ8Cjb01W9hbvQpDrqH2s91XvZLtVevD7Aqdcv0ws/b/kos7/40OCeHbPn2Z/2bUXrF+KXALDQ2JIpSQ6bLAIZykOrO4quvvSHGcPJ5WlrR4ZOsrYZPna/FbOo9ufYUa04iYUuC3dFaVbuO1vV/WC5a6KcRIB23wXGyYTm7MuYyblj7D/priuqnL2teZsnbavvnN37aKQzHfY5XuBwS6rqIoFmqDNBbLEli1052KbNZjE+D2QaOZmN2NS998A8M0wu8BQ+JyqaQnJvDGhZeR7g5GRlM9bn591kT+9uWCsLlnihAkuZzcf+6UmO9j557Cut9rhVmzPVtbKa6B1C1Uf8iOB0BKZECil3gpzCunV88TU+QWD7Y4O4akJ3ooq6m/u1RMsGJYCElAhvNvFHB238YtmV7duob/rl+Cv0m3AENaGKbFOzs2kORw8ssRE7m1/xhu7jeavJpKTGmR5UnCpdZ//PcPm8G9Q6ZR4q/BqaikOT1hL0h7q4vI95bj0Zz0S+kQNhn1aNLGlcLUdsOYl7824snTrTi4vts0Lul8OvPyV/H2vnkc9BaGqrA6cmWXMxmfOajZNKZLdfLTXjfyrx0vEgizbgWFZEciDw/+FW2c6awuW8Ozu5+vm/JoioWCKUXYE2gtDsXJ+R0uPyqecVM6/JNlBQ+zq+KTUI5P8JSp4sapJjOl46OkOLvEXE+iazABcx+1DV/CDc2SPvaU3EeaZyqiyX4UwoU74Xq81c9DVPtUiTthZoM//U2ejV93xY6YhbN+DTckE7ReGN5P0cvvB/xIyx/04kJvMG0a+mmwc/yWWZdzJmXtNHVwm4a+nuLCGWRmzWnWUN3t7E/37KWUV79NWdX/MK0SVJFMauKVpCZdi6Y2zgszLT/L8n5ARWBbs2nL/ZXvcLj6c07r8DqJji4owkH7xDMBWFX0fEiY1b9GymCPy2gY0s/sQ3/mph6vNTtOfWY1WypWxsh5FPgtQU7yUPomD6QkcAinkkDflLF09PQ+oX6J4VhdujWqM38tXsuPGePuOmDpLCioP1eZMp67cQEk8s7e9eytLozQ8zhUDy4FWpRK9Ej0TMlkft4udMvEslQipSJbSLokho/q/3n+fAJGpPKW4HdSNRW+uvomEhyNK0GvGj0Ej8PBX2Z/g2FZdRZSiqLQPTODf152Lp3S63Mp/brBjv2FBHSTzllptE0PFgmIetUbXpg1GpDA8qjga9xIKyjS4OGHPuLZl2+jbVZKhBWcWGxxdgy5YuwQHpu9qG6uXUgQRij8G+aoqs0Rlk0qnN2axkMzpjaq1NQtk4dXz4/aBN1r6jy/eSW3DxxDqsuNIgQdEiMfiA5FpZ0nfCPbJYU7eGzb5xyoLkFTVKSUqIrCNTnjubH7GcdUpP2i70wq9BpWle7Ab9b3BFWEgkOonN9xHFd0mYgQghnZY5iRPSY0vRj7IjCmzVB+qdzGM7vfpFyvrLvom9Kkf0ov7up5HW1caQB0SeiCEaNZfI3lJFEN4EDBauQrpqAKjentLmBUm6MzTawIlXHt7mVIm1vYVfEJZYE9OISHzkkT6ZAwppmIikRZzZcQRVDWYskaKnyLSPWc0ey5xJT/Qw8sxNC3E16guUlJfxJFaXB8qW3BbNypQQYTyaJ8drW5LVEuUCIRUv8JZT8CAiE7C1kn/urz0zTwXIDp+yxULeoL9u8MM0VbO0mnhI4rS8qoxQBgIa0KKsoeIL1Nc1d+VUkhI/kWMpJvibKOIFtK/k6FfytWmP0qMdCtClbk3cHETp/W7TfD8rOh9M1m1Za1vS5j4TMrOehdT6eEIY0eLwsUoQqtWS/J5uOSFAXyGZt5X9TlTga2VuyJ29w6VoWuRFJlxtf6qiHVhp+VJbsjCLP6rcu66HL9o31SYvugXdF9GC9ujxxlryXTlcSA9OZVjIcrK1l+8CBmDF9URQi+2r2L8/s0L3a6aFh/zh3chwU79tS1bxrbvQt92tXfjHj9Ok/OWswHCzYE0xZEMBdtSI8O/OyKiQzt34mvl+4IhhLjQYLlVFADzb+rfp/O269/y10/i55Te6Kwxdkx5KIR/Xly7tJGiZAi9N1rePPqcmhY0kLVFCwnBMzg3YnboSJUQa8ObfjvumU8s2ElM3r04soBg1hddAgrDgNhBfg4dwvX9m2eUxMvHx9YxV82fVwfuar914QXd81nXele/jXy+rpE+3iQUvJt8RZe3/MNmyv2YUmLbE8GV3aZyIzskbjUeoWqKSoPDb6RDWW5vLnvG7ZXHkRBMCy9J5d1OYOeyc1PTi25Ox+WPoAnhj/Ijqo9HKjJQ1NU+qf0JNOV0Wi5tq5Muid1Y1vl9ihrE/gtD9d3u55FRXMo9OehCpX+KUOZnHU2HRNiR7JaSoLWlkEZN7X69TX6VixZHXM5KQN49e1hxZkQHtIyZ1Fd8TC+mteorX6RMoDm6EtSyu9xuEY3eo2acANm1T+gYWSn9v+ydr2hz1EkAG6UlN9DxR9AVhA+z82NSPsvwjUeM+luzMq/IGl+AyOkiqq0QSTehl44nWjCrP79BxstGdKMaI/RGBO/bw6WWYKiZsRePAyGVcOBqg/CCrN6LPxmESW+lbTxjAJgX/USwrVHit51oMF2pZ/D3s3NxJkqtJiVmLU0bTb+fcGjOEO5ZvE7hAW7JsS3XxtGmD2qk2u7TYz5ms5J6czo3JcvDmyNWBzmVjV+M3Rq2HPn6kOHcCgqgQg9nWup1nUW7tkbVpxB0Gz9zL49gOb+gl6/zk1/eoN9+aUEmhjWrti6n5v/8ia/uGwiS1bvxq/Haa2kCCxVhO15YRgWsz9dxx0/moaqnZiCt2jY4uwYkuxx8cJtM7npmXfw6wZ+IxQUN0GVAqEKzhnWl5HdO3FGzxwykxJYc/AwKw4cxG8YzD2wi51lxawuOFx3x7KjpJj/rFjK2X16xvyiAHhNg9yKkla/h3xvOX/Z9BH+CHYWPktndcke3tm7jCtzxsW1TktaPLTpDRYVbcbXoMXIQW8xj+/4mHf2L+LxkT8k1VGfHCqEYHB6dwand2/1e4mGEILeyd3ondwt6nI35FzHg5v+hM8K7ynlVJxc3nkmYzMnMDYzuhP7yYKgtndeLMERTDCPuB7hISn19ySm/Ao9sA6kH1Xrgtokf6oWNeFyzOpnQtOb9dsORqlq620dKJ6LUVxnIlyTEUJFOociy38DgdWAFhq6BWoHROqDCOeoYCJ+YBGRXO4lEkNJQfjmUHupizZVJ0ORsvhEWcN94kI3tuBSWxctLfYtJ/ylpTGm9HKo+vM6cVZjFGHGaRMTiXDdY9q42uMQbgIxun9qwsGAlNFRl6llb/UhCv2leFQXfZK7HfNUiab0Tu6KR3XFFT2L9elrQmV85mC+zF8B1Ma6gr9FI9WRTGUgPjFXOwaX4mB4RnfGZobvHtOUv4w8H59hsCBvF37LqLu5dynB79Dvh81gasfwhQWGrE+biIUeY3YhEo+9s4B9Bc2FWS2+gMG/Zy1ixoT+fD53A2aUjgN1SImIEsQwTYuqKh+pJ2FhgC3O4kRKyeZdeWzNzUcAA3pm06db7GTCvh3a8tk9N/HOsvW8uXQ9ZdVe3E4HZw/uzfUThtM1s/H8/vBOHRjeqQO3ffoB20oK8TdJDqjtk/nxlm0IjyDWjbBCsBy6tby9b2mM/JKgQHs5dyFXdB0bV8Tq5dyvWFS4CV+YPC+fpXPIW8xv1r3E4yPvCvPqE0tHTwfu6/9r/rvjCcr0cgIhDyi34gIEV3a5nMlZse9kTyaS3WNQKj1YMrq9hxAKya4xMdcnhBtnPMspKTjbvEOg+EqQVdAweicSkLhwtHkVxdHYPkaoHREZ/0Oah0ICzUCqPUDtAKFqULPmVSz/vCiXRAuMXGTNu9RaYEQTXnorhFmQIzNaNazILX+abke3yuv+ciqJKEILtbuqR8GCOMSeJlxkuXs2e1wRKhPansdX+e8062cpJfgtjSrDhSVVNlWUkO3ZyoCUPmHPC8uKN/Bi7gcU+ctQhRIqzRCc32EiV3adgRrlRuBoMiKjH07FEVOcJaoeakwzakcRRQhmdpnMgLRu/HPb21hSx7SinxPdipMR6X3J926KS9g4FRVVCM7tMJz/63c+umWxND+XMr+PNu4ExrTrgiOMwHWqKo+Pn8nG0sO8tH05m8vycCoqUzr05uoew8l0RzZ/7ZOZGXNKE8CjaQxp33JzV69f55PFmwjo0d+/aVkMHtQRj1Pj3ffja9Wo6JHHbZkSp/PklEEn56hOMtZtO8ifnp5NUWk1phXMzRFAdttU7r/zbPp2jy7S0hM93DZlDLdNiX3BAtheXMSCfXvqhVnT77YEXUrwSoheeYxLczC1c/OTbLx8nb85Rh5EkLJANXm+crI9aWGfL/KXc9BbgoLgzb3fhBVmtRjSZHvlQXZVHqJHmCnLE02XhM78bfCf2Vm1i80VWzCkQQdPB0amD8ehfPemcpJdY9CUDAJRvdcELi0npudWSxFaV5xZ87F8X2BWvwZWIShpqAlXoXjOQwh35NeqHbCcCv7KJ9C9vw4m92OiqN3QrD3ELjHwgbkn5hiD052tE1lSBnBorW+z5FHju9AJNBIadDroknQaiwsebbacGuf7cChuuiY2a/cHwOmZ57GlYhUHvbtDlZjBxPd8XzKGVOsiRctK1rCubDPpzjR+0+9nZLrqKzQ/O7yQF3bPClvkM+vgV2yr3MPvB96BKlTKAtX4zABpzkTc6tHvVKIKhf/rcy1/2vx82MIgCEap7u13E8/s/oj9NQVhBZpLcXB117Po4MmkgycTp3Dwnx3vURrwolvh97tbcTIusz+39pjO54c2xxyrJlR+2vtszuowlCTNzb83LOaFrcFcMllb0ako3DlgHLf1HxNWFA9Mz+aRMRfG3FZD+ma2pWtqGtuKw7dyq8WSkkv6tfwcsWHXYVQ19tRijU/nq1U7eORHF7J540G27MgLG+EFgjvEAhElP61rt0w8CSem+00sbHEWg7VbD/Dzv76HL9D8y5h7sJg7//gWT/zucvp1P3qtIF7duA5/rSAKd22pm4EKVseYavj5dwVBl6RUBmdmh30+HgJxuvOrQgm77LaKAzyx41M2lO/FoWgYlll3Qg7n21OLbhnMPryKu05CcQbBadBeyT3pldx64XuyIISgZ+YTbC24MkL0TCBIICfjYaQ0EK1sOxV5+05Uz/monvNb9DpT30p10UyQNdAwr8zcCaKxKWZk/ARNYyO3PmpdxAxAweWegqK23jYi3T0cVfFgmtFzAoVQ6Zxc3zTaraaRkzSR3Kr5WA0iXEKACx2/rJ3Kbo4mXEzLvidiQYmmOLi1+++Zk/82S4tnY0k45HWhh6lM9Fl+8n2F3L/xrzw85AGStETyfcU8v3tWRCHkt3Q2V+zmX9veYkPZYfbVFKIJFROLCZkDuLH7NHISj64FwsiM/tzX/2b+ue01/GagLl/MpThJ1Nzc0/d6BqX14h+p3Xh8x3vML1yNJlSsUIGIS3Hwg27nc1Z2/Q34hKwhjG87iFUl2/jk4DKWl2wPth9rYIJ9RZeJXJMzBUUonN62D4sKt0U857oVB5d2Gc3lOadhScldC2Yx/9DusNYXj61fRG5lCX8Zc/ZRq459aOpUrn/v3YhFaB5N48djxpLijnxDFQm/bsRdqV17LX7gl+dz6/+9QmWVD6uJ+K3tEOOo1COu1+12cNV1J87DMxa2OIuCZUl+959PwgqzWnx+nd//9zPeevSmo/Yl2FFS3Kx9UzNCzyWqLryKH73J9KcqBMlOF8+eeekRjSUnsS2HvWUxlzOlRVtX40rP1SU7+eXaF+uiZE1POjL0v7DWDUgK/eXNn7A56pT5t7Kr/E0KzSwMqwJN6CQrEpeQSKkjlDb4rWrWHp6JRJLiGkbn1DvJSJh0wsYspU5N8dWhwoDGKC0yQqvvARAp66510kxBiGSSUx9o1atrEUKhT/pP2Vz8J8wIvTMVXGR5ziDR0bjY5PR291AW2EtZYC9mA9sSTQTNlH2WQBMu9NB6HcKDqjiYnv0rcpKi54tpioOzs69hWrvLee/A++ytmQ9hCi8ALCyqjBq+yl/AhR3P5pNDC2Imv/utAF8XLKVCDzYjNkJGud8UrGdJ0Wb+NvRmhqWHb1rfWkZm9OeVsX9kdenWRu2bhqTV2394VBd3972aO3pexJrS7fjMAG1d6QxO6xG244giFEa16ceoNv0wpcWmsj2UBCpJdSQyKK1xft2DQ2byw+UvsqMyD6/ZeMrYozoZ06YHP+kTrCycvW8bCw6HF2YQrNT/aM9mLsjpz2ntc47K/hnRoQPPXngRP/r0E3TTpFoPbtujBXtx/mTsWG4bOapV6+6clYZuxk7y11SFHh2DNzvts1J5/l838O9nv+LblbtxOoL7MqCbDB/UhX6dM3n/9WX4/c2PS7fbwfgz+jBxSvwdd443tjiLwspN+6j2xk7SLCytZPOuPAb0bH2EqiGBiK2WmjOsTUe6ZCbz3q6NdWaxumVxXk5f7h4+gewo1hnxcHXOeNaV7qXGjLwfFART2g0gQat3f/ebOveu+1+U6cvgpTCSBlUQtHWlhnmmHlNaeE0/bsV53JOITwWklGwseZTc8rcwpVGXhG9IlYBUSNaycJGHZZYhGzj5V/hXsaXwx7RLmkmPjPtPiG+V4fuikYFrq1HSURNuw6z+B6qsCVutGe+7Cx7LAoQbTc0hrc1zaGGaqreUzskX4zMK2FX+DFKajapPVZFAmmswQ9r+BYCyQB5rS+dQEjiIS0lkYPrtePVcNpa/hc8oBSFwiAQGpl9Gv9SLOeTdRL5vKxJJe3dfcpLGoLQg10tTHCwr2Rg1DwtAlzqf533FhR3PZmnx+jqxFZ3mTdgsJD5L5951L/Lu6feRpB3dFlCKUBiZ0Z+RGdGn5pK0BCa0HdqidatCiVrQ5FGdPDPmFr7O38RLuxaQW12IAPqnduT6bhM4PatPnQB8atO3MZuRew2dpzctPWriDOC0Ll1YdtvtzN29i0V796KbFgPbZXFRv/6kuFyxVxCBnOwMumSlseNA9GlTVRFcOqm+gjgrM5mH7r2IsvIaduYWYElJ965tycwI5s/169OB55/+mrxDZWgOFcu08CQ4ufK68Vx06ciTznOvIbY4i8KG7Qfx+WJXPJmmxYYdh46aOBuU1Z5V+YfjWlYTCn8cN537Rk1mZ3kJUkpyUtJJdrb+i9KQsZk96J6UxbaKw+gRTqhu1cFtvRq7O8/LXxdHT8yQQAsTPXMoGmdljwj7qt1Vh3ltzzwWFKyvq+wb06Yv1+acSf/UrvG9MRt2lP2PnWWvN7BGEHV+YJa0wNiNqYS/m7Wkl/yqd0lyDqR9cn10Nl5/uSMlUPNO4wKCJtRackSb2pSAmnAjjuRb0BUXRuXfUKwAVpMpTjVeeSYllsigbeYbOJyD4ntNnPRKv53sxOnsqXiFQu8ipDRJdvamW+qNtHGPxpQGs/Y/zPbKb4OVqiEBt7liPh41hSu6/IsURzoSC5eSXDdl2T15HN2T46uyjkSRvziu5Sr0SgzLwAgJOSkhYKr4TC3YzF5I3KqBUzUbnA/C375Z0mL2oZXM7PLdqIiOF4eiMj17MNOzB0dcxpKSjSV5ca1vRcEBDlVW8Mam9WwuKsStakzr3pOze/ZqZELeojGqKmf36s3ZvXrHXrgF/OKqSfz0sQ8a981sgMupMXlYT7q0a26Sm5aawMihOc0eH3d6b8ad3psD+4opLq4iMclF9x7tUJSTV5TVYouzKFgyVp1iEClBRkj4bA1Tcrrz0oY1MZcTQIfk4FSiW3MwsM3Rb0WhCIXHR93Ez1a9wpaKg/gbtC9JUJ04FJX/jLyRLomNXc3n5a9vFpqPhKS+v5sgKDh7JXcM61+2pHATf9j4KrplNBJ/3xZtZlXJDn7U6wLO73RkF5vvA6YVYFPJf0LCrJl/NiAplx7SZTWRzmOW9LK//D+kuIaSV/EsxTUfY8kaFJFAZuLFZKfcgtuRc9TGbJj5+PwrAANpRr55sZAoISNbGUGgBR9PQEsK+sM5Eq9DS7gc0/c5hm8BRmAZlpkHwoUggCK9mFH6pkoZ3JOW4jrqwqyWJGc3BmbeH3bb7x/4C7lVa5uZwwYsHwHLz/9y7+HWHv8h1Rm9sXRrUIUaM3JWiyIUOnnakectpzLgbmwzIaHaUKgxINnpQxW1sdzm+Cydzw+feuIsHuLxt6wlYBpMfvUFaNDeb/6+XO6fP5enzrmQ0zodfd/F1jKybxceuvVsfvfs50B9bpmqCDRVZcKQ7vz+B60zjO3UpQ2dupw8LcPiwRZnUejdNYsEt4OaGNEzh0OlV87RO+md1qkLSU4nVTF8b1yaxhX9j82FoCFJDjfPjrmFTeUHeGfvMvbXFJPkcHNOh6FMaTcAZ5g7sHiFWWOCDYR0KemV1BFLWo3yOA57i3lw46thK7wkwUTi/+74iF4pHembcvKcdE5Gdpa/EkaYNURgAV7pJFFE/ix1M4+NeecipUFt6yJL1lBQ9RZF1e/Tq+2TpHmOzFrEMPMoLL0Hr28hImRsmkQApwg/eguJQtDFXxENnabqfwcFNf1xhKifFhPChea5CM1zUXA9ZgnSKsTCoiR/Ok6MsN0LZOgmTgecytEXP7E46N3Knqr1dZWTzZEELC8LCl/n/I4/O+rb75/Sh9VlYXp1NqFnUjcUoTAlaxxf5+2L4P8V/IwqA24cQqdGd6CbwWlWISQu1cSpBSNrNXG6+p9qaIpClieJfG9smxXLBLOJH2Ztrtgtn8zi9YsvZ2i7yDM+UkrKvMFIcprHfcyj4pOH92L2o134ePEmvl69k4Bh0LtzWy6fMoyenTJjr+AUwhZnURg/vAeqqgLRxVlSgosR/Y88t6QWTVH42ahxPLJ0Eb4IRrOaotCvTVsGtj2yaJlumczL28qcQ5vwGgF6pmQxs+tIOic2djQXQjAwrTMD0+J7n92S2rGhbA9mTDfx8F/2WQe+ZXnxdn7c+wLGZPZGFQrv7V8UMkOMTMAyeG3P1/xx8A1xjfP7yr7KT4ltNSHwSgcJMhAhYiRR8BP+Rt7AkgY7Cu9kUPZs3I7WiWXDzONA/jRMswQLK9RcHGoQdV5OZuhdKNQLJwMLDQUrJMlqxytRAAdayh/Q3JOibltRM0DNQAXcrnH4/AtRAa3JG66VpUIkkpLU+k4NrWVZ8QfoMrpQkVhsLl/AWdl34FRaXk0XjfM7nMXGiq0EojjiuxQnF3SYAcCOikJiHXcSSaXuDgmzkEmwFPgMgd/QSHL5yQq1Vfs+cnO/0fxj3YKIbv9AsNGGL7I9hdcweHDB17x/2dXNnqsJ6Ly2Yi0vfbuaCl9QnKW43dw4bjjXjBpKgvPYWQYlJbi4atpwrpo2/Jht47vAydez4CRCUxXuu206rigmdS6nxn23nXXU7yhuHjKCS/oMwKM137ZH0+iamsYL5118RNtYW7KfKV/8nfvXfMAXhzaxoGAHr+xaysVfP85vVr/XaqdngEs6nXZESfoWkn01Rfx23StcuvCv7K7KY07e6piJxBLJkqJNcbdC+b7iNfKJJ9VdRunFqMbRxseSBnmVL7Z0eHUUlNxNwCzBj0RHYIR+qoE8y+KgZZFvWRwO/VRYVp3vkYEDxX0eKG0BDSkSUT0X48r8EEfiFS0aR1rK3QjhwSRovtHwJ3hECoRIJCGhZXYgR4N8327iqSlVhEqFXnjUt983pRfT2k3CpYT3i3IpTsZkjGBEejCR+4ODy+MYrcChhovsBqV2TcDFJZ1PO7KBf4e5qtdQMt2JaBHsThQEWAL06Jf4zUWF7C0va/RYhc/HZc++zn+/WUpxdQ26aaGbFsXVNfz3m6Vc9uzrVPq+n1HL44ktzmIwcVQvfv/Ds0lKcJHgrr9bSHA7SE1y85efX8CYwTlHfbtCCP40aSrPn3sxZ3TuilvTcCgK3dPSeWDCFD69/FrS3a2vVNpRkc9t3/6PMt3bqBJTlyZ+y2DOoS38ZvX7rV5/t6R2jMvsi+sITVn9UqfQX86dK56kxojvhCBl61uIfF9QxJEXjAS7Z8ZCp6iqdceRYeZT6fsmZAArmv1YoWISQ4IuFfxSUGZJCiyJlC5cKffiTv83nnbL8WTvwNN+I860R1Ac4VvURMPtGk1G2sMhU9zGN0wCD4rShuy2s1BE67+TUlrsrV7NnMP/5NMDD7G44CXKA7ETv5U4J0CklCjH6JR/TZdLub7rFaQ7UnErLjyqB7fiJllL4rJOF3JHjxuDOYBSUq7H7uMK0Y4tgZQCaX33DJ+PFkkOF+/PuIG+6Vl4VEddpb6CwK1qJCkuqNKI9Q11qgq7Shu397vn/dnsKy3DH8bPzG8Y7C8t455Znx+192ITHntaMw4mj+7NhOE9WLBqF5t3BRORB/fuyGnDuqPF4WrcWoQQnNapyzFJ2nx005cRPXIgmHD7Tf42dlTk0yuldVOn9w+8igc2vM6y4m3BZtGhaJZTaATiSCCuNRIEqDZ8uFWNSF5KDdEUBady6h7alrSoMauD1rBqYquitm09IzhYPTfmciIUO2tO5OT4pphxNFUPR2XNxyED2Mh5cQAmAr2B6PBLcDnGk5r0g1ZtNxLJiTNxO4dTUfUc1d6PkNKHqmSRnHQzHs/5eK0a/PoBErUOEQ1cI1Hs38es/b/BZ1aiW0GLEAWNVSXv0jN5PGd1uBs1QiPxnskjKSs+XFehGQlNcZLmPHpm2Q0RQjCl3QQmZY1nd/VeyvUKkrWkujyzhss5hBqx8jteLOC9fauY1P7k9ak61rT1JPLxOTexrugQs3ZvpMBXRXZCCjN7DOYfi5cwt2RXXOtxKPWfz6HyCpbm7ovqORYwLb7dvY/D5ZVkpyZHXM7myDh1r2BHGU1TmTKmN1PGHN3y4RNBka+KFcV7Yi6nmwav717G74de0KrtOBWNPw+5nh2Vh3hv/2J2V+XhUDT6p3Thw4NLW5TQKwG/aeJWVPQIzawBVBSmtR9+UvvXtBavWcNX+V/wdcGX+C0fEkjWUpjW7mzOaHtmi1pH9Uq7nsPVC7CIVrgh8aCjKh6sRp5iKopwIAg08j+LhKpE7tkXjUpvHOJRgEPWjiL4mVtI8n3f0DawE4/z6HZwcDi60yb9z7RJ/3NwjIH9bCx5mgMFl6CgIrFwKEn0SbuW3mlXoMTRTaFCL+CtPT/Fb9VQay1jITAwUaTBrsrFfHLAywWd/hD2uB6ZcR6rSj6NOrOpCSejMy5okYdZa1CEQs+kblGXOa1tXxYUbI7RaB6MGD0pC3zNDYi/jwzJ7MCQzMaV7VO792DJwX3U6NG/nwHTYmj7+oKAr7bGJ+gA5m7dyXVjhrVssDZxY09rfg/ZX12CM458MBPJlor4/NYAagw/W8sPsb3iML4GUbleyR34df/LeGb0j3l85J3c0mN6zGbqQLNEc01RUWNExByKypVdJ8c95u8KFXo5D22+j9l5H1NtVmFIA1MalOklfHDwHR7Z9kcCVvxiN8M9iC7J5yOi3p8pDGv/FN3Tf4NH644iPGhKKlmJFzA0+13aJl1GrPs7gYO2iTPjHldD/EZu3MuKMH/tKflFq7YbCykl+TWrmHvgdj7bdyn7qr7Akn4MWYMpffjMIjaWPMn8Qz/CiiNC/G3hywQsL1JKvKZGheWmynJRbbmotNyUG7C7ai15vq1hX5/mbMekrOvRIkxVq8JJpqszYzMvCfv88ebanMlxRbZrqzQjke5MOFpDOuW4oFfsfq4OReG8Xr0beWJW+vwEjNhRzYBhUuVvTUW+TbzYkbPvAJaUbCjIp9TnpY0ngYFts44oMuRQ4m1/TFwn0UJfBU9sn8MXhzeghULklrQ4v+MI7uh1JqlNTqIu1cE52SP58OCyOJ3Cg5jS4r4B1/LXLW806tEJ4BAaqqLwx0E30Dmhbdzr/K7w1K7HKAuUYoaJGuoywCHvAV7b+yI3dbsj7nUOa3sfHi2L7WUvYkkdiUltBWeyI4cx7R4lxRV0NM9OuarZ67NTbqGoelZUASKEg/YpN8Y9psYvPrLTU3VgE7pZiEM9eseDYfmYf/gXFHk3IqmJOOFqSj/Fvo1sLHmWwW3ujLg+3fKyveIbLGlRZbmw6nLqGmwThXITFuT/jyty/hp2PWMyLyJRS2Ne/ouhCByAwJIGg1KnMC37FrQICfvHm/6pnbmlxzSe2zUnrC0OQMBQsGTk2EGC6uSSLuEbs9uAx+Hgv2edxw9nf4wvTO6YQ1Fon5TM705vfCOblZyE26Hh1aPfVHgcDrKSE4/qmG0aY4uzkxgpJa9uXMe/Vy6lRg+gCIEpJSlOFz8dNY4r+w9qlUjrndKurqItGm7VwZT20e/ADtWUct2SJ6g0fJjSwt8gVeH9/StYULCFV077IRmuxlNbN/eYzuKiLRT4ysJ2EqgfXv37cyoa49v247W0e/n04FI+OrSUCr2GRM3FWe1HclGn8bR1R2/59F3kkPcA+2v2hhVmtehSZ3Xpci7vfC2JWnzTiEII+mXcRu+0G8irWYjXKERTPGQnTsKlpsV8vdvRjV5tH2dH4V0hgVZ/oRU4EMJB77ZP49I6xTWepiQ4R1Bu7IM4qkLDHc1COKgObCDNMyXMs61jUd69FPrWY+GPOe1gSj87y99mQMYtEfPFKvQChFDxWY6wwixI8LFtVVsxpYkaYWpyYNokBqRO5IB3CxV6IQ7hpmviIFxqQl2+58nC1TkT6Z7Unud3zWFH5SEcioZuGfRO6Ui/5G68uWcleoQpcwEkaE4mn6L5ZqZlMT93D59u20Z1IECPjAyuGDyILmlpLVrP5JzuvHT+pfxhwTxyy0txKErQj880ObtHbx44YwqpTZqUn9W/F3/8fF7sMUqL6f16tWg8sajxBpgzbxNLV+zG0E369snm/LOHktX2+5nXZouzkxQpJb+b/xXvbduEt8mdT42u8+Cir9lVVsJvx09q8bqdqsbMriN5c8/yZs3ImwyCi7tE95r5xerXqNC9YQWWIU2K/JX8bt07PD66sf9TiiOB50b/hF+tfZFNFfsieGU1vlCd1X4YilBIcyZyTbczuabbmVHHdqqwunQFZhzTY4pQ2VC+lrFtTm/R+lXFRcekqa0aW5pnMgPbf8au0keo9s0DfCgiiayky2ifclOrhRlARvKtVHg/i9pDU0owIooaDY6SKPGZFawveYvDNcuQmFEMRpqOT1Li20hbT/jcHEVoSEsSoN7PK+K6kGyvXE6/lMgdMIQQdE4I9oXcU32I/+54j0VFawhYBi7FyeSskVzSeQodPcffLLcpYzP7MDazDyX+Ssr1GtKciaQ7k5BSEjAls/avala05FRUPKqTZ8feVOdzd7yo0XXKfF6SXa6j1h6vKVsKCvnBe+9THQjUmcV+o+Ty4qrVTO/Vi4fPPgunGv/7HtOxE59ddT07SorJLSvBoaiMyO5Aiiu8112y28UVIwbz9uoN+CJEz9wOjcuHDyLZffT2wYLF2/nz3z8FQV3LxLUb9vPWu8u56Pxh3HHz5O9Ey6WjiS3OTlIW7N/Le9s2NxNmtXgNg9c2rmNat56M6dDyC+BdfSezpHAn+6pLwgo0t6Lx4NCLSHVGtgbYWn6IPVWF6CaNpiAUIVGUYDWfIS1Wl+7hsLeUbE/jnmhpzkSeGnUXlyz8CwX+siZrb/xFdCoaP+0Tn4dUnrecfG8FCZqTHsltG1WLfRepMiqx4vIUM/GaR6EZeAvIrVrKvLzH8JtVSIKJ4BJJO1nMWUkaLqDQt5NC/24UFNp7+pPmbN6WKxwe5yBSPOdSUfMpkubvy2+peKWDAAoeoTdrMyVlAI+z5bYZjddhsSj/KdaXfYhD+HALC02Jvxm6QGBYkT+TVEd7TBFfFbIENpYviirOaplfsIrHtr+Obpl1x47fCjAnbylfF6zkvv43MyLj5Ig8ZbiSyXDVR0eEEPxq4LmMz+rFCzsXsqZkLwCJDhdXdB3N1d3G0cbVuiKT1rA+P4/Hln/Lwn170BQF3bIY2i6bH48eyxldco7advaUlnLlm2816wyjW8HPb87Onfz0Y4MnL2p5gVavjDb0yoivfdGvpp9BYVU132zPxafrdbfdAnA7HEzq3Y1fTT+jxWOIxIpVufzp4U+a9dTU9eBMwUefrkVRFO64edJR2+Z3AVucnaQ8tXo5XiN6pY3PMHhq9fJWibMEzclrE27h75u+4JP96+oMYw1p0cGTxq8GzuC0rOiVbu/sXU61XmsUWX+5siRYpkBVLRQR9N5ZXLidmV3GNFuHEII/DbmOH698Gl+E/BNVKDw2/FacavRqxJXFe/jX5rlsKT+MU1ExpUWi5uLmXqdzdbcx31mR1saViSYczfomNkUVKmmOtOMzKGBHxQK+PPw3jDDu9Ie9m3kt9zYStHSqjKJQf0uBhUk7d2+mZt9NujP2cdsh4x+oSiqlVa+CEEjpo8ZysTeQRoV0N+gECulqNe21ClQRvJwkuobg0lrfuUNKydt7f84B71YkEp90UoELh2WSqtTgVoyYIs3CIMER2b5CESpdEkZRUv5tcA/FWKFu+qIvQDBi9tj218Pmc5lYmFaAP21+nqdG/oYsd0aYNZwcnJ7Vm9OzemNJC90yccX4/h8LPt2xjbvnzsZvBN32aoXSysMHuePTD/nxqHHcOXL0UdnWowsXR62u9BkGC/fsYf3hPAZnHxtLFABVUfjHpeewYu9BXvh2JesPBr32Bndszw/GjWRU145HrRpeSsm/Hp8Tsdk5gM9v8N6Hq7ji0lGkp31/8txscXYSIqVk+aEDsZcDlhzYH9f6VhUeJLcyWKU5rn1XsjxJJGgufj/kAu4ZcBarS/bhNw06J2bQOw5fs3xvBR/sW0e0HBnTVBCqhSmtRtWbTemf2pn/jryDP296m0PekpC5aPAC2ykhk98NvII+KR2jjueLgxv57ZpZ+EJRwNpooNfUeWzLV6ws3ss/Rl7+nRRoozNO48OD78RcTgIDU4cc+wEBuuVjzuGHwwqz4FgsArKGgF7T7LlD3k28uecursx5PKZAE0KlffqDZKb8jIqaDynwrmdT+WrMUCFJw9nwUjORKstNT2cBDsVD1/QHW/3+pJR8cOD37PfWVkjWT2TqUqPITCZdVpOkRq9YS9SySXV2b/a4JS2+LV7C7LxPyfPlIUlHQZKk+knS/Cii+Ty/gkamO7bn4Tv756JHS1cATGny0cH53NLjyLqMHA8UoeA6hn6SkdhXXsbdc2eHTaiH4OzFf1Z8y7DsbMZ2PLL2fZV+P3N37YrZ1Nxvmry4ejX/PPecI9peLIQQjM7pxOic1qclxMO2HXkUl8b2QRRC8PmcjVx9WfMb/FMVW5ydhEiI+SWtXdKwTMr9PlIj5BDM2b+dB1bOoSwQnFoRCHTL5PTsbvxt7DlkuhNxKg48igfD9GGawQtTrDuj13O/DZtn1hTTEjg0jY4J0e/Q+6V24pXT/o/tlYfYWn6g7rFeybGnwAp9lY2EWVN8ps6Sgp28t3c1l+VEr/DaW1XC27mryK0qIlFzMaNjfya2711XhXoiSHWkMSJ9DKtLV6BHaG5tSXCILPbXFNI9KbqQPRpsr/j6CF4tCVg1fHnob1yR85+4XqGpGaQlXcfsgovqhFnztSroUpBnZjOt/VMkOGPbCURiS8XX5FatjLKEoNRKxKUYOET4KWdVuBiS+dNmjxuWwX92/osdVTsa2J8ILAQVpptq00mWq7IuAliLIgQj06dHHbeUksWFa2N+Nw1p8lX+8u+EODtRvLRuDaYVPZ3Aaxg8sWLZEYuz/eXlOFWVQIReyrVYUrKl4MhacOWXVVHt99MmKZHUxKPbZ7WlHDhY2iwdIRyBgMGu3QXHfkAnEbY4O4mQUrIxL5/dxaWkKW5KDV8EJzpZF7CyhMWIl56gT0YmPx4xlrO69aoTVh/kbuTeZZ+HbY674NBuzv/sRS7p0Z83dq3BlMEW0Ya0aOtO5J7BkzmnS/+IY31/3+o4KsAEUoIi4PS28Zn39k7uQO84BFlD3t6zImZGltfUeWHnImZ2HRFWeAZMg1+v+oB5h7dhSquuwfrXedtwqw6eOe0a+qdlN3vd8eK6rrdQZVSys2ob/gZ+ZlIGxXy14eRgTQU/Xv03zss+g2tzzubrguVsrcxFQTA0vS8TMkfgUo+OncLe6lXoMvYUW2Qkhf5dlPr3k+6K78K2v3oJZpTm2sG1CspNFw6tebSqJSwregMrSnVsLVWmizSt9sanFgVVOBieeQ8dEsc3e82sg++yo2p7hEbhAhOFokASWc7KumlOTTjplzKODFf0Y9CQZtz2NN4oJtCVuo9NpXmY0qJnSlvaeb5/FXMfbd9aN40ZjSUH9qGbJo4WJOo3RVOUOG/IwdGKKKKUktlrt/P0l0s5UFyOpirohsWIHh25a8ZpDMk5Mec2TYtdCFOLM0qP63iRUpK7cT95e4twup0MHNcLd+KxKe44UmxxdpKwcPde/vDlPAqrqhEEcxscpoKlSUy3bCDS6oUZInhhNiyLTUUF/Pyrz5nZZx8PTjiTSt0fUZhBMLcs31vBU5uW1hvChraxr7qMXy7/mEM1FdzSd2zY11fo8V6YBbf3PBPHMWyn9MWhTdGrTkMU+irJ91XQ3tPcbuPny99lSeEu/E3WU20EqDYCXL/wJd6ZdBvdkuNLqj3aaIrGXT1/wYLChfxvz//QFAMk+C2NSt1NwKrfv58e/oYv8ufjVLS6vKMVJRt5dtc7/KTXtYxvG70CNx5kHMIlFgKFQ96NcYuzPZXz0WXzadKmKDjI866lS1LLqlZr8ZoVlAYOxbGkwCudpOALTXoKFOGkd+oV9Eq7nASteXpAwArwTeHXEYRZ/XoNqaJLFZeQaMJBr+QRXNjxxzFHVOyrQhFKxOhiQxK05lGTEn81f1k3h9kHttQZVfstg1Ftu3LfkOn0TDm+HoJeXWdt/mH8hklOWho5aekxX7O9qIgXV63mm9xcDMuie0YGt4wcwZTu3VFbEAGPlfNbiyIEPtM4InHWLT09rui8S1WZ0r1lNx5SSv466xs+WL4Rbyi3q9Zodun2fazNPcSfrj6LaUOOf/ebwQM7ocdheuvxODltzJF1+1j+5XqevvcNig+VooQErmlYTLt6PLc8dDnuhJNLpB2zK6YQ4gXgPKBASjkw9NgQ4CkgCdgDXCOlbNaDQwixB6gETMCQUp7SboOzt+7gno/D5zYIA7RqgZEoQZFNc+8b4TV03t22kZHtO1JsVYWSsMMh6/4vJfWRJCv0uAJe0+CfG+czqUNPeqZkNluDW9Wi9uasRRMKV+WcFnO5I8EfQYA2RRVK2GU3lB7k28LdEYUsBPftY5vn8a8xl7V6nEeKIhRWl+6nyJcSsXpTECzCkMhGCeG+ULTtXztewak6GJUx6IjGku3uz56q5RFzzuJDxhWdqsWIYqnRdL1mhOnfuLZj+VGEGpe7vww14XZrmfRNu5q+aVdGbdm0pWJzlO9l4/VCJkPSBjKmzXlke6JfkAt9Ffxhw/usKsklyaHhUM2oxQUOoTG9XeMbryJfFRfPfY5ifzWGtBrdqCzJ381l817gtYnX0z/92EdZqgMB/rZkIe9u2YQWmvfSTYtebdrwuwmTGBWhCOqJZct4fOkydNPEDEWiSg4eZHNBAT3btOHlmZeChM+3budQeSUJTgdTenanZ9vmN12ZngT26eUxx6oIhUTHkUWkHarKdcOG8tyKlfhjTG1eM7RleaVfbdjZSJg1xacb/Ob1LxjUJZv26cc3QpqRnsiYkd2C3mZG5Cil06EybkyPVm9n7huL+c/PX8HvbX5e+PLVhWxZvpN/zLkPl+fkMGqGY9u+6SVgRpPHngN+LaUcBMwC7ony+slSyqGnijAzLYsFW3J54stveeLLb1mwJRfTsqgOBPjlJ5GTTgUCIQWqL77Qr9cw+Peqb/n64K6Y4kmIptVhIeVn1fa2s3hp+/Kwr52WPQA1RnK9IgRndxx8zPtcdk6Mr+LMkBaZ7sYl+FtK8/nL2rnUBMwIXmtBLCTf5G2nPHB8rSqasqhwTRRbDYnS7DNtTMDS+cuW5/jl2v/yxeGl+MzWiZj+aTPiasEVDYEg0xV/FCDd2R2F2BV7EosUR+sTmT1qagvem6Bj0iVcnPMJ/dOvjdlLs8asjnvNOYnDuKjTT2IKs2J/FdcueYLlRbsIWAblgdgRHFWonNexsR3CvSs/rhNmTQlOnQe4Y8nbWFLiNXSqdH9cZtYtpToQ4NJ33uCtzRvwGjqVgQCVgQA+02BDQT7Xf/ge83J3N3vdrM2beXzpMnyGUSfMaqnRdbYWFnLuSy9z2r+f5k9zvuGJxcv41/wlXPLi61z+0hvkV1Y1es31g4fi0aJ/nqoQXNynH8pROMf9cMxoemRk4IoQgXNrGvdPmUxWUstsRJ6dszyiMKtFSslbi9e1aL1Hi7t/MoP0tETUCNO1bpeDP/3+ErRWFoWUFVbw75+9HFaYAQT8Bvt35PHG3z9u1fqPFcdMnEkpFwAlTR7uDSwI/T4HuPRYbf9YU1pRQ15RBf5A7OjR4m17mfzHZ7n71U95cs5SnpizlLtf+5TJDz7DP75aFNedtGYqwRNFHOeAA5UVVAf8SFMg9dCPKULiI3jSin4uCQo0Q1rMO7Qz7BI39jwdR4wmyk5F48Ye46nWA3y4ZxPPbVnG27vWUeKPPTXVEq7rPpaEGLlUCoLJ7fuQqAVD198c2sXUj59i5pcvszzvIIGAQsCnoQeUiCLNoagcrCk7qmNvCVLKiO1uIH7vLcMy2VC+nSd3vc9V397P+rLwn3E03Goy4zJvjNjPMR48Wjrt3fF7bfVOPT8uoZ+gtSXD1Xr3ck1x0id5IiLm6VGSpKUwLusuRJxVwKmOtLg+JwWFDGd8Nx2PbvmUskA1Zki0m1KlzO/BkmH60woVt+LiDwNvJ9OVVvd4vreSbwtywwqzWqSEoiof4956kgGv/Ishr/6HEW88zuPrllIZOJIIamMe+XYRueWlEZPjfYbBj2d/QnUDPzApJY8uWhzxJhcgYJocrKzEZxp17YkMy8JnGGzIy+eSF1+npLr+3HRZ/4F4NEfUz8uladw+YlTL3mAE3A4Hb199JZcMHIBb00hyOklyOklwOOicmso/zzmbK4cMbtE6K71+dhwuirlcwDD5fM221g79iEhLS+DZ/97A5DP64nRqJCa4SExw4XRqDBrQkf88cjUD+7e+yOmzl+bHXCbg0/n4uXkYMdpWHU+Od87ZJuBC4APgMiBSsokEvhRCSOBpKeUzkVYohLgNuA2gS5fYZeZHgpSS2Qs2879ZyzhcWIGqBgXPqCFdye6QCgjatUlm+pi+ZIb8WJZs38tP//dRM7flGr9OjV/n9RXrMRyx7z4TnA6cqorXqoq5rBCw+XAxmM0vGNJtEK+bhJSgW+FPkD2Ts7h/yPk8uP5j/KbRKNIgELgUjfsGnsc7uzby6o5VqEIhYJk4FIXfr5zNjM59+fPoc/Bo9ZEQKSXrig/z3u4NFHiraJeQxMzugxncJvo0yuntetElMYNdlYXoEXJtXKrGD/sE+8jNyt3Afcub5uMFT8GWqaBbAoer+bSQhTzuruQNEUKQoLqpieB1JYSM6ZNVvyx4Q1Gz3254hn8O+yk9WljlOaLN5Qih8G3hiwTzpILjcggPAoGJjhnyZpMSKgwPh3ypVJsuFAEj0oeS7y+ivTu+PKYkRzt6psxgZ8WXmBGKEVThYmzWT1sdrS3yl/DxobksKtxN7ySJGmU1TsXDNd2ewaXGH8nok9w3YvulhqhCZXzmhJjLVehevs7f3ExU+U2NYm8iCVoAj0MPGoiqTs7rMIELOp5Bpqtx7tbSglwcikogwvddStBrNAImVFN7DpIU+2p4bO0S3ti2jg/Ov5ZMz5H5UPkMnbe3bIxZtYiAD7dt4epBwSm+9Xl5VPjiy4O1BKg6NCyytYSkxKrh8cXL+N304HkixeXmrUuv4Mr336JGNxrloLk1DVUInjv/4rjy4OLF43Dw0LSp3DvxDJYfOIBXN+iUmsKgdu1adUx7AzqaqmDEUdjgi+Kx1hKklGzdfpiPP1tHXn45qakeZkwdyKgR3SO6/KelJvDbX55HZaWPbTvyMAyTrl0zyW535O34ln66hoAv9nuzTMm+bYfpPvDIKm+PFsdbnP0A+LcQ4nfAR0CkOZXTpZQHhRBZwBwhxNZQJK4ZIeH2DMDIkSOPfow9hGVJfvHn91i9cT+GYSIFBASYLsE3G3bDBkAE58afeGcR08b04dc3TOW+N7+I2AYDaBZ+j4QAMtwe8vUY4kxIfFIPZuuFuecTUiDCeCiFRUJOUuS79/M6DaVbUlue3bGABfnbUITAkpLxbXvRM6ETv1s6jyrD32gYtWJv9v6t7Kkq4c0zr8OlahT5qvnB12+zs7wYv2lgIVGE4N1dG+iT1pbnJ11Ghjsh7DhUofDcaTdw27evsKeqCK8ZqJOKHtWJIgRPjLmG7sltKfZVhxFmjfZQcEpXV3A4G5/QNKGQk3RiCgJqmZQ1ik8PLYwowoI5hC1bZ8AK8GLuJzw06PYWj2d4xkwGpp3L9opvKPLvQhUOuiQMp0viCDaUfcrCgqcwpWBTVQaVhru+f6SEpcVbWV7yIFd0voDzO06La3vjsv4PSxrsrvwKSxp1hQlqKIJ3ert76ZQYvoglFjsq9/DHzf9CtwwMKdlSmU3fpDyEkI1sLVThINXRjiu6PkqiltaibQgELtGFSrk1rJcZgCY0eif3IdsTu2p5a/khnIoatiDGlAqVuptKPZj4PzazJz/ofmHY9QQsM2q1oOFTkaZCuHOK3zQ4XF3JrV/NYtZ518YcczQ2FOTHNUVYo+t8vmtHnTjLq6qKT7xYoIU0XMOlpQQrIHlrxXp+OWUCrtB0Zs+MNsy//hY+3LaFlzespbimhiSnk8v7D+KKAQPJ8IQ/Jx0piU4nk1uY+B+OtER33FWg7VKPPN+sstLHr+9/h127C/EHjLpp76XLd5OS7ObRv1xBp46RrynJyW5GDs854nE0RI8zGiYUgRFj+vd4clzFmZRyKzAdQAjRGzg3wnIHQ/8WCCFmAaOpnw497uzcU8jdD75LcWkwX6QuJ1+A1CRWg9vrQKjlxNzl29lRWNwo9B4OxQDTQcw5qYBpcu2QIfx52fy6nmvNCVV1RltXC+SrS1W5pW90078BaR3516ir0C2DKt2PU1G55Zv3+HL3MgLSiCgU/JbJ9rIi3t29jou7DWLmFy9zsLqiUQTAkhKvqbOpJI+ZX77Cp+f8oFGkrSGpzgTePOM2VhTv4fXcZRyoLiVRc3JB56Gc3XEQCVpw2vPNXWvjeOcCy1SQ0qobv0vRuLr7qBMaOQPISYwcHZYtEN6WrP9gJLC2dAflehWpjpa3xXEqHgamnd3s8cHp59M3dSoPbfobVWZ+M+8tExNTmrx94GPSnClMaBvbYFIRGhPa/4bBGdeyufRdivzbUIWDzonj6Z16Li41pcXjB6g2vDy0+d+N7CWqTTdryruQ4aymrbMChwKdPT2Y1O5auiYOi3sqsyFP7ZjNquIKUl1u0lzeZl0BLClwqSnc2eOuuNbXkobm0S7SOUkZEcWNlGDp0S0PDGmxubiArSWF9M1oHgmt8PnIq6zCpWl0SUuNuC3dtOJK84DGhUDJrjim1yVooVnLpluo/dvQLT7duI1Lhg6oey7R6eTqQUPqhOB3ASklOw8UUV7tY1yPLizcvifq55/gdHDtxPD9X+PFMEx+es/r7DtQgtGkAtPrDeDzBbjr56/y4tM3k5F+/Jz+uw/szN7NB7Gs6OdG3W+QnXN8q5GjcVzFmRAiKyS4FOC3BCs3my6TCChSysrQ79OB1lt9HyG79xZy172vUxMKizb6UkvQvGAIieVo/HX36wbbDxfh80Q/eap+MCO3r6xjUPt2XDFgME+vX4HPqMA0JEIX9aF5AdIJUo1+AEpTAS16JVftCrsmpXNmh/jKqx2KRrpL4zdLP2dt0SECcVS6eU2dZ7YsQzclBd6qRsKs4XlExyKvpoJZuRu5ulfkE4gQgtGZ3Rid2S3iMnP2b49aldmQ2iiUS9HonpzJ7X2C00wVAT9LD++jxtDpmJTCyKyj184kFioOqgNuEp3B2/9GF3ZiJ5HW+qI1bdvtUDQKfKWtEmfRKPJXsLu6OGqEOGAFeH3fLE7PHB33fkx1dmFcu/87WsNkfsG3Ye0nLBSKAskUBYJRBa+VzY1JI1q1jWrDx7v7F+O3DHzeFCoCbjLcNSRqwRu4gKVS7EtENz1I4rsJ6J6UFXEqsiFORWVQWuTpmpGZXUh2uKgxmt9MWkZ8IlS3TD7O3dJInG0vKuKfC5cwPzcXp6piWhYpbje3jh7JdcOGNrO26JqWRiCO76cmBH3b1G9nRIfYUUYRWm0s8ffqsrWNxNl3CSklsxZs4LmPl1JZ40dVFHTDRLMsdBdIR/P3rghBWqKH6Q2sNApLqti0/RCWJeneJZOcTrFnDBYs3s7hvLJmwqx+bFBd4+ft95Zzxy2TW/8mW8hFd0xj0Uer8NdEDpQIIRg5dSDJGcevZ2ssjqWVxhvAJCBTCHEA+D2QJISovSV8H3gxtGwH4Dkp5TlAO2BW6CStAa9LKWcfq3HG4s//mV0nzMIhAK1GEkih2XySbpiNIhRhXy9B9YGSqEQ0PPQ4NH47bTKaovDmBVdw1iv/o8avI0PeSkDQ/swPUhdYiVbkm1wzvvvSFKeLt6Ze3yJn/IqAj/dzNwbvaJX4ptcO1ZTz7JZleEMnZGmBNEQwMSSEVCQ1msEzm5dFFWfxEM+FLIgIFhkokou7DOGegdOxLMkvl3zOB7u34FCUupB9stPFfaMmc0GPo9dIOmCa5HsrEQjaJyTXfQ5tXMmYUqPM5ybF5QuKsbpDQBCwwKmEL/qo1Ue61fjCb1qCkoDgv1vmk+lOYVK7vozP6nlUWl19nb8YK47oTo3hZUdVLr2Tj3wqpzXMLViMP4bBLUBu9T4q9SqSWyFiv87f0Gifek0nB6ubF7J4VIX5+RuZ0SG2H107TypD07uyonhXjKC4YGaXyD0ghRAMTOhMfs3m5ueOOKPtppSU+OqrmVccOMDN787CG2qeXZtH5q2q4tEFi1iYu4dnLrmokUDrmJzC4Kz2rDh8MOq2NEXlhsFD6/52aRo3DBvG86tWRSwKUAKxhRnAjoJiSqu9pCfGcdd8EiGl5C+vfMVn327GF2Z6zlEDJAgCDXKcE1wO0hM9vHjX5bgcGgXFlfztqS9ZvXFfyCAWTNOia8cM7rltGv17Rc7/feu95Xhj5HYZhsVHn63lth9Miph/drTpNSyHEVMGsPKrTQQiVGy6E5384IGZx2U88XLMxJmU8qoITz0WZtlDwDmh33cDJ0X8OHd/EXv2F8e1rKKD1eQ8qxhB8RVDn6F6oUtmKvt9FQgBvtCdR6LTgVPVeGrmBQxonwXAvF27kXro4hsuOG9JlBolKNDCIhABDdVtha/MksGqxH+NuYhUZ8tOTnMP7EBtRQTpcE05ILAMAUYDh91aLJABwb6Kshavuyn90rLYUV4YM9dPEwp/Hnk+E9v3IkFz4jV0Lvn0NXaXleC3TPwNNF61ofPLRZ8H8+YGxO/8Uu738fWBXVQE/GQlJDKpYw+8ZoAnN37L6zvW1k1DuFSV6/uM4Lb+YxmW3h1VCAypUOZPwKGYuDQDRQRLMgKGRrUUJDn9OBQLTah1jvEWYFhqXdRMSqjwu6gJOBHA177tAHx6YD2Jmov/jL6G/mnxdWswpUVuVSE+Uyfbk0YbV1C8HPYVYMbpZVbsL4ETJM5qjMgVxJaE6oATUyp4VJWSQCXJjiQCpsG8vK3kVhUHe9a27R51fxX4yuqKMKLhN3UK/LH9tWq5p9953PDtk9REWLdbcXBVzjiy3JGTq2dt38w3u/djKA7UJD14s1ermeL8SjsUhezEUIRR17n1vQ8iNvL2GgbL9x/guRUruX1MY9F434RJXPX+W3gjiCy3pjGte096ZDSO5vzktHFsyM9nxYEDzV6rKUrwzi8OnKpCac13T5wtWp/L50u3hBVmtWh+yM5KxRCSdqlJXD1hGJMH9cChquQXVfCDX75CRZUPy5J1KToA23ML+PEDb/HofZcytH/4COzBQ6VxjVMPmFRV+0hJPn77994X7+SRO57j20/XYJkWRui9eZLcON0OHnz7Z3TufeI6wITD7hAQhc3bD8c1zSIAYdZmo9Wj6MFHYt14CgkF+8v54J5rmbdrN1sLCnE7guaIk3p2q4uamJbFY0u+jXjSCo5FIE0ZLAiIMDPiwskvhpzGa7tWcbCqPBixqxWRhkD3qdwx+2PO6d6bv0+eEberdnnAF1dVUEMy3YkU1NRgmTIkzMLt7+BjZkCwv7Kczsmtr+C5qe9oZu/fFtUDTgCTO/bk7E71UxtPrl/G7vKgMAuH1zT468oFzOjamw5J0fOefIbO/cvm8OHuLWhCYEqJpiiY0kLVgtG9hlWyXlPn6U1L+WTvFmbNuIFrcs7ghd3fAKBbGnqg+de41KfRzp3AnX2m8p8d74TG3XjfVvhc1OhOgk2966kxA9SYAX6w5AVen3A73ZMj52EYlskruUt4ZfdifKaOIgQBy2RYRld+2ncaSVp8CdNCCNzqiXPoTnEkUxwoa/SYlFBYk0iZz0OdBQ1wxfznGdWmG0sL9yAQ1JgBFKHwxLb5dE5M51+jLicnqblxc4LmwiHUiBXFtWiKiqcFbba6J2fxzJhb+L9Vr1Jl+OpEmltxIJFc1/10bu95ZsTXSyn5x8rFofOKhlWqorgMFEcwAi8DInhyiHEqVITgkp7B78zHW7bGTET3GgbPr1jFLaNGNjrHDGnXnmfPu4g7PvsIKWVdjq2mKKhCcFb3nvx9alMLzeDzz118Ee9t2sRTy1dwqKICRVHQhOCKwYP4eMUWyqpjV3QGTItUz4ntOdkaXvx0OV5/9MiVJSVD2rXnoduaN07/yxNfUBkSZuHw+Q1+8/eP+Oi5O8N6jtVG2mJhSSvuZY8WDqfGvS/cwaFd+Xz20nz2bTuEJ8nNGRePYuzZQ1GP83jiwRZnUWjoC9YaFAEDUjPZUBHFZ0aCMEFxCOav381tUyN75qw6dCime3QtIiCQnvBjT3d7+EG/USRIFw8snVvvhG4oIIMXap9l8Pnu7SQ5nTw4YWpc22zjSqgvx7eCnQaiaVu3qnFznzF8sX87yw9Gn8aA4LXhf5tX8dsxU+IaTzgGZrTnjOzuzD+8K2LuWYLm5JdDJtX9bVgWL21eHXPfSyl5ecsafj1qYsRlAqbJ1V+8yaaSAvymQV36uQkoVl1eTFP8lsmBqnLuXvIJT0+8lK/yN7K3OvJx5VIc/Lj3hUxtP5gELZG/bXmlkUeaYYk6YRYJrxng0c2zeXzMdWGfNyyTH614hbUl+/A18V9bVrSLH3y7jx/1GY9bcdV1KIiEJS36pRz/9jG1nNV+Ii/lvlM3TinhQGUKXt0ZijSGoo0Exev8gm0hH7Hgc6a0ME2LnRUFXDn/Od6ZdFszc+TT2/bn6Z1fxHVKmdA2cl/bcPRL7cink+9hRfFuFhZsw2fp9Epqxzkdh5LsiB6h2FlWTJG3QeRQCiyfA8sXesMmwe4kThnxcHGpKpM79aBTUvDG6cPNWyJGzRriNwy2FhYxoF1Wo8fHd+7Kipvv4NMd2/ls5zZ8hkmfNplcO2gI3dMjV/upisLlgwZx2cCBlPt86JZFuseDpij0SEznT7O/QTej30D2a9+WNknHpgqzJViWZMXmfcz6ej0FpZWkpyRwwRkDGT+ke504qqj2UVxajcupsmH34bjWuXhDbrPH8worWLflAGaspHnD5NtVu5kwunkrpTEjuzNn3qaYifddOrUh4QQ58Xfo0Y5b/nj5Cdl2S7HFWRT69GjeGy8cEpBhDJFcDo0zhvZg56JSvBEu7MIMnu/8usn2Q4VRt1NYXR3XDINARHTudmsa/5p8LpaUPLx8Ef6AJFKIzWsYvLVlAz8ZMY7MhNjVNVM69cRc2vjEF8nawaGodEpM5epew+ialM7y/R/EXL8EZu3cfETiDOCx8Rdxz9KP+XL/dixpoYemOxI1Jy5V4/lJl9MjtT7ysaeitD6SJUHoQZNeANRgxS4iGPGad2BXVHH29o51bAkJs2bvLlbFrmUy/9BuCr3VvHraT/nJyhdYV9a4CksVCqpQuKv3DKZmBw0rx2cO5k+D7uC53R+xu/oQDqFS4I8dDZXAsqJciv1VddOUDXl59+KwwqwWn6nz+LYlDM5MxG8FIrruO4WDyVnjj2rkzJQW8w/v4MWdS9lbVYxDUZmS3YfreoymSxh7mNMzR/H63g/qxFllwIVXdzQrnGhIuKh40Enfz5/Wf85T465p9FynhEx6JXZiQ+kBLCxU1Wr23dCEypC0brT3tNw7SxEKYzJ7MiazZT0Ii73e8LmlBqg1SvBGC4mVZCHdoXfcYNwJmoMBbdrxr4n1xffVcZhzAyiKgjeCiHNrDi7tN4BL+7U8OV8IQZqnsSg9f3A//jlvCeXeyNEzt0PjR5NaZ8VyNCksreKuh9+loLiSmgbRsFVb9pOc4Ob/rp7Ih/M2sGrzfhyaim4aMYvBagnXy3LdlgNBh349+g1ojTfA0rW5YcXZ5ZeM4puFW/H7I8/suN0Orrr8xO/f7wK2OItCr25ZZGelkhtH3pnVxOHB7dSYNqYP3Tu1QRMqolac1Z7Ump/jcDujfxwp8ZSLh0hwOJCaJGCZCIJiKN3t4V+Tz2VU+04s2L8nttFjiPe3b+a2obFdsJMcLq7pNYzXd6wJJvhbstbSCgiJNBmc/hib1YX/jL+YBM3Jae26xjX9C8H8riPFqao8Nv4i9lSW8PqONeyqKCJBc3Ju135M7di72YXKsCwUIRCB4A/U5/tJQyL8AsttgQZFNZFzl6SUPLVxeV3xQyPizOtRhcK8gzu5stdQnhx9G5vL9/PGnkVsrzyMKhTGt+3LzM5jaedJa/S6QWk9eGz4z8nzFVPgK+XBdbOp8BfE3J6U8NiG+VzXcwy90uoFqyktXsldHFGY1WJYJp2co9CthfhMX52LfS1O4SAnsTPXdL0kvh0QB5W6jxsXvkJuZXGjPKw3d6/k7dzV/HLQNK7p0fh4dqlO/jDw/7h/46P4rQAl3gRkHA1UFCGbFf1YSJYV5VLoq6StO5iDtSL/AH9fM5+1hdUYMhkpQVEtkpO9JHgCCBHsqJHpSuEPgyKl6x4bMtwezKbpCAaoVUrdcS4QiCqB9Essj4V0SBIcDvq1acsdg8ZwZucejaYmc9LT2JSfH/M7HTAMqqp8bNqfR7esDBJcxy6ikuhy8tL1l3L9/97FrxuNzn+C4M30jyeN5Yxekau9jwdev86tD71Jfklls0hWjU/H69P51X8/QTGCz+mGGdzPCnFVYbXLaO5nZsSIJjZEjyDgenTP4porx/Ham9+GFWgul8boEd2YOrllUeHvK7Y4i8GvfzSDn97/Fr4odwMyQeBxOzBMiUMLtv+5+qwR3HrROEqrveimWX/ttYIl3cIKFQsoQWGX6HYwaWD0xq6jO8XXLzDB4eCFCy5GVyw2FuUBMKRtNqPbd6rLoTtQWd64is4CYQaVlFRkMJgmwG+a5JbHl+gJ8OvhU9hfVc6ivFxqDL1Bd/WgsGiXkMwLky6nd1p9HlOCw4lDVeMSi2muo5cLkpOcwW+GR87FqaVTcgq+GjMozpqoqNq/FZ+C5bYos3z4DB13GD+2aiNAXnVl+I3E6e5vSKuR3UH/1M78cUj8F/P27ja0d7fBG+MOuZaAafDWznW8s2MzfdOyeHLiJbRPSGZ3ZbjoX3N0afLOnnW0UXoyOtvJIWM9CgILiwTVw3kdpnF2+8loytE5FUkpuWPJG+yoKGhWmatLC6TF3zfOIduTwpQOfRo93ykhm38P/wNz8xZxf+GimNsSonl7pFqcisrW8jy2FRfz5xVfs6W8oFEPDQDTVCkvT8TUnXTIMLmk81iu7TaJRO345jv1Sm9DhttDTVW90FZrlLDHutAFih4UYUkeD+9cd3XYnNTrhg1l3q7dMac2DZ/Fva/MBhEUCOcM68tPzh5Pm+RjM63YLzuLz+66gVeXreHNVRso9/pwqApn9OrGreNHMbTz0UsKl1Kycddhtu8pRCiCob070L1T81zEpny+ZDMlFTURpxiD2TYSSwRnm6E27zlkpRTlROJxObh2enMrmO6d20TtLVyL26XRu3tWxOevv+o0OrRP5dkXF1BR4UVRFCQSVVW44tLRXH352ONWpfldxxZnMejfO5tHf38ZDzzyMVU1fny+YFl4gtuBUBR+cfuZjBrWjUXrdlPt9dMmNYnTh3bD7QxenNskJ3BG/258s2k3pt9CDaXe1AXQzGDhAIrkjP7R79hqy8WfWbEiou0GEvw+gwc+mMsN40Zw7aBhJDibCwWP5gg6cVtBYSEaXceCyb+WywIHJDvjv5vVFIUnJ17C1wd38szmZawvPowEeqVmcvuAsczo3KdZZEoIwYXd+/P+zo1RqyjdqsY1fY9/Ia9lATHK8AUCxa/gdGnM3rWTi/o0t9UwLVkXPWyGDE5FxxJoTkWlfULrjFZr8ZsG+yqqQIvjRltAwAApDdYX5XHeJy8w+4Jb6pL/40Fisa+qjILdGvcPv5GJHTujCoU2zvSjYtfRkA2lh9hclhfVMsVnGjyycW4zcQaQpCVybocz+f2axUfY1h0eWjaPPaXV+KQepaODQPclcFe3s7mg24mJKAgh+PnI8fx20ZxgUYABxBFICZgG83fvYUrP5hW2wzt2oF9WWzbk5Ue+6ZKgVkqq9PqbjY9WbWbhllze/NnVZKUeG8+ptsmJ/Hzq6fx86ulYljwmYmH1lv089NyXlJTXYElZNzOQk53BA3fMiCrSXp+9OmrFJRD84iqhwq8QigGmSsRcElURpCd7OHts83NT3x7tyUxP5EBeWdTNWhJmnBF9mnnq5AGcOak/O3bmU1xSTWKii/79OrS6cfn3FVucxcHgfh1577nbWbV+H+s2H8CyLHrmZHH66J44HMF8rfNOj3zA/u6yqaze/j8qK7zNnqv7Cvklb3y1hmunRTe4VH0gA/WRrbr1GMHngiJLsquqlD989BWPzlnIW7deRU6bxjksEzp1RTesYE6JDCM8ZFC0aYrgrG4tayKtCMGZnXpxZqf4X3fn4NF8krslaiWqQ1W5us/QFo3laPDh1s2oQonaFBoACb6Aye6ykrBPpzhdpDjdFPvCTH22QAmc2allOUVNmXNgOxiOYF19FKQEX40DK6CCDF6zCwM+pr//AvePnRSXZ5yUYFnBk7LPNPjD6rnM7/BD2rqPzYX3jd0r44roHfZWsKOigF4pzaMADkUjy51Cvq+i1eOoNgKUlFUQsKJ4DobwmQZPbVh2wsQZwKV9BrCtpIhXNq/B548vqlod0Fl98FBYcSaE4LlLL+bGd95jR1FxowiaIHhcOMpB1RvvHMO0KK328stXP+Olu4594nY0YbY/r5Qtu/ORSPrmtKNrh/ga0S/fuJe7//kh/jACa/veAm7+wxs8d/9V9OgcXqDll0SIroehoUeAANQAmM4mTxD0M8tKT+bJu2fidjW/WRdCcM9t0/jlX2eFHTcEo2Y3zRxHUmLs9BohBL17tY/7fdg0x5aycSKEYOSQrtx81XhuvWYCk8f3qRNmsUhLdJMUQwcHdJMnPlhCtS+yD1JeeSUvLFqFqJKoNQTvmiQoftCqa4sLav8LmkJW1PiZ+fRr1DRJ0M1MSCRLSQr22oxw9RAIrBromRrfSelI6JHWhmfOvBiP5sDZpEWSW9VIdrp44+wraHOMetlFY0NBftwWIQrBJuvhEEJwU/8REZ4PTSlHEWke1cEPB46LuP542VVRTLVh4PdpEbcnJfhrHASqnSGPlfqfYq+XXy2YQxstvgierjf4PKXk9Z1rGj1vWhbrCg6z+ODeiMI2XvZXlzZrExUOTSjkeyNfBK/vfhpuJXyrsFpkXbVmYwQCU1cJGMHp/HgCjDvKiygPxNe4+1jxm3ETeX7GJfRKy4g3BTLqnk52uXj3mqt46uILmdy9GznpaeSkpeGqUXAXguYPvxXDsti4P499RWUtfQtHhdyDxdzywBtcc+/L/PWFOfz1hblcf9+r3HT/a+zYG71oy7QsfvfEZxEFjgS8Pp0/PB3ZV/1IIkxCBrvOuIXCiD6dGNCtHZOH9+Thuy7g7T/eQNv0yDdFIwd35Y//dz4Jbiced/2x73JqOB0q118ylmsuimxkbHN0sSNnx4ENuw9TVhX7xKsogtnLtnLpxMFhn39z+XogePJXdVB16irgwvmx1T5S7dN5fvFKfjx5XN1zFT4fpZXNI3lNcWoq72/awk0jY7uVHylndOrG1zNv4eXNq3l350aqAwHS3B6u6TuUq/oMJsOdQE1AZ/3BPHTTJCcjjc4Zacd8XI64T5YCTVGY0KVrxCVu6DuCt7avJ6+6sq5KtA5LoDbQMbUiQxUCh6JyZc8h3DlgHEeKQ1GDRraGhvSBy2XUT7eGDpqAT8VfHdlqw2ca7CmA5HQtYqsuKcE0BaZZv//8lsncg9v56aAJmJbFs+tX8PS6FQQsE0UIdNOkS0oa946ZyOQuLTekTXHGl69lIUnUIk/XX9p1BG/tXc6+6vBisVbUNhUnCgJFKNRURhd2TVFFsGoxNc7x15JfWcWsdZvZXVRCktPJtL49Gdutc6vbiZ3WsQt/nXIWN779fsx8sUSng8Ht6yvaDxaX88bCtcxduwO/YdIhPZlrJw1n6pBenNY12BP2ha9X8O8dSzBjOXMDC7fmcs3pw1r1PlrLrv1F3PqHN/CG0lcaGrFu2Z3PbQ++yZO/vZy+3cJX8i9em0sgRqNtCew5XMLuA0VhpzfHDcrhqxU7IlbcN1xRJFdIYcA/fnQhiQktq4AeP7IHn7zwQ77+dhtL1+Zimhb9emRz7pSBpB5H01gbW5wdF3YdKo79RSNYpbNtf+QKulV7DzbL34inHYkEXvl2dSNxtim/AKemxvTu8hsm83fvOS7iDCA7MZlfjZrIr5rYUVT5Azzw8Vw+WL+lLmdNNy36tMvk3hkTGdY5Pif71nB6lxw+2rY1SsP5ejqE2s9EItnpYta513HH17PYWJyPbpmYUuJUVISAaZ17cV2/Yby8bRXri4MmyKOzOnNzv9H0S4+ciNsSxrfL4XFlMV5TxzQ0agwVRZHBpukyKKbMQGxB6vVBX9GJPOUgppQErFALrtChbpoCr9dF00uIbplYUnLnnA9ZeHBPs6ns7aVF3DnnQ+4/bQpX92tZjuGFXYawrHAP1WF6RDZEEyqD0jtGfD5Bc/HK+FuZ/uVj+GR9H9Pa92aZItT5o7aaMVgF3D2pLf5KJxuskAddc2/qsEgpSXfHf/EzLIsHP5vHrHWbQ3mBwe/xrHWbSUtw8+zVF9Ozbex+iOEY1jGbNgkJ1JRH71KgCqVuSvPj5Zv549tfYVkSPXROKams4cE35/LE59/y4k8uJzMlEW9Ab14ZGoaAYXKoKP4uCUeL3/7306jt+rx+nfv+8wnvPvqDsAJ49ZYDUV9fiwDW7zgUVpxde85IFq7dHTH6BoCUiAiXFCFg3JCcFguzWlxOjRkTBzBj4nezv+ipgi3OjgOaqsR9J+uI4lQcMT8ixqoFUNlkujRW+6JGy7bQ9f9oU+UPcPmzb7C/tKyZgeT6g3nc9PJ7/PeKCzi9Z+SI1ZEwtVsPNEUFop90NUXw/HkXx1xfpieRd8+5lu2lhXy6Zyulfi/ZiSlc1L0/2YnBqcIx7bocjaGHZXCbbDokprC7orjO996yRIPuNiLU2zT6gSWBdYdLWHPt3by3dyX/2vJV0A/LEui6FoqYNV9Hz5RM3t66gYUH90bMMfSZBg8umceEjl3pnJIW93ubkt0bt+qIKs7cqoObeo2N2Tc23ZXIsKQ+zD24DYfTQCgSaQn0gBbKo5OomoWiSjSh8PD4S5jWsS/XzX4bqBdnkbz+alGF4Nycvi2arr73wy/4cuvOZjdrNbqOt1znyhfeZNZt19I5veXdNIQQPHzudG56e1bEPpVuTeNv50zHoaqs2LGfP779Ff4wEaOagM7B4nJu+e+7vPfr6+iUkUqC09EszaIpUsI7X62jT2YmF5w+sMXvoTVszc3ncGFsQVhSXsO67YcY2qe5uJdxtoiSBJPrw9G/W3tuOG8UL3+yImxhQN3tQIRzuMuhcevM8XGNo5YDe4v58uM15B8uJzU9gclnDaLvwI6tjsDaHDl2ztlxYFivjlhxCJwEl4Mx/SMLjHHdu+A6Sm0merVpgz+MGWFTnKrK0A7HJrHTMC0qff6Y4u+RLxdwoLQ8orO3Tzf4ydsf443T+DIeavwBiiqq0Q0Th6ry33POw61FvnhqisJrF19Gjyju5U3pnd6Wnw+bwINjp3PnoLF1wuxYI4TgiQmXkOhwNpZOrTgPS8ClOPlBrzOYkDEYb40bn8+FaTapWGnwgoMF1Ty5bhneGJ51prT436bVLRqPQ1F54fRrSdJcYfu8elQHY9rmcGuf+C5eV/cehkdx4fc58dUE/60tcACBaajofo32zkymhqo/L+45gMRaK5Xa6c8o90IuVeNHg0+L9y2yNb+QL7fuxBdh+kwSTNb/19eL415nU0Z17sTzl11MW5eHxBoFVxk4KiFR0Uhzu/nn+WczrXewMOXfnywOK8xqMS1JflklS7bsZdrg3jHbOtW+C9Nr8vDr89iw61Cr30dLWLP1QFw3on7dYM3WA2Gf69etfaN8rUgIIejVJXLF5i0XjuN3t5xFp6w03C6NJI8Tj8tB2/QkfnT5BLq0TSWhyXZcTg2Py8Hffn4hvbpEbrnWEJ83wO9+/jp3XvMU7772Ld98uZGP3l7Br+96mTuvforC/NYXxdgcGXbk7DjQqW0aA7pls3bHwagnJpdTY/zAnIjPXzZyEE/NX9aqMbgdjT/qdslJjO7UkcV798VMn7562NG1r9hysIBnvl7OvC276krMz+zfg1snj6Zfh8ZTdzUBnQ/Wb4nLA+2zTdu5dNiRheIXbMnl6a+WsXF/PpoSbGV11uBe3HrmGP530aX8dt5cDlSUI4TAkhLTshjaPpt/TD+HjinHTlxV+vzM27KL4uoa0jwepvTrQVpC6/2weqW25YOzbuKBlV+yvGAfLlULXdQDgIjHSQEAj6rhCiXK3T14El8e2B6xE4CUQEBhS1kxpiP256lbFl/s2clvx7WsI0Sf1HZ8OPV2/rZ2Ll/lBXs8SiRJiptbepzGrQNOQ43TwuOMDt3ISkhmX2UZZoSoiFvVuGfYGXVRhnNy+vDAt18RjLQKMIPV1U0jaEKCkIJOlaks2byPrGGJJLljT0X9b+nqsC7vDbGkZM7WnVT6/CTHsc6m+AIGs+auw8oN4CJo06CqAlFhMWVIFybk5ABQUF7F1gOxzYxr/DpvLlrLhAHduPXM0Tz71fKI4hIpUb2hzikBg+c+WcZjP40dkT5SDNOKy+tLWhIzwv6fPKoXf3tpbsx1ZKYmMrBHdE+1aWP6MHV0b3YfLKakoobUJA+9OmcihOCqGSNYvGYXb81eTV5xJR6Xg3Mm9Oe8iQNJTYpvetw0Le790avs2HoYvUGETkqJz6uzN7eQn970HE+9cScpqfGvc8uqXCpKqkltk0Tf4TnBzgM2LcYWZ8eJP9w4nWv/9DqVXn/Y3mNup8bf7zg/apPxNkkJ/GL66fxjzuLGJ7Y48lpmDm8+NXDfmZOY+eobEVuteBwa1w4bQnZyc0fp1vLpmq3c//4cAobZSKjO2biT+Vtz+eOl0zlnaL3/1PqDeTGnnyAo4r7cvOOIxNk/P13I60vW4g2dqGoDdZ+u2cbcjbt4/KYL+eLaG1l96CBrDh4mwengjO7d6Jh87ESZbpr87fP5vLdyI6qiEDBNnKrKHz/+inMG9+H+88/E5Wjd17h7ShtennIVeTWVbC7NB2BAejs+yN3EI6sWEtCjX6kcisKVfQbXiZIkzY1S7sJMDuVohT62uo85oCArNALCRGjxTavHY4vRFEtKnvhmBd9sPIwpE7GEBRJqpMrjO9agl6r8eEJ8hRWKELwx/Sou/fwVSn1eaky90XNOReXHg0/jnK596x53axovnTWTaz5/C59pBKevzPrsbREyfFYqBFqlyn5ZwT8KFvLYV4t5+rqLGN41ci4cwMbDBXGlJThUlX2lZQzIDp+8blkSb0DH6VBxNKhE0U2TO/7zHlv359flsgGYpgQk8zfs4o7/vMuzP7uMwvIqnJraaLlIHA5ZRNx65miqfAFe+mZlMBe3VrGG3pPqC1pCQKiF2Oa9+AJ6nXfksaJH50ycDjWmW77H7aBHhMiUy6lxz/Vn8teX5ka2pHBq3HfLNEzTYu2avZSV1pCS4mHo8K44m3SJEULQo1MmTe3JNVVh4sheTBzZMpujhixbtJ3dO/IbCbOGWKakoqyGD95cyvW3T466LiklHz4/nzf+/QV6wECIoG+j0+Xgyh9P58KbJ9pTpC3EFmfHiQ6Zqbz222t46JU5rN5+EIcWzMcxTItu2Rn85tozGZATe/rwunHDeevrtezyh3IjYqcG4XZo3HpG8/ZLvTLb8PpVl3P7+x9S4fPXVWe5NQ2J5AcjR/Cz04+8OtAb0Jm9Zhufrd7K0n0HwkYPLSnx6Qa/e+9Lemdn0rNdMJlZj7PFFASbKLeWrzbu5PXFa/GGuZu3ZPAi9sMXPmB0TieWbd+PpioYpsXbbddx67TRnD2sz1E9+ViWZNOBPB769Gu25ReFLn7BfVF78fhs/Tb2l5Tzwk0zj6j8vn1CMu0T6gX47QPGcnG3gUx+97lGBqFNcakatwysP64OVJTjwkGg2AKnBa5QGwxTIH0qhKo2LSkRceY8dktJj71QEx6et4BPNm1tkC8V3K6BxLAMnlu6knSPh2tHDo1rfe0TkplzwS3M2r2J57es4FB1BQ5FZVLH7tw2YAyD2jT/3g7P6sDHF17PP1YvYu6+nWiKimVaKPsEmM2nOWuPu1tfnsX7P7yWrm3SIo5HjdM0VUoZ9mbvUHEFL89ZycdLNqGbFpaUDO/ZkZvPHs2Yfl2Zs2o72w8U4o/QRcKvm2w/UMSXq7YzIKd93K1/kkPNroUQ/N95E/hw7nrKDH+wNy3BCkMtEBSvjd+vQlWN/5iLszGDuuJ0aDET+lVFYcKwyJXE50wI+tX9/eV5gKxbX4LbgdOh8ccfnsP2NQd48O63sSzZKKJ68aWjuP6mCccl2vTuK0vweaMXzui6yYdvL+faWydFzHmWUvLvX73F17NW4m+yPm+Vn5f+9gn7duTx479eYQu0FmCLs+NIdpsUHv/ZpeSXVrJ+12GklPTsmEn3DvFXVf131iIOHijHRbDtk1SDNlRmrf1Xg2NfEQKPQ+Olm2aSlRze32ZAuywW3HELS/bu45tduXgNgz6ZbbhwQD9S3UfeRuabjbv49SufA1Bp6aH+b5GX1w2T/y1cxR9nTgega0ZaxFyzhmiKQp928eVZhOPJOUvDCrOG+HSDhdv2IKx60bgrr5g/vDWHlTsP8LvLzjzik4+UkreXrOfpucso8/vwBc3rwuI3TDYdKuDT9Vu5cNjRNTDNSkjiwwuu44pP38Br6I16mno0Bw5F4ZUZl9MhqT5q6FK1kPAWEFCRgfD5kQJBhtNDme6NGgFKdDi4ZXDsnq4NKfP6eHXluqjT4F7d4J/zl3DFsEGNIkbRSHA4uabPMK7pE7+1Q8+0Njwx5UIqA37yaqr4ZtMunjywPGqunV83eHbBCh66eFrEZSb27MauwpKYU/1CCLo3MZ/emJvHHf96l4BhNhJVK7cfYOOePK6dOoJvNuyKmb/pDei8NGcFb//mOtKTPBwujW6cmuB0cOGYxlHtjAQP1QXRjZAhWJCU5Gld5WFLUBWFX/1gKg88+XnEqJfLqfGL66egxcj9PWdCf6aO7c3XK3awOTcfVREM69OJcUNyeOzR2Xz91WZ8YUTgu+8sY8+eQn7/4KVH3LlASsnKxTt458WFbF67H8uyaNchnUtvGM/U84eyNze6Z1stPq9OVaUv4tTm6gVb+eaD5sKsFr83wLxZKxl/zhBGTGzencAmPLY4OwG0S09m2siWTxUWllXx0pyVQX8bEfQ5qy0g1HxguMDyBMWaIuGG04Zy+5SxpHqiiyxFCE7P6crpOUe32nHp9n388uXP6qdgI9tm1WFKyez12+vEWZeMNPq0y2T9wbyor1MVwdWjWpcbV1rtZVd+fOanUjR/C96AwaertjCiRyfOHdE37OviWreUPPTePD5atRlfwAg6fce4gfYGdJ5fuPKoizMIiotFV9zOx7u38sqWNRR5q0l1ubm6zxAu7jmAZGfjC2bvNpk44qhq9Wga1/QbwgubV0WMzDkUhZyUdKa00Ovsk01b42orZUmLhbv3MKVX9H62R4Nkp4tkp4u713wWU/SYUvLJ+i38/oIpEYXj1SOH8OLSVVHX41RVrhgxCGeDIpZqX4Af/vt9avzhx+ALGLw6dxX+ODo/AOTmlSCE4NbpY3h41jdRWw6pqsKM4Y2/GxedMYhnP/o26usEMLpfl7Cu9seCyaN6YRgmf35uDoigYSwEe1JKKbn7hinMOD0+geF0aJx1Wj/OOq1++dWrciMKMwi23lu1IpdFC7ZyxqTWCxnLsvjH/bNYNHcTPm/9tg4fKOHZR2cz69Ul8bdfsySaFvlE9Pbjc/HVRI/A+WsCvPPEXFuctQBbnH2HeG/B+mCydZjvlJDg8AEhr9sEl4Nh2R1iCrNjyZ/fmxc56TcKTV9z74yJ3PTyexHX5dY0ZgzoFXUqKBqVXj8OVWnRFGpTvAGDZ+csOyJxtmjrHj5etaX+YhXnzMauwuJj1iPQozm4vPcgLu89KOaymqJw45BhPLV6RUQLhlpuGTqSs3r04rrP3sFvGnUeciK0zT4Zmbx09syoOZjh2FdaHnPbEPTIO1B2fCvR8iuq4l620ucnIzF8N4x2KUncc+YEHpm3KOx3wqmqdEpL4YcTxjZ6/NOlmzFjHOO+gIFsYUH4JeMGsi73EF+u3V6Xr1mLIgRuh8YTd1xMQhOBddHpA3nhk+gFTk6nxi3nj426zNFm2ri+TBjRg7lLt7Nmy34ABvfuyPRxfeOqxIzG228sjSjMavH5dN547dsjEmfvvLiIhXM34fc235bfp5N/sBR3igdFEWFzoBuSlZ1KQpSWTZtX7I5rTJuWx7ecTRBbnH2HWLl1f7AJdxzXK0tKnEfJdqM1bN6fT35Z/D3iGpLkbuzcPqxzB/57xQX85O2Pg4ndoQu5piioimDGgF48dMH0Vo81I8kTvzCLch47UFxOQXlVqxs2vzBvxVG1AzkR3DlyDAv372VTQQG+MMn8bk3j3zPOI8XlZoDLzdJr7uTLPTt4b/tGKgJ+Oiencd2AoQzP6tCqKeJElwOF2H27VUWQcIxzmJridmiUx27KgWFJ3I7oY7tuzDDSEjw8PGcBVYFg1EIQFJ3T+/XkD+eeSZKr8ffog8WbmomncNRWUMeiZ4egFYQQgj9cPZ1x/XJ47stl7CkoRVMUpJScNbwPt04fQ5e2ac1en5rk4fH/u5S7/vEeAcNsVIGqKAKnpnL3VZMZ3OPYGUxHwu10cN4ZAzgvRpPvlrJxQ3gLjqbs3JHX6hsuQzd558WFYYVZ3TKGhb/aj+rQsKIcEy63gytuOD3q9sw4cw7jXc4miC3OvkNIghGy2rSeaJimxfCe0au+jiW5BaXNL64mzRq2N8Whqlwysnll6ek9u7L47tv5bNN2vty8A79h0KddW64eNaTVEbNaktwuxvbqwqKte6JflCQRXbkhWEFV7Y8e3o+4ailZndvEz8kiuL9i0Dk97ZhEzVqDU1V57eLL+O/ypby8fm0w+V8IAqZB/7ZZ/Gb8REZ26Nho+fN69OW8Hq2PODbkzF49eH7pqpjRM9OSTOiec1S2GS8zBvTm9eVrY+ZQDuiQFZdwPH9QX84d2IdV+w5yoKwct8PB2JzOpCeEzw2qqImvd6dTVRGKiBr19jgd3DBtZN3fQgjOHt6Hs4f3oaLGhzdgkJ7kbjStGo6B3bN554838OZXa/hg4UYqq304nRpThvXkuhmj6N259XmkJyMtESjSktCK7/X6VXtiRsMATN2ka48sDh0oDRvNc7k0+g3qxPTzhkZdT9sO6RQciJ0WktWx5cU932dscfYdYnivjmzak4c/DhfqSUN6kHwEPlhHikNVmrWWUkywYogNh6pw7fjwSdcep4NLhw04Yi+zcNw1fRwrdh2I4r3U5N8w6KZFm+TWNWa3pGzW4kuYIGMUUHgcGjdPGBl5gROAS9X4xbjT+cnocWwqDEbQOiWn0ukY+sDVMjC7HV3T09hRVBzRU9ChKozv1oV2EYpkjhXXjhvKWyvWo0eJ63kcGndMjL+5tCIEo7p2YlTXTjGXzUxN5FBx7Klcy5QM6NqOLfsLwprLuhwaA7q2Y9qw3mFfn5LgJqUFX4Os9GR+MvMMfjLzDGRIzJ+qdOyYzp49RTGXa5OZjBolzysaFaXVEb0GG2JZkuz2qUy/cDivPTcfUzexCB5TlmlxziUj+MGPpsYcx8W3TuKlv34cNVLn8ji45Lbodhw2jbHd4b5DzJw0BIFAmARFQrjvnwxWRv3u6qnHeXSNGdGjY7OpQgEoOmHH7tJUEl0OnvrBxWSnHT1ftXgZ2Lk9f71qBm6HhrNJIrZTC/a9jFI4iQDG9e5CSitz/FRFISOp8RVNmASjZxHOs05VJScznQuHnZxJtg5VZWj7bMZ27HxchFktT152AakeN1qYqINTVWmfnMzfzp9x3MZTS6f0VB68aGozQ+haPA6Ny0cNYnLfY1OkcPnEIc3yvsIxuHs2T//kUs4a0RunpuJxaqiKwOPUcGoqZ43ozeN3XXxE9i2ROJWFGcDlV43DHSNvzeXSmHl5/AK9KSnpiXH1XFYUQZusFC6+cgxvzb6b3z18BT/+1Tn88g8X89ace7j952fhcMQO3Z915TjSMpMj2n+oqkJ6ZgrTLj++uYPfdUQ8Dbm/K4wcOVKuXLnyRA/jmPL0R9/y8pcr8QaMsFEVp6ry2r1X07Nj5NYgx4ufPv8RCzfnYjRpiSIJWYCEpjjbpSQxc/QgLh8ziMzkxBMy1loOl1Xy1pJ1fLJmK76ATtuURK4aP5QX56wgr6wSM8J0gduh8dKPL6d/5/CGn/Hw7NxlPD1nWaO2WpKgZUrd9KYI5kupisL4nl15+LKzSWySW2QDBVVV/HvBt3y0cWsw/ymkcK8YOoi7Th/bKtf8o8XqvQd57KslrN13GIemYpgmnTPS+OGkMZw9qE/sFbSSgG5w/m9foLiiJmJU0e3Q+M9PLmZEr2AkrqzKy7x1Oymt8pKe5GHKkJ6kxelAb9OcQMDgR3e8xP59xehhfORUTSGrbQpPv3AzCa1sXG7oJldM/ivVldGnsV1uB4+8eDO9+h95+ktJfjn3XfskeXuL8Hv1ugioy+MgOyeTh179IRlZx+8G7buEEGKVlLLZ9Ictzr5jSCl55ctVPPPxUoSAar+OooCmqnRpm8ajP7yAzllpJ3qYABRXVnP5I69RWuVtJtAgeCF44vaLGdkj9pTMiaagvIqb/vM2xVU1jawIXA4VgeDvN5zLxAEts31oSnmNj4v+/jIllc0vnhIQDkhwObl58kjOG9qPDmn2yS4WNQGd/WXlKAK6pqfFzIE6npRWeymuriHZ7aJdyvGZYt1XUMbNj7xFtS/QyMJCVQQOVeVXV03mwtOOT6Px7ytVlT5+/9t32brlELpuYlkSIcDpctA1J5M//fVy0tOP7Cb1zefm8+az8yNWhmqaQve+2fz7tTuOaDsNkVKyeWUuX765lOL8ctq0S+Wsq8bSb0S3Uz4ieiTY4uwUw+vX+XrNTvYVlOJyaIwbkEPfLlmxX3icKa6s4a/vf83XG3fVVY/qpkWfDpn8+pLJDOxybJqqHwt0w2Tehp28umANeaXBfnbnjujLzHGDaHOUIn6HSiq45al3G4lAQTDfLjs9mWduv7TV1aA2NhD0O/v42828MW8NRRXVuBwaU4f34pozh9O1nZ20fbzI3V3AF7M3UFhQQUZGItPOGkTvPtH7bcaLZVk88tv3WTJvS7MuAC63g8ysFB79362kZZzYmQobW5zZnGDKqr1s2JuHYVn0aNcmbGm9TRDLkny7fS/vL99IUUUN7VITmTluMKN6dLLvQG1sbOJCSsmKRTt4+4UFbFm3H0tK2mWncekN45l2/jDcCXY6xMmALc5sbGxsbGy+p5zqlbDfVSKJM7ta08bGxsbG5hTHFmbfLWxxZmNjY2NjY2NzEmGLMxsbGxsbGxubkwhbnNnY2NjY2NjYnETY4szGxsbGxsbG5iTCFmc2NjY2NjY2NicRtjizsbGxsbGxsTmJsMWZjY2NjY2Njc1JhC3ObGxsbGxsbGxOImxxZmNjY2NjY2NzEmGLMxsbGxsbGxubk4hTqremEKIQ2Huix/EdJxMoOtGD+B5g7+fjg72fjw/2fj4+2Pv5+HA893NXKWXbpg+eUuLM5sgRQqwM14TV5uhi7+fjg72fjw/2fj4+2Pv5+HAy7Gd7WtPGxsbGxsbG5iTCFmc2NjY2NjY2NicRtjizacozJ3oA3xPs/Xx8sPfz8cHez8cHez8fH074frZzzmxsbGxsbGxsTiLsyJmNjY2NjY2NzUmELc5sbGxsbGxsbE4ibHH2PUUI8YIQokAIsbHBY38UQqwXQqwVQnwphOhwIsd4KhBuPzd47hdCCCmEyDwRYzuViHA8PyCEOBg6ntcKIc45kWM8FYh0PAshfiyE2CqE2CSEePhEje9UIcLx/FaDY3mPEGLtCRziKUGE/TxUCLE0tJ9XCiFGn4ix2eLs+8tLwIwmj/1dSjlYSjkU+AS4/3gP6hTkJZrvZ4QQnYHpwL7jPaBTlJcIs5+Bf0oph4Z+PjvOYzoVeYkm+1kIMRm4EBgipRwAPHICxnWq8RJN9rOU8oraYxl4D3j/BIzrVOMlmp83Hgb+ENrP94f+Pu7Y4ux7ipRyAVDS5LGKBn8mAna1yBESbj+H+CfwS+x9fFSIsp9tjiIR9vOdwF+llP7QMgXHfWCnGNGOZyGEAC4H3jiugzoFibCfJZAS+j0VOHRcBxXCFmc2jRBC/EkIsR+4BjtydkwQQlwIHJRSrjvRY/ke8KPQVP0LQoj0Ez2YU5TewAQhxDIhxHwhxKgTPaBTnAlAvpRyx4keyCnKz4C/h66DjwD3nohB2OLMphFSyvuklJ2B14AfnejxnGoIIRKA32AL3+PBk0APYChwGHj0hI7m1EUDMoCxwD3A26Hojs2x4SrsqNmx5E7g56Hr4M+B50/EIGxxZhOJ14BLT/QgTkF6AN2AdUKIPUAnYLUQov0JHdUpiJQyX0ppSikt4FnghCT2fg84ALwvgywHLIKNo22OMkIIDbgEeOtEj+UU5gbq8/ne4QSdN2xxZlOHEKJXgz8vBLaeqLGcqkgpN0gps6SUOVLKHIIXtuFSyrwTPLRTDiFEdoM/LwaaVczaHBU+ACYDCCF6A06g6EQO6BRmKrBVSnngRA/kFOYQMDH0+xTghEwfaydiozYnHiHEG8AkIFMIcQD4PXCOEKIPwTvfvcAdJ26Epwbh9rOU8oSEyU9lIhzPk4QQQwkm+O4Bbj9R4ztViLCfXwBeCNkRBIAbpN165oiIct64EntK86gR4Xi+FXgsFKX0AbedkLHZ3yEbGxsbGxsbm5MHe1rTxsbGxsbGxuYkwhZnNjY2NjY2NjYnEbY4s7GxsbGxsbE5ibDFmY2NjY2NjY3NSYQtzmxsbGxsbGxsTiJscWZjY2MTQghxoxCiUAixVgixVQjx8wbPPSCEqBFCZDV4rKrJ6y8SQkghRN/jOW4bG5tTC1uc2djY2DTmLSnlUGA8cJ8QonOD54qAX0R57VXAotC/NjY2Nq3CFmc2NjbfC4QQOaFo2EtCiO1CiNeEEFOFEIuFEDuEEI3atEgpi4GdQMNOAy8AVwghMsKsPwk4HbiZoFmojY2NTauwxZmNjc33iZ4EG6D3Df1cTVBQ3U2wIX0dQogugBtY3+DhKoIC7adh1n0hMFtKuR0oFkKMOOqjt7Gx+V5gizMbG5vvE7mh/qYWsAn4KtRqaAOQE1rmCiHEeoJRsyeklL4m6/g3cIMQIrnJ41cBb4Z+fxN7atPGxqaV2L01bWxsvk/4G/xuNfjbov58+JaU8kdCiJHAl0KIjxo2ppdSlgkhXgfuqn0sNM05BRgkhJCACkghxD12n0kbG5uWYkfObGxsbMIgpVwJvEL4Kcx/EGykXivoZgKvSCm7SilzpJSdgVxgwnEZrI2NzSmFLc5sbGxsIvM34KamU5hSyiJgFuAKPXRV6O+GvIc9tWljY9MKhB1xt7GxsbGxsbE5ebAjZzY2NjY2NjY2JxG2OLOxsbGxsbGxOYmwxZmNjY2NjY2NzUmELc5sbGxsbGxsbE4ibHFmY2NjY2NjY3MSYYszGxsbGxsbG5uTCFuc2djY2NjY2NicRPw/0zvSzfl3HkU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96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400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What we did -Mrna</vt:lpstr>
      <vt:lpstr>What we did -Protein</vt:lpstr>
      <vt:lpstr>New ideas  - protein base </vt:lpstr>
      <vt:lpstr>Radical idea  - mRNA base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we did -Mrna</dc:title>
  <dc:creator>Benny Peretz</dc:creator>
  <cp:lastModifiedBy>Benny Peretz</cp:lastModifiedBy>
  <cp:revision>8</cp:revision>
  <dcterms:created xsi:type="dcterms:W3CDTF">2021-11-09T10:05:15Z</dcterms:created>
  <dcterms:modified xsi:type="dcterms:W3CDTF">2021-11-09T13:56:23Z</dcterms:modified>
</cp:coreProperties>
</file>