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notesMasterIdLst>
    <p:notesMasterId r:id="rId6"/>
  </p:notesMasterIdLst>
  <p:sldIdLst>
    <p:sldId id="256" r:id="rId5"/>
  </p:sldIdLst>
  <p:sldSz cx="30279975" cy="42808525"/>
  <p:notesSz cx="6858000" cy="9144000"/>
  <p:embeddedFontLst>
    <p:embeddedFont>
      <p:font typeface="Calibri" panose="020F0502020204030204" pitchFamily="34" charset="0"/>
      <p:regular r:id="rId7"/>
      <p:bold r:id="rId8"/>
      <p:italic r:id="rId9"/>
      <p:boldItalic r:id="rId10"/>
    </p:embeddedFont>
    <p:embeddedFont>
      <p:font typeface="Cambria Math" panose="02040503050406030204" pitchFamily="18" charset="0"/>
      <p:regular r:id="rId11"/>
    </p:embeddedFont>
    <p:embeddedFont>
      <p:font typeface="Fira Sans" panose="020B0503050000020004" pitchFamily="34" charset="0"/>
      <p:regular r:id="rId12"/>
      <p:bold r:id="rId13"/>
      <p:italic r:id="rId14"/>
      <p:boldItalic r:id="rId15"/>
    </p:embeddedFont>
  </p:embeddedFontLst>
  <p:defaultTextStyle>
    <a:defPPr>
      <a:defRPr lang="en-US"/>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1561250-BCFD-C1A9-A238-47E21F442041}" name="Alberto Avolio" initials="AA" userId="S::alberto.avolio@mq.edu.au::a294635f-c538-4acc-90b3-badb1a61246d" providerId="AD"/>
  <p188:author id="{804D7E8F-2BAA-045B-45C8-F6873E838297}" name="James Cox" initials="JC" userId="S::james.cox2@hdr.mq.edu.au::112143a0-c8cf-4a6e-af9a-c4b7daa693f5" providerId="AD"/>
  <p188:author id="{7F23E592-941C-563F-6604-70B4D1CA4BAB}" name="Mark Butlin" initials="MB" userId="S::mark.butlin@mq.edu.au::6663a98f-9cea-489e-a696-73a9009fe8a6"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james cox" initials="jc" lastIdx="1" clrIdx="0">
    <p:extLst>
      <p:ext uri="{19B8F6BF-5375-455C-9EA6-DF929625EA0E}">
        <p15:presenceInfo xmlns:p15="http://schemas.microsoft.com/office/powerpoint/2012/main" userId="93878bf68d7c65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0E8D"/>
    <a:srgbClr val="5379A7"/>
    <a:srgbClr val="66CCFF"/>
    <a:srgbClr val="2595D4"/>
    <a:srgbClr val="FFFFFF"/>
    <a:srgbClr val="7896BB"/>
    <a:srgbClr val="547AA8"/>
    <a:srgbClr val="2492D0"/>
    <a:srgbClr val="747473"/>
    <a:srgbClr val="6262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5955" autoAdjust="0"/>
    <p:restoredTop sz="94712" autoAdjust="0"/>
  </p:normalViewPr>
  <p:slideViewPr>
    <p:cSldViewPr>
      <p:cViewPr>
        <p:scale>
          <a:sx n="50" d="100"/>
          <a:sy n="50" d="100"/>
        </p:scale>
        <p:origin x="630" y="120"/>
      </p:cViewPr>
      <p:guideLst>
        <p:guide orient="horz" pos="13483"/>
        <p:guide pos="9537"/>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1.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font" Target="fonts/font3.fntdata"/><Relationship Id="rId14" Type="http://schemas.openxmlformats.org/officeDocument/2006/relationships/font" Target="fonts/font8.fntdata"/><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Cox" userId="112143a0-c8cf-4a6e-af9a-c4b7daa693f5" providerId="ADAL" clId="{D8FA669B-AF29-4B9A-A170-5D9440C6C059}"/>
    <pc:docChg chg="undo custSel modSld">
      <pc:chgData name="James Cox" userId="112143a0-c8cf-4a6e-af9a-c4b7daa693f5" providerId="ADAL" clId="{D8FA669B-AF29-4B9A-A170-5D9440C6C059}" dt="2022-09-20T01:54:44.696" v="358" actId="1035"/>
      <pc:docMkLst>
        <pc:docMk/>
      </pc:docMkLst>
      <pc:sldChg chg="addSp delSp modSp mod">
        <pc:chgData name="James Cox" userId="112143a0-c8cf-4a6e-af9a-c4b7daa693f5" providerId="ADAL" clId="{D8FA669B-AF29-4B9A-A170-5D9440C6C059}" dt="2022-09-20T01:54:44.696" v="358" actId="1035"/>
        <pc:sldMkLst>
          <pc:docMk/>
          <pc:sldMk cId="0" sldId="256"/>
        </pc:sldMkLst>
        <pc:spChg chg="mod">
          <ac:chgData name="James Cox" userId="112143a0-c8cf-4a6e-af9a-c4b7daa693f5" providerId="ADAL" clId="{D8FA669B-AF29-4B9A-A170-5D9440C6C059}" dt="2022-09-20T01:18:11.276" v="262" actId="313"/>
          <ac:spMkLst>
            <pc:docMk/>
            <pc:sldMk cId="0" sldId="256"/>
            <ac:spMk id="3" creationId="{00000000-0000-0000-0000-000000000000}"/>
          </ac:spMkLst>
        </pc:spChg>
        <pc:spChg chg="mod">
          <ac:chgData name="James Cox" userId="112143a0-c8cf-4a6e-af9a-c4b7daa693f5" providerId="ADAL" clId="{D8FA669B-AF29-4B9A-A170-5D9440C6C059}" dt="2022-09-20T01:54:44.696" v="358" actId="1035"/>
          <ac:spMkLst>
            <pc:docMk/>
            <pc:sldMk cId="0" sldId="256"/>
            <ac:spMk id="8" creationId="{00000000-0000-0000-0000-000000000000}"/>
          </ac:spMkLst>
        </pc:spChg>
        <pc:spChg chg="mod">
          <ac:chgData name="James Cox" userId="112143a0-c8cf-4a6e-af9a-c4b7daa693f5" providerId="ADAL" clId="{D8FA669B-AF29-4B9A-A170-5D9440C6C059}" dt="2022-09-20T01:12:13.560" v="24" actId="20577"/>
          <ac:spMkLst>
            <pc:docMk/>
            <pc:sldMk cId="0" sldId="256"/>
            <ac:spMk id="9" creationId="{00000000-0000-0000-0000-000000000000}"/>
          </ac:spMkLst>
        </pc:spChg>
        <pc:spChg chg="mod">
          <ac:chgData name="James Cox" userId="112143a0-c8cf-4a6e-af9a-c4b7daa693f5" providerId="ADAL" clId="{D8FA669B-AF29-4B9A-A170-5D9440C6C059}" dt="2022-09-20T01:11:53.622" v="6" actId="207"/>
          <ac:spMkLst>
            <pc:docMk/>
            <pc:sldMk cId="0" sldId="256"/>
            <ac:spMk id="10" creationId="{B3FCF626-E362-4E89-86B8-AD05DD7C7ED7}"/>
          </ac:spMkLst>
        </pc:spChg>
        <pc:spChg chg="mod">
          <ac:chgData name="James Cox" userId="112143a0-c8cf-4a6e-af9a-c4b7daa693f5" providerId="ADAL" clId="{D8FA669B-AF29-4B9A-A170-5D9440C6C059}" dt="2022-09-20T01:48:31.234" v="340" actId="14100"/>
          <ac:spMkLst>
            <pc:docMk/>
            <pc:sldMk cId="0" sldId="256"/>
            <ac:spMk id="27" creationId="{D28D4FE4-374C-44E6-A2CF-18942CEFAD52}"/>
          </ac:spMkLst>
        </pc:spChg>
        <pc:grpChg chg="add del mod ord">
          <ac:chgData name="James Cox" userId="112143a0-c8cf-4a6e-af9a-c4b7daa693f5" providerId="ADAL" clId="{D8FA669B-AF29-4B9A-A170-5D9440C6C059}" dt="2022-09-20T01:50:28.912" v="346" actId="478"/>
          <ac:grpSpMkLst>
            <pc:docMk/>
            <pc:sldMk cId="0" sldId="256"/>
            <ac:grpSpMk id="25" creationId="{E2F81339-23AA-F923-B1FD-CBDCEE3C1853}"/>
          </ac:grpSpMkLst>
        </pc:grpChg>
        <pc:grpChg chg="del">
          <ac:chgData name="James Cox" userId="112143a0-c8cf-4a6e-af9a-c4b7daa693f5" providerId="ADAL" clId="{D8FA669B-AF29-4B9A-A170-5D9440C6C059}" dt="2022-09-20T01:42:57.926" v="300" actId="478"/>
          <ac:grpSpMkLst>
            <pc:docMk/>
            <pc:sldMk cId="0" sldId="256"/>
            <ac:grpSpMk id="51" creationId="{AD508F22-728C-4EF3-C48C-474E6C1C9956}"/>
          </ac:grpSpMkLst>
        </pc:grpChg>
        <pc:picChg chg="add del mod">
          <ac:chgData name="James Cox" userId="112143a0-c8cf-4a6e-af9a-c4b7daa693f5" providerId="ADAL" clId="{D8FA669B-AF29-4B9A-A170-5D9440C6C059}" dt="2022-09-20T01:11:40.197" v="5" actId="478"/>
          <ac:picMkLst>
            <pc:docMk/>
            <pc:sldMk cId="0" sldId="256"/>
            <ac:picMk id="4" creationId="{FFAC7CBA-9185-6E0A-4D3F-735AA4B5055F}"/>
          </ac:picMkLst>
        </pc:picChg>
        <pc:picChg chg="add del mod">
          <ac:chgData name="James Cox" userId="112143a0-c8cf-4a6e-af9a-c4b7daa693f5" providerId="ADAL" clId="{D8FA669B-AF29-4B9A-A170-5D9440C6C059}" dt="2022-09-20T01:35:42.854" v="274" actId="478"/>
          <ac:picMkLst>
            <pc:docMk/>
            <pc:sldMk cId="0" sldId="256"/>
            <ac:picMk id="5" creationId="{7AFC8C1E-59D2-18CE-7B31-911D6933735A}"/>
          </ac:picMkLst>
        </pc:picChg>
        <pc:picChg chg="add mod">
          <ac:chgData name="James Cox" userId="112143a0-c8cf-4a6e-af9a-c4b7daa693f5" providerId="ADAL" clId="{D8FA669B-AF29-4B9A-A170-5D9440C6C059}" dt="2022-09-20T01:48:10.780" v="336" actId="164"/>
          <ac:picMkLst>
            <pc:docMk/>
            <pc:sldMk cId="0" sldId="256"/>
            <ac:picMk id="7" creationId="{69419743-9E7E-9DB4-02C0-14DECD138D3D}"/>
          </ac:picMkLst>
        </pc:picChg>
        <pc:picChg chg="add mod">
          <ac:chgData name="James Cox" userId="112143a0-c8cf-4a6e-af9a-c4b7daa693f5" providerId="ADAL" clId="{D8FA669B-AF29-4B9A-A170-5D9440C6C059}" dt="2022-09-20T01:48:10.780" v="336" actId="164"/>
          <ac:picMkLst>
            <pc:docMk/>
            <pc:sldMk cId="0" sldId="256"/>
            <ac:picMk id="11" creationId="{37465C3C-C1F1-0E99-2DC8-D8C1D21C280C}"/>
          </ac:picMkLst>
        </pc:picChg>
        <pc:picChg chg="add mod">
          <ac:chgData name="James Cox" userId="112143a0-c8cf-4a6e-af9a-c4b7daa693f5" providerId="ADAL" clId="{D8FA669B-AF29-4B9A-A170-5D9440C6C059}" dt="2022-09-20T01:48:10.780" v="336" actId="164"/>
          <ac:picMkLst>
            <pc:docMk/>
            <pc:sldMk cId="0" sldId="256"/>
            <ac:picMk id="12" creationId="{F377A41A-A0F8-CEDC-E789-9525F732E2BB}"/>
          </ac:picMkLst>
        </pc:picChg>
        <pc:picChg chg="add mod">
          <ac:chgData name="James Cox" userId="112143a0-c8cf-4a6e-af9a-c4b7daa693f5" providerId="ADAL" clId="{D8FA669B-AF29-4B9A-A170-5D9440C6C059}" dt="2022-09-20T01:48:10.780" v="336" actId="164"/>
          <ac:picMkLst>
            <pc:docMk/>
            <pc:sldMk cId="0" sldId="256"/>
            <ac:picMk id="13" creationId="{DA171AC6-0FA4-2C04-3E19-DCAAC2981ED3}"/>
          </ac:picMkLst>
        </pc:picChg>
        <pc:picChg chg="add mod">
          <ac:chgData name="James Cox" userId="112143a0-c8cf-4a6e-af9a-c4b7daa693f5" providerId="ADAL" clId="{D8FA669B-AF29-4B9A-A170-5D9440C6C059}" dt="2022-09-20T01:48:10.780" v="336" actId="164"/>
          <ac:picMkLst>
            <pc:docMk/>
            <pc:sldMk cId="0" sldId="256"/>
            <ac:picMk id="14" creationId="{AACCA0D9-C80E-5796-E9A4-C28B553EB31A}"/>
          </ac:picMkLst>
        </pc:picChg>
        <pc:picChg chg="add mod">
          <ac:chgData name="James Cox" userId="112143a0-c8cf-4a6e-af9a-c4b7daa693f5" providerId="ADAL" clId="{D8FA669B-AF29-4B9A-A170-5D9440C6C059}" dt="2022-09-20T01:48:10.780" v="336" actId="164"/>
          <ac:picMkLst>
            <pc:docMk/>
            <pc:sldMk cId="0" sldId="256"/>
            <ac:picMk id="15" creationId="{9B15F1E8-2538-A4B1-B58B-9A0030A84A70}"/>
          </ac:picMkLst>
        </pc:picChg>
        <pc:picChg chg="add mod">
          <ac:chgData name="James Cox" userId="112143a0-c8cf-4a6e-af9a-c4b7daa693f5" providerId="ADAL" clId="{D8FA669B-AF29-4B9A-A170-5D9440C6C059}" dt="2022-09-20T01:48:10.780" v="336" actId="164"/>
          <ac:picMkLst>
            <pc:docMk/>
            <pc:sldMk cId="0" sldId="256"/>
            <ac:picMk id="16" creationId="{034BAE3C-F999-A484-1A5D-E23C8221A0D0}"/>
          </ac:picMkLst>
        </pc:picChg>
        <pc:picChg chg="add mod">
          <ac:chgData name="James Cox" userId="112143a0-c8cf-4a6e-af9a-c4b7daa693f5" providerId="ADAL" clId="{D8FA669B-AF29-4B9A-A170-5D9440C6C059}" dt="2022-09-20T01:48:10.780" v="336" actId="164"/>
          <ac:picMkLst>
            <pc:docMk/>
            <pc:sldMk cId="0" sldId="256"/>
            <ac:picMk id="17" creationId="{20D7F38E-2F74-685C-653E-AB4B6CF1A98C}"/>
          </ac:picMkLst>
        </pc:picChg>
        <pc:picChg chg="add mod">
          <ac:chgData name="James Cox" userId="112143a0-c8cf-4a6e-af9a-c4b7daa693f5" providerId="ADAL" clId="{D8FA669B-AF29-4B9A-A170-5D9440C6C059}" dt="2022-09-20T01:48:10.780" v="336" actId="164"/>
          <ac:picMkLst>
            <pc:docMk/>
            <pc:sldMk cId="0" sldId="256"/>
            <ac:picMk id="18" creationId="{19939719-4BCB-86C5-1399-4CF0CDE60033}"/>
          </ac:picMkLst>
        </pc:picChg>
        <pc:picChg chg="add mod">
          <ac:chgData name="James Cox" userId="112143a0-c8cf-4a6e-af9a-c4b7daa693f5" providerId="ADAL" clId="{D8FA669B-AF29-4B9A-A170-5D9440C6C059}" dt="2022-09-20T01:48:10.780" v="336" actId="164"/>
          <ac:picMkLst>
            <pc:docMk/>
            <pc:sldMk cId="0" sldId="256"/>
            <ac:picMk id="19" creationId="{70A414B2-FFC7-E4A3-3F95-756443A4AABC}"/>
          </ac:picMkLst>
        </pc:picChg>
        <pc:picChg chg="add mod">
          <ac:chgData name="James Cox" userId="112143a0-c8cf-4a6e-af9a-c4b7daa693f5" providerId="ADAL" clId="{D8FA669B-AF29-4B9A-A170-5D9440C6C059}" dt="2022-09-20T01:48:10.780" v="336" actId="164"/>
          <ac:picMkLst>
            <pc:docMk/>
            <pc:sldMk cId="0" sldId="256"/>
            <ac:picMk id="20" creationId="{ED59B417-2971-B6FA-45C3-7C4C19936829}"/>
          </ac:picMkLst>
        </pc:picChg>
        <pc:picChg chg="add mod">
          <ac:chgData name="James Cox" userId="112143a0-c8cf-4a6e-af9a-c4b7daa693f5" providerId="ADAL" clId="{D8FA669B-AF29-4B9A-A170-5D9440C6C059}" dt="2022-09-20T01:48:10.780" v="336" actId="164"/>
          <ac:picMkLst>
            <pc:docMk/>
            <pc:sldMk cId="0" sldId="256"/>
            <ac:picMk id="21" creationId="{5F163397-2D4C-D506-71B2-D4451CA34297}"/>
          </ac:picMkLst>
        </pc:picChg>
        <pc:picChg chg="add mod">
          <ac:chgData name="James Cox" userId="112143a0-c8cf-4a6e-af9a-c4b7daa693f5" providerId="ADAL" clId="{D8FA669B-AF29-4B9A-A170-5D9440C6C059}" dt="2022-09-20T01:48:10.780" v="336" actId="164"/>
          <ac:picMkLst>
            <pc:docMk/>
            <pc:sldMk cId="0" sldId="256"/>
            <ac:picMk id="22" creationId="{5402CA0A-B050-D0A5-76C3-6EE99D3FFD6A}"/>
          </ac:picMkLst>
        </pc:picChg>
        <pc:picChg chg="add mod">
          <ac:chgData name="James Cox" userId="112143a0-c8cf-4a6e-af9a-c4b7daa693f5" providerId="ADAL" clId="{D8FA669B-AF29-4B9A-A170-5D9440C6C059}" dt="2022-09-20T01:48:10.780" v="336" actId="164"/>
          <ac:picMkLst>
            <pc:docMk/>
            <pc:sldMk cId="0" sldId="256"/>
            <ac:picMk id="23" creationId="{754817D8-8E98-55C8-B604-75A2EB00E16B}"/>
          </ac:picMkLst>
        </pc:picChg>
        <pc:picChg chg="add mod">
          <ac:chgData name="James Cox" userId="112143a0-c8cf-4a6e-af9a-c4b7daa693f5" providerId="ADAL" clId="{D8FA669B-AF29-4B9A-A170-5D9440C6C059}" dt="2022-09-20T01:48:10.780" v="336" actId="164"/>
          <ac:picMkLst>
            <pc:docMk/>
            <pc:sldMk cId="0" sldId="256"/>
            <ac:picMk id="24" creationId="{0DA18689-D1EF-D6F0-4978-5C635BE72386}"/>
          </ac:picMkLst>
        </pc:picChg>
        <pc:picChg chg="del">
          <ac:chgData name="James Cox" userId="112143a0-c8cf-4a6e-af9a-c4b7daa693f5" providerId="ADAL" clId="{D8FA669B-AF29-4B9A-A170-5D9440C6C059}" dt="2022-09-20T01:11:19.477" v="2" actId="478"/>
          <ac:picMkLst>
            <pc:docMk/>
            <pc:sldMk cId="0" sldId="256"/>
            <ac:picMk id="28" creationId="{92B898DE-BDB3-F1EA-6684-799746243846}"/>
          </ac:picMkLst>
        </pc:picChg>
        <pc:picChg chg="add mod ord">
          <ac:chgData name="James Cox" userId="112143a0-c8cf-4a6e-af9a-c4b7daa693f5" providerId="ADAL" clId="{D8FA669B-AF29-4B9A-A170-5D9440C6C059}" dt="2022-09-20T01:54:31.163" v="352" actId="14100"/>
          <ac:picMkLst>
            <pc:docMk/>
            <pc:sldMk cId="0" sldId="256"/>
            <ac:picMk id="29" creationId="{B8BADF54-14D8-C710-BB95-19E8FF7E5E55}"/>
          </ac:picMkLst>
        </pc:picChg>
        <pc:picChg chg="mod">
          <ac:chgData name="James Cox" userId="112143a0-c8cf-4a6e-af9a-c4b7daa693f5" providerId="ADAL" clId="{D8FA669B-AF29-4B9A-A170-5D9440C6C059}" dt="2022-09-20T01:21:15.729" v="268" actId="1362"/>
          <ac:picMkLst>
            <pc:docMk/>
            <pc:sldMk cId="0" sldId="256"/>
            <ac:picMk id="36" creationId="{A5344F05-455D-D735-E541-4EF7CBE596EB}"/>
          </ac:picMkLst>
        </pc:picChg>
        <pc:picChg chg="mod">
          <ac:chgData name="James Cox" userId="112143a0-c8cf-4a6e-af9a-c4b7daa693f5" providerId="ADAL" clId="{D8FA669B-AF29-4B9A-A170-5D9440C6C059}" dt="2022-09-20T01:21:15.729" v="268" actId="1362"/>
          <ac:picMkLst>
            <pc:docMk/>
            <pc:sldMk cId="0" sldId="256"/>
            <ac:picMk id="37" creationId="{6C3CAC69-05F6-DE40-1DE7-68270F7755CF}"/>
          </ac:picMkLst>
        </pc:picChg>
        <pc:picChg chg="mod">
          <ac:chgData name="James Cox" userId="112143a0-c8cf-4a6e-af9a-c4b7daa693f5" providerId="ADAL" clId="{D8FA669B-AF29-4B9A-A170-5D9440C6C059}" dt="2022-09-20T01:21:15.729" v="268" actId="1362"/>
          <ac:picMkLst>
            <pc:docMk/>
            <pc:sldMk cId="0" sldId="256"/>
            <ac:picMk id="38" creationId="{A69B6A21-2A3E-F474-3ADB-C79A0704ADA3}"/>
          </ac:picMkLst>
        </pc:picChg>
        <pc:picChg chg="mod">
          <ac:chgData name="James Cox" userId="112143a0-c8cf-4a6e-af9a-c4b7daa693f5" providerId="ADAL" clId="{D8FA669B-AF29-4B9A-A170-5D9440C6C059}" dt="2022-09-20T01:21:15.729" v="268" actId="1362"/>
          <ac:picMkLst>
            <pc:docMk/>
            <pc:sldMk cId="0" sldId="256"/>
            <ac:picMk id="39" creationId="{D117A119-4D5A-D1DE-07FE-6AF720F84DE8}"/>
          </ac:picMkLst>
        </pc:picChg>
        <pc:picChg chg="mod">
          <ac:chgData name="James Cox" userId="112143a0-c8cf-4a6e-af9a-c4b7daa693f5" providerId="ADAL" clId="{D8FA669B-AF29-4B9A-A170-5D9440C6C059}" dt="2022-09-20T01:21:15.729" v="268" actId="1362"/>
          <ac:picMkLst>
            <pc:docMk/>
            <pc:sldMk cId="0" sldId="256"/>
            <ac:picMk id="40" creationId="{F38FEEC6-2E2E-ED0F-DC07-EDE19D7DDF90}"/>
          </ac:picMkLst>
        </pc:picChg>
        <pc:picChg chg="mod">
          <ac:chgData name="James Cox" userId="112143a0-c8cf-4a6e-af9a-c4b7daa693f5" providerId="ADAL" clId="{D8FA669B-AF29-4B9A-A170-5D9440C6C059}" dt="2022-09-20T01:21:15.729" v="268" actId="1362"/>
          <ac:picMkLst>
            <pc:docMk/>
            <pc:sldMk cId="0" sldId="256"/>
            <ac:picMk id="41" creationId="{AF11DC44-98B0-88F1-17D3-0C2BB1203F14}"/>
          </ac:picMkLst>
        </pc:picChg>
        <pc:picChg chg="mod">
          <ac:chgData name="James Cox" userId="112143a0-c8cf-4a6e-af9a-c4b7daa693f5" providerId="ADAL" clId="{D8FA669B-AF29-4B9A-A170-5D9440C6C059}" dt="2022-09-20T01:21:15.729" v="268" actId="1362"/>
          <ac:picMkLst>
            <pc:docMk/>
            <pc:sldMk cId="0" sldId="256"/>
            <ac:picMk id="42" creationId="{5FFA7D07-41F2-330B-EF65-A1FD99A826D0}"/>
          </ac:picMkLst>
        </pc:picChg>
        <pc:picChg chg="mod">
          <ac:chgData name="James Cox" userId="112143a0-c8cf-4a6e-af9a-c4b7daa693f5" providerId="ADAL" clId="{D8FA669B-AF29-4B9A-A170-5D9440C6C059}" dt="2022-09-20T01:21:15.729" v="268" actId="1362"/>
          <ac:picMkLst>
            <pc:docMk/>
            <pc:sldMk cId="0" sldId="256"/>
            <ac:picMk id="43" creationId="{70B12FF8-20F5-DFBC-87D9-BF72BC3E525A}"/>
          </ac:picMkLst>
        </pc:picChg>
        <pc:picChg chg="mod">
          <ac:chgData name="James Cox" userId="112143a0-c8cf-4a6e-af9a-c4b7daa693f5" providerId="ADAL" clId="{D8FA669B-AF29-4B9A-A170-5D9440C6C059}" dt="2022-09-20T01:41:22.649" v="279" actId="1035"/>
          <ac:picMkLst>
            <pc:docMk/>
            <pc:sldMk cId="0" sldId="256"/>
            <ac:picMk id="44" creationId="{DA02C818-4A38-B26F-6BC7-8A144E6300D4}"/>
          </ac:picMkLst>
        </pc:picChg>
        <pc:picChg chg="mod">
          <ac:chgData name="James Cox" userId="112143a0-c8cf-4a6e-af9a-c4b7daa693f5" providerId="ADAL" clId="{D8FA669B-AF29-4B9A-A170-5D9440C6C059}" dt="2022-09-20T01:21:15.729" v="268" actId="1362"/>
          <ac:picMkLst>
            <pc:docMk/>
            <pc:sldMk cId="0" sldId="256"/>
            <ac:picMk id="45" creationId="{057BF49D-0B72-3BE2-F86B-10E89BB093AA}"/>
          </ac:picMkLst>
        </pc:picChg>
        <pc:picChg chg="mod">
          <ac:chgData name="James Cox" userId="112143a0-c8cf-4a6e-af9a-c4b7daa693f5" providerId="ADAL" clId="{D8FA669B-AF29-4B9A-A170-5D9440C6C059}" dt="2022-09-20T01:21:15.729" v="268" actId="1362"/>
          <ac:picMkLst>
            <pc:docMk/>
            <pc:sldMk cId="0" sldId="256"/>
            <ac:picMk id="46" creationId="{24D9385C-41DA-97A8-9941-496F3290EA02}"/>
          </ac:picMkLst>
        </pc:picChg>
        <pc:picChg chg="mod">
          <ac:chgData name="James Cox" userId="112143a0-c8cf-4a6e-af9a-c4b7daa693f5" providerId="ADAL" clId="{D8FA669B-AF29-4B9A-A170-5D9440C6C059}" dt="2022-09-20T01:21:15.729" v="268" actId="1362"/>
          <ac:picMkLst>
            <pc:docMk/>
            <pc:sldMk cId="0" sldId="256"/>
            <ac:picMk id="47" creationId="{E91CACBE-1429-0E39-E235-8EC22D2B3529}"/>
          </ac:picMkLst>
        </pc:picChg>
        <pc:picChg chg="mod">
          <ac:chgData name="James Cox" userId="112143a0-c8cf-4a6e-af9a-c4b7daa693f5" providerId="ADAL" clId="{D8FA669B-AF29-4B9A-A170-5D9440C6C059}" dt="2022-09-20T01:21:15.729" v="268" actId="1362"/>
          <ac:picMkLst>
            <pc:docMk/>
            <pc:sldMk cId="0" sldId="256"/>
            <ac:picMk id="48" creationId="{5CCED013-B42F-0965-39C5-6BD7A2FA0DC3}"/>
          </ac:picMkLst>
        </pc:picChg>
        <pc:picChg chg="mod">
          <ac:chgData name="James Cox" userId="112143a0-c8cf-4a6e-af9a-c4b7daa693f5" providerId="ADAL" clId="{D8FA669B-AF29-4B9A-A170-5D9440C6C059}" dt="2022-09-20T01:21:15.729" v="268" actId="1362"/>
          <ac:picMkLst>
            <pc:docMk/>
            <pc:sldMk cId="0" sldId="256"/>
            <ac:picMk id="49" creationId="{397E4774-4B9A-E831-8488-F2778386B434}"/>
          </ac:picMkLst>
        </pc:picChg>
        <pc:picChg chg="mod">
          <ac:chgData name="James Cox" userId="112143a0-c8cf-4a6e-af9a-c4b7daa693f5" providerId="ADAL" clId="{D8FA669B-AF29-4B9A-A170-5D9440C6C059}" dt="2022-09-20T01:21:15.729" v="268" actId="1362"/>
          <ac:picMkLst>
            <pc:docMk/>
            <pc:sldMk cId="0" sldId="256"/>
            <ac:picMk id="50" creationId="{6FC8E447-2948-1CF4-9AD7-CF20A30032AF}"/>
          </ac:picMkLst>
        </pc:picChg>
        <pc:picChg chg="del">
          <ac:chgData name="James Cox" userId="112143a0-c8cf-4a6e-af9a-c4b7daa693f5" providerId="ADAL" clId="{D8FA669B-AF29-4B9A-A170-5D9440C6C059}" dt="2022-09-20T01:11:19.122" v="1" actId="478"/>
          <ac:picMkLst>
            <pc:docMk/>
            <pc:sldMk cId="0" sldId="256"/>
            <ac:picMk id="1026" creationId="{AAB35F9A-532B-AAFD-2CE4-8CEAA7F4DB24}"/>
          </ac:picMkLst>
        </pc:picChg>
      </pc:sldChg>
    </pc:docChg>
  </pc:docChgLst>
  <pc:docChgLst>
    <pc:chgData name="Mark Butlin" userId="6663a98f-9cea-489e-a696-73a9009fe8a6" providerId="ADAL" clId="{2438521E-4485-4E79-8576-64C23CF01DBA}"/>
    <pc:docChg chg="modSld">
      <pc:chgData name="Mark Butlin" userId="6663a98f-9cea-489e-a696-73a9009fe8a6" providerId="ADAL" clId="{2438521E-4485-4E79-8576-64C23CF01DBA}" dt="2023-03-06T04:14:53.521" v="78" actId="20577"/>
      <pc:docMkLst>
        <pc:docMk/>
      </pc:docMkLst>
      <pc:sldChg chg="modSp mod">
        <pc:chgData name="Mark Butlin" userId="6663a98f-9cea-489e-a696-73a9009fe8a6" providerId="ADAL" clId="{2438521E-4485-4E79-8576-64C23CF01DBA}" dt="2023-03-06T04:14:53.521" v="78" actId="20577"/>
        <pc:sldMkLst>
          <pc:docMk/>
          <pc:sldMk cId="0" sldId="256"/>
        </pc:sldMkLst>
        <pc:spChg chg="mod">
          <ac:chgData name="Mark Butlin" userId="6663a98f-9cea-489e-a696-73a9009fe8a6" providerId="ADAL" clId="{2438521E-4485-4E79-8576-64C23CF01DBA}" dt="2023-03-06T04:14:53.521" v="78" actId="20577"/>
          <ac:spMkLst>
            <pc:docMk/>
            <pc:sldMk cId="0" sldId="256"/>
            <ac:spMk id="3" creationId="{00000000-0000-0000-0000-000000000000}"/>
          </ac:spMkLst>
        </pc:spChg>
        <pc:spChg chg="mod">
          <ac:chgData name="Mark Butlin" userId="6663a98f-9cea-489e-a696-73a9009fe8a6" providerId="ADAL" clId="{2438521E-4485-4E79-8576-64C23CF01DBA}" dt="2023-03-06T04:14:25.383" v="1" actId="20577"/>
          <ac:spMkLst>
            <pc:docMk/>
            <pc:sldMk cId="0" sldId="256"/>
            <ac:spMk id="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7F1DF4-A8F0-4C00-8BD6-C85CEF3BC506}" type="datetimeFigureOut">
              <a:rPr lang="en-AU" smtClean="0"/>
              <a:t>6/03/2023</a:t>
            </a:fld>
            <a:endParaRPr lang="en-AU"/>
          </a:p>
        </p:txBody>
      </p:sp>
      <p:sp>
        <p:nvSpPr>
          <p:cNvPr id="4" name="Slide Image Placeholder 3"/>
          <p:cNvSpPr>
            <a:spLocks noGrp="1" noRot="1" noChangeAspect="1"/>
          </p:cNvSpPr>
          <p:nvPr>
            <p:ph type="sldImg" idx="2"/>
          </p:nvPr>
        </p:nvSpPr>
        <p:spPr>
          <a:xfrm>
            <a:off x="2336800" y="1143000"/>
            <a:ext cx="2184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44C11A-E8F5-4E74-A266-E3719AB19AE0}" type="slidenum">
              <a:rPr lang="en-AU" smtClean="0"/>
              <a:t>‹#›</a:t>
            </a:fld>
            <a:endParaRPr lang="en-AU"/>
          </a:p>
        </p:txBody>
      </p:sp>
    </p:spTree>
    <p:extLst>
      <p:ext uri="{BB962C8B-B14F-4D97-AF65-F5344CB8AC3E}">
        <p14:creationId xmlns:p14="http://schemas.microsoft.com/office/powerpoint/2010/main" val="3457156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7544C11A-E8F5-4E74-A266-E3719AB19AE0}" type="slidenum">
              <a:rPr lang="en-AU" smtClean="0"/>
              <a:t>1</a:t>
            </a:fld>
            <a:endParaRPr lang="en-AU"/>
          </a:p>
        </p:txBody>
      </p:sp>
    </p:spTree>
    <p:extLst>
      <p:ext uri="{BB962C8B-B14F-4D97-AF65-F5344CB8AC3E}">
        <p14:creationId xmlns:p14="http://schemas.microsoft.com/office/powerpoint/2010/main" val="1653792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98" y="13298392"/>
            <a:ext cx="25737979" cy="9176087"/>
          </a:xfrm>
        </p:spPr>
        <p:txBody>
          <a:bodyPr/>
          <a:lstStyle/>
          <a:p>
            <a:r>
              <a:rPr lang="en-US"/>
              <a:t>Click to edit Master title style</a:t>
            </a:r>
            <a:endParaRPr lang="en-GB"/>
          </a:p>
        </p:txBody>
      </p:sp>
      <p:sp>
        <p:nvSpPr>
          <p:cNvPr id="3" name="Subtitle 2"/>
          <p:cNvSpPr>
            <a:spLocks noGrp="1"/>
          </p:cNvSpPr>
          <p:nvPr>
            <p:ph type="subTitle" idx="1"/>
          </p:nvPr>
        </p:nvSpPr>
        <p:spPr>
          <a:xfrm>
            <a:off x="4541996" y="24258164"/>
            <a:ext cx="21195983" cy="10939956"/>
          </a:xfrm>
        </p:spPr>
        <p:txBody>
          <a:bodyPr/>
          <a:lstStyle>
            <a:lvl1pPr marL="0" indent="0" algn="ctr">
              <a:buNone/>
              <a:defRPr>
                <a:solidFill>
                  <a:schemeClr val="tx1">
                    <a:tint val="75000"/>
                  </a:schemeClr>
                </a:solidFill>
              </a:defRPr>
            </a:lvl1pPr>
            <a:lvl2pPr marL="2088215" indent="0" algn="ctr">
              <a:buNone/>
              <a:defRPr>
                <a:solidFill>
                  <a:schemeClr val="tx1">
                    <a:tint val="75000"/>
                  </a:schemeClr>
                </a:solidFill>
              </a:defRPr>
            </a:lvl2pPr>
            <a:lvl3pPr marL="4176431" indent="0" algn="ctr">
              <a:buNone/>
              <a:defRPr>
                <a:solidFill>
                  <a:schemeClr val="tx1">
                    <a:tint val="75000"/>
                  </a:schemeClr>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C471B2AD-7104-4378-AF34-FB7AD2C7F133}" type="datetimeFigureOut">
              <a:rPr lang="en-GB" smtClean="0"/>
              <a:pPr/>
              <a:t>06/03/2023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0922C7-1FD9-49ED-8FE9-D2FCA966BA9A}"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471B2AD-7104-4378-AF34-FB7AD2C7F133}" type="datetimeFigureOut">
              <a:rPr lang="en-GB" smtClean="0"/>
              <a:pPr/>
              <a:t>06/03/2023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0922C7-1FD9-49ED-8FE9-D2FCA966BA9A}"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98227" y="10702131"/>
            <a:ext cx="22557528" cy="22799503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5015123" y="10702131"/>
            <a:ext cx="67178439" cy="2279950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471B2AD-7104-4378-AF34-FB7AD2C7F133}" type="datetimeFigureOut">
              <a:rPr lang="en-GB" smtClean="0"/>
              <a:pPr/>
              <a:t>06/03/2023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0922C7-1FD9-49ED-8FE9-D2FCA966BA9A}"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471B2AD-7104-4378-AF34-FB7AD2C7F133}" type="datetimeFigureOut">
              <a:rPr lang="en-GB" smtClean="0"/>
              <a:pPr/>
              <a:t>06/03/2023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0922C7-1FD9-49ED-8FE9-D2FCA966BA9A}"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909" y="27508444"/>
            <a:ext cx="25737979" cy="8502249"/>
          </a:xfrm>
        </p:spPr>
        <p:txBody>
          <a:bodyPr anchor="t"/>
          <a:lstStyle>
            <a:lvl1pPr algn="l">
              <a:defRPr sz="18300" b="1" cap="all"/>
            </a:lvl1pPr>
          </a:lstStyle>
          <a:p>
            <a:r>
              <a:rPr lang="en-US"/>
              <a:t>Click to edit Master title style</a:t>
            </a:r>
            <a:endParaRPr lang="en-GB"/>
          </a:p>
        </p:txBody>
      </p:sp>
      <p:sp>
        <p:nvSpPr>
          <p:cNvPr id="3" name="Text Placeholder 2"/>
          <p:cNvSpPr>
            <a:spLocks noGrp="1"/>
          </p:cNvSpPr>
          <p:nvPr>
            <p:ph type="body" idx="1"/>
          </p:nvPr>
        </p:nvSpPr>
        <p:spPr>
          <a:xfrm>
            <a:off x="2391909" y="18144082"/>
            <a:ext cx="25737979" cy="9364362"/>
          </a:xfrm>
        </p:spPr>
        <p:txBody>
          <a:bodyPr anchor="b"/>
          <a:lstStyle>
            <a:lvl1pPr marL="0" indent="0">
              <a:buNone/>
              <a:defRPr sz="9100">
                <a:solidFill>
                  <a:schemeClr val="tx1">
                    <a:tint val="75000"/>
                  </a:schemeClr>
                </a:solidFill>
              </a:defRPr>
            </a:lvl1pPr>
            <a:lvl2pPr marL="2088215" indent="0">
              <a:buNone/>
              <a:defRPr sz="8200">
                <a:solidFill>
                  <a:schemeClr val="tx1">
                    <a:tint val="75000"/>
                  </a:schemeClr>
                </a:solidFill>
              </a:defRPr>
            </a:lvl2pPr>
            <a:lvl3pPr marL="4176431" indent="0">
              <a:buNone/>
              <a:defRPr sz="7300">
                <a:solidFill>
                  <a:schemeClr val="tx1">
                    <a:tint val="75000"/>
                  </a:schemeClr>
                </a:solidFill>
              </a:defRPr>
            </a:lvl3pPr>
            <a:lvl4pPr marL="6264646" indent="0">
              <a:buNone/>
              <a:defRPr sz="6400">
                <a:solidFill>
                  <a:schemeClr val="tx1">
                    <a:tint val="75000"/>
                  </a:schemeClr>
                </a:solidFill>
              </a:defRPr>
            </a:lvl4pPr>
            <a:lvl5pPr marL="8352861" indent="0">
              <a:buNone/>
              <a:defRPr sz="6400">
                <a:solidFill>
                  <a:schemeClr val="tx1">
                    <a:tint val="75000"/>
                  </a:schemeClr>
                </a:solidFill>
              </a:defRPr>
            </a:lvl5pPr>
            <a:lvl6pPr marL="10441076" indent="0">
              <a:buNone/>
              <a:defRPr sz="6400">
                <a:solidFill>
                  <a:schemeClr val="tx1">
                    <a:tint val="75000"/>
                  </a:schemeClr>
                </a:solidFill>
              </a:defRPr>
            </a:lvl6pPr>
            <a:lvl7pPr marL="12529292" indent="0">
              <a:buNone/>
              <a:defRPr sz="6400">
                <a:solidFill>
                  <a:schemeClr val="tx1">
                    <a:tint val="75000"/>
                  </a:schemeClr>
                </a:solidFill>
              </a:defRPr>
            </a:lvl7pPr>
            <a:lvl8pPr marL="14617507" indent="0">
              <a:buNone/>
              <a:defRPr sz="6400">
                <a:solidFill>
                  <a:schemeClr val="tx1">
                    <a:tint val="75000"/>
                  </a:schemeClr>
                </a:solidFill>
              </a:defRPr>
            </a:lvl8pPr>
            <a:lvl9pPr marL="16705722"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71B2AD-7104-4378-AF34-FB7AD2C7F133}" type="datetimeFigureOut">
              <a:rPr lang="en-GB" smtClean="0"/>
              <a:pPr/>
              <a:t>06/03/2023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0922C7-1FD9-49ED-8FE9-D2FCA966BA9A}"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5015123" y="62349824"/>
            <a:ext cx="44867985" cy="176347340"/>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387773" y="62349824"/>
            <a:ext cx="44867982" cy="176347340"/>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C471B2AD-7104-4378-AF34-FB7AD2C7F133}" type="datetimeFigureOut">
              <a:rPr lang="en-GB" smtClean="0"/>
              <a:pPr/>
              <a:t>06/03/2023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0922C7-1FD9-49ED-8FE9-D2FCA966BA9A}"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999" y="1714326"/>
            <a:ext cx="27251978" cy="7134754"/>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3999" y="9582375"/>
            <a:ext cx="13378914"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en-US"/>
              <a:t>Click to edit Master text styles</a:t>
            </a:r>
          </a:p>
        </p:txBody>
      </p:sp>
      <p:sp>
        <p:nvSpPr>
          <p:cNvPr id="4" name="Content Placeholder 3"/>
          <p:cNvSpPr>
            <a:spLocks noGrp="1"/>
          </p:cNvSpPr>
          <p:nvPr>
            <p:ph sz="half" idx="2"/>
          </p:nvPr>
        </p:nvSpPr>
        <p:spPr>
          <a:xfrm>
            <a:off x="1513999" y="13575852"/>
            <a:ext cx="13378914"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381808" y="9582375"/>
            <a:ext cx="13384170"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en-US"/>
              <a:t>Click to edit Master text styles</a:t>
            </a:r>
          </a:p>
        </p:txBody>
      </p:sp>
      <p:sp>
        <p:nvSpPr>
          <p:cNvPr id="6" name="Content Placeholder 5"/>
          <p:cNvSpPr>
            <a:spLocks noGrp="1"/>
          </p:cNvSpPr>
          <p:nvPr>
            <p:ph sz="quarter" idx="4"/>
          </p:nvPr>
        </p:nvSpPr>
        <p:spPr>
          <a:xfrm>
            <a:off x="15381808" y="13575852"/>
            <a:ext cx="13384170"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C471B2AD-7104-4378-AF34-FB7AD2C7F133}" type="datetimeFigureOut">
              <a:rPr lang="en-GB" smtClean="0"/>
              <a:pPr/>
              <a:t>06/03/2023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60922C7-1FD9-49ED-8FE9-D2FCA966BA9A}"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C471B2AD-7104-4378-AF34-FB7AD2C7F133}" type="datetimeFigureOut">
              <a:rPr lang="en-GB" smtClean="0"/>
              <a:pPr/>
              <a:t>06/03/2023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60922C7-1FD9-49ED-8FE9-D2FCA966BA9A}"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71B2AD-7104-4378-AF34-FB7AD2C7F133}" type="datetimeFigureOut">
              <a:rPr lang="en-GB" smtClean="0"/>
              <a:pPr/>
              <a:t>06/03/2023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60922C7-1FD9-49ED-8FE9-D2FCA966BA9A}"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000" y="1704413"/>
            <a:ext cx="9961903" cy="7253667"/>
          </a:xfrm>
        </p:spPr>
        <p:txBody>
          <a:bodyPr anchor="b"/>
          <a:lstStyle>
            <a:lvl1pPr algn="l">
              <a:defRPr sz="9100" b="1"/>
            </a:lvl1pPr>
          </a:lstStyle>
          <a:p>
            <a:r>
              <a:rPr lang="en-US"/>
              <a:t>Click to edit Master title style</a:t>
            </a:r>
            <a:endParaRPr lang="en-GB"/>
          </a:p>
        </p:txBody>
      </p:sp>
      <p:sp>
        <p:nvSpPr>
          <p:cNvPr id="3" name="Content Placeholder 2"/>
          <p:cNvSpPr>
            <a:spLocks noGrp="1"/>
          </p:cNvSpPr>
          <p:nvPr>
            <p:ph idx="1"/>
          </p:nvPr>
        </p:nvSpPr>
        <p:spPr>
          <a:xfrm>
            <a:off x="11838629" y="1704417"/>
            <a:ext cx="16927347" cy="3653589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4000" y="8958084"/>
            <a:ext cx="9961903" cy="2928222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C471B2AD-7104-4378-AF34-FB7AD2C7F133}" type="datetimeFigureOut">
              <a:rPr lang="en-GB" smtClean="0"/>
              <a:pPr/>
              <a:t>06/03/2023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0922C7-1FD9-49ED-8FE9-D2FCA966BA9A}"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5087" y="29965968"/>
            <a:ext cx="18167985" cy="3537652"/>
          </a:xfrm>
        </p:spPr>
        <p:txBody>
          <a:bodyPr anchor="b"/>
          <a:lstStyle>
            <a:lvl1pPr algn="l">
              <a:defRPr sz="9100" b="1"/>
            </a:lvl1pPr>
          </a:lstStyle>
          <a:p>
            <a:r>
              <a:rPr lang="en-US"/>
              <a:t>Click to edit Master title style</a:t>
            </a:r>
            <a:endParaRPr lang="en-GB"/>
          </a:p>
        </p:txBody>
      </p:sp>
      <p:sp>
        <p:nvSpPr>
          <p:cNvPr id="3" name="Picture Placeholder 2"/>
          <p:cNvSpPr>
            <a:spLocks noGrp="1"/>
          </p:cNvSpPr>
          <p:nvPr>
            <p:ph type="pic" idx="1"/>
          </p:nvPr>
        </p:nvSpPr>
        <p:spPr>
          <a:xfrm>
            <a:off x="5935087" y="3825021"/>
            <a:ext cx="18167985" cy="25685115"/>
          </a:xfrm>
        </p:spPr>
        <p:txBody>
          <a:bodyPr/>
          <a:lstStyle>
            <a:lvl1pPr marL="0" indent="0">
              <a:buNone/>
              <a:defRPr sz="14600"/>
            </a:lvl1pPr>
            <a:lvl2pPr marL="2088215" indent="0">
              <a:buNone/>
              <a:defRPr sz="12800"/>
            </a:lvl2pPr>
            <a:lvl3pPr marL="4176431" indent="0">
              <a:buNone/>
              <a:defRPr sz="11000"/>
            </a:lvl3pPr>
            <a:lvl4pPr marL="6264646" indent="0">
              <a:buNone/>
              <a:defRPr sz="9100"/>
            </a:lvl4pPr>
            <a:lvl5pPr marL="8352861" indent="0">
              <a:buNone/>
              <a:defRPr sz="9100"/>
            </a:lvl5pPr>
            <a:lvl6pPr marL="10441076" indent="0">
              <a:buNone/>
              <a:defRPr sz="9100"/>
            </a:lvl6pPr>
            <a:lvl7pPr marL="12529292" indent="0">
              <a:buNone/>
              <a:defRPr sz="9100"/>
            </a:lvl7pPr>
            <a:lvl8pPr marL="14617507" indent="0">
              <a:buNone/>
              <a:defRPr sz="9100"/>
            </a:lvl8pPr>
            <a:lvl9pPr marL="16705722" indent="0">
              <a:buNone/>
              <a:defRPr sz="9100"/>
            </a:lvl9pPr>
          </a:lstStyle>
          <a:p>
            <a:r>
              <a:rPr lang="en-US"/>
              <a:t>Click icon to add picture</a:t>
            </a:r>
            <a:endParaRPr lang="en-GB"/>
          </a:p>
        </p:txBody>
      </p:sp>
      <p:sp>
        <p:nvSpPr>
          <p:cNvPr id="4" name="Text Placeholder 3"/>
          <p:cNvSpPr>
            <a:spLocks noGrp="1"/>
          </p:cNvSpPr>
          <p:nvPr>
            <p:ph type="body" sz="half" idx="2"/>
          </p:nvPr>
        </p:nvSpPr>
        <p:spPr>
          <a:xfrm>
            <a:off x="5935087" y="33503620"/>
            <a:ext cx="18167985" cy="502405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C471B2AD-7104-4378-AF34-FB7AD2C7F133}" type="datetimeFigureOut">
              <a:rPr lang="en-GB" smtClean="0"/>
              <a:pPr/>
              <a:t>06/03/2023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0922C7-1FD9-49ED-8FE9-D2FCA966BA9A}"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999" y="1714326"/>
            <a:ext cx="27251978" cy="7134754"/>
          </a:xfrm>
          <a:prstGeom prst="rect">
            <a:avLst/>
          </a:prstGeom>
        </p:spPr>
        <p:txBody>
          <a:bodyPr vert="horz" lIns="417643" tIns="208822" rIns="417643" bIns="208822"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1513999" y="9988659"/>
            <a:ext cx="27251978" cy="28251648"/>
          </a:xfrm>
          <a:prstGeom prst="rect">
            <a:avLst/>
          </a:prstGeom>
        </p:spPr>
        <p:txBody>
          <a:bodyPr vert="horz" lIns="417643" tIns="208822" rIns="417643" bIns="2088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1513999" y="39677164"/>
            <a:ext cx="7065328" cy="2279158"/>
          </a:xfrm>
          <a:prstGeom prst="rect">
            <a:avLst/>
          </a:prstGeom>
        </p:spPr>
        <p:txBody>
          <a:bodyPr vert="horz" lIns="417643" tIns="208822" rIns="417643" bIns="208822" rtlCol="0" anchor="ctr"/>
          <a:lstStyle>
            <a:lvl1pPr algn="l">
              <a:defRPr sz="5500">
                <a:solidFill>
                  <a:schemeClr val="tx1">
                    <a:tint val="75000"/>
                  </a:schemeClr>
                </a:solidFill>
              </a:defRPr>
            </a:lvl1pPr>
          </a:lstStyle>
          <a:p>
            <a:fld id="{C471B2AD-7104-4378-AF34-FB7AD2C7F133}" type="datetimeFigureOut">
              <a:rPr lang="en-GB" smtClean="0"/>
              <a:pPr/>
              <a:t>06/03/2023</a:t>
            </a:fld>
            <a:endParaRPr lang="en-GB"/>
          </a:p>
        </p:txBody>
      </p:sp>
      <p:sp>
        <p:nvSpPr>
          <p:cNvPr id="5" name="Footer Placeholder 4"/>
          <p:cNvSpPr>
            <a:spLocks noGrp="1"/>
          </p:cNvSpPr>
          <p:nvPr>
            <p:ph type="ftr" sz="quarter" idx="3"/>
          </p:nvPr>
        </p:nvSpPr>
        <p:spPr>
          <a:xfrm>
            <a:off x="10345658" y="39677164"/>
            <a:ext cx="9588659" cy="2279158"/>
          </a:xfrm>
          <a:prstGeom prst="rect">
            <a:avLst/>
          </a:prstGeom>
        </p:spPr>
        <p:txBody>
          <a:bodyPr vert="horz" lIns="417643" tIns="208822" rIns="417643" bIns="208822" rtlCol="0" anchor="ctr"/>
          <a:lstStyle>
            <a:lvl1pPr algn="ctr">
              <a:defRPr sz="55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700649" y="39677164"/>
            <a:ext cx="7065328" cy="2279158"/>
          </a:xfrm>
          <a:prstGeom prst="rect">
            <a:avLst/>
          </a:prstGeom>
        </p:spPr>
        <p:txBody>
          <a:bodyPr vert="horz" lIns="417643" tIns="208822" rIns="417643" bIns="208822" rtlCol="0" anchor="ctr"/>
          <a:lstStyle>
            <a:lvl1pPr algn="r">
              <a:defRPr sz="5500">
                <a:solidFill>
                  <a:schemeClr val="tx1">
                    <a:tint val="75000"/>
                  </a:schemeClr>
                </a:solidFill>
              </a:defRPr>
            </a:lvl1pPr>
          </a:lstStyle>
          <a:p>
            <a:fld id="{D60922C7-1FD9-49ED-8FE9-D2FCA966BA9A}"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6431" rtl="0" eaLnBrk="1" latinLnBrk="0" hangingPunct="1">
        <a:spcBef>
          <a:spcPct val="0"/>
        </a:spcBef>
        <a:buNone/>
        <a:defRPr sz="20100" kern="1200">
          <a:solidFill>
            <a:schemeClr val="tx1"/>
          </a:solidFill>
          <a:latin typeface="+mj-lt"/>
          <a:ea typeface="+mj-ea"/>
          <a:cs typeface="+mj-cs"/>
        </a:defRPr>
      </a:lvl1pPr>
    </p:titleStyle>
    <p:bodyStyle>
      <a:lvl1pPr marL="1566161" indent="-1566161" algn="l" defTabSz="4176431" rtl="0" eaLnBrk="1" latinLnBrk="0" hangingPunct="1">
        <a:spcBef>
          <a:spcPct val="20000"/>
        </a:spcBef>
        <a:buFont typeface="Arial" pitchFamily="34" charset="0"/>
        <a:buChar char="•"/>
        <a:defRPr sz="14600" kern="1200">
          <a:solidFill>
            <a:schemeClr val="tx1"/>
          </a:solidFill>
          <a:latin typeface="+mn-lt"/>
          <a:ea typeface="+mn-ea"/>
          <a:cs typeface="+mn-cs"/>
        </a:defRPr>
      </a:lvl1pPr>
      <a:lvl2pPr marL="3393350" indent="-1305135" algn="l" defTabSz="4176431"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20538" indent="-1044108" algn="l" defTabSz="4176431" rtl="0" eaLnBrk="1" latinLnBrk="0" hangingPunct="1">
        <a:spcBef>
          <a:spcPct val="20000"/>
        </a:spcBef>
        <a:buFont typeface="Arial" pitchFamily="34" charset="0"/>
        <a:buChar char="•"/>
        <a:defRPr sz="11000" kern="1200">
          <a:solidFill>
            <a:schemeClr val="tx1"/>
          </a:solidFill>
          <a:latin typeface="+mn-lt"/>
          <a:ea typeface="+mn-ea"/>
          <a:cs typeface="+mn-cs"/>
        </a:defRPr>
      </a:lvl3pPr>
      <a:lvl4pPr marL="7308753"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4pPr>
      <a:lvl5pPr marL="9396969"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5pPr>
      <a:lvl6pPr marL="11485184"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B8BADF54-14D8-C710-BB95-19E8FF7E5E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40" y="2776051"/>
            <a:ext cx="30596431" cy="3713137"/>
          </a:xfrm>
          <a:prstGeom prst="rect">
            <a:avLst/>
          </a:prstGeom>
        </p:spPr>
      </p:pic>
      <p:sp>
        <p:nvSpPr>
          <p:cNvPr id="27" name="Rectangle 26">
            <a:extLst>
              <a:ext uri="{FF2B5EF4-FFF2-40B4-BE49-F238E27FC236}">
                <a16:creationId xmlns:a16="http://schemas.microsoft.com/office/drawing/2014/main" id="{D28D4FE4-374C-44E6-A2CF-18942CEFAD52}"/>
              </a:ext>
            </a:extLst>
          </p:cNvPr>
          <p:cNvSpPr/>
          <p:nvPr/>
        </p:nvSpPr>
        <p:spPr>
          <a:xfrm>
            <a:off x="-125709" y="-258493"/>
            <a:ext cx="30603400" cy="4164811"/>
          </a:xfrm>
          <a:prstGeom prst="rect">
            <a:avLst/>
          </a:prstGeom>
          <a:solidFill>
            <a:srgbClr val="D50E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 name="TextBox 2"/>
          <p:cNvSpPr txBox="1"/>
          <p:nvPr/>
        </p:nvSpPr>
        <p:spPr>
          <a:xfrm>
            <a:off x="1098427" y="305918"/>
            <a:ext cx="28227136" cy="5139869"/>
          </a:xfrm>
          <a:prstGeom prst="rect">
            <a:avLst/>
          </a:prstGeom>
          <a:noFill/>
        </p:spPr>
        <p:txBody>
          <a:bodyPr wrap="square" rtlCol="0">
            <a:spAutoFit/>
          </a:bodyPr>
          <a:lstStyle/>
          <a:p>
            <a:r>
              <a:rPr lang="en-GB" sz="7200" b="1" dirty="0">
                <a:solidFill>
                  <a:schemeClr val="bg1"/>
                </a:solidFill>
                <a:latin typeface="Fira Sans" panose="020B0503050000020004" pitchFamily="34" charset="0"/>
                <a:ea typeface="Fira Sans" panose="020B0503050000020004" pitchFamily="34" charset="0"/>
                <a:cs typeface="Arial" pitchFamily="34" charset="0"/>
              </a:rPr>
              <a:t>This is a template PowerPoint slide for </a:t>
            </a:r>
            <a:r>
              <a:rPr lang="en-GB" sz="7200" b="1">
                <a:solidFill>
                  <a:schemeClr val="bg1"/>
                </a:solidFill>
                <a:latin typeface="Fira Sans" panose="020B0503050000020004" pitchFamily="34" charset="0"/>
                <a:ea typeface="Fira Sans" panose="020B0503050000020004" pitchFamily="34" charset="0"/>
                <a:cs typeface="Arial" pitchFamily="34" charset="0"/>
              </a:rPr>
              <a:t>a BPAF </a:t>
            </a:r>
            <a:r>
              <a:rPr lang="en-GB" sz="7200" b="1" dirty="0">
                <a:solidFill>
                  <a:schemeClr val="bg1"/>
                </a:solidFill>
                <a:latin typeface="Fira Sans" panose="020B0503050000020004" pitchFamily="34" charset="0"/>
                <a:ea typeface="Fira Sans" panose="020B0503050000020004" pitchFamily="34" charset="0"/>
                <a:cs typeface="Arial" pitchFamily="34" charset="0"/>
              </a:rPr>
              <a:t>poster presentation: Fill the sections as you please. </a:t>
            </a:r>
          </a:p>
          <a:p>
            <a:r>
              <a:rPr lang="en-AU" sz="5400" cap="small" dirty="0">
                <a:solidFill>
                  <a:schemeClr val="bg1"/>
                </a:solidFill>
                <a:latin typeface="Fira Sans" panose="020B0503050000020004" pitchFamily="34" charset="0"/>
                <a:ea typeface="Fira Sans" panose="020B0503050000020004" pitchFamily="34" charset="0"/>
                <a:cs typeface="Arial" pitchFamily="34" charset="0"/>
              </a:rPr>
              <a:t>James R. Cox, Gisele Bentley, Vaidehi Desai, Isabella Tan, Alberto P. Avolio, &amp; Mark Butlin.</a:t>
            </a:r>
          </a:p>
          <a:p>
            <a:pPr>
              <a:spcBef>
                <a:spcPts val="600"/>
              </a:spcBef>
            </a:pPr>
            <a:r>
              <a:rPr lang="en-AU" sz="4000" dirty="0">
                <a:solidFill>
                  <a:schemeClr val="bg1"/>
                </a:solidFill>
                <a:latin typeface="Fira Sans" panose="020B0503050000020004" pitchFamily="34" charset="0"/>
                <a:ea typeface="Fira Sans" panose="020B0503050000020004" pitchFamily="34" charset="0"/>
                <a:cs typeface="Arial" pitchFamily="34" charset="0"/>
              </a:rPr>
              <a:t>Blood Pressure and Arterial Function Laboratory, Macquarie Medical School</a:t>
            </a:r>
            <a:br>
              <a:rPr lang="en-AU" sz="4000" dirty="0">
                <a:solidFill>
                  <a:schemeClr val="bg1"/>
                </a:solidFill>
                <a:latin typeface="Fira Sans" panose="020B0503050000020004" pitchFamily="34" charset="0"/>
                <a:ea typeface="Fira Sans" panose="020B0503050000020004" pitchFamily="34" charset="0"/>
                <a:cs typeface="Arial" pitchFamily="34" charset="0"/>
              </a:rPr>
            </a:br>
            <a:r>
              <a:rPr lang="en-AU" sz="4000" dirty="0">
                <a:solidFill>
                  <a:schemeClr val="bg1"/>
                </a:solidFill>
                <a:latin typeface="Fira Sans" panose="020B0503050000020004" pitchFamily="34" charset="0"/>
                <a:ea typeface="Fira Sans" panose="020B0503050000020004" pitchFamily="34" charset="0"/>
                <a:cs typeface="Arial" pitchFamily="34" charset="0"/>
              </a:rPr>
              <a:t>Faculty of Medicine, Health &amp; Human Sciences, Macquarie University, Sydney, Australia</a:t>
            </a:r>
            <a:r>
              <a:rPr lang="en-GB" sz="4000" dirty="0">
                <a:solidFill>
                  <a:schemeClr val="bg1"/>
                </a:solidFill>
                <a:latin typeface="Fira Sans" panose="020B0503050000020004" pitchFamily="34" charset="0"/>
                <a:ea typeface="Fira Sans" panose="020B0503050000020004" pitchFamily="34" charset="0"/>
                <a:cs typeface="Arial" pitchFamily="34" charset="0"/>
              </a:rPr>
              <a:t>.</a:t>
            </a:r>
          </a:p>
          <a:p>
            <a:pPr>
              <a:spcBef>
                <a:spcPts val="600"/>
              </a:spcBef>
            </a:pPr>
            <a:endParaRPr lang="en-GB" sz="4000" dirty="0">
              <a:solidFill>
                <a:schemeClr val="bg1"/>
              </a:solidFill>
              <a:latin typeface="Fira Sans" panose="020B0503050000020004" pitchFamily="34" charset="0"/>
              <a:ea typeface="Fira Sans" panose="020B0503050000020004" pitchFamily="34" charset="0"/>
              <a:cs typeface="Arial" pitchFamily="34" charset="0"/>
            </a:endParaRPr>
          </a:p>
        </p:txBody>
      </p:sp>
      <p:sp>
        <p:nvSpPr>
          <p:cNvPr id="8" name="TextBox 7"/>
          <p:cNvSpPr txBox="1"/>
          <p:nvPr/>
        </p:nvSpPr>
        <p:spPr>
          <a:xfrm>
            <a:off x="1119980" y="6930654"/>
            <a:ext cx="28205583" cy="31146988"/>
          </a:xfrm>
          <a:prstGeom prst="rect">
            <a:avLst/>
          </a:prstGeom>
          <a:noFill/>
        </p:spPr>
        <p:txBody>
          <a:bodyPr wrap="square" numCol="1" spcCol="360000" rtlCol="0">
            <a:spAutoFit/>
          </a:bodyPr>
          <a:lstStyle/>
          <a:p>
            <a:r>
              <a:rPr lang="en-AU" sz="6600" dirty="0">
                <a:solidFill>
                  <a:srgbClr val="D50E8D"/>
                </a:solidFill>
                <a:latin typeface="Fira Sans" panose="020B0503050000020004" pitchFamily="34" charset="0"/>
                <a:ea typeface="Fira Sans" panose="020B0503050000020004" pitchFamily="34" charset="0"/>
                <a:cs typeface="Arial" pitchFamily="34" charset="0"/>
              </a:rPr>
              <a:t>Introduction</a:t>
            </a:r>
          </a:p>
          <a:p>
            <a:pPr marL="720000" indent="-720000">
              <a:buClr>
                <a:srgbClr val="747473"/>
              </a:buClr>
              <a:buFont typeface="Arial" pitchFamily="34" charset="0"/>
              <a:buChar char="•"/>
            </a:pPr>
            <a:r>
              <a:rPr lang="en-AU" sz="4400" dirty="0">
                <a:latin typeface="Fira Sans" panose="020B0503050000020004" pitchFamily="34" charset="0"/>
                <a:ea typeface="Fira Sans" panose="020B0503050000020004" pitchFamily="34" charset="0"/>
                <a:cs typeface="Arial" pitchFamily="34" charset="0"/>
              </a:rPr>
              <a:t>Lorem Ipsum is simply dummy text of the printing and typesetting industry. </a:t>
            </a:r>
          </a:p>
          <a:p>
            <a:pPr marL="720000" indent="-720000">
              <a:buClr>
                <a:srgbClr val="747473"/>
              </a:buClr>
              <a:buFont typeface="Arial" pitchFamily="34" charset="0"/>
              <a:buChar char="•"/>
            </a:pPr>
            <a:r>
              <a:rPr lang="en-AU" sz="4400" dirty="0">
                <a:latin typeface="Fira Sans" panose="020B0503050000020004" pitchFamily="34" charset="0"/>
                <a:ea typeface="Fira Sans" panose="020B0503050000020004" pitchFamily="34" charset="0"/>
                <a:cs typeface="Arial" pitchFamily="34" charset="0"/>
              </a:rPr>
              <a:t>Lorem Ipsum has been the industry's standard dummy text ever since the 1500s, when an unknown printer took a galley of type and scrambled it to make a type specimen book. </a:t>
            </a:r>
          </a:p>
          <a:p>
            <a:pPr marL="720000" indent="-720000">
              <a:buClr>
                <a:srgbClr val="747473"/>
              </a:buClr>
              <a:buFont typeface="Arial" pitchFamily="34" charset="0"/>
              <a:buChar char="•"/>
            </a:pPr>
            <a:r>
              <a:rPr lang="en-AU" sz="4400" dirty="0">
                <a:latin typeface="Fira Sans" panose="020B0503050000020004" pitchFamily="34" charset="0"/>
                <a:ea typeface="Fira Sans" panose="020B0503050000020004" pitchFamily="34" charset="0"/>
                <a:cs typeface="Arial" pitchFamily="34" charset="0"/>
              </a:rPr>
              <a:t>It has survived not only five centuries, but also the leap into electronic typesetting, remaining essentially unchanged. </a:t>
            </a:r>
          </a:p>
          <a:p>
            <a:pPr marL="720000" indent="-720000">
              <a:buClr>
                <a:srgbClr val="747473"/>
              </a:buClr>
              <a:buFont typeface="Arial" pitchFamily="34" charset="0"/>
              <a:buChar char="•"/>
            </a:pPr>
            <a:r>
              <a:rPr lang="en-AU" sz="4400" dirty="0">
                <a:latin typeface="Fira Sans" panose="020B0503050000020004" pitchFamily="34" charset="0"/>
                <a:ea typeface="Fira Sans" panose="020B0503050000020004" pitchFamily="34" charset="0"/>
                <a:cs typeface="Arial" pitchFamily="34" charset="0"/>
              </a:rPr>
              <a:t>It was popularised in the 1960s with the release of Letraset sheets containing Lorem Ipsum passages, and more recently with desktop publishing software like Aldus PageMaker including versions of Lorem Ipsum.</a:t>
            </a:r>
          </a:p>
          <a:p>
            <a:pPr marL="720000" indent="-720000">
              <a:buClr>
                <a:srgbClr val="747473"/>
              </a:buClr>
              <a:buFont typeface="Arial" pitchFamily="34" charset="0"/>
              <a:buChar char="•"/>
            </a:pPr>
            <a:endParaRPr lang="en-AU" sz="4400" b="0" i="1" dirty="0">
              <a:latin typeface="Cambria Math" panose="02040503050406030204" pitchFamily="18" charset="0"/>
              <a:ea typeface="Fira Sans" panose="020B0503050000020004" pitchFamily="34" charset="0"/>
              <a:cs typeface="Arial" pitchFamily="34" charset="0"/>
            </a:endParaRPr>
          </a:p>
          <a:p>
            <a:r>
              <a:rPr lang="en-AU" sz="6600" dirty="0">
                <a:solidFill>
                  <a:srgbClr val="D50E8D"/>
                </a:solidFill>
                <a:latin typeface="Fira Sans" panose="020B0503050000020004" pitchFamily="34" charset="0"/>
                <a:ea typeface="Fira Sans" panose="020B0503050000020004" pitchFamily="34" charset="0"/>
                <a:cs typeface="Arial" pitchFamily="34" charset="0"/>
              </a:rPr>
              <a:t>Methods</a:t>
            </a:r>
          </a:p>
          <a:p>
            <a:pPr marL="720000" indent="-720000">
              <a:buClr>
                <a:srgbClr val="747473"/>
              </a:buClr>
              <a:buFont typeface="Arial" pitchFamily="34" charset="0"/>
              <a:buChar char="•"/>
            </a:pPr>
            <a:r>
              <a:rPr lang="en-AU" sz="4400" dirty="0">
                <a:latin typeface="Fira Sans" panose="020B0503050000020004" pitchFamily="34" charset="0"/>
                <a:ea typeface="Fira Sans" panose="020B0503050000020004" pitchFamily="34" charset="0"/>
                <a:cs typeface="Arial" pitchFamily="34" charset="0"/>
              </a:rPr>
              <a:t>Contrary to popular belief, Lorem Ipsum is not simply random text. </a:t>
            </a:r>
          </a:p>
          <a:p>
            <a:pPr marL="720000" indent="-720000">
              <a:buClr>
                <a:srgbClr val="747473"/>
              </a:buClr>
              <a:buFont typeface="Arial" pitchFamily="34" charset="0"/>
              <a:buChar char="•"/>
            </a:pPr>
            <a:r>
              <a:rPr lang="en-AU" sz="4400" dirty="0">
                <a:latin typeface="Fira Sans" panose="020B0503050000020004" pitchFamily="34" charset="0"/>
                <a:ea typeface="Fira Sans" panose="020B0503050000020004" pitchFamily="34" charset="0"/>
                <a:cs typeface="Arial" pitchFamily="34" charset="0"/>
              </a:rPr>
              <a:t>It has roots in a piece of classical Latin literature from 45 BC, making it over 2000 years old. </a:t>
            </a:r>
          </a:p>
          <a:p>
            <a:pPr marL="720000" indent="-720000">
              <a:buClr>
                <a:srgbClr val="747473"/>
              </a:buClr>
              <a:buFont typeface="Arial" pitchFamily="34" charset="0"/>
              <a:buChar char="•"/>
            </a:pPr>
            <a:r>
              <a:rPr lang="en-AU" sz="4400" dirty="0">
                <a:latin typeface="Fira Sans" panose="020B0503050000020004" pitchFamily="34" charset="0"/>
                <a:ea typeface="Fira Sans" panose="020B0503050000020004" pitchFamily="34" charset="0"/>
                <a:cs typeface="Arial" pitchFamily="34" charset="0"/>
              </a:rPr>
              <a:t>Richard McClintock, a Latin professor at Hampden-Sydney College in Virginia, looked up one of the more obscure Latin words, </a:t>
            </a:r>
            <a:r>
              <a:rPr lang="en-AU" sz="4400" dirty="0" err="1">
                <a:latin typeface="Fira Sans" panose="020B0503050000020004" pitchFamily="34" charset="0"/>
                <a:ea typeface="Fira Sans" panose="020B0503050000020004" pitchFamily="34" charset="0"/>
                <a:cs typeface="Arial" pitchFamily="34" charset="0"/>
              </a:rPr>
              <a:t>consectetur</a:t>
            </a:r>
            <a:r>
              <a:rPr lang="en-AU" sz="4400" dirty="0">
                <a:latin typeface="Fira Sans" panose="020B0503050000020004" pitchFamily="34" charset="0"/>
                <a:ea typeface="Fira Sans" panose="020B0503050000020004" pitchFamily="34" charset="0"/>
                <a:cs typeface="Arial" pitchFamily="34" charset="0"/>
              </a:rPr>
              <a:t>, from a Lorem Ipsum passage, and going through the cites of the word in classical literature, discovered the undoubtable source. </a:t>
            </a:r>
          </a:p>
          <a:p>
            <a:pPr marL="720000" indent="-720000">
              <a:buClr>
                <a:srgbClr val="747473"/>
              </a:buClr>
              <a:buFont typeface="Arial" pitchFamily="34" charset="0"/>
              <a:buChar char="•"/>
            </a:pPr>
            <a:r>
              <a:rPr lang="en-AU" sz="4400" dirty="0">
                <a:latin typeface="Fira Sans" panose="020B0503050000020004" pitchFamily="34" charset="0"/>
                <a:ea typeface="Fira Sans" panose="020B0503050000020004" pitchFamily="34" charset="0"/>
                <a:cs typeface="Arial" pitchFamily="34" charset="0"/>
              </a:rPr>
              <a:t>Lorem Ipsum comes from sections 1.10.32 and 1.10.33 of "de </a:t>
            </a:r>
            <a:r>
              <a:rPr lang="en-AU" sz="4400" dirty="0" err="1">
                <a:latin typeface="Fira Sans" panose="020B0503050000020004" pitchFamily="34" charset="0"/>
                <a:ea typeface="Fira Sans" panose="020B0503050000020004" pitchFamily="34" charset="0"/>
                <a:cs typeface="Arial" pitchFamily="34" charset="0"/>
              </a:rPr>
              <a:t>Finibus</a:t>
            </a:r>
            <a:r>
              <a:rPr lang="en-AU" sz="4400" dirty="0">
                <a:latin typeface="Fira Sans" panose="020B0503050000020004" pitchFamily="34" charset="0"/>
                <a:ea typeface="Fira Sans" panose="020B0503050000020004" pitchFamily="34" charset="0"/>
                <a:cs typeface="Arial" pitchFamily="34" charset="0"/>
              </a:rPr>
              <a:t> </a:t>
            </a:r>
            <a:r>
              <a:rPr lang="en-AU" sz="4400" dirty="0" err="1">
                <a:latin typeface="Fira Sans" panose="020B0503050000020004" pitchFamily="34" charset="0"/>
                <a:ea typeface="Fira Sans" panose="020B0503050000020004" pitchFamily="34" charset="0"/>
                <a:cs typeface="Arial" pitchFamily="34" charset="0"/>
              </a:rPr>
              <a:t>Bonorum</a:t>
            </a:r>
            <a:r>
              <a:rPr lang="en-AU" sz="4400" dirty="0">
                <a:latin typeface="Fira Sans" panose="020B0503050000020004" pitchFamily="34" charset="0"/>
                <a:ea typeface="Fira Sans" panose="020B0503050000020004" pitchFamily="34" charset="0"/>
                <a:cs typeface="Arial" pitchFamily="34" charset="0"/>
              </a:rPr>
              <a:t> et </a:t>
            </a:r>
            <a:r>
              <a:rPr lang="en-AU" sz="4400" dirty="0" err="1">
                <a:latin typeface="Fira Sans" panose="020B0503050000020004" pitchFamily="34" charset="0"/>
                <a:ea typeface="Fira Sans" panose="020B0503050000020004" pitchFamily="34" charset="0"/>
                <a:cs typeface="Arial" pitchFamily="34" charset="0"/>
              </a:rPr>
              <a:t>Malorum</a:t>
            </a:r>
            <a:r>
              <a:rPr lang="en-AU" sz="4400" dirty="0">
                <a:latin typeface="Fira Sans" panose="020B0503050000020004" pitchFamily="34" charset="0"/>
                <a:ea typeface="Fira Sans" panose="020B0503050000020004" pitchFamily="34" charset="0"/>
                <a:cs typeface="Arial" pitchFamily="34" charset="0"/>
              </a:rPr>
              <a:t>" (The Extremes of Good and Evil) by Cicero, written in 45 BC. This book is a treatise on the theory of ethics, very popular during the Renaissance. </a:t>
            </a:r>
          </a:p>
          <a:p>
            <a:pPr marL="720000" indent="-720000">
              <a:buClr>
                <a:srgbClr val="747473"/>
              </a:buClr>
              <a:buFont typeface="Arial" pitchFamily="34" charset="0"/>
              <a:buChar char="•"/>
            </a:pPr>
            <a:r>
              <a:rPr lang="en-AU" sz="4400" dirty="0">
                <a:latin typeface="Fira Sans" panose="020B0503050000020004" pitchFamily="34" charset="0"/>
                <a:ea typeface="Fira Sans" panose="020B0503050000020004" pitchFamily="34" charset="0"/>
                <a:cs typeface="Arial" pitchFamily="34" charset="0"/>
              </a:rPr>
              <a:t>The first line of Lorem Ipsum, "Lorem ipsum </a:t>
            </a:r>
            <a:r>
              <a:rPr lang="en-AU" sz="4400" dirty="0" err="1">
                <a:latin typeface="Fira Sans" panose="020B0503050000020004" pitchFamily="34" charset="0"/>
                <a:ea typeface="Fira Sans" panose="020B0503050000020004" pitchFamily="34" charset="0"/>
                <a:cs typeface="Arial" pitchFamily="34" charset="0"/>
              </a:rPr>
              <a:t>dolor</a:t>
            </a:r>
            <a:r>
              <a:rPr lang="en-AU" sz="4400" dirty="0">
                <a:latin typeface="Fira Sans" panose="020B0503050000020004" pitchFamily="34" charset="0"/>
                <a:ea typeface="Fira Sans" panose="020B0503050000020004" pitchFamily="34" charset="0"/>
                <a:cs typeface="Arial" pitchFamily="34" charset="0"/>
              </a:rPr>
              <a:t> sit </a:t>
            </a:r>
            <a:r>
              <a:rPr lang="en-AU" sz="4400" dirty="0" err="1">
                <a:latin typeface="Fira Sans" panose="020B0503050000020004" pitchFamily="34" charset="0"/>
                <a:ea typeface="Fira Sans" panose="020B0503050000020004" pitchFamily="34" charset="0"/>
                <a:cs typeface="Arial" pitchFamily="34" charset="0"/>
              </a:rPr>
              <a:t>amet</a:t>
            </a:r>
            <a:r>
              <a:rPr lang="en-AU" sz="4400" dirty="0">
                <a:latin typeface="Fira Sans" panose="020B0503050000020004" pitchFamily="34" charset="0"/>
                <a:ea typeface="Fira Sans" panose="020B0503050000020004" pitchFamily="34" charset="0"/>
                <a:cs typeface="Arial" pitchFamily="34" charset="0"/>
              </a:rPr>
              <a:t>..", comes from a line in section 1.10.32. </a:t>
            </a:r>
          </a:p>
          <a:p>
            <a:pPr marL="720000" indent="-720000">
              <a:buClr>
                <a:srgbClr val="747473"/>
              </a:buClr>
              <a:buFont typeface="Arial" pitchFamily="34" charset="0"/>
              <a:buChar char="•"/>
            </a:pPr>
            <a:r>
              <a:rPr lang="en-AU" sz="4400" dirty="0">
                <a:latin typeface="Fira Sans" panose="020B0503050000020004" pitchFamily="34" charset="0"/>
                <a:ea typeface="Fira Sans" panose="020B0503050000020004" pitchFamily="34" charset="0"/>
                <a:cs typeface="Arial" pitchFamily="34" charset="0"/>
              </a:rPr>
              <a:t>The standard chunk of Lorem Ipsum used since the 1500s is reproduced below for those interested. </a:t>
            </a:r>
          </a:p>
          <a:p>
            <a:pPr marL="720000" indent="-720000">
              <a:buClr>
                <a:srgbClr val="747473"/>
              </a:buClr>
              <a:buFont typeface="Arial" pitchFamily="34" charset="0"/>
              <a:buChar char="•"/>
            </a:pPr>
            <a:r>
              <a:rPr lang="en-AU" sz="4400" dirty="0">
                <a:latin typeface="Fira Sans" panose="020B0503050000020004" pitchFamily="34" charset="0"/>
                <a:ea typeface="Fira Sans" panose="020B0503050000020004" pitchFamily="34" charset="0"/>
                <a:cs typeface="Arial" pitchFamily="34" charset="0"/>
              </a:rPr>
              <a:t>Sections 1.10.32 and 1.10.33 from "de </a:t>
            </a:r>
            <a:r>
              <a:rPr lang="en-AU" sz="4400" dirty="0" err="1">
                <a:latin typeface="Fira Sans" panose="020B0503050000020004" pitchFamily="34" charset="0"/>
                <a:ea typeface="Fira Sans" panose="020B0503050000020004" pitchFamily="34" charset="0"/>
                <a:cs typeface="Arial" pitchFamily="34" charset="0"/>
              </a:rPr>
              <a:t>Finibus</a:t>
            </a:r>
            <a:r>
              <a:rPr lang="en-AU" sz="4400" dirty="0">
                <a:latin typeface="Fira Sans" panose="020B0503050000020004" pitchFamily="34" charset="0"/>
                <a:ea typeface="Fira Sans" panose="020B0503050000020004" pitchFamily="34" charset="0"/>
                <a:cs typeface="Arial" pitchFamily="34" charset="0"/>
              </a:rPr>
              <a:t> </a:t>
            </a:r>
            <a:r>
              <a:rPr lang="en-AU" sz="4400" dirty="0" err="1">
                <a:latin typeface="Fira Sans" panose="020B0503050000020004" pitchFamily="34" charset="0"/>
                <a:ea typeface="Fira Sans" panose="020B0503050000020004" pitchFamily="34" charset="0"/>
                <a:cs typeface="Arial" pitchFamily="34" charset="0"/>
              </a:rPr>
              <a:t>Bonorum</a:t>
            </a:r>
            <a:r>
              <a:rPr lang="en-AU" sz="4400" dirty="0">
                <a:latin typeface="Fira Sans" panose="020B0503050000020004" pitchFamily="34" charset="0"/>
                <a:ea typeface="Fira Sans" panose="020B0503050000020004" pitchFamily="34" charset="0"/>
                <a:cs typeface="Arial" pitchFamily="34" charset="0"/>
              </a:rPr>
              <a:t> et </a:t>
            </a:r>
            <a:r>
              <a:rPr lang="en-AU" sz="4400" dirty="0" err="1">
                <a:latin typeface="Fira Sans" panose="020B0503050000020004" pitchFamily="34" charset="0"/>
                <a:ea typeface="Fira Sans" panose="020B0503050000020004" pitchFamily="34" charset="0"/>
                <a:cs typeface="Arial" pitchFamily="34" charset="0"/>
              </a:rPr>
              <a:t>Malorum</a:t>
            </a:r>
            <a:r>
              <a:rPr lang="en-AU" sz="4400" dirty="0">
                <a:latin typeface="Fira Sans" panose="020B0503050000020004" pitchFamily="34" charset="0"/>
                <a:ea typeface="Fira Sans" panose="020B0503050000020004" pitchFamily="34" charset="0"/>
                <a:cs typeface="Arial" pitchFamily="34" charset="0"/>
              </a:rPr>
              <a:t>" by Cicero are also reproduced in their exact original form, accompanied by English versions from the 1914 translation by H. Rackham.</a:t>
            </a:r>
          </a:p>
          <a:p>
            <a:pPr marL="720000" indent="-720000">
              <a:buClr>
                <a:srgbClr val="747473"/>
              </a:buClr>
              <a:buFont typeface="Arial" pitchFamily="34" charset="0"/>
              <a:buChar char="•"/>
            </a:pPr>
            <a:endParaRPr lang="en-AU" sz="4400" dirty="0">
              <a:latin typeface="Fira Sans" panose="020B0503050000020004" pitchFamily="34" charset="0"/>
              <a:cs typeface="Times New Roman" panose="02020603050405020304" pitchFamily="18" charset="0"/>
            </a:endParaRPr>
          </a:p>
          <a:p>
            <a:r>
              <a:rPr lang="en-AU" sz="6600" dirty="0">
                <a:solidFill>
                  <a:srgbClr val="D50E8D"/>
                </a:solidFill>
                <a:latin typeface="Fira Sans" panose="020B0503050000020004" pitchFamily="34" charset="0"/>
              </a:rPr>
              <a:t>Results</a:t>
            </a:r>
            <a:r>
              <a:rPr lang="en-AU" sz="6600" dirty="0">
                <a:solidFill>
                  <a:srgbClr val="2492D0"/>
                </a:solidFill>
                <a:latin typeface="Fira Sans" panose="020B0503050000020004" pitchFamily="34" charset="0"/>
              </a:rPr>
              <a:t> </a:t>
            </a:r>
          </a:p>
          <a:p>
            <a:pPr marL="571500" indent="-571500">
              <a:buClr>
                <a:srgbClr val="747473"/>
              </a:buClr>
              <a:buFont typeface="Arial" panose="020B0604020202020204" pitchFamily="34" charset="0"/>
              <a:buChar char="•"/>
            </a:pPr>
            <a:r>
              <a:rPr lang="en-AU" sz="4400" dirty="0">
                <a:latin typeface="Fira Sans" panose="020B0503050000020004" pitchFamily="34" charset="0"/>
              </a:rPr>
              <a:t>It is a long-established fact that a reader will be distracted by the readable content of a page when looking at its layout. </a:t>
            </a:r>
          </a:p>
          <a:p>
            <a:pPr marL="571500" indent="-571500">
              <a:buClr>
                <a:srgbClr val="747473"/>
              </a:buClr>
              <a:buFont typeface="Arial" panose="020B0604020202020204" pitchFamily="34" charset="0"/>
              <a:buChar char="•"/>
            </a:pPr>
            <a:r>
              <a:rPr lang="en-AU" sz="4400" dirty="0">
                <a:latin typeface="Fira Sans" panose="020B0503050000020004" pitchFamily="34" charset="0"/>
              </a:rPr>
              <a:t>The point of using Lorem Ipsum is that it has a more-or-less normal distribution of letters, as opposed to using 'Content here, content here', making it look like readable English. </a:t>
            </a:r>
          </a:p>
          <a:p>
            <a:pPr marL="571500" indent="-571500">
              <a:buClr>
                <a:srgbClr val="747473"/>
              </a:buClr>
              <a:buFont typeface="Arial" panose="020B0604020202020204" pitchFamily="34" charset="0"/>
              <a:buChar char="•"/>
            </a:pPr>
            <a:r>
              <a:rPr lang="en-AU" sz="4400" dirty="0">
                <a:latin typeface="Fira Sans" panose="020B0503050000020004" pitchFamily="34" charset="0"/>
              </a:rPr>
              <a:t>Many desktop publishing packages and web page editors now use Lorem Ipsum as their default model text, and a search for 'lorem ipsum' will uncover many web sites still in their infancy. </a:t>
            </a:r>
          </a:p>
          <a:p>
            <a:pPr marL="571500" indent="-571500">
              <a:buClr>
                <a:srgbClr val="747473"/>
              </a:buClr>
              <a:buFont typeface="Arial" panose="020B0604020202020204" pitchFamily="34" charset="0"/>
              <a:buChar char="•"/>
            </a:pPr>
            <a:r>
              <a:rPr lang="en-AU" sz="4400" dirty="0">
                <a:latin typeface="Fira Sans" panose="020B0503050000020004" pitchFamily="34" charset="0"/>
              </a:rPr>
              <a:t>Various versions have evolved over the years, sometimes by accident, sometimes on purpose (injected humour and the like).</a:t>
            </a:r>
          </a:p>
          <a:p>
            <a:pPr marL="571500" indent="-571500">
              <a:buClr>
                <a:srgbClr val="747473"/>
              </a:buClr>
              <a:buFont typeface="Arial" panose="020B0604020202020204" pitchFamily="34" charset="0"/>
              <a:buChar char="•"/>
            </a:pPr>
            <a:endParaRPr lang="en-AU" sz="4400" dirty="0">
              <a:latin typeface="Fira Sans" panose="020B0503050000020004" pitchFamily="34" charset="0"/>
            </a:endParaRPr>
          </a:p>
          <a:p>
            <a:r>
              <a:rPr lang="en-AU" sz="6000" dirty="0">
                <a:solidFill>
                  <a:srgbClr val="D50E8D"/>
                </a:solidFill>
                <a:latin typeface="Fira Sans" panose="020B0503050000020004" pitchFamily="34" charset="0"/>
                <a:ea typeface="Fira Sans" panose="020B0503050000020004" pitchFamily="34" charset="0"/>
                <a:cs typeface="Arial" pitchFamily="34" charset="0"/>
              </a:rPr>
              <a:t>Conclusions</a:t>
            </a:r>
          </a:p>
          <a:p>
            <a:pPr marL="720000" indent="-720000">
              <a:buClr>
                <a:srgbClr val="747473"/>
              </a:buClr>
              <a:buFont typeface="Arial" pitchFamily="34" charset="0"/>
              <a:buChar char="•"/>
            </a:pPr>
            <a:r>
              <a:rPr lang="en-AU" sz="4400" dirty="0">
                <a:latin typeface="Fira Sans" panose="020B0503050000020004" pitchFamily="34" charset="0"/>
                <a:ea typeface="Fira Sans" panose="020B0503050000020004" pitchFamily="34" charset="0"/>
                <a:cs typeface="Arial" pitchFamily="34" charset="0"/>
              </a:rPr>
              <a:t>There are many variations of passages of Lorem Ipsum available, but the majority have suffered alteration in some form, by injected humour, or randomised words which don't look even slightly believable. </a:t>
            </a:r>
          </a:p>
          <a:p>
            <a:pPr marL="720000" indent="-720000">
              <a:buClr>
                <a:srgbClr val="747473"/>
              </a:buClr>
              <a:buFont typeface="Arial" pitchFamily="34" charset="0"/>
              <a:buChar char="•"/>
            </a:pPr>
            <a:r>
              <a:rPr lang="en-AU" sz="4400" dirty="0">
                <a:latin typeface="Fira Sans" panose="020B0503050000020004" pitchFamily="34" charset="0"/>
                <a:ea typeface="Fira Sans" panose="020B0503050000020004" pitchFamily="34" charset="0"/>
                <a:cs typeface="Arial" pitchFamily="34" charset="0"/>
              </a:rPr>
              <a:t>If you are going to use a passage of Lorem Ipsum, you need to be sure there isn't anything embarrassing hidden in the middle of text. </a:t>
            </a:r>
          </a:p>
          <a:p>
            <a:pPr marL="720000" indent="-720000">
              <a:buClr>
                <a:srgbClr val="747473"/>
              </a:buClr>
              <a:buFont typeface="Arial" pitchFamily="34" charset="0"/>
              <a:buChar char="•"/>
            </a:pPr>
            <a:r>
              <a:rPr lang="en-AU" sz="4400" dirty="0">
                <a:latin typeface="Fira Sans" panose="020B0503050000020004" pitchFamily="34" charset="0"/>
                <a:ea typeface="Fira Sans" panose="020B0503050000020004" pitchFamily="34" charset="0"/>
                <a:cs typeface="Arial" pitchFamily="34" charset="0"/>
              </a:rPr>
              <a:t>All the Lorem Ipsum generators on the Internet tend to repeat predefined chunks as necessary, making this the first true generator on the Internet. </a:t>
            </a:r>
          </a:p>
          <a:p>
            <a:pPr marL="720000" indent="-720000">
              <a:buClr>
                <a:srgbClr val="747473"/>
              </a:buClr>
              <a:buFont typeface="Arial" pitchFamily="34" charset="0"/>
              <a:buChar char="•"/>
            </a:pPr>
            <a:r>
              <a:rPr lang="en-AU" sz="4400" dirty="0">
                <a:latin typeface="Fira Sans" panose="020B0503050000020004" pitchFamily="34" charset="0"/>
                <a:ea typeface="Fira Sans" panose="020B0503050000020004" pitchFamily="34" charset="0"/>
                <a:cs typeface="Arial" pitchFamily="34" charset="0"/>
              </a:rPr>
              <a:t>It uses a dictionary of over 200 Latin words, combined with a handful of model sentence structures, to generate Lorem Ipsum which looks reasonable. </a:t>
            </a:r>
          </a:p>
          <a:p>
            <a:pPr marL="720000" indent="-720000">
              <a:buClr>
                <a:srgbClr val="747473"/>
              </a:buClr>
              <a:buFont typeface="Arial" pitchFamily="34" charset="0"/>
              <a:buChar char="•"/>
            </a:pPr>
            <a:r>
              <a:rPr lang="en-AU" sz="4400" dirty="0">
                <a:latin typeface="Fira Sans" panose="020B0503050000020004" pitchFamily="34" charset="0"/>
                <a:ea typeface="Fira Sans" panose="020B0503050000020004" pitchFamily="34" charset="0"/>
                <a:cs typeface="Arial" pitchFamily="34" charset="0"/>
              </a:rPr>
              <a:t>The generated Lorem Ipsum is therefore always free from repetition, injected humour, or non-characteristic words etc.</a:t>
            </a:r>
            <a:endParaRPr lang="en-AU" sz="4400" dirty="0"/>
          </a:p>
        </p:txBody>
      </p:sp>
      <p:sp>
        <p:nvSpPr>
          <p:cNvPr id="9" name="TextBox 8"/>
          <p:cNvSpPr txBox="1"/>
          <p:nvPr/>
        </p:nvSpPr>
        <p:spPr>
          <a:xfrm>
            <a:off x="1098427" y="41507723"/>
            <a:ext cx="4317207" cy="707886"/>
          </a:xfrm>
          <a:prstGeom prst="rect">
            <a:avLst/>
          </a:prstGeom>
          <a:noFill/>
        </p:spPr>
        <p:txBody>
          <a:bodyPr wrap="none" rtlCol="0">
            <a:spAutoFit/>
          </a:bodyPr>
          <a:lstStyle/>
          <a:p>
            <a:r>
              <a:rPr lang="en-AU" sz="4000" dirty="0">
                <a:solidFill>
                  <a:srgbClr val="D50E8D"/>
                </a:solidFill>
                <a:latin typeface="Fira Sans" panose="020B0503050000020004" pitchFamily="34" charset="0"/>
                <a:ea typeface="Fira Sans" panose="020B0503050000020004" pitchFamily="34" charset="0"/>
                <a:cs typeface="Arial" pitchFamily="34" charset="0"/>
              </a:rPr>
              <a:t>BPAF@mq.edu.au</a:t>
            </a:r>
            <a:endParaRPr lang="en-GB" sz="4000" dirty="0">
              <a:solidFill>
                <a:srgbClr val="D50E8D"/>
              </a:solidFill>
              <a:latin typeface="Fira Sans" panose="020B0503050000020004" pitchFamily="34" charset="0"/>
              <a:ea typeface="Fira Sans" panose="020B0503050000020004" pitchFamily="34" charset="0"/>
              <a:cs typeface="Arial" pitchFamily="34" charset="0"/>
            </a:endParaRPr>
          </a:p>
        </p:txBody>
      </p:sp>
      <p:pic>
        <p:nvPicPr>
          <p:cNvPr id="2" name="Picture 1">
            <a:extLst>
              <a:ext uri="{FF2B5EF4-FFF2-40B4-BE49-F238E27FC236}">
                <a16:creationId xmlns:a16="http://schemas.microsoft.com/office/drawing/2014/main" id="{5E449904-3A63-4CE0-B667-7D1A8938CAEE}"/>
              </a:ext>
            </a:extLst>
          </p:cNvPr>
          <p:cNvPicPr>
            <a:picLocks noChangeAspect="1"/>
          </p:cNvPicPr>
          <p:nvPr/>
        </p:nvPicPr>
        <p:blipFill rotWithShape="1">
          <a:blip r:embed="rId4"/>
          <a:srcRect l="75206" t="-7932" b="1"/>
          <a:stretch/>
        </p:blipFill>
        <p:spPr>
          <a:xfrm>
            <a:off x="25368224" y="41251316"/>
            <a:ext cx="3957339" cy="1226883"/>
          </a:xfrm>
          <a:prstGeom prst="rect">
            <a:avLst/>
          </a:prstGeom>
        </p:spPr>
      </p:pic>
      <p:sp>
        <p:nvSpPr>
          <p:cNvPr id="10" name="TextBox 9">
            <a:extLst>
              <a:ext uri="{FF2B5EF4-FFF2-40B4-BE49-F238E27FC236}">
                <a16:creationId xmlns:a16="http://schemas.microsoft.com/office/drawing/2014/main" id="{B3FCF626-E362-4E89-86B8-AD05DD7C7ED7}"/>
              </a:ext>
            </a:extLst>
          </p:cNvPr>
          <p:cNvSpPr txBox="1"/>
          <p:nvPr/>
        </p:nvSpPr>
        <p:spPr>
          <a:xfrm>
            <a:off x="1119980" y="42278144"/>
            <a:ext cx="2922595" cy="400110"/>
          </a:xfrm>
          <a:prstGeom prst="rect">
            <a:avLst/>
          </a:prstGeom>
          <a:noFill/>
        </p:spPr>
        <p:txBody>
          <a:bodyPr wrap="none" rtlCol="0">
            <a:spAutoFit/>
          </a:bodyPr>
          <a:lstStyle/>
          <a:p>
            <a:r>
              <a:rPr lang="en-AU" sz="2000" dirty="0">
                <a:solidFill>
                  <a:srgbClr val="D50E8D"/>
                </a:solidFill>
                <a:latin typeface="Fira Sans" panose="020B0503050000020004" pitchFamily="34" charset="0"/>
                <a:ea typeface="Fira Sans" panose="020B0503050000020004" pitchFamily="34" charset="0"/>
                <a:cs typeface="Arial" pitchFamily="34" charset="0"/>
              </a:rPr>
              <a:t>CRICOS Provider 00002J</a:t>
            </a:r>
            <a:endParaRPr lang="en-GB" sz="2000" dirty="0">
              <a:solidFill>
                <a:srgbClr val="D50E8D"/>
              </a:solidFill>
              <a:latin typeface="Fira Sans" panose="020B0503050000020004" pitchFamily="34" charset="0"/>
              <a:ea typeface="Fira Sans" panose="020B0503050000020004" pitchFamily="34" charset="0"/>
              <a:cs typeface="Arial" pitchFamily="34" charset="0"/>
            </a:endParaRPr>
          </a:p>
        </p:txBody>
      </p:sp>
    </p:spTree>
  </p:cSld>
  <p:clrMapOvr>
    <a:masterClrMapping/>
  </p:clrMapOvr>
</p:sld>
</file>

<file path=ppt/theme/theme1.xml><?xml version="1.0" encoding="utf-8"?>
<a:theme xmlns:a="http://schemas.openxmlformats.org/drawingml/2006/main" name="ScientificPo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cientificPosterMQ.potx" id="{7924F929-2C2C-4D44-BF84-90422860E678}" vid="{E35FE745-66EA-4D3C-B736-9A452FEF77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5D3873D08A9DB498174DE26A9A81D2D" ma:contentTypeVersion="17" ma:contentTypeDescription="Create a new document." ma:contentTypeScope="" ma:versionID="cf523a023e57533fc5f6a788d1d93ca5">
  <xsd:schema xmlns:xsd="http://www.w3.org/2001/XMLSchema" xmlns:xs="http://www.w3.org/2001/XMLSchema" xmlns:p="http://schemas.microsoft.com/office/2006/metadata/properties" xmlns:ns2="ec6bc56c-6871-44b3-8167-725aa59d6458" xmlns:ns3="3ba468e2-9210-4067-a4b3-019ef3b72484" targetNamespace="http://schemas.microsoft.com/office/2006/metadata/properties" ma:root="true" ma:fieldsID="338e19c9995177759a64abe673709def" ns2:_="" ns3:_="">
    <xsd:import namespace="ec6bc56c-6871-44b3-8167-725aa59d6458"/>
    <xsd:import namespace="3ba468e2-9210-4067-a4b3-019ef3b7248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GenerationTime" minOccurs="0"/>
                <xsd:element ref="ns2:MediaServiceEventHashCode" minOccurs="0"/>
                <xsd:element ref="ns2:MediaServiceOCR" minOccurs="0"/>
                <xsd:element ref="ns2:MediaServiceLocation"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6bc56c-6871-44b3-8167-725aa59d64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0f0fa888-949a-464e-a270-b091e030d5a3" ma:termSetId="09814cd3-568e-fe90-9814-8d621ff8fb84" ma:anchorId="fba54fb3-c3e1-fe81-a776-ca4b69148c4d" ma:open="true" ma:isKeyword="false">
      <xsd:complexType>
        <xsd:sequence>
          <xsd:element ref="pc:Terms" minOccurs="0" maxOccurs="1"/>
        </xsd:sequence>
      </xsd:complex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ba468e2-9210-4067-a4b3-019ef3b72484"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da2eea25-0a13-4e47-ac51-7960720f1b30}" ma:internalName="TaxCatchAll" ma:showField="CatchAllData" ma:web="3ba468e2-9210-4067-a4b3-019ef3b7248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3ba468e2-9210-4067-a4b3-019ef3b72484" xsi:nil="true"/>
    <lcf76f155ced4ddcb4097134ff3c332f xmlns="ec6bc56c-6871-44b3-8167-725aa59d645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FDD0FCA-CF17-4A8B-9EB7-8AD4556420A4}">
  <ds:schemaRefs>
    <ds:schemaRef ds:uri="http://schemas.microsoft.com/sharepoint/v3/contenttype/forms"/>
  </ds:schemaRefs>
</ds:datastoreItem>
</file>

<file path=customXml/itemProps2.xml><?xml version="1.0" encoding="utf-8"?>
<ds:datastoreItem xmlns:ds="http://schemas.openxmlformats.org/officeDocument/2006/customXml" ds:itemID="{B735E862-20DD-47A6-AF33-B3E692E528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6bc56c-6871-44b3-8167-725aa59d6458"/>
    <ds:schemaRef ds:uri="3ba468e2-9210-4067-a4b3-019ef3b7248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D8C8995-8AC4-406A-BB10-099519F96857}">
  <ds:schemaRefs>
    <ds:schemaRef ds:uri="http://purl.org/dc/terms/"/>
    <ds:schemaRef ds:uri="http://purl.org/dc/dcmitype/"/>
    <ds:schemaRef ds:uri="http://schemas.microsoft.com/office/2006/metadata/properties"/>
    <ds:schemaRef ds:uri="http://schemas.openxmlformats.org/package/2006/metadata/core-properties"/>
    <ds:schemaRef ds:uri="http://www.w3.org/XML/1998/namespace"/>
    <ds:schemaRef ds:uri="3ba468e2-9210-4067-a4b3-019ef3b72484"/>
    <ds:schemaRef ds:uri="http://schemas.microsoft.com/office/2006/documentManagement/types"/>
    <ds:schemaRef ds:uri="http://schemas.microsoft.com/office/infopath/2007/PartnerControls"/>
    <ds:schemaRef ds:uri="ec6bc56c-6871-44b3-8167-725aa59d6458"/>
    <ds:schemaRef ds:uri="http://purl.org/dc/elements/1.1/"/>
  </ds:schemaRefs>
</ds:datastoreItem>
</file>

<file path=docMetadata/LabelInfo.xml><?xml version="1.0" encoding="utf-8"?>
<clbl:labelList xmlns:clbl="http://schemas.microsoft.com/office/2020/mipLabelMetadata">
  <clbl:label id="{82c514c1-a717-4087-be06-d40d2070ad52}" enabled="0" method="" siteId="{82c514c1-a717-4087-be06-d40d2070ad52}" removed="1"/>
</clbl:labelList>
</file>

<file path=docProps/app.xml><?xml version="1.0" encoding="utf-8"?>
<Properties xmlns="http://schemas.openxmlformats.org/officeDocument/2006/extended-properties" xmlns:vt="http://schemas.openxmlformats.org/officeDocument/2006/docPropsVTypes">
  <Template>ScientificPosterMQ</Template>
  <TotalTime>2284</TotalTime>
  <Words>638</Words>
  <Application>Microsoft Office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Fira Sans</vt:lpstr>
      <vt:lpstr>Cambria Math</vt:lpstr>
      <vt:lpstr>Arial</vt:lpstr>
      <vt:lpstr>ScientificPoster</vt:lpstr>
      <vt:lpstr>PowerPoint Presentation</vt:lpstr>
    </vt:vector>
  </TitlesOfParts>
  <Company>ASAM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Cox (HDR)</dc:creator>
  <cp:lastModifiedBy>Mark Butlin</cp:lastModifiedBy>
  <cp:revision>26</cp:revision>
  <dcterms:created xsi:type="dcterms:W3CDTF">2019-03-19T22:10:58Z</dcterms:created>
  <dcterms:modified xsi:type="dcterms:W3CDTF">2023-03-06T04:14:54Z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0x010100C5D3873D08A9DB498174DE26A9A81D2D</vt:lpwstr>
  </property>
  <property fmtid="{D5CDD505-2E9C-101B-9397-08002B2CF9AE}" pid="3" name="MediaServiceImageTags">
    <vt:lpwstr/>
  </property>
</Properties>
</file>