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2" r:id="rId6"/>
    <p:sldId id="274" r:id="rId7"/>
    <p:sldId id="261" r:id="rId8"/>
    <p:sldId id="275" r:id="rId9"/>
    <p:sldId id="262" r:id="rId10"/>
    <p:sldId id="265" r:id="rId11"/>
    <p:sldId id="266" r:id="rId12"/>
    <p:sldId id="263" r:id="rId13"/>
    <p:sldId id="264" r:id="rId14"/>
    <p:sldId id="267" r:id="rId15"/>
    <p:sldId id="268"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Intro</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Number systems</a:t>
            </a:r>
          </a:p>
        </p:txBody>
      </p:sp>
      <p:sp>
        <p:nvSpPr>
          <p:cNvPr id="3" name="Content Placeholder 2"/>
          <p:cNvSpPr>
            <a:spLocks noGrp="1"/>
          </p:cNvSpPr>
          <p:nvPr>
            <p:ph idx="1"/>
          </p:nvPr>
        </p:nvSpPr>
        <p:spPr/>
        <p:txBody>
          <a:bodyPr/>
          <a:lstStyle/>
          <a:p>
            <a:r>
              <a:rPr lang="en-US"/>
              <a:t>||||</a:t>
            </a:r>
          </a:p>
          <a:p>
            <a:r>
              <a:rPr lang="en-US"/>
              <a:t>Decimal number System</a:t>
            </a:r>
          </a:p>
          <a:p>
            <a:r>
              <a:rPr lang="en-US"/>
              <a:t>base 10 </a:t>
            </a:r>
          </a:p>
          <a:p>
            <a:r>
              <a:rPr lang="en-US"/>
              <a:t>0 to 9 (10 digits)</a:t>
            </a:r>
          </a:p>
          <a:p>
            <a:r>
              <a:rPr lang="en-US"/>
              <a:t>We multiply digits with powers or 10</a:t>
            </a:r>
          </a:p>
          <a:p>
            <a:endParaRPr lang="en-US"/>
          </a:p>
          <a:p>
            <a:r>
              <a:rPr lang="en-US"/>
              <a:t>1* 10^2 +5*10^1 +9*10^0 - 159</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Number System</a:t>
            </a:r>
          </a:p>
        </p:txBody>
      </p:sp>
      <p:sp>
        <p:nvSpPr>
          <p:cNvPr id="3" name="Content Placeholder 2"/>
          <p:cNvSpPr>
            <a:spLocks noGrp="1"/>
          </p:cNvSpPr>
          <p:nvPr>
            <p:ph idx="1"/>
          </p:nvPr>
        </p:nvSpPr>
        <p:spPr/>
        <p:txBody>
          <a:bodyPr/>
          <a:lstStyle/>
          <a:p>
            <a:r>
              <a:rPr lang="en-US"/>
              <a:t>base 2 number system</a:t>
            </a:r>
          </a:p>
          <a:p>
            <a:r>
              <a:rPr lang="en-US"/>
              <a:t>2 digits(0, 1)</a:t>
            </a:r>
          </a:p>
          <a:p>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to decimal conversion</a:t>
            </a:r>
          </a:p>
        </p:txBody>
      </p:sp>
      <p:sp>
        <p:nvSpPr>
          <p:cNvPr id="3" name="Content Placeholder 2"/>
          <p:cNvSpPr>
            <a:spLocks noGrp="1"/>
          </p:cNvSpPr>
          <p:nvPr>
            <p:ph idx="1"/>
          </p:nvPr>
        </p:nvSpPr>
        <p:spPr/>
        <p:txBody>
          <a:bodyPr/>
          <a:lstStyle/>
          <a:p>
            <a:r>
              <a:rPr lang="en-US"/>
              <a:t>we multiply each binary digit with 2 powers</a:t>
            </a:r>
          </a:p>
          <a:p>
            <a:endParaRPr lang="en-US"/>
          </a:p>
          <a:p>
            <a:r>
              <a:rPr lang="en-US"/>
              <a:t>binary 101 </a:t>
            </a:r>
          </a:p>
          <a:p>
            <a:r>
              <a:rPr lang="en-US"/>
              <a:t>1* 2^2 +0* 2^1 +1*2^0 = 4 + 0 + 1 = 5(decimal 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decimal to binary conver</a:t>
            </a:r>
          </a:p>
        </p:txBody>
      </p:sp>
      <p:sp>
        <p:nvSpPr>
          <p:cNvPr id="3" name="Content Placeholder 2"/>
          <p:cNvSpPr>
            <a:spLocks noGrp="1"/>
          </p:cNvSpPr>
          <p:nvPr>
            <p:ph idx="1"/>
          </p:nvPr>
        </p:nvSpPr>
        <p:spPr/>
        <p:txBody>
          <a:bodyPr/>
          <a:lstStyle/>
          <a:p>
            <a:r>
              <a:rPr lang="en-US"/>
              <a:t>11</a:t>
            </a:r>
          </a:p>
          <a:p>
            <a:r>
              <a:rPr lang="en-US"/>
              <a:t>Step1 : write the sequence ... 32 16 8 4 2 1</a:t>
            </a:r>
          </a:p>
          <a:p>
            <a:r>
              <a:rPr lang="en-US"/>
              <a:t>Step 2: Add differnt value to figure out which values are needed to get the result value.</a:t>
            </a:r>
          </a:p>
          <a:p>
            <a:r>
              <a:rPr lang="en-US"/>
              <a:t>Step3: marks the values being used in the addition as 1s and the value not being used as 0s.</a:t>
            </a:r>
          </a:p>
          <a:p>
            <a:endParaRPr lang="en-US"/>
          </a:p>
          <a:p>
            <a:r>
              <a:rPr lang="en-US"/>
              <a:t>32 16 8 4 2 1</a:t>
            </a:r>
          </a:p>
          <a:p>
            <a:r>
              <a:rPr lang="en-US"/>
              <a:t>           1 0 1 1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Octal Number system</a:t>
            </a:r>
          </a:p>
        </p:txBody>
      </p:sp>
      <p:sp>
        <p:nvSpPr>
          <p:cNvPr id="3" name="Content Placeholder 2"/>
          <p:cNvSpPr>
            <a:spLocks noGrp="1"/>
          </p:cNvSpPr>
          <p:nvPr>
            <p:ph idx="1"/>
          </p:nvPr>
        </p:nvSpPr>
        <p:spPr/>
        <p:txBody>
          <a:bodyPr/>
          <a:lstStyle/>
          <a:p>
            <a:r>
              <a:rPr lang="en-US"/>
              <a:t>octal is base 8 number system</a:t>
            </a:r>
          </a:p>
          <a:p>
            <a:r>
              <a:rPr lang="en-US"/>
              <a:t>0 to 8 digits.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Hexa decimal number  system</a:t>
            </a:r>
          </a:p>
        </p:txBody>
      </p:sp>
      <p:sp>
        <p:nvSpPr>
          <p:cNvPr id="3" name="Content Placeholder 2"/>
          <p:cNvSpPr>
            <a:spLocks noGrp="1"/>
          </p:cNvSpPr>
          <p:nvPr>
            <p:ph idx="1"/>
          </p:nvPr>
        </p:nvSpPr>
        <p:spPr/>
        <p:txBody>
          <a:bodyPr/>
          <a:lstStyle/>
          <a:p>
            <a:r>
              <a:rPr lang="en-US"/>
              <a:t>16 base</a:t>
            </a:r>
          </a:p>
          <a:p>
            <a:r>
              <a:rPr lang="en-US"/>
              <a:t>0 to 9 </a:t>
            </a:r>
          </a:p>
          <a:p>
            <a:r>
              <a:rPr lang="en-US"/>
              <a:t>a - f</a:t>
            </a:r>
          </a:p>
          <a:p>
            <a:endParaRPr lang="en-US"/>
          </a:p>
          <a:p>
            <a:r>
              <a:rPr lang="en-US"/>
              <a:t>Used in computer colors</a:t>
            </a:r>
          </a:p>
          <a:p>
            <a:r>
              <a:rPr lang="en-US"/>
              <a:t>RRGGBB - a5b322</a:t>
            </a:r>
          </a:p>
          <a:p>
            <a:r>
              <a:rPr lang="en-US"/>
              <a:t>Error codes in computers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Java?</a:t>
            </a:r>
          </a:p>
        </p:txBody>
      </p:sp>
      <p:sp>
        <p:nvSpPr>
          <p:cNvPr id="3" name="Content Placeholder 2"/>
          <p:cNvSpPr>
            <a:spLocks noGrp="1"/>
          </p:cNvSpPr>
          <p:nvPr>
            <p:ph idx="1"/>
          </p:nvPr>
        </p:nvSpPr>
        <p:spPr/>
        <p:txBody>
          <a:bodyPr/>
          <a:lstStyle/>
          <a:p>
            <a:r>
              <a:rPr lang="en-US"/>
              <a:t>Programming language</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computer?</a:t>
            </a:r>
          </a:p>
        </p:txBody>
      </p:sp>
      <p:sp>
        <p:nvSpPr>
          <p:cNvPr id="3" name="Content Placeholder 2"/>
          <p:cNvSpPr>
            <a:spLocks noGrp="1"/>
          </p:cNvSpPr>
          <p:nvPr>
            <p:ph idx="1"/>
          </p:nvPr>
        </p:nvSpPr>
        <p:spPr/>
        <p:txBody>
          <a:bodyPr/>
          <a:lstStyle/>
          <a:p>
            <a:r>
              <a:rPr lang="en-US"/>
              <a:t>Computer is an electronic device. It helps to perform a task given to it.</a:t>
            </a:r>
          </a:p>
          <a:p>
            <a:r>
              <a:rPr lang="en-US"/>
              <a:t>We use program to provide tasks.</a:t>
            </a:r>
          </a:p>
          <a:p>
            <a:r>
              <a:rPr lang="en-US"/>
              <a:t>Computer understands binary language(00100100101)</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parts of a computer?</a:t>
            </a:r>
          </a:p>
        </p:txBody>
      </p:sp>
      <p:sp>
        <p:nvSpPr>
          <p:cNvPr id="3" name="Content Placeholder 2"/>
          <p:cNvSpPr>
            <a:spLocks noGrp="1"/>
          </p:cNvSpPr>
          <p:nvPr>
            <p:ph idx="1"/>
          </p:nvPr>
        </p:nvSpPr>
        <p:spPr/>
        <p:txBody>
          <a:bodyPr>
            <a:normAutofit lnSpcReduction="10000"/>
          </a:bodyPr>
          <a:lstStyle/>
          <a:p>
            <a:r>
              <a:rPr lang="en-US"/>
              <a:t>CPU - Central Processing Unit - Its the brain of a computer.</a:t>
            </a:r>
          </a:p>
          <a:p>
            <a:pPr marL="0" indent="0">
              <a:buNone/>
            </a:pPr>
            <a:r>
              <a:rPr lang="en-US"/>
              <a:t>CPU does not have a lot of memory.</a:t>
            </a:r>
          </a:p>
          <a:p>
            <a:pPr marL="0" indent="0">
              <a:buNone/>
            </a:pPr>
            <a:r>
              <a:rPr lang="en-US"/>
              <a:t>CPU is very fast</a:t>
            </a:r>
          </a:p>
          <a:p>
            <a:r>
              <a:rPr lang="en-US"/>
              <a:t>RAM - Random Access Memory - Temporary memory.</a:t>
            </a:r>
          </a:p>
          <a:p>
            <a:pPr marL="0" indent="0">
              <a:buNone/>
            </a:pPr>
            <a:r>
              <a:rPr lang="en-US"/>
              <a:t>Moderate memory</a:t>
            </a:r>
          </a:p>
          <a:p>
            <a:pPr marL="0" indent="0">
              <a:buNone/>
            </a:pPr>
            <a:r>
              <a:rPr lang="en-US"/>
              <a:t>Moderately fast. All currently running programs will be here.</a:t>
            </a:r>
          </a:p>
          <a:p>
            <a:r>
              <a:rPr lang="en-US"/>
              <a:t>Hard disk/ssd - Secondary memory - Permanent memory.</a:t>
            </a:r>
          </a:p>
          <a:p>
            <a:pPr marL="0" indent="0">
              <a:buNone/>
            </a:pPr>
            <a:r>
              <a:rPr lang="en-US"/>
              <a:t>Long term storage</a:t>
            </a:r>
          </a:p>
          <a:p>
            <a:pPr marL="0" indent="0">
              <a:buNone/>
            </a:pPr>
            <a:r>
              <a:rPr lang="en-US"/>
              <a:t>Very Slow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And Github</a:t>
            </a:r>
          </a:p>
        </p:txBody>
      </p:sp>
      <p:sp>
        <p:nvSpPr>
          <p:cNvPr id="3" name="Content Placeholder 2"/>
          <p:cNvSpPr>
            <a:spLocks noGrp="1"/>
          </p:cNvSpPr>
          <p:nvPr>
            <p:ph idx="1"/>
          </p:nvPr>
        </p:nvSpPr>
        <p:spPr/>
        <p:txBody>
          <a:bodyPr/>
          <a:lstStyle/>
          <a:p>
            <a:r>
              <a:rPr lang="en-US" dirty="0"/>
              <a:t>Git : local command line software that help to perform</a:t>
            </a:r>
            <a:r>
              <a:rPr lang="en-US" b="1" dirty="0"/>
              <a:t> version controlling</a:t>
            </a:r>
            <a:r>
              <a:rPr lang="en-US" dirty="0"/>
              <a:t>. This allows us to create snapshots of the code at different times and allows us to switch between the snapshot if any mistakes happens. Also it allows is to create branches so that the original branch is not destroyed. Each new feature can be built in a new branch.</a:t>
            </a:r>
          </a:p>
          <a:p>
            <a:r>
              <a:rPr lang="en-US" dirty="0"/>
              <a:t>GitHub: It is a website that allows us to upload the git snapshots online. This enables </a:t>
            </a:r>
            <a:r>
              <a:rPr lang="en-US" b="1" dirty="0"/>
              <a:t>collaboration </a:t>
            </a:r>
            <a:r>
              <a:rPr lang="en-US" dirty="0"/>
              <a:t>between multiple users. The users can make pull requests and the maintainer need to approve them to merge the code.</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website ui controls</a:t>
            </a:r>
          </a:p>
        </p:txBody>
      </p:sp>
      <p:sp>
        <p:nvSpPr>
          <p:cNvPr id="3" name="Content Placeholder 2"/>
          <p:cNvSpPr>
            <a:spLocks noGrp="1"/>
          </p:cNvSpPr>
          <p:nvPr>
            <p:ph idx="1"/>
          </p:nvPr>
        </p:nvSpPr>
        <p:spPr/>
        <p:txBody>
          <a:bodyPr>
            <a:normAutofit fontScale="60000"/>
          </a:bodyPr>
          <a:lstStyle/>
          <a:p>
            <a:r>
              <a:rPr lang="en-US"/>
              <a:t>1. Sign in</a:t>
            </a:r>
          </a:p>
          <a:p>
            <a:r>
              <a:rPr lang="en-US"/>
              <a:t>2. Creating a repository. - folder that contains a project</a:t>
            </a:r>
          </a:p>
          <a:p>
            <a:pPr marL="0" indent="457200">
              <a:buNone/>
            </a:pPr>
            <a:r>
              <a:rPr lang="en-US"/>
              <a:t>1. Repo Name</a:t>
            </a:r>
          </a:p>
          <a:p>
            <a:pPr marL="0" indent="457200">
              <a:buNone/>
            </a:pPr>
            <a:r>
              <a:rPr lang="en-US"/>
              <a:t>2. Description</a:t>
            </a:r>
          </a:p>
          <a:p>
            <a:pPr marL="0" indent="457200">
              <a:buNone/>
            </a:pPr>
            <a:r>
              <a:rPr lang="en-US"/>
              <a:t>3. Project visibility : public or private</a:t>
            </a:r>
          </a:p>
          <a:p>
            <a:pPr marL="0" indent="457200">
              <a:buNone/>
            </a:pPr>
            <a:r>
              <a:rPr lang="en-US"/>
              <a:t>4. Readme file - contains more instructions like how to setup and run the project or how to contribute to an open source project so on (dont select)</a:t>
            </a:r>
          </a:p>
          <a:p>
            <a:pPr marL="0" indent="457200">
              <a:buNone/>
            </a:pPr>
            <a:r>
              <a:rPr lang="en-US"/>
              <a:t>5. gitignore file - helps to not upload everything. Sometimes we want to skip a few files and folders as it might be too large or some important information exists.(dont select)</a:t>
            </a:r>
          </a:p>
          <a:p>
            <a:pPr marL="0" indent="457200">
              <a:buNone/>
            </a:pPr>
            <a:r>
              <a:rPr lang="en-US"/>
              <a:t>6. License = Not necesary</a:t>
            </a:r>
          </a:p>
          <a:p>
            <a:pPr marL="0" indent="457200">
              <a:buNone/>
            </a:pPr>
            <a:r>
              <a:rPr lang="en-US"/>
              <a:t>The website shows a lot of other metrics like the number of followers, likes, forks pull requests and so on.</a:t>
            </a:r>
          </a:p>
          <a:p>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Repo code </a:t>
            </a:r>
          </a:p>
        </p:txBody>
      </p:sp>
      <p:sp>
        <p:nvSpPr>
          <p:cNvPr id="3" name="Content Placeholder 2"/>
          <p:cNvSpPr>
            <a:spLocks noGrp="1"/>
          </p:cNvSpPr>
          <p:nvPr>
            <p:ph idx="1"/>
          </p:nvPr>
        </p:nvSpPr>
        <p:spPr/>
        <p:txBody>
          <a:bodyPr>
            <a:normAutofit fontScale="60000"/>
          </a:bodyPr>
          <a:lstStyle/>
          <a:p>
            <a:r>
              <a:rPr lang="en-US" dirty="0"/>
              <a:t>When a new repo is created some code will be displayed to connect out project from local computer to the project repo in git hub.</a:t>
            </a:r>
          </a:p>
          <a:p>
            <a:r>
              <a:rPr lang="en-US" dirty="0"/>
              <a:t>WE need to open terminal in the project folder and paste code in there to create a readme file , connect the project to repo, track the changes to the read me file and upload the readme file to the repo</a:t>
            </a:r>
          </a:p>
          <a:p>
            <a:endParaRPr lang="en-US" dirty="0"/>
          </a:p>
          <a:p>
            <a:r>
              <a:rPr lang="en-US" dirty="0"/>
              <a:t>echo "# </a:t>
            </a:r>
            <a:r>
              <a:rPr lang="en-US" dirty="0" err="1"/>
              <a:t>pallavi</a:t>
            </a:r>
            <a:r>
              <a:rPr lang="en-US" dirty="0"/>
              <a:t>-java-programs" &gt;&gt; README.md</a:t>
            </a:r>
          </a:p>
          <a:p>
            <a:r>
              <a:rPr lang="en-US" dirty="0"/>
              <a:t>  git </a:t>
            </a:r>
            <a:r>
              <a:rPr lang="en-US" dirty="0" err="1"/>
              <a:t>init</a:t>
            </a:r>
            <a:endParaRPr lang="en-US" dirty="0"/>
          </a:p>
          <a:p>
            <a:r>
              <a:rPr lang="en-US" dirty="0"/>
              <a:t>  git add README.md</a:t>
            </a:r>
          </a:p>
          <a:p>
            <a:r>
              <a:rPr lang="en-US" dirty="0"/>
              <a:t>  git commit -m "first commit"</a:t>
            </a:r>
          </a:p>
          <a:p>
            <a:r>
              <a:rPr lang="en-US" dirty="0"/>
              <a:t>  git branch -M main</a:t>
            </a:r>
          </a:p>
          <a:p>
            <a:r>
              <a:rPr lang="en-US" dirty="0"/>
              <a:t>  git remote add origin https://github.com/vatsan1993/pallavi-java-programs.git</a:t>
            </a:r>
          </a:p>
          <a:p>
            <a:r>
              <a:rPr lang="en-US" dirty="0"/>
              <a:t>  git push -u origin main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9691"/>
          </a:xfrm>
        </p:spPr>
        <p:txBody>
          <a:bodyPr>
            <a:normAutofit fontScale="90000"/>
          </a:bodyPr>
          <a:lstStyle/>
          <a:p>
            <a:r>
              <a:rPr lang="en-US" dirty="0"/>
              <a:t>Git Commands</a:t>
            </a:r>
          </a:p>
        </p:txBody>
      </p:sp>
      <p:sp>
        <p:nvSpPr>
          <p:cNvPr id="3" name="Content Placeholder 2"/>
          <p:cNvSpPr>
            <a:spLocks noGrp="1"/>
          </p:cNvSpPr>
          <p:nvPr>
            <p:ph idx="1"/>
          </p:nvPr>
        </p:nvSpPr>
        <p:spPr>
          <a:xfrm>
            <a:off x="838200" y="1045028"/>
            <a:ext cx="10515600" cy="5624945"/>
          </a:xfrm>
        </p:spPr>
        <p:txBody>
          <a:bodyPr>
            <a:normAutofit fontScale="75000" lnSpcReduction="20000"/>
          </a:bodyPr>
          <a:lstStyle/>
          <a:p>
            <a:r>
              <a:rPr lang="en-US" dirty="0"/>
              <a:t>Now we need to constantly keep track of changes to the files. We use some commands to do this. Git gives us a lot of commands not only to track the changes but also to check the status and revert changes . The mostly used commands are </a:t>
            </a:r>
            <a:r>
              <a:rPr lang="en-US" dirty="0" err="1"/>
              <a:t>init,log</a:t>
            </a:r>
            <a:r>
              <a:rPr lang="en-US" dirty="0"/>
              <a:t>, status, add, commit, push</a:t>
            </a:r>
          </a:p>
          <a:p>
            <a:r>
              <a:rPr lang="en-US" dirty="0"/>
              <a:t>git </a:t>
            </a:r>
            <a:r>
              <a:rPr lang="en-US" dirty="0" err="1"/>
              <a:t>init</a:t>
            </a:r>
            <a:r>
              <a:rPr lang="en-US" dirty="0"/>
              <a:t> – initializes the git repo. (don’t need to do it if a repo is created on </a:t>
            </a:r>
            <a:r>
              <a:rPr lang="en-US" dirty="0" err="1"/>
              <a:t>github</a:t>
            </a:r>
            <a:r>
              <a:rPr lang="en-US" dirty="0"/>
              <a:t> and linked later).</a:t>
            </a:r>
          </a:p>
          <a:p>
            <a:r>
              <a:rPr lang="en-US" dirty="0"/>
              <a:t>git log – gives is all the list of commits that we did.</a:t>
            </a:r>
          </a:p>
          <a:p>
            <a:r>
              <a:rPr lang="en-US" dirty="0"/>
              <a:t>git status – shows the status of the repo. If it is </a:t>
            </a:r>
            <a:r>
              <a:rPr lang="en-US" dirty="0" err="1"/>
              <a:t>commited</a:t>
            </a:r>
            <a:r>
              <a:rPr lang="en-US" dirty="0"/>
              <a:t> or if it has un </a:t>
            </a:r>
            <a:r>
              <a:rPr lang="en-US" dirty="0" err="1"/>
              <a:t>commited</a:t>
            </a:r>
            <a:r>
              <a:rPr lang="en-US" dirty="0"/>
              <a:t> files(staged files.) or untracked files.</a:t>
            </a:r>
          </a:p>
          <a:p>
            <a:r>
              <a:rPr lang="en-US" dirty="0"/>
              <a:t>git add . – if a new file a created it wis generally untracked. We need to track it. We use the git add . Command to track. This is called staging the changes. Note the dot tells us to track all the files. If you want to track individual files, we can add the names </a:t>
            </a:r>
            <a:r>
              <a:rPr lang="en-US" dirty="0" err="1"/>
              <a:t>insead</a:t>
            </a:r>
            <a:r>
              <a:rPr lang="en-US" dirty="0"/>
              <a:t> of the dot. Mostly we use the dot. </a:t>
            </a:r>
          </a:p>
          <a:p>
            <a:r>
              <a:rPr lang="en-US" dirty="0"/>
              <a:t>git commit – This command commits the changed. It creates a new snapshot that git can remember.</a:t>
            </a:r>
          </a:p>
          <a:p>
            <a:pPr marL="0" indent="0">
              <a:buNone/>
            </a:pPr>
            <a:r>
              <a:rPr lang="en-US" dirty="0"/>
              <a:t>	git commit –m “Message related to commit.”</a:t>
            </a:r>
          </a:p>
          <a:p>
            <a:pPr marL="0" indent="0">
              <a:buNone/>
            </a:pPr>
            <a:r>
              <a:rPr lang="en-US" dirty="0"/>
              <a:t>The message helps to understand what the commit is about.  Everything till this is on your computer.</a:t>
            </a:r>
          </a:p>
          <a:p>
            <a:r>
              <a:rPr lang="en-US" dirty="0"/>
              <a:t>git push – git push helps to upload the snapshots to </a:t>
            </a:r>
            <a:r>
              <a:rPr lang="en-US" dirty="0" err="1"/>
              <a:t>github</a:t>
            </a:r>
            <a:r>
              <a:rPr lang="en-US" dirty="0"/>
              <a:t>.</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DC6A-E396-789A-C811-77E2E0B833B2}"/>
              </a:ext>
            </a:extLst>
          </p:cNvPr>
          <p:cNvSpPr>
            <a:spLocks noGrp="1"/>
          </p:cNvSpPr>
          <p:nvPr>
            <p:ph type="title"/>
          </p:nvPr>
        </p:nvSpPr>
        <p:spPr>
          <a:xfrm>
            <a:off x="838200" y="365125"/>
            <a:ext cx="10515600" cy="509691"/>
          </a:xfrm>
        </p:spPr>
        <p:txBody>
          <a:bodyPr>
            <a:normAutofit fontScale="90000"/>
          </a:bodyPr>
          <a:lstStyle/>
          <a:p>
            <a:r>
              <a:rPr lang="en-US" dirty="0"/>
              <a:t>Complex Git commands</a:t>
            </a:r>
            <a:endParaRPr lang="en-IN" dirty="0"/>
          </a:p>
        </p:txBody>
      </p:sp>
      <p:sp>
        <p:nvSpPr>
          <p:cNvPr id="3" name="Content Placeholder 2">
            <a:extLst>
              <a:ext uri="{FF2B5EF4-FFF2-40B4-BE49-F238E27FC236}">
                <a16:creationId xmlns:a16="http://schemas.microsoft.com/office/drawing/2014/main" id="{1E508721-C1E5-A333-D8A9-BAB77E084EA2}"/>
              </a:ext>
            </a:extLst>
          </p:cNvPr>
          <p:cNvSpPr>
            <a:spLocks noGrp="1"/>
          </p:cNvSpPr>
          <p:nvPr>
            <p:ph idx="1"/>
          </p:nvPr>
        </p:nvSpPr>
        <p:spPr>
          <a:xfrm>
            <a:off x="838200" y="1084613"/>
            <a:ext cx="10515600" cy="5092350"/>
          </a:xfrm>
        </p:spPr>
        <p:txBody>
          <a:bodyPr>
            <a:normAutofit fontScale="77500" lnSpcReduction="20000"/>
          </a:bodyPr>
          <a:lstStyle/>
          <a:p>
            <a:r>
              <a:rPr lang="en-US" dirty="0"/>
              <a:t>git remote – helps to connect a local project to online git repo (not needed now). Done when we don’t connect the repo directly at the starting. In the bigging when  we created a new repo the commands has this command </a:t>
            </a:r>
            <a:r>
              <a:rPr lang="en-US" dirty="0" err="1"/>
              <a:t>aswell</a:t>
            </a:r>
            <a:r>
              <a:rPr lang="en-US" dirty="0"/>
              <a:t>.</a:t>
            </a:r>
          </a:p>
          <a:p>
            <a:pPr marL="0" indent="0">
              <a:buNone/>
            </a:pPr>
            <a:r>
              <a:rPr lang="en-US" dirty="0"/>
              <a:t>	git remote add origin https://github.com/vatsan1993/pallavi-java-programs.git</a:t>
            </a:r>
          </a:p>
          <a:p>
            <a:r>
              <a:rPr lang="en-US" dirty="0"/>
              <a:t>git branch – lists all branches. Or helps to create a branch if it doesn’t exists. Brach will have copy of same code from where we are branching.</a:t>
            </a:r>
          </a:p>
          <a:p>
            <a:pPr marL="0" indent="0">
              <a:buNone/>
            </a:pPr>
            <a:r>
              <a:rPr lang="en-US" dirty="0"/>
              <a:t>	git branch  </a:t>
            </a:r>
            <a:r>
              <a:rPr lang="en-US" dirty="0">
                <a:sym typeface="Wingdings" panose="05000000000000000000" pitchFamily="2" charset="2"/>
              </a:rPr>
              <a:t> Helps to list all branches</a:t>
            </a:r>
          </a:p>
          <a:p>
            <a:pPr marL="0" indent="0">
              <a:buNone/>
            </a:pPr>
            <a:r>
              <a:rPr lang="en-US" dirty="0"/>
              <a:t>	git branch </a:t>
            </a:r>
            <a:r>
              <a:rPr lang="en-US" dirty="0" err="1"/>
              <a:t>newBranch</a:t>
            </a:r>
            <a:r>
              <a:rPr lang="en-US" dirty="0"/>
              <a:t> </a:t>
            </a:r>
            <a:r>
              <a:rPr lang="en-US" dirty="0">
                <a:sym typeface="Wingdings" panose="05000000000000000000" pitchFamily="2" charset="2"/>
              </a:rPr>
              <a:t> Creates a new branch</a:t>
            </a:r>
            <a:endParaRPr lang="en-US" dirty="0"/>
          </a:p>
          <a:p>
            <a:r>
              <a:rPr lang="en-US" dirty="0"/>
              <a:t>git checkout – helps us to switch branches. </a:t>
            </a:r>
          </a:p>
          <a:p>
            <a:pPr marL="0" indent="0">
              <a:buNone/>
            </a:pPr>
            <a:r>
              <a:rPr lang="en-US" dirty="0"/>
              <a:t>	git checkout </a:t>
            </a:r>
            <a:r>
              <a:rPr lang="en-US" dirty="0" err="1"/>
              <a:t>branch_name</a:t>
            </a:r>
            <a:r>
              <a:rPr lang="en-US" dirty="0"/>
              <a:t> -&gt; </a:t>
            </a:r>
            <a:r>
              <a:rPr lang="en-US" dirty="0" err="1"/>
              <a:t>swiches</a:t>
            </a:r>
            <a:r>
              <a:rPr lang="en-US" dirty="0"/>
              <a:t> to a specified branch</a:t>
            </a:r>
          </a:p>
          <a:p>
            <a:pPr marL="0" indent="0">
              <a:buNone/>
            </a:pPr>
            <a:r>
              <a:rPr lang="en-US" dirty="0"/>
              <a:t>	git checkout –b </a:t>
            </a:r>
            <a:r>
              <a:rPr lang="en-US" dirty="0" err="1"/>
              <a:t>branch_name</a:t>
            </a:r>
            <a:r>
              <a:rPr lang="en-US" dirty="0"/>
              <a:t> </a:t>
            </a:r>
            <a:r>
              <a:rPr lang="en-US" dirty="0">
                <a:sym typeface="Wingdings" panose="05000000000000000000" pitchFamily="2" charset="2"/>
              </a:rPr>
              <a:t> creates a new branch and </a:t>
            </a:r>
            <a:r>
              <a:rPr lang="en-US" dirty="0" err="1">
                <a:sym typeface="Wingdings" panose="05000000000000000000" pitchFamily="2" charset="2"/>
              </a:rPr>
              <a:t>swiches</a:t>
            </a:r>
            <a:r>
              <a:rPr lang="en-US" dirty="0">
                <a:sym typeface="Wingdings" panose="05000000000000000000" pitchFamily="2" charset="2"/>
              </a:rPr>
              <a:t> to it.</a:t>
            </a:r>
            <a:endParaRPr lang="en-US" dirty="0"/>
          </a:p>
          <a:p>
            <a:r>
              <a:rPr lang="en-US" dirty="0"/>
              <a:t>git clone</a:t>
            </a:r>
          </a:p>
          <a:p>
            <a:r>
              <a:rPr lang="en-US" dirty="0"/>
              <a:t>git pull</a:t>
            </a:r>
          </a:p>
          <a:p>
            <a:r>
              <a:rPr lang="en-US" dirty="0"/>
              <a:t>git  fetch</a:t>
            </a:r>
          </a:p>
          <a:p>
            <a:r>
              <a:rPr lang="en-US" dirty="0"/>
              <a:t>git reset</a:t>
            </a:r>
          </a:p>
          <a:p>
            <a:endParaRPr lang="en-IN" dirty="0"/>
          </a:p>
        </p:txBody>
      </p:sp>
    </p:spTree>
    <p:extLst>
      <p:ext uri="{BB962C8B-B14F-4D97-AF65-F5344CB8AC3E}">
        <p14:creationId xmlns:p14="http://schemas.microsoft.com/office/powerpoint/2010/main" val="222676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memory Units</a:t>
            </a:r>
          </a:p>
        </p:txBody>
      </p:sp>
      <p:sp>
        <p:nvSpPr>
          <p:cNvPr id="3" name="Content Placeholder 2"/>
          <p:cNvSpPr>
            <a:spLocks noGrp="1"/>
          </p:cNvSpPr>
          <p:nvPr>
            <p:ph idx="1"/>
          </p:nvPr>
        </p:nvSpPr>
        <p:spPr/>
        <p:txBody>
          <a:bodyPr/>
          <a:lstStyle/>
          <a:p>
            <a:r>
              <a:rPr lang="en-US"/>
              <a:t>1 bit - Holds 0 or 1</a:t>
            </a:r>
          </a:p>
          <a:p>
            <a:r>
              <a:rPr lang="en-US"/>
              <a:t>1 byte - 8 bits  _ _ _ _</a:t>
            </a:r>
            <a:r>
              <a:rPr lang="en-US">
                <a:sym typeface="+mn-ea"/>
              </a:rPr>
              <a:t> _ _ _ _ (creates a combination of 256 values)</a:t>
            </a:r>
          </a:p>
          <a:p>
            <a:r>
              <a:rPr lang="en-US">
                <a:sym typeface="+mn-ea"/>
              </a:rPr>
              <a:t>1 KB - 1024 Bytes </a:t>
            </a:r>
          </a:p>
          <a:p>
            <a:r>
              <a:rPr lang="en-US">
                <a:sym typeface="+mn-ea"/>
              </a:rPr>
              <a:t>1MB - 1024 KB</a:t>
            </a:r>
          </a:p>
          <a:p>
            <a:r>
              <a:rPr lang="en-US">
                <a:sym typeface="+mn-ea"/>
              </a:rPr>
              <a:t>1GB - 1024 MB</a:t>
            </a:r>
          </a:p>
          <a:p>
            <a:r>
              <a:rPr lang="en-US">
                <a:sym typeface="+mn-ea"/>
              </a:rPr>
              <a:t>1 TB - 1024 GB</a:t>
            </a:r>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1141</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Java Intro</vt:lpstr>
      <vt:lpstr>What is a computer?</vt:lpstr>
      <vt:lpstr>What are the parts of a computer?</vt:lpstr>
      <vt:lpstr>Git And Github</vt:lpstr>
      <vt:lpstr>github website ui controls</vt:lpstr>
      <vt:lpstr>New Repo code </vt:lpstr>
      <vt:lpstr>Git Commands</vt:lpstr>
      <vt:lpstr>Complex Git commands</vt:lpstr>
      <vt:lpstr>Computer memory Units</vt:lpstr>
      <vt:lpstr>Number systems</vt:lpstr>
      <vt:lpstr>Binary Number System</vt:lpstr>
      <vt:lpstr>Binary to decimal conversion</vt:lpstr>
      <vt:lpstr>decimal to binary conver</vt:lpstr>
      <vt:lpstr>Octal Number system</vt:lpstr>
      <vt:lpstr>Hexa decimal number  system</vt:lpstr>
      <vt:lpstr>What is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c:title>
  <dc:creator/>
  <cp:lastModifiedBy>srivatsan sozhavaram</cp:lastModifiedBy>
  <cp:revision>55</cp:revision>
  <dcterms:created xsi:type="dcterms:W3CDTF">2023-12-07T05:15:00Z</dcterms:created>
  <dcterms:modified xsi:type="dcterms:W3CDTF">2023-12-21T03:57:28Z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AF85FF030EED473891A249FF3FE2FC68_13</vt:lpwstr>
  </property>
  <property fmtid="{D5CDD505-2E9C-101B-9397-08002B2CF9AE}" pid="3" name="KSOProductBuildVer">
    <vt:lpwstr>1033-12.2.0.13306</vt:lpwstr>
  </property>
</Properties>
</file>